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5794" r:id="rId2"/>
  </p:sldMasterIdLst>
  <p:notesMasterIdLst>
    <p:notesMasterId r:id="rId19"/>
  </p:notesMasterIdLst>
  <p:handoutMasterIdLst>
    <p:handoutMasterId r:id="rId20"/>
  </p:handoutMasterIdLst>
  <p:sldIdLst>
    <p:sldId id="4227" r:id="rId3"/>
    <p:sldId id="4228" r:id="rId4"/>
    <p:sldId id="4229" r:id="rId5"/>
    <p:sldId id="4230" r:id="rId6"/>
    <p:sldId id="4231" r:id="rId7"/>
    <p:sldId id="4232" r:id="rId8"/>
    <p:sldId id="4233" r:id="rId9"/>
    <p:sldId id="637" r:id="rId10"/>
    <p:sldId id="640" r:id="rId11"/>
    <p:sldId id="642" r:id="rId12"/>
    <p:sldId id="643" r:id="rId13"/>
    <p:sldId id="645" r:id="rId14"/>
    <p:sldId id="669" r:id="rId15"/>
    <p:sldId id="670" r:id="rId16"/>
    <p:sldId id="671" r:id="rId17"/>
    <p:sldId id="668" r:id="rId18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0CD"/>
    <a:srgbClr val="009444"/>
    <a:srgbClr val="F15A29"/>
    <a:srgbClr val="FF9750"/>
    <a:srgbClr val="FF2A00"/>
    <a:srgbClr val="FFCA32"/>
    <a:srgbClr val="F2F2F2"/>
    <a:srgbClr val="FFFFFF"/>
    <a:srgbClr val="088696"/>
    <a:srgbClr val="0BB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709" autoAdjust="0"/>
  </p:normalViewPr>
  <p:slideViewPr>
    <p:cSldViewPr>
      <p:cViewPr>
        <p:scale>
          <a:sx n="33" d="100"/>
          <a:sy n="33" d="100"/>
        </p:scale>
        <p:origin x="2358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4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nendu Biswas" userId="bfdbf960b5fc32c3" providerId="LiveId" clId="{19C47B72-76CF-402C-BE4C-9144C147EA92}"/>
    <pc:docChg chg="undo custSel addSld delSld modSld sldOrd">
      <pc:chgData name="Purnendu Biswas" userId="bfdbf960b5fc32c3" providerId="LiveId" clId="{19C47B72-76CF-402C-BE4C-9144C147EA92}" dt="2020-05-21T04:01:31.194" v="4" actId="2696"/>
      <pc:docMkLst>
        <pc:docMk/>
      </pc:docMkLst>
      <pc:sldChg chg="del">
        <pc:chgData name="Purnendu Biswas" userId="bfdbf960b5fc32c3" providerId="LiveId" clId="{19C47B72-76CF-402C-BE4C-9144C147EA92}" dt="2020-05-21T04:01:31.194" v="4" actId="2696"/>
        <pc:sldMkLst>
          <pc:docMk/>
          <pc:sldMk cId="3283085333" sldId="336"/>
        </pc:sldMkLst>
      </pc:sldChg>
      <pc:sldChg chg="add del ord">
        <pc:chgData name="Purnendu Biswas" userId="bfdbf960b5fc32c3" providerId="LiveId" clId="{19C47B72-76CF-402C-BE4C-9144C147EA92}" dt="2020-05-21T04:01:31.194" v="4" actId="2696"/>
        <pc:sldMkLst>
          <pc:docMk/>
          <pc:sldMk cId="2139140785" sldId="337"/>
        </pc:sldMkLst>
      </pc:sldChg>
    </pc:docChg>
  </pc:docChgLst>
  <pc:docChgLst>
    <pc:chgData name="reza kabir" userId="af3c95a13102d509" providerId="LiveId" clId="{1E4D8427-24B6-40FC-AC87-2073FE831C27}"/>
    <pc:docChg chg="undo custSel addSld delSld modSld modMainMaster addSection delSection modSection">
      <pc:chgData name="reza kabir" userId="af3c95a13102d509" providerId="LiveId" clId="{1E4D8427-24B6-40FC-AC87-2073FE831C27}" dt="2020-06-11T14:44:54.329" v="392" actId="478"/>
      <pc:docMkLst>
        <pc:docMk/>
      </pc:docMkLst>
      <pc:sldChg chg="del">
        <pc:chgData name="reza kabir" userId="af3c95a13102d509" providerId="LiveId" clId="{1E4D8427-24B6-40FC-AC87-2073FE831C27}" dt="2020-05-04T14:42:39.021" v="0" actId="47"/>
        <pc:sldMkLst>
          <pc:docMk/>
          <pc:sldMk cId="3914354228" sldId="256"/>
        </pc:sldMkLst>
      </pc:sldChg>
      <pc:sldChg chg="addSp delSp modSp add mod modClrScheme chgLayout">
        <pc:chgData name="reza kabir" userId="af3c95a13102d509" providerId="LiveId" clId="{1E4D8427-24B6-40FC-AC87-2073FE831C27}" dt="2020-05-18T17:03:59.696" v="197" actId="478"/>
        <pc:sldMkLst>
          <pc:docMk/>
          <pc:sldMk cId="3283085333" sldId="336"/>
        </pc:sldMkLst>
        <pc:spChg chg="add mod ord">
          <ac:chgData name="reza kabir" userId="af3c95a13102d509" providerId="LiveId" clId="{1E4D8427-24B6-40FC-AC87-2073FE831C27}" dt="2020-05-18T16:51:08.603" v="61" actId="404"/>
          <ac:spMkLst>
            <pc:docMk/>
            <pc:sldMk cId="3283085333" sldId="336"/>
            <ac:spMk id="2" creationId="{F5DB9A92-F514-4C3B-B19A-8EB1EE23D9F2}"/>
          </ac:spMkLst>
        </pc:spChg>
        <pc:spChg chg="add mod">
          <ac:chgData name="reza kabir" userId="af3c95a13102d509" providerId="LiveId" clId="{1E4D8427-24B6-40FC-AC87-2073FE831C27}" dt="2020-05-18T16:54:58.531" v="94" actId="1076"/>
          <ac:spMkLst>
            <pc:docMk/>
            <pc:sldMk cId="3283085333" sldId="336"/>
            <ac:spMk id="3" creationId="{F5F0F91A-074F-4D20-961A-E994726D1921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" creationId="{B1BC05F8-24E6-449F-8AB9-968443E4F162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" creationId="{B3760255-BAD4-42C7-8DE1-64610624130A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" creationId="{8733573D-A48B-4793-B50D-6BB197F29EB4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2" creationId="{99F5E359-615E-4519-8CB3-698C20362A93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3" creationId="{ABA2C545-B271-4F89-9112-0D4992CDCC42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4" creationId="{B28E2AFB-FCDB-4F64-B075-84F3CFAD40CF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5" creationId="{B06E7BEE-F2D5-4618-B7DF-27EE97D04E9B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6" creationId="{93496349-B511-4C0C-AEBB-436D5D3FEAE3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7" creationId="{A856EDDF-87E7-4E0D-AAF9-0B9EF7C48760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8" creationId="{41173F7A-3088-423B-9FAA-91632917576F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9" creationId="{8EF85D3A-11DE-4990-B95D-B0802D286EC8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0" creationId="{1CF0C616-A359-43C2-95A5-8CD28D51D590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1" creationId="{11D213AF-D1FB-4C87-9F9C-A2D534F876AC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2" creationId="{BAB89156-35E0-4C07-8502-F1A7050ED0FB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3" creationId="{D66A4B7F-C114-46BF-BF3C-7579D69ED729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4" creationId="{0A3DBB54-F1E8-44B0-AF8F-810621E88E36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5" creationId="{02101E6A-1371-4450-A7B1-8C54BD99D336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6" creationId="{A0F12FC9-94DF-4F8C-B349-7C64A83B0F40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7" creationId="{7A197D7F-FC98-4F8E-B756-35B347B011A2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8" creationId="{8AA66CD4-B969-4217-AC99-2CE0EA87300B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29" creationId="{330E22A6-5B78-4E65-B85F-80F3170B3044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30" creationId="{6D9312CB-9348-4AAB-BDC8-2EB7700F03EF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31" creationId="{B9C17B6F-CCC2-4D96-935A-73DA0B26F4F5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32" creationId="{D69FF47D-EC87-4BA0-8199-866FA4C15419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33" creationId="{D4D9EB42-CE06-42E7-8C78-B4A71BC346A7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35" creationId="{B87C5DB0-7F8F-4761-BED2-4C11461BAF52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37" creationId="{D6DE3F72-5EEA-4483-B00C-E0C5436D6EF4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38" creationId="{71751164-A089-4623-944F-F78C645A9075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39" creationId="{CB924862-1ECB-4537-9847-D754B0499743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0" creationId="{DB8E15C8-CEED-4001-BC8A-579183138DDF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1" creationId="{CAEAAAF3-6C8B-4156-9610-34AB426089E7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2" creationId="{3F6E6A41-6852-4F37-9BEB-4C84F324DCF2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3" creationId="{71C7CD7B-98E5-466A-B188-2B0006CE6B4B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5" creationId="{B790AE14-E101-48AC-AF7E-C668E7404C81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6" creationId="{A78AC475-C7E2-409B-BAD8-D7139DB08C41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7" creationId="{78639E4F-8DD6-4E60-B744-97C11A18FE8A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8" creationId="{8CB91AB2-6E52-4FD5-90F2-9303262C49FA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49" creationId="{A3CC6782-9004-485E-B609-90EBFCD3BEC2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0" creationId="{C801C5AF-D71A-426A-B458-6A6ADCF9F216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1" creationId="{4FC847C5-14EC-4316-B3B4-C1E5F2852725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2" creationId="{8C0CF736-E2E4-4EB9-B9EF-05A84B94B985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3" creationId="{02FC24A3-BDFF-4D17-9C7D-985689E4626A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4" creationId="{EDA13E78-C7AC-4A55-8E4A-582FB25B3A58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5" creationId="{8D7CE6BC-0A23-4D57-B09F-88B9A118CAD7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6" creationId="{C23F46E3-FA0E-4327-9EC8-58978AFFBB15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7" creationId="{7D49AFA0-890A-4F2C-813E-3D053C251D7F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8" creationId="{BAFAB4BE-464D-4D11-9A76-00FE464EC1D5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59" creationId="{A53BBB66-590F-4711-BE67-C8E823F625D5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0" creationId="{507D40EC-6CE3-436B-9C13-7D892743D380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1" creationId="{6D55D241-E9FB-4DF7-B969-BB94EE9281A9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2" creationId="{CC894881-A457-4628-9CC7-A2108F9F93A4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3" creationId="{F05CB5B3-DD87-4BF0-964B-8C2E8E180764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4" creationId="{94427743-F888-49F9-9088-0F1B70426C2E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5" creationId="{4E1C7675-AB60-4758-989A-50C452571A2C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6" creationId="{A2C66552-09E2-4F2B-A1DB-F704CBAFE03B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7" creationId="{F0E029AF-EC96-4238-A65F-5CFF28C4565C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8" creationId="{DB45CA84-4063-4122-80D0-CAD90C34261E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69" creationId="{C9B5598A-FF87-4A02-A011-55C7E56E193D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0" creationId="{AD920B33-FC86-410B-BEB2-63DEA40538F7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1" creationId="{4DF641FD-FDFE-4CC4-918E-FC8FC90C0AF0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2" creationId="{A90CF7A6-ADEC-4D96-BF71-C49F29170DE3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3" creationId="{C648F58A-00EC-4F3D-8D11-619802568922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4" creationId="{3DF2530B-DC4E-4800-A878-BF1BDB74DBA0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5" creationId="{8234F759-6EB7-485F-891B-ADCFD3797FC4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7" creationId="{167BCF5E-A9C2-44E4-A49F-B9752137932B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8" creationId="{FEB41127-6C05-4FF5-A81F-06258EA21356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79" creationId="{2C092DC2-2A2A-4C39-A8DA-FAFA48AB5276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0" creationId="{A3832D55-D579-45D4-94A4-F0EC1E854705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2" creationId="{B6D03E2B-CE42-46DF-9C67-1DF927FC77D2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3" creationId="{451CD2B7-5086-4E8F-8D9D-DFB4383127BA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4" creationId="{579508B3-4651-4616-B7AC-B17D416A2AF3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5" creationId="{176305DF-1786-4A51-8E60-85A121304BE0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6" creationId="{8E83876A-57E1-484D-BD17-4A4DBB4F9F3C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7" creationId="{C000D9AE-0788-4967-BE02-A52C16361574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8" creationId="{E0E64EDF-6B21-4486-862D-94AB79CB3AE1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89" creationId="{DAC208E8-405A-4CB5-A209-4EF9B77D61CF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0" creationId="{451C26A4-04C1-467A-B236-732BEF05D801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1" creationId="{3AE78EFB-B69F-4D4E-8961-7C9F6C5D14A4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2" creationId="{48F5A86E-3D4B-46CD-BE3A-A9EAF7606938}"/>
          </ac:spMkLst>
        </pc:spChg>
        <pc:spChg chg="mod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3" creationId="{CC16FD6A-0795-4CE1-987F-6A18A72E9C00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4" creationId="{E403B04C-4A4B-48AE-B2C5-96C72D86F30C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5" creationId="{2F8F5890-1528-4121-9E66-2386B1760C7E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6" creationId="{F279B8AD-D90B-461E-A91A-229C6CCC57B6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7" creationId="{EBABA127-D6DA-460F-AAC4-FA1892914E17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8" creationId="{51533217-1D3E-4DDE-AC0B-FAD2B022EE55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99" creationId="{2A951A78-2BD4-428A-832D-1807309EFDD4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0" creationId="{CE5E5E6E-C5F9-466D-B7B4-C197E7DBE733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1" creationId="{7E7D1A25-6FB3-4D14-815E-9AB4125D2D3A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2" creationId="{866E1395-C7B4-4010-952A-96EF337F577D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3" creationId="{0801A03E-4A3D-4DDF-980E-FC96E3E04F46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4" creationId="{1D57B095-D59E-48DE-B775-46F3A069597A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5" creationId="{307E52F7-CC40-4554-8B91-A555B2BE99EC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6" creationId="{7E76100A-906B-479F-8631-B6ED46B4A368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7" creationId="{33DD973B-6AB1-40B0-8E3A-5975CC2FDFB2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08" creationId="{690588E8-76D5-4C5B-B38E-7C730535D90A}"/>
          </ac:spMkLst>
        </pc:spChg>
        <pc:spChg chg="del mod topLvl">
          <ac:chgData name="reza kabir" userId="af3c95a13102d509" providerId="LiveId" clId="{1E4D8427-24B6-40FC-AC87-2073FE831C27}" dt="2020-05-18T16:51:21.421" v="65" actId="478"/>
          <ac:spMkLst>
            <pc:docMk/>
            <pc:sldMk cId="3283085333" sldId="336"/>
            <ac:spMk id="109" creationId="{2C6E38E0-D240-4C4E-AC38-B054878EB8CC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10" creationId="{412AA0B7-2177-4214-BEB7-F0E407F11C11}"/>
          </ac:spMkLst>
        </pc:spChg>
        <pc:spChg chg="del mod topLvl">
          <ac:chgData name="reza kabir" userId="af3c95a13102d509" providerId="LiveId" clId="{1E4D8427-24B6-40FC-AC87-2073FE831C27}" dt="2020-05-18T16:51:23.671" v="66" actId="478"/>
          <ac:spMkLst>
            <pc:docMk/>
            <pc:sldMk cId="3283085333" sldId="336"/>
            <ac:spMk id="111" creationId="{9F7551C9-C2EB-4229-B4CB-65F238103FFC}"/>
          </ac:spMkLst>
        </pc:spChg>
        <pc:spChg chg="del mod topLvl">
          <ac:chgData name="reza kabir" userId="af3c95a13102d509" providerId="LiveId" clId="{1E4D8427-24B6-40FC-AC87-2073FE831C27}" dt="2020-05-18T16:51:28.533" v="67" actId="478"/>
          <ac:spMkLst>
            <pc:docMk/>
            <pc:sldMk cId="3283085333" sldId="336"/>
            <ac:spMk id="112" creationId="{8F64979C-C3AE-4A4E-8C08-4F99C15D36C1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13" creationId="{978699D6-9E47-4B42-B824-423D47B6AA51}"/>
          </ac:spMkLst>
        </pc:spChg>
        <pc:spChg chg="mod topLvl">
          <ac:chgData name="reza kabir" userId="af3c95a13102d509" providerId="LiveId" clId="{1E4D8427-24B6-40FC-AC87-2073FE831C27}" dt="2020-05-18T16:51:15.463" v="64" actId="165"/>
          <ac:spMkLst>
            <pc:docMk/>
            <pc:sldMk cId="3283085333" sldId="336"/>
            <ac:spMk id="114" creationId="{8A245F22-6A8E-46CE-AFD0-60C01C8635BA}"/>
          </ac:spMkLst>
        </pc:spChg>
        <pc:spChg chg="add mod">
          <ac:chgData name="reza kabir" userId="af3c95a13102d509" providerId="LiveId" clId="{1E4D8427-24B6-40FC-AC87-2073FE831C27}" dt="2020-05-18T17:01:57.893" v="137" actId="14100"/>
          <ac:spMkLst>
            <pc:docMk/>
            <pc:sldMk cId="3283085333" sldId="336"/>
            <ac:spMk id="115" creationId="{47C83A50-A0AF-4153-B3B8-844117CCE7CB}"/>
          </ac:spMkLst>
        </pc:spChg>
        <pc:spChg chg="add mod">
          <ac:chgData name="reza kabir" userId="af3c95a13102d509" providerId="LiveId" clId="{1E4D8427-24B6-40FC-AC87-2073FE831C27}" dt="2020-05-18T17:01:56.032" v="136" actId="1076"/>
          <ac:spMkLst>
            <pc:docMk/>
            <pc:sldMk cId="3283085333" sldId="336"/>
            <ac:spMk id="116" creationId="{1A3FAB77-F248-45DC-903C-C1CF2D6C6516}"/>
          </ac:spMkLst>
        </pc:spChg>
        <pc:spChg chg="add mod">
          <ac:chgData name="reza kabir" userId="af3c95a13102d509" providerId="LiveId" clId="{1E4D8427-24B6-40FC-AC87-2073FE831C27}" dt="2020-05-18T17:02:07.461" v="140" actId="1076"/>
          <ac:spMkLst>
            <pc:docMk/>
            <pc:sldMk cId="3283085333" sldId="336"/>
            <ac:spMk id="117" creationId="{7CCD8F01-7166-4E57-B6F1-C2A15A7D04A8}"/>
          </ac:spMkLst>
        </pc:spChg>
        <pc:spChg chg="add mod">
          <ac:chgData name="reza kabir" userId="af3c95a13102d509" providerId="LiveId" clId="{1E4D8427-24B6-40FC-AC87-2073FE831C27}" dt="2020-05-18T17:02:24.774" v="150" actId="20577"/>
          <ac:spMkLst>
            <pc:docMk/>
            <pc:sldMk cId="3283085333" sldId="336"/>
            <ac:spMk id="118" creationId="{208EC3CE-3B19-4279-8204-B67BD7A9ADA2}"/>
          </ac:spMkLst>
        </pc:spChg>
        <pc:spChg chg="add mod">
          <ac:chgData name="reza kabir" userId="af3c95a13102d509" providerId="LiveId" clId="{1E4D8427-24B6-40FC-AC87-2073FE831C27}" dt="2020-05-18T17:02:32.752" v="152" actId="1076"/>
          <ac:spMkLst>
            <pc:docMk/>
            <pc:sldMk cId="3283085333" sldId="336"/>
            <ac:spMk id="119" creationId="{C25CAB82-3E5F-4315-89C8-DE635DD65A86}"/>
          </ac:spMkLst>
        </pc:spChg>
        <pc:spChg chg="add mod">
          <ac:chgData name="reza kabir" userId="af3c95a13102d509" providerId="LiveId" clId="{1E4D8427-24B6-40FC-AC87-2073FE831C27}" dt="2020-05-18T17:02:54.553" v="168" actId="20577"/>
          <ac:spMkLst>
            <pc:docMk/>
            <pc:sldMk cId="3283085333" sldId="336"/>
            <ac:spMk id="120" creationId="{6BBEC91B-E77B-477D-92B9-41F84B536BC3}"/>
          </ac:spMkLst>
        </pc:spChg>
        <pc:spChg chg="add mod">
          <ac:chgData name="reza kabir" userId="af3c95a13102d509" providerId="LiveId" clId="{1E4D8427-24B6-40FC-AC87-2073FE831C27}" dt="2020-05-18T17:03:02.448" v="170" actId="1076"/>
          <ac:spMkLst>
            <pc:docMk/>
            <pc:sldMk cId="3283085333" sldId="336"/>
            <ac:spMk id="121" creationId="{4DC60B95-B8AA-4F10-8044-12A0BE41E3D5}"/>
          </ac:spMkLst>
        </pc:spChg>
        <pc:spChg chg="add mod">
          <ac:chgData name="reza kabir" userId="af3c95a13102d509" providerId="LiveId" clId="{1E4D8427-24B6-40FC-AC87-2073FE831C27}" dt="2020-05-18T17:03:09.232" v="178" actId="20577"/>
          <ac:spMkLst>
            <pc:docMk/>
            <pc:sldMk cId="3283085333" sldId="336"/>
            <ac:spMk id="122" creationId="{602DA133-D0DC-439D-B82A-E8FC024FF42C}"/>
          </ac:spMkLst>
        </pc:spChg>
        <pc:spChg chg="add mod">
          <ac:chgData name="reza kabir" userId="af3c95a13102d509" providerId="LiveId" clId="{1E4D8427-24B6-40FC-AC87-2073FE831C27}" dt="2020-05-18T17:03:33.077" v="184" actId="14100"/>
          <ac:spMkLst>
            <pc:docMk/>
            <pc:sldMk cId="3283085333" sldId="336"/>
            <ac:spMk id="123" creationId="{892410A9-0581-44D7-AE88-8219B5BFFF7F}"/>
          </ac:spMkLst>
        </pc:spChg>
        <pc:spChg chg="add mod">
          <ac:chgData name="reza kabir" userId="af3c95a13102d509" providerId="LiveId" clId="{1E4D8427-24B6-40FC-AC87-2073FE831C27}" dt="2020-05-18T17:03:50.404" v="193" actId="20577"/>
          <ac:spMkLst>
            <pc:docMk/>
            <pc:sldMk cId="3283085333" sldId="336"/>
            <ac:spMk id="124" creationId="{062220EF-E86B-46BB-BC2C-F32D924C878F}"/>
          </ac:spMkLst>
        </pc:spChg>
        <pc:spChg chg="add mod">
          <ac:chgData name="reza kabir" userId="af3c95a13102d509" providerId="LiveId" clId="{1E4D8427-24B6-40FC-AC87-2073FE831C27}" dt="2020-05-18T17:03:57.849" v="196" actId="122"/>
          <ac:spMkLst>
            <pc:docMk/>
            <pc:sldMk cId="3283085333" sldId="336"/>
            <ac:spMk id="125" creationId="{6804F549-37FD-43A0-B448-8E9EEE451EE1}"/>
          </ac:spMkLst>
        </pc:spChg>
        <pc:grpChg chg="del mod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5" creationId="{EB126378-841A-4DA8-BB0D-A442596F56BA}"/>
          </ac:grpSpMkLst>
        </pc:grpChg>
        <pc:grpChg chg="mod topLvl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7" creationId="{EB126378-841A-4DA8-BB0D-A442596F56BA}"/>
          </ac:grpSpMkLst>
        </pc:grpChg>
        <pc:grpChg chg="mod topLvl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10" creationId="{EB126378-841A-4DA8-BB0D-A442596F56BA}"/>
          </ac:grpSpMkLst>
        </pc:grpChg>
        <pc:grpChg chg="mod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11" creationId="{EB126378-841A-4DA8-BB0D-A442596F56BA}"/>
          </ac:grpSpMkLst>
        </pc:grpChg>
        <pc:grpChg chg="mod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34" creationId="{EB126378-841A-4DA8-BB0D-A442596F56BA}"/>
          </ac:grpSpMkLst>
        </pc:grpChg>
        <pc:grpChg chg="mod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36" creationId="{EB126378-841A-4DA8-BB0D-A442596F56BA}"/>
          </ac:grpSpMkLst>
        </pc:grpChg>
        <pc:grpChg chg="mod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44" creationId="{EB126378-841A-4DA8-BB0D-A442596F56BA}"/>
          </ac:grpSpMkLst>
        </pc:grpChg>
        <pc:grpChg chg="mod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76" creationId="{EB126378-841A-4DA8-BB0D-A442596F56BA}"/>
          </ac:grpSpMkLst>
        </pc:grpChg>
        <pc:grpChg chg="mod">
          <ac:chgData name="reza kabir" userId="af3c95a13102d509" providerId="LiveId" clId="{1E4D8427-24B6-40FC-AC87-2073FE831C27}" dt="2020-05-18T16:51:15.463" v="64" actId="165"/>
          <ac:grpSpMkLst>
            <pc:docMk/>
            <pc:sldMk cId="3283085333" sldId="336"/>
            <ac:grpSpMk id="81" creationId="{EB126378-841A-4DA8-BB0D-A442596F56BA}"/>
          </ac:grpSpMkLst>
        </pc:grpChg>
        <pc:picChg chg="del mod">
          <ac:chgData name="reza kabir" userId="af3c95a13102d509" providerId="LiveId" clId="{1E4D8427-24B6-40FC-AC87-2073FE831C27}" dt="2020-05-18T17:03:59.696" v="197" actId="478"/>
          <ac:picMkLst>
            <pc:docMk/>
            <pc:sldMk cId="3283085333" sldId="336"/>
            <ac:picMk id="4" creationId="{55304895-F0F9-436F-AD66-FAF8F7A1A6B7}"/>
          </ac:picMkLst>
        </pc:picChg>
      </pc:sldChg>
      <pc:sldChg chg="addSp delSp modSp add mod modClrScheme chgLayout">
        <pc:chgData name="reza kabir" userId="af3c95a13102d509" providerId="LiveId" clId="{1E4D8427-24B6-40FC-AC87-2073FE831C27}" dt="2020-05-18T17:10:07.560" v="251" actId="207"/>
        <pc:sldMkLst>
          <pc:docMk/>
          <pc:sldMk cId="2139140785" sldId="337"/>
        </pc:sldMkLst>
        <pc:spChg chg="add del mod">
          <ac:chgData name="reza kabir" userId="af3c95a13102d509" providerId="LiveId" clId="{1E4D8427-24B6-40FC-AC87-2073FE831C27}" dt="2020-05-18T17:09:49.644" v="248"/>
          <ac:spMkLst>
            <pc:docMk/>
            <pc:sldMk cId="2139140785" sldId="337"/>
            <ac:spMk id="258" creationId="{15604734-8CE3-4B7C-BF31-532B6BBECC2A}"/>
          </ac:spMkLst>
        </pc:spChg>
        <pc:spChg chg="mod">
          <ac:chgData name="reza kabir" userId="af3c95a13102d509" providerId="LiveId" clId="{1E4D8427-24B6-40FC-AC87-2073FE831C27}" dt="2020-05-18T17:09:47.284" v="247"/>
          <ac:spMkLst>
            <pc:docMk/>
            <pc:sldMk cId="2139140785" sldId="337"/>
            <ac:spMk id="260" creationId="{388D051A-FCA8-4D62-92CB-66F08B68DF89}"/>
          </ac:spMkLst>
        </pc:spChg>
        <pc:spChg chg="mod">
          <ac:chgData name="reza kabir" userId="af3c95a13102d509" providerId="LiveId" clId="{1E4D8427-24B6-40FC-AC87-2073FE831C27}" dt="2020-05-18T17:09:47.284" v="247"/>
          <ac:spMkLst>
            <pc:docMk/>
            <pc:sldMk cId="2139140785" sldId="337"/>
            <ac:spMk id="261" creationId="{22F1B526-D4C7-4EAA-8F55-CB807DEF2608}"/>
          </ac:spMkLst>
        </pc:spChg>
        <pc:spChg chg="add mod">
          <ac:chgData name="reza kabir" userId="af3c95a13102d509" providerId="LiveId" clId="{1E4D8427-24B6-40FC-AC87-2073FE831C27}" dt="2020-05-18T17:10:01.483" v="250" actId="1076"/>
          <ac:spMkLst>
            <pc:docMk/>
            <pc:sldMk cId="2139140785" sldId="337"/>
            <ac:spMk id="262" creationId="{84245184-E4BC-4D01-96D9-BF58AD32D28B}"/>
          </ac:spMkLst>
        </pc:spChg>
        <pc:spChg chg="mod">
          <ac:chgData name="reza kabir" userId="af3c95a13102d509" providerId="LiveId" clId="{1E4D8427-24B6-40FC-AC87-2073FE831C27}" dt="2020-05-18T17:10:07.560" v="251" actId="207"/>
          <ac:spMkLst>
            <pc:docMk/>
            <pc:sldMk cId="2139140785" sldId="337"/>
            <ac:spMk id="264" creationId="{00647605-81D2-4A47-AF0E-981DDA99DF12}"/>
          </ac:spMkLst>
        </pc:spChg>
        <pc:spChg chg="mod">
          <ac:chgData name="reza kabir" userId="af3c95a13102d509" providerId="LiveId" clId="{1E4D8427-24B6-40FC-AC87-2073FE831C27}" dt="2020-05-18T17:09:55.704" v="249"/>
          <ac:spMkLst>
            <pc:docMk/>
            <pc:sldMk cId="2139140785" sldId="337"/>
            <ac:spMk id="265" creationId="{1B89818C-6B9A-4B09-8BD0-EDB3468EA077}"/>
          </ac:spMkLst>
        </pc:spChg>
        <pc:spChg chg="add mod">
          <ac:chgData name="reza kabir" userId="af3c95a13102d509" providerId="LiveId" clId="{1E4D8427-24B6-40FC-AC87-2073FE831C27}" dt="2020-05-18T17:10:01.483" v="250" actId="1076"/>
          <ac:spMkLst>
            <pc:docMk/>
            <pc:sldMk cId="2139140785" sldId="337"/>
            <ac:spMk id="266" creationId="{4EE9E747-EE01-418C-80A4-97ED44A4BD33}"/>
          </ac:spMkLst>
        </pc:spChg>
        <pc:grpChg chg="mod">
          <ac:chgData name="reza kabir" userId="af3c95a13102d509" providerId="LiveId" clId="{1E4D8427-24B6-40FC-AC87-2073FE831C27}" dt="2020-05-18T17:09:27.313" v="245" actId="1076"/>
          <ac:grpSpMkLst>
            <pc:docMk/>
            <pc:sldMk cId="2139140785" sldId="337"/>
            <ac:grpSpMk id="6" creationId="{887956EB-4430-437D-9621-A262A4A56B46}"/>
          </ac:grpSpMkLst>
        </pc:grpChg>
        <pc:grpChg chg="add del mod">
          <ac:chgData name="reza kabir" userId="af3c95a13102d509" providerId="LiveId" clId="{1E4D8427-24B6-40FC-AC87-2073FE831C27}" dt="2020-05-18T17:09:49.644" v="248"/>
          <ac:grpSpMkLst>
            <pc:docMk/>
            <pc:sldMk cId="2139140785" sldId="337"/>
            <ac:grpSpMk id="259" creationId="{8F121EFE-C048-4A2D-8683-64E08CB28383}"/>
          </ac:grpSpMkLst>
        </pc:grpChg>
        <pc:grpChg chg="add mod">
          <ac:chgData name="reza kabir" userId="af3c95a13102d509" providerId="LiveId" clId="{1E4D8427-24B6-40FC-AC87-2073FE831C27}" dt="2020-05-18T17:10:01.483" v="250" actId="1076"/>
          <ac:grpSpMkLst>
            <pc:docMk/>
            <pc:sldMk cId="2139140785" sldId="337"/>
            <ac:grpSpMk id="263" creationId="{3FDE8E0D-D38B-43F3-A3E4-E19BAEC90111}"/>
          </ac:grpSpMkLst>
        </pc:grpChg>
        <pc:picChg chg="del mod">
          <ac:chgData name="reza kabir" userId="af3c95a13102d509" providerId="LiveId" clId="{1E4D8427-24B6-40FC-AC87-2073FE831C27}" dt="2020-05-18T17:09:17.132" v="242" actId="478"/>
          <ac:picMkLst>
            <pc:docMk/>
            <pc:sldMk cId="2139140785" sldId="337"/>
            <ac:picMk id="3" creationId="{4D2FF104-B45B-4FF9-BEE2-41D16317DA10}"/>
          </ac:picMkLst>
        </pc:picChg>
      </pc:sldChg>
      <pc:sldChg chg="add del">
        <pc:chgData name="reza kabir" userId="af3c95a13102d509" providerId="LiveId" clId="{1E4D8427-24B6-40FC-AC87-2073FE831C27}" dt="2020-05-18T17:11:58.001" v="252" actId="47"/>
        <pc:sldMkLst>
          <pc:docMk/>
          <pc:sldMk cId="3865002601" sldId="354"/>
        </pc:sldMkLst>
      </pc:sldChg>
      <pc:sldChg chg="addSp delSp modSp add del mod">
        <pc:chgData name="reza kabir" userId="af3c95a13102d509" providerId="LiveId" clId="{1E4D8427-24B6-40FC-AC87-2073FE831C27}" dt="2020-06-11T14:38:24.218" v="377" actId="47"/>
        <pc:sldMkLst>
          <pc:docMk/>
          <pc:sldMk cId="3302939849" sldId="373"/>
        </pc:sldMkLst>
        <pc:spChg chg="add mod">
          <ac:chgData name="reza kabir" userId="af3c95a13102d509" providerId="LiveId" clId="{1E4D8427-24B6-40FC-AC87-2073FE831C27}" dt="2020-05-18T17:08:13.988" v="235"/>
          <ac:spMkLst>
            <pc:docMk/>
            <pc:sldMk cId="3302939849" sldId="373"/>
            <ac:spMk id="228" creationId="{3F16D3F7-C415-418B-91BF-9533CD319DA7}"/>
          </ac:spMkLst>
        </pc:spChg>
        <pc:spChg chg="mod">
          <ac:chgData name="reza kabir" userId="af3c95a13102d509" providerId="LiveId" clId="{1E4D8427-24B6-40FC-AC87-2073FE831C27}" dt="2020-05-18T17:08:13.988" v="235"/>
          <ac:spMkLst>
            <pc:docMk/>
            <pc:sldMk cId="3302939849" sldId="373"/>
            <ac:spMk id="230" creationId="{156F8DDF-C798-4DD0-8CC7-F7D834D3BACB}"/>
          </ac:spMkLst>
        </pc:spChg>
        <pc:spChg chg="mod">
          <ac:chgData name="reza kabir" userId="af3c95a13102d509" providerId="LiveId" clId="{1E4D8427-24B6-40FC-AC87-2073FE831C27}" dt="2020-05-18T17:08:13.988" v="235"/>
          <ac:spMkLst>
            <pc:docMk/>
            <pc:sldMk cId="3302939849" sldId="373"/>
            <ac:spMk id="231" creationId="{9B821AF7-0CAE-4187-8CCD-5B8323B6776D}"/>
          </ac:spMkLst>
        </pc:spChg>
        <pc:spChg chg="del">
          <ac:chgData name="reza kabir" userId="af3c95a13102d509" providerId="LiveId" clId="{1E4D8427-24B6-40FC-AC87-2073FE831C27}" dt="2020-05-18T17:08:07.021" v="234" actId="478"/>
          <ac:spMkLst>
            <pc:docMk/>
            <pc:sldMk cId="3302939849" sldId="373"/>
            <ac:spMk id="232" creationId="{B709B8A7-0438-4AF8-9EE4-981D5079431B}"/>
          </ac:spMkLst>
        </pc:spChg>
        <pc:spChg chg="del">
          <ac:chgData name="reza kabir" userId="af3c95a13102d509" providerId="LiveId" clId="{1E4D8427-24B6-40FC-AC87-2073FE831C27}" dt="2020-05-18T17:08:04.321" v="233" actId="478"/>
          <ac:spMkLst>
            <pc:docMk/>
            <pc:sldMk cId="3302939849" sldId="373"/>
            <ac:spMk id="233" creationId="{780A24DE-0D17-4474-BA17-FED80398EE0D}"/>
          </ac:spMkLst>
        </pc:spChg>
        <pc:spChg chg="del mod">
          <ac:chgData name="reza kabir" userId="af3c95a13102d509" providerId="LiveId" clId="{1E4D8427-24B6-40FC-AC87-2073FE831C27}" dt="2020-05-18T17:08:04.321" v="233" actId="478"/>
          <ac:spMkLst>
            <pc:docMk/>
            <pc:sldMk cId="3302939849" sldId="373"/>
            <ac:spMk id="234" creationId="{2DD8CE1B-F403-48D0-A4B7-4492DC4CBE75}"/>
          </ac:spMkLst>
        </pc:spChg>
        <pc:spChg chg="del">
          <ac:chgData name="reza kabir" userId="af3c95a13102d509" providerId="LiveId" clId="{1E4D8427-24B6-40FC-AC87-2073FE831C27}" dt="2020-05-18T17:07:58.696" v="231" actId="478"/>
          <ac:spMkLst>
            <pc:docMk/>
            <pc:sldMk cId="3302939849" sldId="373"/>
            <ac:spMk id="235" creationId="{A561BA80-6905-4FE9-A50A-D51624227893}"/>
          </ac:spMkLst>
        </pc:spChg>
        <pc:spChg chg="add mod">
          <ac:chgData name="reza kabir" userId="af3c95a13102d509" providerId="LiveId" clId="{1E4D8427-24B6-40FC-AC87-2073FE831C27}" dt="2020-05-18T17:08:13.988" v="235"/>
          <ac:spMkLst>
            <pc:docMk/>
            <pc:sldMk cId="3302939849" sldId="373"/>
            <ac:spMk id="236" creationId="{8EF7F1AC-8393-4636-8EC9-94FC869E5AE3}"/>
          </ac:spMkLst>
        </pc:spChg>
        <pc:grpChg chg="mod">
          <ac:chgData name="reza kabir" userId="af3c95a13102d509" providerId="LiveId" clId="{1E4D8427-24B6-40FC-AC87-2073FE831C27}" dt="2020-05-18T17:07:40.205" v="230" actId="1076"/>
          <ac:grpSpMkLst>
            <pc:docMk/>
            <pc:sldMk cId="3302939849" sldId="373"/>
            <ac:grpSpMk id="2" creationId="{855EAC90-6804-47AC-87DC-1DA190CF8B72}"/>
          </ac:grpSpMkLst>
        </pc:grpChg>
        <pc:grpChg chg="add mod">
          <ac:chgData name="reza kabir" userId="af3c95a13102d509" providerId="LiveId" clId="{1E4D8427-24B6-40FC-AC87-2073FE831C27}" dt="2020-05-18T17:08:13.988" v="235"/>
          <ac:grpSpMkLst>
            <pc:docMk/>
            <pc:sldMk cId="3302939849" sldId="373"/>
            <ac:grpSpMk id="229" creationId="{6EDBE2DF-F391-4C87-99A0-DF9829500C1D}"/>
          </ac:grpSpMkLst>
        </pc:grpChg>
      </pc:sldChg>
      <pc:sldChg chg="delSp modSp add del mod">
        <pc:chgData name="reza kabir" userId="af3c95a13102d509" providerId="LiveId" clId="{1E4D8427-24B6-40FC-AC87-2073FE831C27}" dt="2020-05-18T20:38:59.027" v="364" actId="2696"/>
        <pc:sldMkLst>
          <pc:docMk/>
          <pc:sldMk cId="2650040749" sldId="499"/>
        </pc:sldMkLst>
        <pc:spChg chg="del mod">
          <ac:chgData name="reza kabir" userId="af3c95a13102d509" providerId="LiveId" clId="{1E4D8427-24B6-40FC-AC87-2073FE831C27}" dt="2020-05-18T20:38:15.011" v="358" actId="478"/>
          <ac:spMkLst>
            <pc:docMk/>
            <pc:sldMk cId="2650040749" sldId="499"/>
            <ac:spMk id="4" creationId="{18F5AB4C-BF33-4C49-863E-40F1AFF4F40B}"/>
          </ac:spMkLst>
        </pc:spChg>
        <pc:spChg chg="del">
          <ac:chgData name="reza kabir" userId="af3c95a13102d509" providerId="LiveId" clId="{1E4D8427-24B6-40FC-AC87-2073FE831C27}" dt="2020-05-18T20:38:15.990" v="359" actId="478"/>
          <ac:spMkLst>
            <pc:docMk/>
            <pc:sldMk cId="2650040749" sldId="499"/>
            <ac:spMk id="7" creationId="{8BF8566E-2088-4F1B-98AC-006B69C27979}"/>
          </ac:spMkLst>
        </pc:spChg>
      </pc:sldChg>
      <pc:sldChg chg="add">
        <pc:chgData name="reza kabir" userId="af3c95a13102d509" providerId="LiveId" clId="{1E4D8427-24B6-40FC-AC87-2073FE831C27}" dt="2020-05-23T16:02:40.436" v="365"/>
        <pc:sldMkLst>
          <pc:docMk/>
          <pc:sldMk cId="1793335697" sldId="637"/>
        </pc:sldMkLst>
      </pc:sldChg>
      <pc:sldChg chg="add del">
        <pc:chgData name="reza kabir" userId="af3c95a13102d509" providerId="LiveId" clId="{1E4D8427-24B6-40FC-AC87-2073FE831C27}" dt="2020-05-23T16:02:51.921" v="366" actId="47"/>
        <pc:sldMkLst>
          <pc:docMk/>
          <pc:sldMk cId="197823195" sldId="638"/>
        </pc:sldMkLst>
      </pc:sldChg>
      <pc:sldChg chg="add">
        <pc:chgData name="reza kabir" userId="af3c95a13102d509" providerId="LiveId" clId="{1E4D8427-24B6-40FC-AC87-2073FE831C27}" dt="2020-05-23T16:02:40.436" v="365"/>
        <pc:sldMkLst>
          <pc:docMk/>
          <pc:sldMk cId="884788198" sldId="640"/>
        </pc:sldMkLst>
      </pc:sldChg>
      <pc:sldChg chg="add">
        <pc:chgData name="reza kabir" userId="af3c95a13102d509" providerId="LiveId" clId="{1E4D8427-24B6-40FC-AC87-2073FE831C27}" dt="2020-05-23T16:02:40.436" v="365"/>
        <pc:sldMkLst>
          <pc:docMk/>
          <pc:sldMk cId="2465330008" sldId="642"/>
        </pc:sldMkLst>
      </pc:sldChg>
      <pc:sldChg chg="add">
        <pc:chgData name="reza kabir" userId="af3c95a13102d509" providerId="LiveId" clId="{1E4D8427-24B6-40FC-AC87-2073FE831C27}" dt="2020-05-23T16:02:40.436" v="365"/>
        <pc:sldMkLst>
          <pc:docMk/>
          <pc:sldMk cId="752044687" sldId="643"/>
        </pc:sldMkLst>
      </pc:sldChg>
      <pc:sldChg chg="add">
        <pc:chgData name="reza kabir" userId="af3c95a13102d509" providerId="LiveId" clId="{1E4D8427-24B6-40FC-AC87-2073FE831C27}" dt="2020-05-23T16:02:40.436" v="365"/>
        <pc:sldMkLst>
          <pc:docMk/>
          <pc:sldMk cId="1782118460" sldId="645"/>
        </pc:sldMkLst>
      </pc:sldChg>
      <pc:sldChg chg="addSp delSp modSp add mod">
        <pc:chgData name="reza kabir" userId="af3c95a13102d509" providerId="LiveId" clId="{1E4D8427-24B6-40FC-AC87-2073FE831C27}" dt="2020-05-18T20:37:04.265" v="352" actId="207"/>
        <pc:sldMkLst>
          <pc:docMk/>
          <pc:sldMk cId="1296715601" sldId="668"/>
        </pc:sldMkLst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3" creationId="{49646209-A132-4EBD-AF22-8CE610506FAC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4" creationId="{6827FAAC-6EED-41FD-972A-8B76351A1EC2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5" creationId="{3FD576B2-A26F-4793-B9C3-8372F1BC4CD0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6" creationId="{DA042412-40D5-4C05-9951-435C9471F40D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7" creationId="{4D25F6F3-4E36-430A-A2E0-F60869F94BD1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8" creationId="{2D8AE925-1C79-497B-8372-B924C6001716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9" creationId="{F8CCA710-0AA7-472E-9844-90A7FFB94E87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10" creationId="{D8357FAA-96AD-4A87-A659-011B65C11A50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11" creationId="{0B16A37B-9A21-475A-99D0-B2BEF9712BB5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12" creationId="{E26433C9-45DA-4D1B-B6F6-852C3895C974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13" creationId="{C2208810-60D2-4489-8192-610B10F26C19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14" creationId="{CFF06DC2-22AD-4616-990F-FACC92DA8423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15" creationId="{5AE08820-49F8-46BC-92C4-F7E9B72DFBD4}"/>
          </ac:spMkLst>
        </pc:spChg>
        <pc:spChg chg="mod topLvl">
          <ac:chgData name="reza kabir" userId="af3c95a13102d509" providerId="LiveId" clId="{1E4D8427-24B6-40FC-AC87-2073FE831C27}" dt="2020-05-18T17:21:14.163" v="321" actId="164"/>
          <ac:spMkLst>
            <pc:docMk/>
            <pc:sldMk cId="1296715601" sldId="668"/>
            <ac:spMk id="16" creationId="{6DC76776-D216-418B-BF88-CADBAFE1710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7" creationId="{1DD9D36A-6100-4BAE-81C8-883CBA2A035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8" creationId="{0A1111C2-2955-4DCD-8C25-6E35E3DE2B67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9" creationId="{55235076-DF04-490C-BA93-7D61FCA6F7B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0" creationId="{1AC6BE7E-BB71-4150-BE52-9F710EDED14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1" creationId="{82F2469E-C0DB-490C-B4E7-A06FF5974F3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2" creationId="{6C231BD8-A286-4705-BCF8-07D8DB3F854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3" creationId="{68A901E4-3C0B-4FFE-A2C0-18D91AACB0F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4" creationId="{62512366-459A-4821-993F-A1EA84EAA67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5" creationId="{02BDD8BD-9A0A-47BD-A4F0-8A4DC34E1AE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6" creationId="{735AB3FA-1490-411F-B776-597259682B2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7" creationId="{C257F976-C3F8-4F54-8204-426E56C62B0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8" creationId="{B5527A2D-956F-4667-AF39-A4DE919141A9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29" creationId="{CCA7247C-E7D6-45CB-848D-19032767773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0" creationId="{4FB85DD5-B240-4FF8-AFB4-E2B4F719AA9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1" creationId="{7FA48D67-98DC-49E5-B8BD-681D7DA812C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2" creationId="{CE4E3E03-DF7B-41B5-A18F-21D1CF6FE609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3" creationId="{613C9F6A-CE7D-4294-943E-A6F9A18A2A7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4" creationId="{B66A2C19-AA22-4415-9716-A50C88A4E43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5" creationId="{B8E9BF16-B7D1-4FA6-A0A2-7CEF66A3A2D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6" creationId="{FC90A9B5-CE11-4EBA-A61F-1B92C94801E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7" creationId="{8DBD26B1-19F9-4A45-B377-F69B47F2880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8" creationId="{81EC6205-AFEF-49D0-9788-092D95C3AE6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39" creationId="{04F9DE8B-D7B7-471B-8C98-CCABB90963A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0" creationId="{29F29B60-A07C-4542-8C2B-6305C816AFA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1" creationId="{FA18ACBA-4695-4D11-B6FC-1F38C864963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2" creationId="{1B757C79-664D-402C-B09C-262F8A66C67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3" creationId="{27425877-E265-4C1C-8F04-B81606779AF2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4" creationId="{A5D37358-CB44-4292-992A-A48ADDDEF79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5" creationId="{0AE630E9-274C-4F28-B62F-878C5DAD5B7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6" creationId="{50DC7BBF-7B00-4D4C-9872-8CFFA0BB5D8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7" creationId="{E81BE247-0878-4A37-822E-D0AD6EB0E212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8" creationId="{14C14270-BB8D-444F-A1AB-B9BB2583C9A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49" creationId="{54A3587D-B159-4347-B822-E930828DED5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0" creationId="{7A6546A3-99F0-4F3A-9E72-EF77B52775E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1" creationId="{D688BD99-26F0-4074-8D1F-B8ADC4CE24A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2" creationId="{591BAFBF-73F3-4E15-A012-D1A0BD70CEF9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3" creationId="{B13EF5AA-5B9D-4A1B-BD9F-120733DF5B1C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4" creationId="{D90406DE-EE33-4A33-B34D-6BCC755655FE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5" creationId="{34EB24AD-6784-4B61-95E7-9C0EA398FD9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6" creationId="{AD210996-BDB6-4822-AD2C-E0A580EF78BC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7" creationId="{3AAA401E-01B8-48A3-8C0B-5011688FDE97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8" creationId="{FC485027-932D-45C4-8305-A0C074173286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59" creationId="{F7B2477B-C7D6-4DF2-8D11-EBB8E9A3B479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0" creationId="{62173007-BE4E-4D95-B241-72D08D7D477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1" creationId="{0D596741-F858-4EB4-9974-0080E7530EE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2" creationId="{C53E89B1-C6D3-48BA-A15C-A6C6F2B7AA9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3" creationId="{E0F517EF-A596-4914-BF4C-EA658630075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4" creationId="{AAA04CF6-29C0-46A1-8686-96A53783E6FC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5" creationId="{383F6175-DB31-43F9-8E30-C618BD9A72A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6" creationId="{FA80A359-EC5A-4EC0-BE6F-B982CBAFB47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7" creationId="{F2FF4B4F-D454-4E2E-AA2B-68054CAE138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8" creationId="{300D16A9-0E72-4775-B085-5BCCE3CFBB1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69" creationId="{5D585D72-A499-4771-B47C-C50409EB982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0" creationId="{58375DDA-8E1F-4C8E-AB50-C8F930F25E5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1" creationId="{C02FEE59-9634-4210-B880-7358661D14BD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2" creationId="{F03639AD-F097-4D3B-A253-BFD208DE2AF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3" creationId="{C36D1D3D-6B6E-48EE-AD08-A097AB41E92E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4" creationId="{639D8783-0426-4838-8AEE-1891572DB81D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5" creationId="{EBF8322E-C033-4FF8-967D-A2812811DA06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6" creationId="{720BF92B-4989-4877-B8E3-9B338660DB2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7" creationId="{2ECA400E-16D6-475C-B8D6-F8ACE218D3A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8" creationId="{A7EA7CBB-5533-4F6C-847A-F617A3A3EBE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79" creationId="{D0ABE577-C174-4E57-812E-6E462504B372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0" creationId="{6B516F24-9D59-4E7D-9050-1F3E527493A7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1" creationId="{55686272-249D-42CA-9689-CF7790DAB5E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2" creationId="{5061FBDE-9313-4C27-8B48-C0D087958E4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3" creationId="{8F8E9B8F-3D43-4023-B4C1-00CE09DB19B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4" creationId="{99921E93-A536-444E-BDE4-16DF9198BA07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5" creationId="{ED54D95D-C163-4D71-ACBB-FD515FC92FFE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6" creationId="{5197F313-9B48-44AD-AED8-4160C35D709E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7" creationId="{5CC9D3AA-E987-4725-8D20-63B8EF08DA4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8" creationId="{2A5D49C2-285F-432F-90B0-0F5C5D23216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89" creationId="{9D0F1DB2-F3D0-46FE-B48F-AA65CD85B41D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0" creationId="{0607FDA6-6EEF-458A-8223-A7891A14646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1" creationId="{4DCB5E7A-0124-44B3-BB35-E4C29114556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2" creationId="{4719683B-349B-429B-9044-A381A9A5768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3" creationId="{507A0AAB-F4CD-493E-9EDA-E5881B84DCCD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4" creationId="{F7215688-6556-4A28-BA31-8A3D03BE19B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5" creationId="{39AEAC7B-3203-47B9-9792-A49AE40ED1D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6" creationId="{5BD57C91-5036-452B-A639-A37F3ED12D4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7" creationId="{8BD74DD0-9BDC-476B-B965-4DE75600E4A9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8" creationId="{3EEE6A43-BEDE-4211-9F77-76FCCED3CC4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99" creationId="{3998FB94-BE32-409A-8EDB-65DB4E31924D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0" creationId="{723D8BAA-5E9A-496C-88BB-DD3561960CF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1" creationId="{4AFEFB92-E9B1-4DDC-A918-656003F4DFF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2" creationId="{584C38C9-6FC3-4820-A1AA-6FD8AF73287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3" creationId="{C2AF6154-8F27-4248-BD3F-AFCBBF25095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4" creationId="{9F5A1BF5-C326-4638-8C8A-9340C44A6BB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5" creationId="{C5100179-3354-4513-A4FE-42747EA18FAD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6" creationId="{7088ACDD-1868-486C-9AA9-171863691BC7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7" creationId="{2395EF01-F310-4A8D-8580-593E9D190DA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8" creationId="{FC1B73DB-0D4E-465F-98B9-A1C2BE30BFB6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09" creationId="{DF2AC34F-56C1-46FB-943D-DD251A3FDEEE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0" creationId="{74B12905-9F53-4431-B19F-480BB8942C7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1" creationId="{E66A3FD4-27EC-493D-8442-D9ADB412B819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2" creationId="{420FE8F5-F38A-4E32-B51C-A68071D602F7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3" creationId="{A1982CD7-E766-4983-B443-7A63AA14D022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4" creationId="{1FB2E702-C8C8-4039-95BD-B924F41E21B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5" creationId="{DC820C67-B1C6-4F8C-9ED1-7052BA82BDC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6" creationId="{CF851960-64D2-4808-987E-727B9794D30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7" creationId="{29E4FC71-C5CA-4715-9F67-7A435A543F0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8" creationId="{E0F933F7-1A60-4FD6-BB64-AB7C5D0BCF8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19" creationId="{2A0D9F8D-E73A-4B53-8829-AE3D4A97D8F5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0" creationId="{F55233F4-BDF7-4BA7-8D99-8A20501A38B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1" creationId="{24EAE701-BB08-492F-9BE0-39C8BDAC0B27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2" creationId="{CA75D6C0-2494-4E13-ADE8-AAB27CAD5076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3" creationId="{06EF1E43-29A2-45CA-97FD-3BD940C9860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4" creationId="{7E4B685E-9DBC-4AFE-96E9-989700501EA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5" creationId="{C81793B4-D74D-45EC-ADA2-75E35129BFCA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6" creationId="{6EBD6A72-DA63-4F13-B814-17E3D15B3FE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7" creationId="{6413EEAB-1BA1-441F-A09B-17031AD38BE3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8" creationId="{C080F4F5-0499-496B-AC28-2193764419F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29" creationId="{B6BA8DAE-2C1E-4A75-919E-E5008ED130A2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0" creationId="{06C1901C-55F3-40AC-9429-F34AC0965C3E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1" creationId="{C16A75E5-F2CD-4880-9FDD-2C0EEAF69C2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2" creationId="{A2814BEB-0AE1-4A67-803F-F3BB606B8DE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3" creationId="{5AB078A3-8BAC-4FFB-B829-D3DA56C28F8C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4" creationId="{2F35CB74-253E-46DE-AF9F-2D24FEEED6C7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5" creationId="{6D863FDB-D9FC-4D32-82A1-9F55A4540B69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6" creationId="{2818251A-2EB0-4097-B9AE-4D94885D217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7" creationId="{6A6AC403-B893-42EB-9D21-5FF9108454BC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8" creationId="{7CBAFC43-3AFD-42B4-A647-A4FE71DA848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39" creationId="{62E86393-39BC-4F17-B27B-0ADD5778DEE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0" creationId="{0631ADC0-179E-4481-895B-231E0CCA406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1" creationId="{4C81F492-541F-45DE-B483-4153D8B1F4E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2" creationId="{FB25B8B7-E1F3-446F-B5D1-34E08BD21EE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3" creationId="{6060B6A5-223A-4150-BF21-65E5EA47B8FB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4" creationId="{184404D7-2F2F-4F32-8CAE-829FED646E6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5" creationId="{3361E689-2BB1-4266-9FB5-E75806AE3181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6" creationId="{38A727F6-A646-4BF2-9E9F-39EA0523212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7" creationId="{7864DEAE-D37F-4A6C-9900-2A6256F7A64E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8" creationId="{A6786F09-1028-4AC1-A03A-0E44D4D7FBD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49" creationId="{341A4354-907A-47E1-9764-0C111CD58B14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0" creationId="{1C70EA5B-944B-4A8F-8DAB-DB232E2D6A2F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1" creationId="{DAB3A8B1-ED5D-4C40-828F-BA53861F7D0D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2" creationId="{38EC8DEF-124A-44BE-8822-D3E5E5891926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3" creationId="{1286A847-F8A0-4B0A-8DBC-5518C24FE948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4" creationId="{BCF846D4-E75D-4D71-A2AF-5AE2396E5E40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5" creationId="{1D5588EC-EE07-4D0D-8EC5-75CFF729F1CD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6" creationId="{8D3C6020-9A2C-4378-939D-3DFE718B4F7C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7" creationId="{CA76CDAC-F21E-42A5-B43E-8CCDAB3B4DE2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8" creationId="{C31F6EAA-6503-4006-BBF7-90203CDF18D9}"/>
          </ac:spMkLst>
        </pc:spChg>
        <pc:spChg chg="mod topLvl">
          <ac:chgData name="reza kabir" userId="af3c95a13102d509" providerId="LiveId" clId="{1E4D8427-24B6-40FC-AC87-2073FE831C27}" dt="2020-05-18T17:21:23.253" v="323" actId="164"/>
          <ac:spMkLst>
            <pc:docMk/>
            <pc:sldMk cId="1296715601" sldId="668"/>
            <ac:spMk id="159" creationId="{EA511BF9-FB99-44C9-BCDB-695C41C5A11D}"/>
          </ac:spMkLst>
        </pc:spChg>
        <pc:spChg chg="add mod">
          <ac:chgData name="reza kabir" userId="af3c95a13102d509" providerId="LiveId" clId="{1E4D8427-24B6-40FC-AC87-2073FE831C27}" dt="2020-05-18T17:21:36.347" v="326" actId="1076"/>
          <ac:spMkLst>
            <pc:docMk/>
            <pc:sldMk cId="1296715601" sldId="668"/>
            <ac:spMk id="162" creationId="{098E47B5-029B-4900-BBA5-356C9FD4D4C2}"/>
          </ac:spMkLst>
        </pc:spChg>
        <pc:spChg chg="mod">
          <ac:chgData name="reza kabir" userId="af3c95a13102d509" providerId="LiveId" clId="{1E4D8427-24B6-40FC-AC87-2073FE831C27}" dt="2020-05-18T20:37:04.265" v="352" actId="207"/>
          <ac:spMkLst>
            <pc:docMk/>
            <pc:sldMk cId="1296715601" sldId="668"/>
            <ac:spMk id="164" creationId="{3FB81A73-F949-472F-AF91-38020496706B}"/>
          </ac:spMkLst>
        </pc:spChg>
        <pc:spChg chg="mod">
          <ac:chgData name="reza kabir" userId="af3c95a13102d509" providerId="LiveId" clId="{1E4D8427-24B6-40FC-AC87-2073FE831C27}" dt="2020-05-18T17:21:33.778" v="325"/>
          <ac:spMkLst>
            <pc:docMk/>
            <pc:sldMk cId="1296715601" sldId="668"/>
            <ac:spMk id="165" creationId="{07F169F1-696D-46EC-BBED-C312E864C170}"/>
          </ac:spMkLst>
        </pc:spChg>
        <pc:spChg chg="add mod">
          <ac:chgData name="reza kabir" userId="af3c95a13102d509" providerId="LiveId" clId="{1E4D8427-24B6-40FC-AC87-2073FE831C27}" dt="2020-05-18T17:21:49.077" v="344" actId="20577"/>
          <ac:spMkLst>
            <pc:docMk/>
            <pc:sldMk cId="1296715601" sldId="668"/>
            <ac:spMk id="166" creationId="{3F749D37-F666-459A-991F-B117427FF2F6}"/>
          </ac:spMkLst>
        </pc:spChg>
        <pc:grpChg chg="del">
          <ac:chgData name="reza kabir" userId="af3c95a13102d509" providerId="LiveId" clId="{1E4D8427-24B6-40FC-AC87-2073FE831C27}" dt="2020-05-18T17:21:09.752" v="320" actId="165"/>
          <ac:grpSpMkLst>
            <pc:docMk/>
            <pc:sldMk cId="1296715601" sldId="668"/>
            <ac:grpSpMk id="2" creationId="{B7F6EB9F-4DBE-4684-B827-6424448821A7}"/>
          </ac:grpSpMkLst>
        </pc:grpChg>
        <pc:grpChg chg="add del mod">
          <ac:chgData name="reza kabir" userId="af3c95a13102d509" providerId="LiveId" clId="{1E4D8427-24B6-40FC-AC87-2073FE831C27}" dt="2020-05-18T17:21:55.712" v="345" actId="478"/>
          <ac:grpSpMkLst>
            <pc:docMk/>
            <pc:sldMk cId="1296715601" sldId="668"/>
            <ac:grpSpMk id="160" creationId="{21FFC73E-F315-48B7-BCCA-6910A687C496}"/>
          </ac:grpSpMkLst>
        </pc:grpChg>
        <pc:grpChg chg="add mod">
          <ac:chgData name="reza kabir" userId="af3c95a13102d509" providerId="LiveId" clId="{1E4D8427-24B6-40FC-AC87-2073FE831C27}" dt="2020-05-18T17:22:00.519" v="346" actId="1076"/>
          <ac:grpSpMkLst>
            <pc:docMk/>
            <pc:sldMk cId="1296715601" sldId="668"/>
            <ac:grpSpMk id="161" creationId="{3C01A7FB-BDA5-4CF4-8387-300928552A2C}"/>
          </ac:grpSpMkLst>
        </pc:grpChg>
        <pc:grpChg chg="add mod">
          <ac:chgData name="reza kabir" userId="af3c95a13102d509" providerId="LiveId" clId="{1E4D8427-24B6-40FC-AC87-2073FE831C27}" dt="2020-05-18T17:21:36.347" v="326" actId="1076"/>
          <ac:grpSpMkLst>
            <pc:docMk/>
            <pc:sldMk cId="1296715601" sldId="668"/>
            <ac:grpSpMk id="163" creationId="{994A0EAD-51F0-42EF-9EBD-50D8D1CCF387}"/>
          </ac:grpSpMkLst>
        </pc:grpChg>
      </pc:sldChg>
      <pc:sldChg chg="addSp delSp modSp add mod">
        <pc:chgData name="reza kabir" userId="af3c95a13102d509" providerId="LiveId" clId="{1E4D8427-24B6-40FC-AC87-2073FE831C27}" dt="2020-05-18T17:17:03.865" v="269" actId="207"/>
        <pc:sldMkLst>
          <pc:docMk/>
          <pc:sldMk cId="2627931013" sldId="669"/>
        </pc:sldMkLst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3" creationId="{A67C37B4-BF14-4432-AD8C-94BF30EB0609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4" creationId="{57920CB8-1A9D-4D17-9C0F-E7F24897960D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5" creationId="{8E21D0BD-987C-4F5D-B717-F5E48C0E2BE8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6" creationId="{71BDA054-EC65-4717-9D6D-B456DB4391C2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7" creationId="{88AD4640-2F71-4D42-A4F3-961C166826D0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8" creationId="{F3CC31D2-8110-47F5-BB47-1D2F527EB6DF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9" creationId="{B116B572-3035-4924-A430-13B55771323B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10" creationId="{741BC3AF-E578-4435-9701-3C93F26CD724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11" creationId="{48C58AC0-346E-4317-8FA3-F0AD0CDB6F11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12" creationId="{1C185E05-791B-4B57-817B-8648D94EDE0D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13" creationId="{2AB46E2E-87C8-48C5-8F7A-EDBE70953CA1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14" creationId="{39D159BB-0D05-40BF-B968-E0E8B789A266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15" creationId="{1214BD62-406B-4B3E-8FFB-7ECD2BF6D9BF}"/>
          </ac:spMkLst>
        </pc:spChg>
        <pc:spChg chg="del mod topLvl">
          <ac:chgData name="reza kabir" userId="af3c95a13102d509" providerId="LiveId" clId="{1E4D8427-24B6-40FC-AC87-2073FE831C27}" dt="2020-05-18T17:16:24.371" v="268" actId="478"/>
          <ac:spMkLst>
            <pc:docMk/>
            <pc:sldMk cId="2627931013" sldId="669"/>
            <ac:spMk id="16" creationId="{5897F97F-EFF1-4C1F-BA33-2E470E41D34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7" creationId="{FA42C7F2-EC6D-432A-B795-07A4DC73E729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8" creationId="{80A6B48D-2C65-4043-993E-C8B73B927144}"/>
          </ac:spMkLst>
        </pc:spChg>
        <pc:spChg chg="mod topLvl">
          <ac:chgData name="reza kabir" userId="af3c95a13102d509" providerId="LiveId" clId="{1E4D8427-24B6-40FC-AC87-2073FE831C27}" dt="2020-05-18T17:15:43.175" v="253" actId="165"/>
          <ac:spMkLst>
            <pc:docMk/>
            <pc:sldMk cId="2627931013" sldId="669"/>
            <ac:spMk id="19" creationId="{6C11AE71-25BC-4BBE-BB3F-09C99E24F990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0" creationId="{A863DBD7-2F49-4A28-BDF3-426EFF3C608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1" creationId="{22E93C78-40CD-46B0-BE77-0DB1990E7CE5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2" creationId="{3D1FC9F2-6501-45F2-A8A3-4AE257092A82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3" creationId="{2D071A23-CFE2-4EE4-865F-80F968F595A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4" creationId="{6E3D83E9-1519-426A-9C14-1A6EBFE31A3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5" creationId="{0431048E-9766-4B66-A262-0F7C7CFF725D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6" creationId="{13D9F828-CD22-4B44-9D57-E43753B8598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7" creationId="{E581B5BF-40E4-418D-B0E8-13A7EB899484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8" creationId="{EBB9EDFE-8521-45E2-85D8-45E88D9C716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29" creationId="{C114AC0F-B52A-4615-8736-C6F17C9A2DD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0" creationId="{3C27D98E-1A0F-4B98-9E05-85CAB0A55C4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1" creationId="{EBBBA0CE-AC86-42BF-9974-7215E5B7C4E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2" creationId="{2E956456-2C79-4C24-84AD-C40DD235877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3" creationId="{5575794D-47AF-4233-8B67-0C14548350A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4" creationId="{C7A0D7A5-6894-46D2-AA82-B0F6FF365872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5" creationId="{BE3AD379-8E35-4D20-B924-2A05AFA688C0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6" creationId="{ABC7C2C4-C8C3-415E-A5AB-31CFB3231AF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7" creationId="{080A25C9-B3F1-4A54-8E05-D0A713A66154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8" creationId="{5E978AC7-774D-47BC-9045-1289A761F8B3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39" creationId="{21371E65-61F8-4687-BF0C-B1F13483EFE0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0" creationId="{DA7C23F1-8A4C-42F2-B129-AA4145DF6720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1" creationId="{0353B618-A90B-4BAB-A395-14D404DD190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2" creationId="{87D5D573-84B5-47F0-86F6-AB2A48166507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3" creationId="{ED7B6789-2C9B-4669-99B0-B4F233A364BF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4" creationId="{EAF64932-0CD5-414D-B23E-E266EEEA58C2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5" creationId="{F6E74EA9-88AA-4EAF-A9BF-1F26E6D9FAED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6" creationId="{D24EB0EB-4078-4A83-BD13-84F11AC3F6B9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7" creationId="{DB2EE633-620E-4273-8545-6689E50D8AF5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8" creationId="{477D9554-4953-4679-BC55-AB17C05FE551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49" creationId="{E0691000-2C9E-4121-8C11-345F39CB85D4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0" creationId="{D09E5C16-8B71-4465-AC75-221E6A565BF1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1" creationId="{BA63ECCE-15B8-4166-B41C-E1C933BF2E59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2" creationId="{6504FCD0-E341-4F7A-B7DF-1CC00F512797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3" creationId="{611F8954-926D-4F01-825D-F936A1CC97B2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4" creationId="{D251D5CA-FD2E-4FC1-9FC7-36D25376594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5" creationId="{445B42AA-2DEB-47E8-8060-C37041150C3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6" creationId="{F5FB0A4D-9820-4D8D-9A55-32A2D219DD8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7" creationId="{44F9ABB3-5F78-4E84-BF56-A138CA3DEA88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8" creationId="{964578E9-49C8-4DF9-9FCF-CED21A06CBC1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59" creationId="{35359A64-03F7-409B-BBC0-7291C8503E5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0" creationId="{768C7E1F-DB75-4037-9E13-A16BDBDBB35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1" creationId="{AD1F933D-B037-44DB-9124-E63715D0B25F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2" creationId="{3E9AC7EB-B800-404C-8022-15D9876B0C5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3" creationId="{51309DCA-AD57-46D2-A1D1-A59FA5023758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4" creationId="{F0A772FD-3B35-4917-BD57-8A6287EDEE0F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5" creationId="{33A35C2A-7209-4FBC-B86A-F6331517DE23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6" creationId="{605FBF21-DA46-44C6-BE73-F67DDD6A1087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7" creationId="{F87D81E6-3D5A-4E9C-BC4D-073CD290F30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8" creationId="{AB6A2363-0E80-4DD6-9A63-CD8983FFC745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69" creationId="{096D97F8-53BE-4D80-9C55-B979A6C6535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0" creationId="{E59B4A31-02E1-4569-A139-DEC8CCADE4B9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1" creationId="{E0BC0E4C-7789-4288-A012-371A8A144C6E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2" creationId="{F68B2030-395F-4BE3-A7E7-DBFBF124F9D7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3" creationId="{A9EE70EE-A9C8-4C68-843A-5C03C67A0097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4" creationId="{E685B50D-6064-4DB5-BB16-854F89F80D20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5" creationId="{F73F55F5-29FE-4460-A469-19DD427FF338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6" creationId="{F3E69AED-99C7-4AE4-9814-3D29A0EDD25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7" creationId="{4BEBBA4D-7D51-45E8-B6D7-00D2B99CF52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8" creationId="{32BFF313-7F6D-41BA-8E31-D7F65AE14D01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79" creationId="{DF589501-8BD1-4897-B072-BB03A37D60BD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0" creationId="{83B5A37A-4342-433C-BE3D-FEF1C589A04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1" creationId="{38F7E37A-5599-44DF-B8C4-FA3C2BA76ECE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2" creationId="{EBDBD939-AF49-4F75-877A-6865D81AD68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3" creationId="{F6BFB7F9-4CB0-4B20-9D72-EB89E9A225B6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4" creationId="{C5F0E67D-877F-4277-86EB-53D064E44DDF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5" creationId="{F0382678-59E4-492A-BCAE-3AA8926C693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6" creationId="{827011F8-7897-4163-9A6B-74E66B628D88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7" creationId="{5BEBEAF7-78E7-49A1-AACD-8618819FD95D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8" creationId="{3B754532-D224-4DD5-A502-976C1002B58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89" creationId="{AC230D80-5068-4EDE-B08D-5ADD267D73DE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0" creationId="{D208C721-7F32-46D4-BAC7-9902AF18B540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1" creationId="{9D1CA457-CDAA-4D59-8578-9BC0DE25E68D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2" creationId="{797EB98D-F9C7-43AD-9BE1-8B80B6BC8713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3" creationId="{0068FC25-F1DF-46C6-A8C4-C550CDE1353F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4" creationId="{4FF10F91-DC79-4904-917A-C24F13385FC4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5" creationId="{0EB7BB05-FBAA-45F9-9BA4-C70C91E6E16E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6" creationId="{10D195CF-6BDB-4455-962A-896055B46569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7" creationId="{09218480-2E24-4309-86C7-8A46DAFFCFD8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8" creationId="{4E77C585-A76F-4009-A449-D409A5A99C63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99" creationId="{F629236E-2B9B-4701-8041-5A307D02D7E5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0" creationId="{D3BC7B7C-19B3-4F38-8F79-6A5964C0089F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1" creationId="{65427EFA-62C9-485D-9F4B-12717D8A6EFC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2" creationId="{FFD8420F-8E24-4C51-8236-798DC1312338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3" creationId="{0B595FB0-7479-4280-9AD1-B05A2513CDD1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4" creationId="{AAB5FFD4-D67F-47AF-A7C3-53BD386B32DD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5" creationId="{46FA09AF-86B9-46E1-81E5-5DA1C3148C7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6" creationId="{D80EBAD1-E789-4939-9EC5-375D2F65FC3A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7" creationId="{E4B28D0E-5354-475D-85F1-990F4369F0B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8" creationId="{7D5826F4-5BF9-4183-AF30-31D966F95B99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09" creationId="{914ED8FB-AF2E-46E5-B6C0-2B6108BF8E2E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0" creationId="{C1B48F15-8E9E-42A5-8EC7-81933CCABFC4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1" creationId="{7A52622B-C3A3-451C-A2D1-C2B27C3FD94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2" creationId="{4FE74663-D7ED-4DE8-80EE-E5EA6131AEEE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3" creationId="{F9CAA3A6-BFB0-4B01-B9DD-7D20331539BF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4" creationId="{4E735BAD-EBE1-4D1D-A1A1-A21911571226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5" creationId="{20929AB9-5524-4642-AD63-909FBD2DDEAD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6" creationId="{618B2926-9C79-4E81-BBF0-5BDDE20B8593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7" creationId="{E2DC0B32-F281-49D4-B68A-7AAA95AA2475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8" creationId="{3A72ABEB-3C21-4BC3-B7BD-0F6D81DFC88F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19" creationId="{DC98420C-EA9A-41A2-AAD8-F51BB01DDD42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20" creationId="{554BDB14-D318-4513-BBCA-8D06B8DE2E88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21" creationId="{6349BF99-E3F4-467C-AAB6-7E0002EA03C0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22" creationId="{4317265D-B265-49A8-AF4D-0BC6E8E9FB19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23" creationId="{2EA9A305-F06F-4BFD-87B6-770BE97C01D1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24" creationId="{E63E003A-C3B8-4405-87AB-55CED1C8710E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25" creationId="{1207F331-2081-42DA-BC2F-31EF927B0F99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26" creationId="{E5EF8DEA-A47A-4317-98B4-61A58643E17B}"/>
          </ac:spMkLst>
        </pc:spChg>
        <pc:spChg chg="mod topLvl">
          <ac:chgData name="reza kabir" userId="af3c95a13102d509" providerId="LiveId" clId="{1E4D8427-24B6-40FC-AC87-2073FE831C27}" dt="2020-05-18T17:15:49.089" v="254" actId="164"/>
          <ac:spMkLst>
            <pc:docMk/>
            <pc:sldMk cId="2627931013" sldId="669"/>
            <ac:spMk id="127" creationId="{864A66AA-70BD-4E57-93D4-5D246377BEEB}"/>
          </ac:spMkLst>
        </pc:spChg>
        <pc:spChg chg="add mod">
          <ac:chgData name="reza kabir" userId="af3c95a13102d509" providerId="LiveId" clId="{1E4D8427-24B6-40FC-AC87-2073FE831C27}" dt="2020-05-18T17:16:00.955" v="258"/>
          <ac:spMkLst>
            <pc:docMk/>
            <pc:sldMk cId="2627931013" sldId="669"/>
            <ac:spMk id="129" creationId="{584C454B-346D-4916-A183-38EE047B52EE}"/>
          </ac:spMkLst>
        </pc:spChg>
        <pc:spChg chg="mod">
          <ac:chgData name="reza kabir" userId="af3c95a13102d509" providerId="LiveId" clId="{1E4D8427-24B6-40FC-AC87-2073FE831C27}" dt="2020-05-18T17:17:03.865" v="269" actId="207"/>
          <ac:spMkLst>
            <pc:docMk/>
            <pc:sldMk cId="2627931013" sldId="669"/>
            <ac:spMk id="131" creationId="{6ADA0DAE-778E-442B-A3A4-8AB582C8217E}"/>
          </ac:spMkLst>
        </pc:spChg>
        <pc:spChg chg="mod">
          <ac:chgData name="reza kabir" userId="af3c95a13102d509" providerId="LiveId" clId="{1E4D8427-24B6-40FC-AC87-2073FE831C27}" dt="2020-05-18T17:16:00.955" v="258"/>
          <ac:spMkLst>
            <pc:docMk/>
            <pc:sldMk cId="2627931013" sldId="669"/>
            <ac:spMk id="132" creationId="{B355CE9A-752B-47E6-B3C8-A7A630F03B61}"/>
          </ac:spMkLst>
        </pc:spChg>
        <pc:spChg chg="add mod">
          <ac:chgData name="reza kabir" userId="af3c95a13102d509" providerId="LiveId" clId="{1E4D8427-24B6-40FC-AC87-2073FE831C27}" dt="2020-05-18T17:16:17.001" v="267" actId="20577"/>
          <ac:spMkLst>
            <pc:docMk/>
            <pc:sldMk cId="2627931013" sldId="669"/>
            <ac:spMk id="133" creationId="{5214143D-E732-4E30-A965-EEAD4AED2703}"/>
          </ac:spMkLst>
        </pc:spChg>
        <pc:grpChg chg="del">
          <ac:chgData name="reza kabir" userId="af3c95a13102d509" providerId="LiveId" clId="{1E4D8427-24B6-40FC-AC87-2073FE831C27}" dt="2020-05-18T17:15:43.175" v="253" actId="165"/>
          <ac:grpSpMkLst>
            <pc:docMk/>
            <pc:sldMk cId="2627931013" sldId="669"/>
            <ac:grpSpMk id="2" creationId="{716CB4FC-6856-4254-A412-E90DD84F835C}"/>
          </ac:grpSpMkLst>
        </pc:grpChg>
        <pc:grpChg chg="add mod">
          <ac:chgData name="reza kabir" userId="af3c95a13102d509" providerId="LiveId" clId="{1E4D8427-24B6-40FC-AC87-2073FE831C27}" dt="2020-05-18T17:15:54.586" v="257" actId="1076"/>
          <ac:grpSpMkLst>
            <pc:docMk/>
            <pc:sldMk cId="2627931013" sldId="669"/>
            <ac:grpSpMk id="128" creationId="{9BBF3785-794D-4BD5-9B40-B28F26830299}"/>
          </ac:grpSpMkLst>
        </pc:grpChg>
        <pc:grpChg chg="add mod">
          <ac:chgData name="reza kabir" userId="af3c95a13102d509" providerId="LiveId" clId="{1E4D8427-24B6-40FC-AC87-2073FE831C27}" dt="2020-05-18T17:16:00.955" v="258"/>
          <ac:grpSpMkLst>
            <pc:docMk/>
            <pc:sldMk cId="2627931013" sldId="669"/>
            <ac:grpSpMk id="130" creationId="{70E2680F-6017-4F2F-8483-2018826A816C}"/>
          </ac:grpSpMkLst>
        </pc:grpChg>
      </pc:sldChg>
      <pc:sldChg chg="addSp delSp modSp add mod">
        <pc:chgData name="reza kabir" userId="af3c95a13102d509" providerId="LiveId" clId="{1E4D8427-24B6-40FC-AC87-2073FE831C27}" dt="2020-05-18T17:17:42.537" v="289" actId="478"/>
        <pc:sldMkLst>
          <pc:docMk/>
          <pc:sldMk cId="653985424" sldId="670"/>
        </pc:sldMkLst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" creationId="{0517E29D-EA70-4391-9E38-990BE9A335AE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" creationId="{B0B27370-0F76-4ECB-9DE4-B0E1F4D3F697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" creationId="{8234CC0D-8FFA-452D-9842-065C9C079827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6" creationId="{275F489E-E1A8-4A42-B462-90FA51D388A3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7" creationId="{3D74E7EE-DE8A-4870-AE61-9235F4C55FD5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8" creationId="{9B9409E4-1808-4551-90E3-EFB0E24A0C45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9" creationId="{30EA24C5-DD1F-45B1-AAEE-3970F7B68161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10" creationId="{9F270023-E519-494B-999E-69A219D1EF88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11" creationId="{D8FF4E3B-7F9A-4123-8262-8E326795248C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12" creationId="{2E68A8E9-2159-4D5C-A511-8B70C649F9E7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13" creationId="{17D1B5DC-BDFA-483B-8DC7-87CFC623947C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14" creationId="{FE841AE2-B51A-4178-A6A6-A3E0160E1C25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15" creationId="{2AAB7638-AF6E-4438-B287-0CBF32FD5E37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16" creationId="{3E7174B2-E8CA-4228-A25D-1013CD00A489}"/>
          </ac:spMkLst>
        </pc:spChg>
        <pc:spChg chg="mod topLvl">
          <ac:chgData name="reza kabir" userId="af3c95a13102d509" providerId="LiveId" clId="{1E4D8427-24B6-40FC-AC87-2073FE831C27}" dt="2020-05-18T17:17:15.794" v="271" actId="164"/>
          <ac:spMkLst>
            <pc:docMk/>
            <pc:sldMk cId="653985424" sldId="670"/>
            <ac:spMk id="17" creationId="{C1ADD1FE-6787-4585-A79A-896897A0A60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8" creationId="{BF6C4527-D976-476F-9477-302659EFF2C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9" creationId="{5872FE4C-6512-4F42-8654-D3379E2B1890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0" creationId="{6507C3F4-CA20-4E05-8F76-4868199821D8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1" creationId="{66AAB50C-2260-47B0-9BB0-C005BC2D8637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2" creationId="{0C27FC50-F7FE-4DF9-B403-FC2AB9970305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3" creationId="{D3BC8501-600B-45D7-902B-AB7B5987AE5E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4" creationId="{BDBAFAE9-973C-4678-978D-2B3AE4D9CC0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5" creationId="{AA90E08E-2244-4AC6-AC23-750B9F8964F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6" creationId="{BD1A03DA-EF9B-46E9-8B86-82A5943CF22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7" creationId="{64CAB049-D7D4-41ED-9AE0-B117A3926845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8" creationId="{8AC9D715-31FF-4105-BECC-AA57DE2D69A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29" creationId="{5BE36C2F-D3D7-470E-A605-1B5001B6F71F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0" creationId="{446C430E-A332-4DC4-B875-CBACB8B887F7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1" creationId="{4760A36A-3CFD-44B9-91BD-3D7E92BBBA35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2" creationId="{DC4A8360-C2B6-44DD-822E-E7CBB5147AC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3" creationId="{CEF36D3F-8B5B-4B40-8C29-C51DEF60A018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4" creationId="{B601C41D-73E4-4166-9B0D-E39D0B083226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5" creationId="{B29F5C2A-F172-4842-A8E7-225F5A2612B0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6" creationId="{CE840BFE-9CBA-4C86-A0DB-EC20905047F6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7" creationId="{5B067528-A7AF-4C39-80A8-E9960868DE04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8" creationId="{9CC9BE27-77F2-42DA-8775-9B385DFE0A67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39" creationId="{6A54A8BF-E51C-4895-ABD9-1ED8CBEBA3A6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0" creationId="{13933CF8-A828-47B2-A453-4002E983470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1" creationId="{5D75BD40-2EAC-4CA0-8993-4E8DA49FE56C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2" creationId="{C6343968-D33B-4AF6-9217-A00A5D937CDF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3" creationId="{B5F95BA5-27FE-425F-BFBE-D5F86B47381C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4" creationId="{580FCF12-4090-4DBE-84D5-005F1465236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5" creationId="{CB9C12B9-60FB-4AC9-8BBF-4A9432ADE2E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6" creationId="{099F8EE9-94EB-41B0-BFD3-C862D73CBF35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7" creationId="{12135AB7-ED68-4FC3-B148-5DD003E8FF04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8" creationId="{00D1E127-514A-4FB3-9D53-FD2518B6C2A7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49" creationId="{D206AA8B-C477-4513-9C3E-9BECF0EA382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0" creationId="{1E7A1DBA-7125-4884-9ABD-9045C040879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1" creationId="{58D8F7C0-AF14-4E3F-B177-4ED1C010BB8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2" creationId="{A5A55287-D56A-4CE7-B582-1F17475DA8B0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3" creationId="{B1432C07-5C8C-4745-9D9D-6FFCBC6ED0CF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4" creationId="{E954EE04-87F8-41E6-ADC4-5EBC136FD9F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5" creationId="{36CD37E5-5B7B-4B72-A478-69DEE525666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6" creationId="{E96CDC92-D67E-454E-B9F5-1B8C2861C6D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7" creationId="{7D449026-A7A6-4A7B-82B0-D624F9A9E29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8" creationId="{DFF07A05-9D46-4396-B1F9-FF1604FEB26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59" creationId="{0ECC747D-F1FE-4AB7-8A6C-C43D799524D8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0" creationId="{B1DCDE9F-81E7-4AC1-8DFD-47EDA8061F7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1" creationId="{F8A788A1-BA14-4009-B2AD-2A7D90F3F3B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2" creationId="{62DE9AFE-AFD7-4D2A-9F49-2FAE825B1EF8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3" creationId="{D537FB4F-A36D-474C-95B1-5CC4862DCB1E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4" creationId="{C54B31FB-F78A-49D6-AD0B-8992C04B2474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5" creationId="{1EAAD2A3-D00F-4776-9E91-6BDFDA48B58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6" creationId="{8B17436F-5A3B-481C-AAB5-6A458DE96FE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7" creationId="{5B6FE5B3-AD57-40E1-B35F-B217741E9B15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8" creationId="{77E64C33-320C-4058-9FFD-8C8F53C7B152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69" creationId="{BAFA4678-28F0-4F81-8147-458384382E1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0" creationId="{1ECBEA94-D018-4CF8-97CF-99EE3DAAECA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1" creationId="{3925622D-B1D8-4520-A85E-1A2FBC9ADC3E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2" creationId="{FFFA3382-0F40-42F3-9BAC-A090E262F29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3" creationId="{68CE2CDC-B3B1-42B5-851B-FC3831F82066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4" creationId="{540902FA-6C60-4EE4-B881-9867E30EEE38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5" creationId="{19BC10D8-3BC8-49C9-9096-D7B514F5866C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6" creationId="{C954C257-D130-433B-AC11-9FBF23682AB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7" creationId="{60C010A9-1619-4D25-B6AA-5946629654E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8" creationId="{90A3150C-2FB3-4B77-BCE2-7890341B0488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79" creationId="{26987852-EC03-4AA5-A6BB-030D6F65090E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0" creationId="{1E55CCE6-3241-4AA8-8894-8B8D464561F2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1" creationId="{7B7C547D-A0FE-4108-A667-493B2993C70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2" creationId="{AECF7657-3810-4971-B6F8-E8D0EA6B0A42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3" creationId="{1007F006-C32F-4C88-BE85-E517BD6A2950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4" creationId="{096ED08F-F5F3-4250-BA59-077E7AB055D6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5" creationId="{451CDBBE-E1F2-4702-9EED-C910C681944C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6" creationId="{34AE6101-D465-47FF-8FFF-DD09E94D3540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7" creationId="{407E2C97-64F3-4B0C-BBDE-E4C9C186C01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8" creationId="{73D5DD89-9A44-436A-85BC-F6B1553700A5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89" creationId="{232162FE-A3D8-4CCB-88E0-0628DF98BA7E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0" creationId="{C5F308D0-CD61-49FC-AE08-7FBA11A6390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1" creationId="{F0BCDB40-0D85-497E-9E8E-798DEDCF1228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2" creationId="{5CDC1353-B5F3-4950-B075-936A14A8CBA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3" creationId="{0C40D69D-03D0-433B-B78F-345B47447926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4" creationId="{23F2A9A3-9581-4086-9ECB-9626BC493A3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5" creationId="{00F74F87-7BAF-450A-BA62-98BAA404B4A4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6" creationId="{3F4B4F69-2099-4AA6-A26E-C15B6FE765B2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7" creationId="{ADE8D127-6228-47ED-BB57-29DC2FF56B6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8" creationId="{860F1B2E-AE0E-40AB-B639-FE1527745E0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99" creationId="{C6D4FAC4-1317-4292-AA07-A278CC437B06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0" creationId="{92518CBE-C74F-4943-8CB1-FBCDE7E5A974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1" creationId="{8EDA3A8A-F288-4C71-9EE4-A15A27BA39D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2" creationId="{4F857F4F-6221-44A9-B18D-A5BE98D5110E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3" creationId="{411A35F2-B6FF-4055-9A7B-A0120FD24DE0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4" creationId="{1BFB91DC-ADF9-4CBE-92AD-01458D32344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5" creationId="{404B755E-1C04-4640-AE7C-A7FCB034E505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6" creationId="{87EFB2F2-171D-4BC7-9B7D-DE97CB1250B2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7" creationId="{946C34BC-48BF-4A33-A6B9-891839FC1BCD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8" creationId="{DBA4AF87-DADA-4C9A-A01E-F6C1FC78857B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09" creationId="{B535616D-DDA0-49DE-B00E-C544D3EE3ABD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0" creationId="{0FE13603-D3AE-476F-AD9D-F1DC726F9391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1" creationId="{653EEC52-564F-4B6A-9433-259575278E7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2" creationId="{899BB638-8C21-4792-AB54-F420A0CD9F3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3" creationId="{43E5BC06-9493-4B0D-B64A-5C53753935A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4" creationId="{9920F9B9-F086-486F-9140-FE84F1D4826F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5" creationId="{D330DEAA-77B6-4367-B5E7-F849E81FA370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6" creationId="{148DF689-282F-4594-91B7-E0017E7A3FC5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7" creationId="{E8EC2E62-D3AE-4247-A5B2-4950DF144DE4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8" creationId="{A531A51F-6D84-4004-94EF-691846D8786A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19" creationId="{E68CD2AA-BE2B-4F13-8A26-7B957AD9131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20" creationId="{AD516467-B258-420F-961E-3657129E6163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21" creationId="{59D6D20E-80E6-46B4-AC7E-667E84B14DF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22" creationId="{1B473843-CA91-4437-9E7B-F5AF26162F32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23" creationId="{603B4421-6DCA-4DC6-B99E-687AA790896C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24" creationId="{BF6EC3F0-8509-49B8-805F-C8B5FC818B39}"/>
          </ac:spMkLst>
        </pc:spChg>
        <pc:spChg chg="mod topLvl">
          <ac:chgData name="reza kabir" userId="af3c95a13102d509" providerId="LiveId" clId="{1E4D8427-24B6-40FC-AC87-2073FE831C27}" dt="2020-05-18T17:17:19.973" v="273" actId="164"/>
          <ac:spMkLst>
            <pc:docMk/>
            <pc:sldMk cId="653985424" sldId="670"/>
            <ac:spMk id="125" creationId="{14C1659A-E80D-468D-B2EA-27388C910E2A}"/>
          </ac:spMkLst>
        </pc:spChg>
        <pc:spChg chg="add mod">
          <ac:chgData name="reza kabir" userId="af3c95a13102d509" providerId="LiveId" clId="{1E4D8427-24B6-40FC-AC87-2073FE831C27}" dt="2020-05-18T17:17:30.059" v="275"/>
          <ac:spMkLst>
            <pc:docMk/>
            <pc:sldMk cId="653985424" sldId="670"/>
            <ac:spMk id="128" creationId="{AE840FDB-F5B1-44CD-9964-FF7AD05E1C43}"/>
          </ac:spMkLst>
        </pc:spChg>
        <pc:spChg chg="mod">
          <ac:chgData name="reza kabir" userId="af3c95a13102d509" providerId="LiveId" clId="{1E4D8427-24B6-40FC-AC87-2073FE831C27}" dt="2020-05-18T17:17:30.059" v="275"/>
          <ac:spMkLst>
            <pc:docMk/>
            <pc:sldMk cId="653985424" sldId="670"/>
            <ac:spMk id="130" creationId="{76D1E4BE-163C-4EDA-A9E8-00A6F68BCE2A}"/>
          </ac:spMkLst>
        </pc:spChg>
        <pc:spChg chg="mod">
          <ac:chgData name="reza kabir" userId="af3c95a13102d509" providerId="LiveId" clId="{1E4D8427-24B6-40FC-AC87-2073FE831C27}" dt="2020-05-18T17:17:30.059" v="275"/>
          <ac:spMkLst>
            <pc:docMk/>
            <pc:sldMk cId="653985424" sldId="670"/>
            <ac:spMk id="131" creationId="{3865AE81-4F23-4B8B-9C0B-A8A596E49E3C}"/>
          </ac:spMkLst>
        </pc:spChg>
        <pc:spChg chg="add mod">
          <ac:chgData name="reza kabir" userId="af3c95a13102d509" providerId="LiveId" clId="{1E4D8427-24B6-40FC-AC87-2073FE831C27}" dt="2020-05-18T17:17:38.966" v="288" actId="20577"/>
          <ac:spMkLst>
            <pc:docMk/>
            <pc:sldMk cId="653985424" sldId="670"/>
            <ac:spMk id="132" creationId="{B1DC9D6B-C117-4222-9913-FD1469D4F70A}"/>
          </ac:spMkLst>
        </pc:spChg>
        <pc:grpChg chg="del">
          <ac:chgData name="reza kabir" userId="af3c95a13102d509" providerId="LiveId" clId="{1E4D8427-24B6-40FC-AC87-2073FE831C27}" dt="2020-05-18T17:17:12.385" v="270" actId="165"/>
          <ac:grpSpMkLst>
            <pc:docMk/>
            <pc:sldMk cId="653985424" sldId="670"/>
            <ac:grpSpMk id="2" creationId="{A1EB109D-C5DA-47A1-8222-BD178635CBD0}"/>
          </ac:grpSpMkLst>
        </pc:grpChg>
        <pc:grpChg chg="add del mod">
          <ac:chgData name="reza kabir" userId="af3c95a13102d509" providerId="LiveId" clId="{1E4D8427-24B6-40FC-AC87-2073FE831C27}" dt="2020-05-18T17:17:42.537" v="289" actId="478"/>
          <ac:grpSpMkLst>
            <pc:docMk/>
            <pc:sldMk cId="653985424" sldId="670"/>
            <ac:grpSpMk id="126" creationId="{BB187544-9D4E-4915-8AD3-8B35964AE411}"/>
          </ac:grpSpMkLst>
        </pc:grpChg>
        <pc:grpChg chg="add mod">
          <ac:chgData name="reza kabir" userId="af3c95a13102d509" providerId="LiveId" clId="{1E4D8427-24B6-40FC-AC87-2073FE831C27}" dt="2020-05-18T17:17:23.042" v="274" actId="1076"/>
          <ac:grpSpMkLst>
            <pc:docMk/>
            <pc:sldMk cId="653985424" sldId="670"/>
            <ac:grpSpMk id="127" creationId="{2B72DDE4-06F4-4E5B-B7D2-6125BDECD360}"/>
          </ac:grpSpMkLst>
        </pc:grpChg>
        <pc:grpChg chg="add mod">
          <ac:chgData name="reza kabir" userId="af3c95a13102d509" providerId="LiveId" clId="{1E4D8427-24B6-40FC-AC87-2073FE831C27}" dt="2020-05-18T17:17:30.059" v="275"/>
          <ac:grpSpMkLst>
            <pc:docMk/>
            <pc:sldMk cId="653985424" sldId="670"/>
            <ac:grpSpMk id="129" creationId="{B4451EE6-9660-4D02-A3C3-147409841E4E}"/>
          </ac:grpSpMkLst>
        </pc:grpChg>
      </pc:sldChg>
      <pc:sldChg chg="addSp delSp modSp add mod">
        <pc:chgData name="reza kabir" userId="af3c95a13102d509" providerId="LiveId" clId="{1E4D8427-24B6-40FC-AC87-2073FE831C27}" dt="2020-05-18T17:20:06.214" v="319" actId="1076"/>
        <pc:sldMkLst>
          <pc:docMk/>
          <pc:sldMk cId="1020899102" sldId="671"/>
        </pc:sldMkLst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" creationId="{78D5A101-5561-4A4C-939A-F6FA31A6633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" creationId="{EAD3F423-7E65-4C86-9AE0-42419BEC2C9F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" creationId="{165F84E4-FAAE-41ED-B4D3-31233917E57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" creationId="{1DE7A3A9-D4C7-496B-9A8C-04F711B0F192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" creationId="{83FDE181-541B-42DB-9146-2F2E7F02DE25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" creationId="{400EF812-A199-4EE3-9EEF-8C62C8B4F10D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" creationId="{05427E8E-CC1C-476E-A5B0-9BDD815B65C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" creationId="{AAE6F0EB-2B55-4621-94C9-82713C99BB13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1" creationId="{88DEB309-1D15-4384-8E9D-D898ED42FCBF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2" creationId="{589D95FC-20C9-463F-8CCE-EAC494B29C09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3" creationId="{C0BE636B-4851-4DC8-958C-9D3637109097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4" creationId="{985582FB-5C1A-4B27-B107-AEF7D5D7F9DE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5" creationId="{2190AEB7-93B9-4E55-A42F-862C47C0A5F8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6" creationId="{2BADA4EE-8B18-42FC-9531-0C2F7CE5A193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7" creationId="{20B7D24C-5471-4FCA-A8FD-360037F7626E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8" creationId="{FA3F8DAE-33DC-448E-AD87-927D46645A3E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19" creationId="{D6EB4627-94E9-4873-8578-E8D18B55DD3C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20" creationId="{663C32B4-19A7-4CAE-B1C6-938014C2B0B9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21" creationId="{2F468F83-53EA-41F5-BFA7-A387D354604E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22" creationId="{A392EA16-85AB-4583-A8FA-D40CABFD7709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23" creationId="{C064B05C-FD66-4455-B863-5B9A1E56A3C2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24" creationId="{9373B9C0-3E75-41A3-99CF-8EF68AB47FF2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25" creationId="{3A4F7683-3D2B-4B1A-A9C2-96B1A5482E4A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26" creationId="{11231076-5886-415B-A6F3-A76109CB348B}"/>
          </ac:spMkLst>
        </pc:spChg>
        <pc:spChg chg="mod topLvl">
          <ac:chgData name="reza kabir" userId="af3c95a13102d509" providerId="LiveId" clId="{1E4D8427-24B6-40FC-AC87-2073FE831C27}" dt="2020-05-18T17:19:06.225" v="291" actId="164"/>
          <ac:spMkLst>
            <pc:docMk/>
            <pc:sldMk cId="1020899102" sldId="671"/>
            <ac:spMk id="27" creationId="{DBA8AAAD-C9E6-42C3-9764-F414F621E2E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28" creationId="{8381DC35-5443-4144-BBD7-C032463EBDC9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29" creationId="{454569F3-4A45-430B-A959-25A94FD0880B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0" creationId="{33E32D1F-7F95-468E-A200-08D7048D8C3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1" creationId="{F01E8EA1-C7E6-4086-A466-C2ABA0745DA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2" creationId="{8C7833DE-C31E-4FFD-960E-BD87096DE68F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3" creationId="{08EBCC71-14BF-47D8-88BB-A2E2616BFC0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4" creationId="{3FFF2A62-604A-423C-95C3-04E4A8E6EE10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5" creationId="{8523C21B-FBDC-4F6D-9845-8147011DC05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6" creationId="{72F5751A-A754-4E34-89A7-D34664E3C96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7" creationId="{64B3A394-1AE1-47C0-8810-1C2BFEE7C8BA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8" creationId="{070F3E98-1CFD-4964-908F-F1BF8237B2C5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39" creationId="{DC8DB91F-53E5-4971-A25B-7314E157AE1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0" creationId="{07CCBF93-DFE7-4C2C-9DD8-D8228EDD1E42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1" creationId="{129AAFB3-72C0-4070-8BFD-E951805506C9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2" creationId="{4869B2D1-9347-4BB1-8FB4-4B83F511932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3" creationId="{6C050B31-C71B-46D8-BFFC-F17D1F5D804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4" creationId="{F719E129-7C38-4960-BF26-FC0519DF8AE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5" creationId="{E2E7354D-E7A8-48D6-9739-E2A36FA33919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6" creationId="{1B85A205-268D-4A1D-9BA6-2C13B7ACA7BB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7" creationId="{56772983-12BB-4103-8E1B-C3975ED50947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8" creationId="{B0B90E64-B631-4800-A512-519946EBEA6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49" creationId="{4AF6EA57-128C-438B-8D1D-7147D3EAC37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0" creationId="{3C83131E-6BE3-4C7F-A23E-F98536961DB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1" creationId="{3001D55C-D8A0-4CB8-B502-B03E8F4087E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2" creationId="{9EA40AC6-9277-4D97-92A6-DC0C04D8269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3" creationId="{676E8CFB-054D-4857-AFEC-BEE1A1CD32B5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4" creationId="{032E0E34-C9CA-404C-B8CF-4BC62B2E600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5" creationId="{5CCD0B7C-59E7-41E8-B6BB-0E7E375F31A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6" creationId="{67510266-90AE-4BAE-9A70-D613954BD44D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7" creationId="{C006C0B6-E5A1-41C4-8257-2B0914C5C537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8" creationId="{B5D4DDC7-3ED0-479B-9A0D-2780635A8DB2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59" creationId="{EEE52110-77CC-436A-A701-AA0DE7A32B1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0" creationId="{0F523529-2ED7-4763-B2B0-902CD15C1F3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1" creationId="{15957CC5-E0CA-4803-BD88-157F040C7CB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2" creationId="{A6BEC4C1-B4D8-4A66-A9C1-3DCF242F7169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3" creationId="{4D7AF05C-E726-41A9-8B89-89F81F56179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4" creationId="{E470B6E2-2B27-47E6-80FB-F0F6608E27CE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5" creationId="{CA30371B-B879-46E6-BBBD-7E5C85BE83B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6" creationId="{B2FAEDF8-88D0-4ACA-A796-D335A374AF67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7" creationId="{85A51AA0-6B1D-43F7-9C45-011DD53805C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8" creationId="{013F8907-6632-46E4-9949-7C6A7D818DEE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69" creationId="{7B5498EB-15B5-4AF6-AFC0-2CC159843787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0" creationId="{11E55DE0-E210-4C37-A833-48EC294139F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1" creationId="{26002A1D-D54B-46D0-BEB8-B4FC15FAD74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2" creationId="{FE654126-DEED-4541-B85D-4FAE2B4022D2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3" creationId="{0798B63D-1424-4A01-B2C2-A225591B531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4" creationId="{E55948A4-8AF6-4FB6-9367-763C5246D845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5" creationId="{60940A8A-9CFD-43DC-8034-0BB1334A2BDB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6" creationId="{F0C9B35E-D01D-4811-885C-8B7E2300BD4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7" creationId="{D67C31C8-E7F3-45F1-9CE5-FC095DE93BF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8" creationId="{4EA41A1A-6AFB-47CE-A5BD-F745CC703DF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79" creationId="{1C2C0645-CDEE-43BD-BBD8-AC16CF5AA1E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0" creationId="{A6AA478E-2287-41DA-B351-0FB58219220E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1" creationId="{976DF9B9-132E-4A20-841F-5F86EAF9215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2" creationId="{C0AAA825-1C29-4840-8915-A6B459811F1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3" creationId="{8F5D01FB-62FB-48E7-8A86-1B14D7E34BD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4" creationId="{8560ED7A-A4A7-4E52-A578-96C43CE5606A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5" creationId="{C88DC8D3-2137-4B7B-8D03-DAA5C6A4D3FF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6" creationId="{9EACDBAF-A795-4DFC-805A-AEF6FF8F789B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7" creationId="{0EC2F5E5-98B3-4E09-B595-D57FC3D781E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8" creationId="{4C2E9E06-F9DD-49FB-AF31-35878FCC7269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89" creationId="{47EA9B3A-8827-4689-9064-D129750D1D5E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0" creationId="{CB773753-4F12-429E-996E-D570517A57CD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1" creationId="{DF544D67-4169-4D2C-ACFD-1B8C099C7AB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2" creationId="{632D9B18-20B1-4B66-84FD-3E66264D2A5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3" creationId="{DCD321F2-A211-4BBF-8983-8F4F2D2731C5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4" creationId="{78FCBEB0-16DC-44A8-BD7F-E3938812849D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5" creationId="{3FD72E9D-481F-4843-956E-F6C03F2F079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6" creationId="{595913CC-EF50-41C4-9241-45ED525B5AB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7" creationId="{9D146798-3E07-438D-A023-D523D51A82ED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8" creationId="{F57E198F-091B-4BCE-A8FE-2F365A27C525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99" creationId="{1A1F69C1-CAAE-4AA2-A4C2-9C0BE54D141F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0" creationId="{A7C1B05E-6AD5-4BA6-82CC-AA48397588C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1" creationId="{4B5D3AA0-AACC-418A-B17B-99D13A09D41A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2" creationId="{DA8AF8B8-A72E-48B6-9A73-B5407DEDE2F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3" creationId="{D310D4BB-0CD7-4211-8D5D-820109CC4A8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4" creationId="{EB01AFCA-13DA-45A4-832C-79EF10E428CA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5" creationId="{80777FBA-5F43-4D87-83DE-7325AF3C6340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6" creationId="{D69298A5-FEAA-4605-A828-DCE1EF8F77FD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7" creationId="{09149CFD-5CC8-49B9-BE0C-00C76D8DD429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8" creationId="{234A07F6-DD65-4BD2-A53C-ACF5667FADCF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09" creationId="{93EC1AD2-5C7F-4DE4-ACAA-CFDCE96C6D5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0" creationId="{8178DDB9-B1EB-4114-B561-5A5B402780AA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1" creationId="{CF5A1CD8-3155-4E5D-B6D0-E531D049754A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2" creationId="{BB1DFD96-8070-40E3-B68B-8CD4AD8A31C8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3" creationId="{8B8F4DCE-68EE-4CD7-8F24-6D8974C0411A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4" creationId="{89A4A7EA-963A-4EF8-B4E0-74FB9659FC91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5" creationId="{775D6490-FC1C-40BA-A229-D3C0977B9C99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6" creationId="{7861AF89-4322-487E-90F2-675FF3448B3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7" creationId="{13B75EC2-1047-4267-A16B-9B954821FB12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8" creationId="{0B5B752E-B7FB-4E55-BF78-4590C5BF5317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19" creationId="{4907542E-EE87-4BAC-B030-C931D464335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0" creationId="{F546F6EA-B09F-4121-AE4F-6DDBAF120407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1" creationId="{97B55FD0-BF61-4CC1-8548-FBDF02172EE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2" creationId="{B945988F-0078-41B6-99C5-E2A4D50709E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3" creationId="{67F81889-6DEF-480C-A40B-6CC58A5E4AE2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4" creationId="{E2825609-849E-43B3-BFE6-F405D759CADD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5" creationId="{30E252DE-E932-49B4-852E-505B6F621C6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6" creationId="{3CA1913D-E24C-405B-88E4-3DA50BCF016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7" creationId="{5927E609-878A-4DC8-B20E-4A4DD3ECE19F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8" creationId="{4A8AC37B-4ED8-44F3-AF42-0C8DE9B4EA7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29" creationId="{D091B1B7-BEF1-4103-8F3A-892631E3938B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0" creationId="{92C49888-FE13-4F38-A616-26C9F9D5EAAC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1" creationId="{ED0A0EFB-7110-4D8C-A4CC-8E4E6C46438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2" creationId="{9FE13F2C-4BD2-4E08-A34D-8918DD147E95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3" creationId="{C8596556-8D41-47C9-B916-F5E668ED7F87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4" creationId="{F60324AC-9840-4F1F-BDBA-5469E2D7AE8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5" creationId="{A9631D9E-E6C4-495E-952B-273FBD5887B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6" creationId="{FD431191-7ECA-4BCA-A090-A056FA7DF16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7" creationId="{954DCF69-807A-41B3-A1AD-9FA77A460CBA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8" creationId="{150ED6CA-FC49-428C-A0D5-06645FBA6F80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39" creationId="{FB097A89-6B6F-4A6A-B304-7F6FB2B736D6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0" creationId="{EA6863AE-3CB9-4B14-9178-5A15D6670E72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1" creationId="{1FF7C245-27E4-4B40-8561-09DA9B628BD2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2" creationId="{0DF8BBB9-85C5-4D5B-A7C5-7FCC8B813BC3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3" creationId="{21179D30-643D-4D0E-ACF4-C5092B92D38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4" creationId="{D06FE786-84C7-4A7B-9983-1EC280A7573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5" creationId="{B686315C-61A2-47D7-B6B0-B0ABB771EF5D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6" creationId="{DCD9BAA5-1C38-4E1F-BF4B-AD46214526A4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7" creationId="{62EA43C6-D753-4467-BB0B-CE24FA802879}"/>
          </ac:spMkLst>
        </pc:spChg>
        <pc:spChg chg="mod topLvl">
          <ac:chgData name="reza kabir" userId="af3c95a13102d509" providerId="LiveId" clId="{1E4D8427-24B6-40FC-AC87-2073FE831C27}" dt="2020-05-18T17:19:13.242" v="293" actId="164"/>
          <ac:spMkLst>
            <pc:docMk/>
            <pc:sldMk cId="1020899102" sldId="671"/>
            <ac:spMk id="148" creationId="{CDED1BA5-B35A-48A7-8AB6-06763F6E1AAF}"/>
          </ac:spMkLst>
        </pc:spChg>
        <pc:spChg chg="add mod">
          <ac:chgData name="reza kabir" userId="af3c95a13102d509" providerId="LiveId" clId="{1E4D8427-24B6-40FC-AC87-2073FE831C27}" dt="2020-05-18T17:20:06.214" v="319" actId="1076"/>
          <ac:spMkLst>
            <pc:docMk/>
            <pc:sldMk cId="1020899102" sldId="671"/>
            <ac:spMk id="151" creationId="{9175CA47-02D8-4C45-9257-76EE71E18CE6}"/>
          </ac:spMkLst>
        </pc:spChg>
        <pc:spChg chg="mod">
          <ac:chgData name="reza kabir" userId="af3c95a13102d509" providerId="LiveId" clId="{1E4D8427-24B6-40FC-AC87-2073FE831C27}" dt="2020-05-18T17:19:26.390" v="296"/>
          <ac:spMkLst>
            <pc:docMk/>
            <pc:sldMk cId="1020899102" sldId="671"/>
            <ac:spMk id="153" creationId="{C7FAAA0C-5010-414D-B547-D6FEB8958807}"/>
          </ac:spMkLst>
        </pc:spChg>
        <pc:spChg chg="mod">
          <ac:chgData name="reza kabir" userId="af3c95a13102d509" providerId="LiveId" clId="{1E4D8427-24B6-40FC-AC87-2073FE831C27}" dt="2020-05-18T17:19:26.390" v="296"/>
          <ac:spMkLst>
            <pc:docMk/>
            <pc:sldMk cId="1020899102" sldId="671"/>
            <ac:spMk id="154" creationId="{6FA1C5A1-C76E-4B3D-B331-C4CEE465A0E5}"/>
          </ac:spMkLst>
        </pc:spChg>
        <pc:spChg chg="add mod">
          <ac:chgData name="reza kabir" userId="af3c95a13102d509" providerId="LiveId" clId="{1E4D8427-24B6-40FC-AC87-2073FE831C27}" dt="2020-05-18T17:20:06.214" v="319" actId="1076"/>
          <ac:spMkLst>
            <pc:docMk/>
            <pc:sldMk cId="1020899102" sldId="671"/>
            <ac:spMk id="155" creationId="{AE8573DE-F851-4BCE-AD93-B172758B1013}"/>
          </ac:spMkLst>
        </pc:spChg>
        <pc:grpChg chg="del">
          <ac:chgData name="reza kabir" userId="af3c95a13102d509" providerId="LiveId" clId="{1E4D8427-24B6-40FC-AC87-2073FE831C27}" dt="2020-05-18T17:19:01.798" v="290" actId="165"/>
          <ac:grpSpMkLst>
            <pc:docMk/>
            <pc:sldMk cId="1020899102" sldId="671"/>
            <ac:grpSpMk id="2" creationId="{D4831D3A-D889-4944-B93C-2EA68C3BEE7C}"/>
          </ac:grpSpMkLst>
        </pc:grpChg>
        <pc:grpChg chg="add del mod">
          <ac:chgData name="reza kabir" userId="af3c95a13102d509" providerId="LiveId" clId="{1E4D8427-24B6-40FC-AC87-2073FE831C27}" dt="2020-05-18T17:20:00.465" v="317" actId="478"/>
          <ac:grpSpMkLst>
            <pc:docMk/>
            <pc:sldMk cId="1020899102" sldId="671"/>
            <ac:grpSpMk id="149" creationId="{DA664FF8-AA93-49FE-A3B6-992F9D5A8C71}"/>
          </ac:grpSpMkLst>
        </pc:grpChg>
        <pc:grpChg chg="add mod">
          <ac:chgData name="reza kabir" userId="af3c95a13102d509" providerId="LiveId" clId="{1E4D8427-24B6-40FC-AC87-2073FE831C27}" dt="2020-05-18T17:20:02.543" v="318" actId="1076"/>
          <ac:grpSpMkLst>
            <pc:docMk/>
            <pc:sldMk cId="1020899102" sldId="671"/>
            <ac:grpSpMk id="150" creationId="{5BEFA616-82D4-495E-84D6-8BA2F7F92567}"/>
          </ac:grpSpMkLst>
        </pc:grpChg>
        <pc:grpChg chg="add mod">
          <ac:chgData name="reza kabir" userId="af3c95a13102d509" providerId="LiveId" clId="{1E4D8427-24B6-40FC-AC87-2073FE831C27}" dt="2020-05-18T17:20:06.214" v="319" actId="1076"/>
          <ac:grpSpMkLst>
            <pc:docMk/>
            <pc:sldMk cId="1020899102" sldId="671"/>
            <ac:grpSpMk id="152" creationId="{3BDDD07E-2FBD-4948-B503-BCF1ADFD7A71}"/>
          </ac:grpSpMkLst>
        </pc:grpChg>
      </pc:sldChg>
      <pc:sldChg chg="addSp modSp add del mod">
        <pc:chgData name="reza kabir" userId="af3c95a13102d509" providerId="LiveId" clId="{1E4D8427-24B6-40FC-AC87-2073FE831C27}" dt="2020-06-11T14:38:03.515" v="376" actId="47"/>
        <pc:sldMkLst>
          <pc:docMk/>
          <pc:sldMk cId="1909997865" sldId="831"/>
        </pc:sldMkLst>
        <pc:spChg chg="mod">
          <ac:chgData name="reza kabir" userId="af3c95a13102d509" providerId="LiveId" clId="{1E4D8427-24B6-40FC-AC87-2073FE831C27}" dt="2020-05-18T17:04:13.126" v="199" actId="1076"/>
          <ac:spMkLst>
            <pc:docMk/>
            <pc:sldMk cId="1909997865" sldId="831"/>
            <ac:spMk id="3" creationId="{1A4F4009-99D9-481A-AA02-6AEA4BDCF718}"/>
          </ac:spMkLst>
        </pc:spChg>
        <pc:spChg chg="mod">
          <ac:chgData name="reza kabir" userId="af3c95a13102d509" providerId="LiveId" clId="{1E4D8427-24B6-40FC-AC87-2073FE831C27}" dt="2020-05-18T17:04:19.035" v="204" actId="14100"/>
          <ac:spMkLst>
            <pc:docMk/>
            <pc:sldMk cId="1909997865" sldId="831"/>
            <ac:spMk id="4" creationId="{8C52665C-6356-4E3F-A410-CA58352186E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69" creationId="{5C05BB0E-CB1B-4DCF-AE39-4FB7804A4E7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0" creationId="{B0646CDA-0DFD-47F3-A9C5-1A5E85160C1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1" creationId="{655C3A51-FFEC-465C-8E82-3D376DD5452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2" creationId="{3386919A-7F3B-432B-8972-5B458A29E06D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3" creationId="{06D0D84E-C858-4E13-BB22-5AB2A5F26D87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4" creationId="{7AB0AA38-794E-4A4B-A81E-D92F204B81D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5" creationId="{9C628893-53F7-489A-9EA1-E4A840A4DF6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6" creationId="{0254FD9C-4F2D-4FB6-8AED-EDFF41BEA3F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7" creationId="{D1FE9C47-C9C7-4BC5-A33D-B28D0A3901A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8" creationId="{BAED1B72-6400-4EC3-9912-838483492785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79" creationId="{F17258B9-9B7B-41F3-9FAA-98B04306AE0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0" creationId="{E6A60606-8D07-4362-AE51-6F8E614EE96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1" creationId="{2167EC05-CB37-466F-AD4D-89A00406034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2" creationId="{841937EE-EE94-4D54-8DB5-0B4142D8ABFA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3" creationId="{6ECA4BB6-DDCB-4FC1-9171-7AFC168468A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4" creationId="{79018FA9-D44B-4BAA-894C-66341CEB1B5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5" creationId="{1B97EC11-6553-419D-99A9-E8B51BA5002D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6" creationId="{5C607670-5073-4ABD-AB72-6E87149629D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7" creationId="{CC44999B-2A0C-4216-AFFF-5795D352D5E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8" creationId="{89CA77B7-0A78-42C9-A77A-8C1BC928940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89" creationId="{0C2121C8-A9B4-4BF4-AEA1-31A948BD360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0" creationId="{B70DD300-ACAE-4CD2-9953-91D118639A2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1" creationId="{815471EF-F0BD-4557-9438-77562CA9831D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2" creationId="{5E34A845-1A02-4E1E-8681-72D342AE99AA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3" creationId="{C69267E7-FAE7-4C46-9695-4B3948DA0CEA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4" creationId="{440E6668-E311-4A0F-BF82-6C6E3C16996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5" creationId="{4F15EFD6-D86E-436F-87B1-56B6BA34231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6" creationId="{7022B650-6A2D-47FE-89D7-D72C7D3D49D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7" creationId="{DBE2E6C5-A41F-4F2A-81DB-F78CD117A19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8" creationId="{A3EC1AA7-9B9D-4460-AF1A-31D88CB7C280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199" creationId="{C6A44E41-D2BF-40E1-B413-AA44BD3EE40A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0" creationId="{FDF4F536-079F-4A57-A305-9E78C24F776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1" creationId="{076CB237-E1CB-4FD5-A42C-09E20B178BC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2" creationId="{6AF080A8-57F7-4709-821B-448FD80F77C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3" creationId="{D84AB9F9-8E86-4609-880F-2C19A73FD52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4" creationId="{8E437771-7C02-408D-9E0B-B0D270B847B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5" creationId="{EEED2630-0508-407A-BB4F-CCF8FCEB783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6" creationId="{D81B2429-D738-43C1-9BC3-05D99EFC271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7" creationId="{49D15A3A-61AD-4AB1-981F-FE40FD0042E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8" creationId="{2BAB4521-F7D9-45CA-B904-03123D466D97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09" creationId="{713756E0-BD63-4014-8C45-7ADFBECC97B2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0" creationId="{51E9ABE4-0DCF-4386-87E6-67CE3E9C2570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1" creationId="{E97A2B4F-04C3-445B-B8D1-0C50E39C84FD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2" creationId="{ECDC18E2-51A3-402F-B1E1-6CED78837B7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3" creationId="{8E035F3A-3976-4DFA-94FC-2333806FB05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4" creationId="{AB225214-0A4A-46EA-A6E6-DF3E3FD1FDA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5" creationId="{1171C0DB-EE7B-4A18-A656-F22C23B91C7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6" creationId="{C31A84EE-3A27-4948-B1AC-4E63F4C955A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7" creationId="{335BB336-41BA-4D50-A34B-D2C5A536E0E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8" creationId="{0970B7D3-8F70-4AB4-97E2-20E5B02644F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19" creationId="{474DFBEF-4681-4B3B-A094-7DFA012B6F8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0" creationId="{E890684A-F37E-402A-B87A-9FC5E26B59B0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1" creationId="{D4683F4C-8F9B-4DD2-BAF1-D9B89AD71DAD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2" creationId="{3C583356-B4AF-47E3-B25F-6226B148B6C2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3" creationId="{C80939FA-106A-4690-A4E7-C83848CFE4D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4" creationId="{DD0134F3-1EE7-429C-B8A3-FBF566D4A10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5" creationId="{48B5C04F-2442-4ED0-9835-1530F3B1D48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6" creationId="{782E49DB-F732-4B5F-9222-F654CCAF7BA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7" creationId="{C772A806-0AE4-47E8-A89B-D87D86FEF42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8" creationId="{2A7788D4-93F0-41D1-AB40-EE6845006AD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29" creationId="{1308706F-3E2F-418A-83BA-6C527B1C0CF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0" creationId="{FC162C5E-4C86-4CDB-AB75-20B55F9879B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1" creationId="{7C667DE7-9C76-4C5F-8586-59A3C6D5167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2" creationId="{D92D76E3-41E0-446B-B6A3-82F7A6D027F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3" creationId="{CBD569FE-E7DB-4467-9BC2-1059AA80643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4" creationId="{38032526-761E-4073-B275-F52A4B71557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5" creationId="{566AC85C-2ED9-4959-AEFC-6BEEEA5EF307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6" creationId="{6F9A2C8B-6964-4739-89F7-7E8B96D6045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7" creationId="{F5D36A45-3DE5-49B3-9962-F15610F3B3D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8" creationId="{40B0C1D4-89BB-4D19-B1F6-E5EBAC9DC3EA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39" creationId="{D1D5182B-05A0-4756-89F0-08E2528DF5F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0" creationId="{CC194C31-D022-4BAE-8CF9-C57472A2EBAA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1" creationId="{B527FF62-A745-408A-9C51-E0FF2D56AF6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2" creationId="{44BF8A2B-5889-4A2D-92CB-801382D31F4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3" creationId="{1382F4FB-5E17-499B-A5E1-90DE2D8C759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4" creationId="{F4E79492-76A7-4D40-A239-33AF25811FB7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5" creationId="{44A152B2-98A6-4B97-9CF9-CCF2E242961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6" creationId="{B8B017FD-5727-4F2A-AB37-2D6CEC9FC54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7" creationId="{9E35D7D5-48A7-4FC6-8E24-DD63A4C5AEBC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8" creationId="{B17C1D52-FE9A-47DC-AC1E-C61CA57F8E4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49" creationId="{FE57FA9D-99EB-43FA-9293-6037E3C7DAD7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0" creationId="{85663CD5-15AB-43BD-9E69-4B602FACAC9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1" creationId="{26C7975C-6F34-4ABB-B0C7-6CD595F4366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2" creationId="{93AC1F5D-ABAE-4E73-96CB-A858DC9251C5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3" creationId="{D3B7535B-CB80-44A5-866F-B552E648140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4" creationId="{3247F10A-4C2C-42E1-B49F-80A25B62676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5" creationId="{D15DE73C-C681-4CAA-AE52-12FAEC6C25E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6" creationId="{3C088C33-9333-4949-BDE7-B43537407B5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7" creationId="{BA3BFE36-3173-4DCE-8B0E-3459125F28E7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8" creationId="{CD3347EC-4CD2-419B-A32D-785936C4801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59" creationId="{CD198FE2-E2B9-4AD1-8E14-CC15494A9FA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0" creationId="{1A6D73BF-A643-4A0F-AA79-99753154FD7C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1" creationId="{1B352D3F-5869-4124-9408-E5A2CCA1F96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2" creationId="{514AE297-ED35-4389-90CD-F477AB543AC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3" creationId="{00D84227-FE3A-4EF4-BEE5-40F6916970B5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4" creationId="{FB8ECE8B-1193-4F60-B06C-8F0FD7012AE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5" creationId="{8B95A07D-FE04-42A1-A7AA-34D90F4C81F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6" creationId="{7889E696-E9B5-4234-B320-72A42E1CC4D0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7" creationId="{4C9EE235-7766-474D-BC88-BD02A836BDA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8" creationId="{027709FC-917F-43BC-A874-85D7B4F92E0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69" creationId="{67D7A053-F505-43D0-9D41-2049EB269B8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0" creationId="{CDEAE2A6-AF11-4BE4-A778-7C59B675117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1" creationId="{D548A2D9-66F6-4C34-8DA9-7B1E24C5087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2" creationId="{9F4DB9C0-CE4B-41FD-B428-45FDF30E697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3" creationId="{A8FAED07-47C1-4DE0-9F35-94EFF37AB45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4" creationId="{15C4668C-81EB-4D2C-A7FF-30BB8BBA4832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5" creationId="{AA80EC02-4865-42F8-B2F6-A90C3088A2D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6" creationId="{40A00735-D6A7-4B79-BBA2-F0B61C46AA7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7" creationId="{0BE65B49-22FE-4B16-A54C-9DEEB3FB873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8" creationId="{3AC9540F-DA6B-46E1-BE60-6AF26F65C55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79" creationId="{BA63F6E1-97FF-44A0-B432-3304767F00C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0" creationId="{66A85AE3-69CF-495F-92A2-58E364225BF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1" creationId="{CD087F15-102F-4408-A744-06D88C9C8400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2" creationId="{E83BBF0D-C429-4F1E-8D8E-62C3F37860D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3" creationId="{76F6A731-D775-4D7B-BE17-FC0F2EEA783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4" creationId="{2914C234-7C7C-4B36-A1AB-034BD2AB9282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5" creationId="{5BDDD69E-DFB1-4B12-B5CE-40C37DFD7B25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6" creationId="{FE923B6F-7603-4849-8B8F-19675279F05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7" creationId="{F0AD2FCD-4128-42DD-8DC8-19B0998B176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8" creationId="{0763F3A9-445F-4C05-B111-64BBEBD7840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89" creationId="{120C3C9C-2128-4CBE-B6CF-C5C1EB69CBD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0" creationId="{C20215B7-7001-4686-A405-5E61F38A011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1" creationId="{3590F952-2754-4A91-8186-25DAF07A5337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2" creationId="{8C3CA28F-9DF3-4BB2-9CBE-EDD039D92212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3" creationId="{B5130E00-2FCF-4B4E-BD4D-C8863ABAE312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4" creationId="{BB4F3FF0-6F88-479B-952B-AB677FABAA6D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5" creationId="{5DA308B2-464C-430B-B379-7DD27E8816C0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6" creationId="{D6AA0774-9F1C-4166-B979-DA986369157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7" creationId="{C7CD478D-B8B6-4197-BE43-E1FBCBAAB3AA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8" creationId="{D87B13FB-1913-4BE2-BD14-FD6A92582D2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299" creationId="{6F2F2A1E-2375-49CE-93C4-E6CAFC5DE6E2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0" creationId="{39D27390-820F-44C9-ACAA-9BF49C2D565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1" creationId="{8179BCA6-496B-4A2B-A551-4F16EB2E1FE5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2" creationId="{39A40318-CB3C-40FC-9AFB-6F140B9BB8B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3" creationId="{F8E4A41B-3366-4C7F-A74C-889625492664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4" creationId="{4939BF0D-A6A4-4BA2-A749-597382229A3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5" creationId="{AD33FEFC-25C6-4B8C-A146-10E7DED566FD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6" creationId="{0AF38A18-CD12-48A3-BE8F-A83591157A93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7" creationId="{D95713CA-A628-42A3-A91B-EBAD4DAD5F1A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8" creationId="{BCE4368F-3B25-4420-932B-51DB7BC07C4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09" creationId="{031DAC97-7496-41C5-B49D-A335A756846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0" creationId="{196FD730-424A-48D7-9432-A46FA1E71A2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1" creationId="{8D305315-942E-4C0E-A81D-0227D3C28E3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2" creationId="{606397B1-117A-45B6-91F1-F6A6E353960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3" creationId="{F82443F8-8691-458D-BCDD-1B13BB76293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4" creationId="{64327392-3542-4E64-932C-9BB1BFEB4F1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5" creationId="{89FAEC74-DB99-4883-A51F-1C5F8B98750D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6" creationId="{9CEB923E-3422-4F5F-926E-1AA1CB596C0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7" creationId="{E9D9BAFD-A49D-48BE-89A8-05FED9297B18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8" creationId="{E038D877-E0C6-4720-80A5-3C0B8A037A7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19" creationId="{46B322ED-DE7B-48D6-894A-2EE4BE47094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0" creationId="{D3E251F9-B68D-47B0-895C-5CF9529F2B05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1" creationId="{DC220450-915D-4404-83D0-B93E92E128A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2" creationId="{025BF777-5E4D-49BC-B0A2-9E55C3A1BFB1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3" creationId="{E19388D0-7880-4029-ACD2-7066F9784839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4" creationId="{19DFF768-DBEF-4E89-8145-67437C50885E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5" creationId="{2D8F47D6-B321-4991-99E3-9FD80994CBB6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6" creationId="{DDCBE599-703C-4656-8EFF-0EED736096F0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7" creationId="{3594467D-CB17-460C-92A3-47E9AF86953B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8" creationId="{E64CCB2F-320D-4C79-9E45-079FD7021A12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29" creationId="{22A7C809-A6DB-4A02-B58C-9769BFEDC32F}"/>
          </ac:spMkLst>
        </pc:spChg>
        <pc:spChg chg="mod">
          <ac:chgData name="reza kabir" userId="af3c95a13102d509" providerId="LiveId" clId="{1E4D8427-24B6-40FC-AC87-2073FE831C27}" dt="2020-05-18T17:04:08.883" v="198" actId="164"/>
          <ac:spMkLst>
            <pc:docMk/>
            <pc:sldMk cId="1909997865" sldId="831"/>
            <ac:spMk id="330" creationId="{AA880403-A41C-485E-B1A5-CA651A1C7A98}"/>
          </ac:spMkLst>
        </pc:spChg>
        <pc:grpChg chg="add mod">
          <ac:chgData name="reza kabir" userId="af3c95a13102d509" providerId="LiveId" clId="{1E4D8427-24B6-40FC-AC87-2073FE831C27}" dt="2020-05-18T17:04:08.883" v="198" actId="164"/>
          <ac:grpSpMkLst>
            <pc:docMk/>
            <pc:sldMk cId="1909997865" sldId="831"/>
            <ac:grpSpMk id="2" creationId="{A6D0CC4D-4E7E-4549-BEEC-2CF4DD8FE70D}"/>
          </ac:grpSpMkLst>
        </pc:grpChg>
      </pc:sldChg>
      <pc:sldChg chg="addSp delSp modSp add del mod">
        <pc:chgData name="reza kabir" userId="af3c95a13102d509" providerId="LiveId" clId="{1E4D8427-24B6-40FC-AC87-2073FE831C27}" dt="2020-06-11T14:37:52.669" v="375" actId="47"/>
        <pc:sldMkLst>
          <pc:docMk/>
          <pc:sldMk cId="1904999656" sldId="832"/>
        </pc:sldMkLst>
        <pc:spChg chg="del mod topLvl">
          <ac:chgData name="reza kabir" userId="af3c95a13102d509" providerId="LiveId" clId="{1E4D8427-24B6-40FC-AC87-2073FE831C27}" dt="2020-05-18T17:04:44.697" v="207" actId="478"/>
          <ac:spMkLst>
            <pc:docMk/>
            <pc:sldMk cId="1904999656" sldId="832"/>
            <ac:spMk id="4" creationId="{52BFD6C4-FAA8-4ECD-9782-B68724080E4E}"/>
          </ac:spMkLst>
        </pc:spChg>
        <pc:spChg chg="del mod topLvl">
          <ac:chgData name="reza kabir" userId="af3c95a13102d509" providerId="LiveId" clId="{1E4D8427-24B6-40FC-AC87-2073FE831C27}" dt="2020-05-18T17:04:32.142" v="206" actId="478"/>
          <ac:spMkLst>
            <pc:docMk/>
            <pc:sldMk cId="1904999656" sldId="832"/>
            <ac:spMk id="5" creationId="{85AAB364-D336-43F8-9CCE-1E80A6A279B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" creationId="{B0CF2E18-8EF9-4301-8063-0B2618FEB6E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" creationId="{F3E1F959-B28E-4FFE-B7A1-696D688DB84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" creationId="{B42007D5-F140-49A0-AF33-AFF4082D1F4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" creationId="{93F7CF55-31A3-4D5C-BB93-F56C214CCA0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" creationId="{6FA43018-51CE-4FB6-BFB7-95A7501762F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" creationId="{85809931-070C-43DF-B86A-598EA239389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" creationId="{22BF2EDD-9DFB-4394-8542-8329A373F06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" creationId="{4E18E376-06BA-490D-8BB4-17626264408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" creationId="{1703DA9B-19F5-4080-9410-AA1BF940113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" creationId="{13A9169C-CF74-4CBC-8417-2EA43820649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" creationId="{AFCF2387-4A79-4CB8-8091-51E9D6BEB85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" creationId="{819D468B-3381-4202-B875-0C43370FD0E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" creationId="{EE634D8A-959E-4DEC-9130-5B185E68881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" creationId="{8231A438-8171-444A-AB17-561C3EF56D95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0" creationId="{43D79E20-F70B-409C-A4D1-9E05ECB3D7C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1" creationId="{68008FE9-FB97-408F-A47C-3B8495568F5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2" creationId="{BB91BCC3-22A5-4B01-97B3-BA77B2A2237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3" creationId="{63523210-FB21-4434-A48D-EA637F3ECF1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4" creationId="{3E453ED6-4925-41F4-8BD3-613905B6974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5" creationId="{59EA8B59-FA22-4B29-B8E0-D6AF6491CE3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6" creationId="{86137CD5-F37E-41DE-A766-EF1D4143696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7" creationId="{233F6A3E-699F-4ECE-B35A-B1C0D02068B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8" creationId="{70D0F066-82D4-4C53-865C-3EA04E595B9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29" creationId="{A319C068-5FBA-403D-BC6C-0B65AFCDDB2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0" creationId="{EA32F8A4-5D3A-4E67-8000-94F06A6482D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1" creationId="{1F4B21BE-A91D-47E6-96B6-D1DBA196C13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2" creationId="{9D998AB5-1F34-4024-9231-A90F783B572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3" creationId="{B84E76E4-B4E9-41C2-B800-3B400EFA67E5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4" creationId="{DCE0ADC1-9210-44AA-A468-906CB2D9B78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5" creationId="{B6882AAC-89FA-4840-B8FB-126F18D5E0D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6" creationId="{83512575-0639-4B93-8715-E657DBF2665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7" creationId="{F0692855-2977-48CC-B779-2EE161211C1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8" creationId="{A04D94D0-B268-4D0B-824D-E85D4CC3123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39" creationId="{87125687-E38A-4DB2-B343-A9E4EC15CAD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0" creationId="{A7EAA1C3-92F4-4451-B721-9319D709B20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1" creationId="{41FFFD3A-9730-4E7C-9B98-04D04A9EFB7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2" creationId="{524FBA91-21AD-49D3-AAAB-02A85D9A170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3" creationId="{34953BDA-9976-44A1-93FC-1A4670CC5BF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4" creationId="{F16722F7-485D-4A07-9A31-FFA64956AC8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5" creationId="{DF78371D-38E9-4331-A2D4-91A44229916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6" creationId="{7B5DA81D-87BC-41CE-85D7-EDCF99AC8C1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7" creationId="{B3F01DF3-DDD3-47BD-9A21-0B0D288D461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8" creationId="{7E4B47AD-16F6-4A49-9EAD-B9B6B58C89D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49" creationId="{A146C2CF-613C-4B01-B316-27C57F3189D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0" creationId="{C3776118-D23D-4A87-9C3A-FAEF47AEDCF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1" creationId="{531DA0B5-638A-4BC3-AA81-81925C1D4E6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2" creationId="{D0A2CF47-006D-4C50-96CB-0A00EA178E8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3" creationId="{D46F9045-736F-4520-8110-517B523D453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4" creationId="{6E2ABCDB-D509-4DF9-BCB6-F7F016171C2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5" creationId="{5EF80C7E-100A-4289-B6B0-6211F297FED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6" creationId="{29F9BCD7-1A5D-4451-BE22-E4FE83D40C3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7" creationId="{4D662887-44FD-48BE-8EF3-19B860BD6CA2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8" creationId="{D33D0352-4BCC-4F43-82B1-434936193E9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59" creationId="{191BC64A-1FD0-4E40-96AB-DB2225B7705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0" creationId="{EB7765E6-7DE6-4B5A-BC3D-F12B23556FF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1" creationId="{ABBCC72E-0F75-47E4-AC5F-CED87144B7AA}"/>
          </ac:spMkLst>
        </pc:spChg>
        <pc:spChg chg="mod topLvl">
          <ac:chgData name="reza kabir" userId="af3c95a13102d509" providerId="LiveId" clId="{1E4D8427-24B6-40FC-AC87-2073FE831C27}" dt="2020-05-18T17:04:29.274" v="205" actId="165"/>
          <ac:spMkLst>
            <pc:docMk/>
            <pc:sldMk cId="1904999656" sldId="832"/>
            <ac:spMk id="62" creationId="{1461D7CE-304D-464B-9BDF-B4186C77005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3" creationId="{348FDE2B-F45E-4C00-9D35-FD1B84494B2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4" creationId="{3DA92871-FF31-4AFA-87EA-4C83A4D8E34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5" creationId="{B3B42CE0-2931-405A-843D-CF36BC928065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6" creationId="{1111D7AF-EBDF-4F4E-AC57-0865F48AF9D2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7" creationId="{146E404D-934B-4FE9-81D0-7D73FF408E0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8" creationId="{F34CF093-F449-4B72-B410-F3848437211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69" creationId="{2CF5774E-58E6-49DC-89C4-888B9A13ADD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0" creationId="{283F5681-601D-411A-8A99-B87DA5B426F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1" creationId="{5FFEA09D-42E3-4EFE-BA0B-93607FD54E7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2" creationId="{86E249C6-867B-426F-9D8B-2CD2ECB8C18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3" creationId="{847C9198-6B03-45A9-9167-BFD4526F035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4" creationId="{02FFEA34-A26E-472A-9B1A-C056705FA11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5" creationId="{67C033F8-2054-4F83-8B58-BAC22F4F190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6" creationId="{34DBA5A1-537D-4EA1-83E8-F0F5A5E2B8D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77" creationId="{24FC26B5-53C2-42C3-90EF-478A8CC9B2EA}"/>
          </ac:spMkLst>
        </pc:spChg>
        <pc:spChg chg="mod topLvl">
          <ac:chgData name="reza kabir" userId="af3c95a13102d509" providerId="LiveId" clId="{1E4D8427-24B6-40FC-AC87-2073FE831C27}" dt="2020-05-18T17:04:29.274" v="205" actId="165"/>
          <ac:spMkLst>
            <pc:docMk/>
            <pc:sldMk cId="1904999656" sldId="832"/>
            <ac:spMk id="78" creationId="{C66D4902-7AF7-453C-8B57-9D3866560FF0}"/>
          </ac:spMkLst>
        </pc:spChg>
        <pc:spChg chg="mod topLvl">
          <ac:chgData name="reza kabir" userId="af3c95a13102d509" providerId="LiveId" clId="{1E4D8427-24B6-40FC-AC87-2073FE831C27}" dt="2020-05-18T17:04:29.274" v="205" actId="165"/>
          <ac:spMkLst>
            <pc:docMk/>
            <pc:sldMk cId="1904999656" sldId="832"/>
            <ac:spMk id="79" creationId="{DB397071-7808-465B-8E95-D69A93B8073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0" creationId="{54688B6B-0D76-4841-84FF-9E72DBCA7E6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1" creationId="{41575268-55E0-4D49-94B2-759332BAC5D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2" creationId="{6F74FACD-88D6-4537-8A81-BD822E316445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3" creationId="{EE9EC0FB-FF1F-4865-91FB-794B5439EBD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4" creationId="{997C52D0-ABB6-4976-8CAA-5257F98D6BB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5" creationId="{CF77C628-D383-4361-85A2-F92A6625F8F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6" creationId="{B6D58519-3E63-4B98-AAA0-A13F1AEDF64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7" creationId="{04B5B124-C0E3-4BC5-9A0A-EC476E76AD3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8" creationId="{B5404CF5-2021-4BDB-BC5C-3869A7DF992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89" creationId="{5B2D6052-59F8-4787-A1E4-8245C447EF12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0" creationId="{DE5F7790-41B6-415C-A1D7-496BC4AC8F4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1" creationId="{1DC6C549-FBF1-47F3-812D-73633F3F81AA}"/>
          </ac:spMkLst>
        </pc:spChg>
        <pc:spChg chg="mod topLvl">
          <ac:chgData name="reza kabir" userId="af3c95a13102d509" providerId="LiveId" clId="{1E4D8427-24B6-40FC-AC87-2073FE831C27}" dt="2020-05-18T17:04:29.274" v="205" actId="165"/>
          <ac:spMkLst>
            <pc:docMk/>
            <pc:sldMk cId="1904999656" sldId="832"/>
            <ac:spMk id="92" creationId="{56DA794A-ED99-4933-A883-828F6005406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3" creationId="{254316A5-589A-4D8B-B099-1344242F07F5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4" creationId="{2BD41A70-ADD1-4031-86D0-DA38DB93C87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5" creationId="{3C577FB8-BF59-42B0-9E29-8F956F30F82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6" creationId="{2424C27E-D06F-4EC2-B6C6-82E5145FFF53}"/>
          </ac:spMkLst>
        </pc:spChg>
        <pc:spChg chg="mod topLvl">
          <ac:chgData name="reza kabir" userId="af3c95a13102d509" providerId="LiveId" clId="{1E4D8427-24B6-40FC-AC87-2073FE831C27}" dt="2020-05-18T17:04:29.274" v="205" actId="165"/>
          <ac:spMkLst>
            <pc:docMk/>
            <pc:sldMk cId="1904999656" sldId="832"/>
            <ac:spMk id="97" creationId="{8E1418C4-9DC6-442D-B8B1-5FDCF796A5E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8" creationId="{35D1F714-6A20-4F64-9C1B-E2B957761AC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99" creationId="{22C553AB-8DFC-4616-AB91-06BB9BC7BE6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0" creationId="{6E9CC536-3995-486D-BAEA-F6B7A5D7174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1" creationId="{F5780C33-88F0-446E-AF99-5B5962BD098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2" creationId="{1E16E407-31C5-4123-87DA-4E29AB2A9F1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3" creationId="{6B5AB0B6-3764-4027-A823-0C64761C112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4" creationId="{B687474E-F226-4CDA-BDEC-C1BDEF1F2575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5" creationId="{584CF5CF-7451-4EC6-BAEE-B7A597B1F06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6" creationId="{1A034224-A6C8-4F29-9DE7-9243E94C30A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7" creationId="{4075E9CD-84AF-4B1E-AE65-8CE4E687506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8" creationId="{A299BA7F-53E0-4B90-A662-5217619B7D1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09" creationId="{1C06794F-14CF-43BF-A70E-0AE0EA6180C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0" creationId="{447AC514-2FCE-42DC-8C2E-D0C0354F0C1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1" creationId="{D4087EDC-A89B-419F-93C9-6E0C6B9F362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2" creationId="{31FD8FF8-56E7-4487-A309-929BB881F2B5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3" creationId="{22073C42-0FD4-4941-9AAD-7CE5BC6FCE7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4" creationId="{6C307136-B969-41DC-B08A-CC705F77559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5" creationId="{8F61C40B-F2AB-4998-BD13-1F7B7522ADC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6" creationId="{7BD83CDD-645F-4026-9FB1-77682BDDDA8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7" creationId="{8F9A5540-C717-442D-87EF-85257701652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8" creationId="{8D033AEA-A32F-43DA-AEF1-6E0A6D0A0AA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19" creationId="{C28081C9-90F6-4ED4-B38D-035DFBB4307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0" creationId="{A2816BE9-0880-4EA1-84D0-B3F3AC01DF4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1" creationId="{467465AE-0DD1-4D0F-AB67-79755E125E1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2" creationId="{C54F84DE-5057-4A05-8E29-576AD65E7F2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3" creationId="{32E03321-5B5C-42BA-8823-6D66385E1B3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4" creationId="{5C95ABE6-6F33-445A-8064-DC3A68940F3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5" creationId="{E32ADE9C-139E-44A3-940B-6F5DE6D903B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6" creationId="{2224C70B-CCA8-468D-9845-2AA355057D4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7" creationId="{CCA838B3-2CC6-4C76-8A82-358FD01F28C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8" creationId="{68350FB2-F840-46BD-A192-297ECCD8DEC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29" creationId="{446DA5C6-4E27-4103-82B4-08B6FE160EA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0" creationId="{B1582498-DE8D-4110-B8FD-01A59B50615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1" creationId="{DE24A1FA-4BD6-4E17-B005-288285801B5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2" creationId="{A0B78AB3-3196-4284-8E13-010CE419CE5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3" creationId="{924E5AF9-B7C9-44D5-ACEC-C0CEDF31451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4" creationId="{28F2B150-27C2-4856-A6B5-83C343A7D12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5" creationId="{8AE3B2E2-F1FB-42F6-B50D-BD8890D9CC0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6" creationId="{DEA7F3C7-F57A-457E-BCB9-9A8AB47A801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7" creationId="{CFDF3877-0355-43F7-9380-384EBFF75D8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8" creationId="{8FB80749-FE29-4138-9905-E758EC9E893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39" creationId="{1B2CDF6E-04A5-4535-8D15-32D6D156421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0" creationId="{903DD0BE-AAB8-4A39-973E-6CC77B2F671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1" creationId="{3F6F4529-05BD-4183-A8F4-68BDEA05952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2" creationId="{CB169B89-5252-4E8E-9A1E-EA86EB65AB8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3" creationId="{678E1398-E8B4-4747-B90C-7C51019960B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4" creationId="{F34612F3-954F-4B35-AB26-2565D98976D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5" creationId="{D091B285-51B0-4CF7-9BA9-46A92E0F2E1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6" creationId="{4558191A-2BAE-4134-883D-EB7B4C3941F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7" creationId="{4E6723D5-8C93-44C9-8345-893B71EE88E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8" creationId="{3CCE5100-2CEC-418B-8A1F-83698315769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49" creationId="{CC7CA7E8-2290-42EA-A979-96C56900ABD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0" creationId="{4F9E003E-EED5-466A-9C42-1040DAA9D9C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1" creationId="{79AC92C0-D146-4F5C-A2C7-8F86D027E56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2" creationId="{2A5CD983-48CC-4472-969C-3672ED9D4B9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3" creationId="{0C5DFB5C-9F8A-4D9B-8CF7-95AE7041D6C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4" creationId="{606B7354-A521-49D7-9B63-329211236C4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5" creationId="{93D67D71-53D1-4BFA-8AF0-00EAEB1B4AFF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6" creationId="{AB8E0D34-7B06-40BE-87F5-A29E5F16953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7" creationId="{6B73443B-E650-4E2B-AFAB-21ABF9A4CF02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8" creationId="{C60DF2D7-3D39-44B4-84BB-A0EC0DB8105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59" creationId="{B1170F34-5929-4BF5-AAF1-9FCA4195EAA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0" creationId="{4804CDD3-6F4F-4991-B55D-86F75391672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1" creationId="{A07E23DD-C643-4E2A-9822-586C4C991B2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2" creationId="{ADA52322-2876-41A1-9F1C-C4473AAA1F16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3" creationId="{17F8DBE7-AE50-4D25-82EC-E8F553C12F1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4" creationId="{85CE6E23-C3BB-4EC3-A70C-E060FA5571ED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5" creationId="{466FAD3C-E081-4502-9399-A2423672799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6" creationId="{98D6CE69-FC68-4109-B123-013F48465DB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7" creationId="{5E321622-0BA2-4660-9D06-069A93E84E7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8" creationId="{697BFB70-335E-4B6E-982A-D0DBFDB86C3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69" creationId="{86B7539F-B8FA-44B8-B575-DE342A99C97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0" creationId="{6437AB45-100E-4EB3-9F37-406820B765E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1" creationId="{44D49B1D-FA17-4E08-89D6-BE7DA99A2462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2" creationId="{CD4A0879-B058-4C98-AC20-A5D3CA00F72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3" creationId="{2CA2BE6F-2855-45AB-8243-DF4BE489F67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4" creationId="{7CE703B6-256C-493F-85C1-E0393FE0C39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5" creationId="{43309556-CBEF-4E25-A659-FBFD2E869A9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6" creationId="{716C3F32-0D06-4F97-B6C4-1033632556C5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7" creationId="{B3B59681-58DC-4F6B-98FE-E43AF990C812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8" creationId="{F7C9919A-C42C-487E-9367-462B3B31203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79" creationId="{CEDC86F6-397B-41FB-BFEF-4747CE43678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0" creationId="{ECBB9823-2BB8-45ED-8B60-7B98350D86CB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1" creationId="{9BC04C6D-20F7-445B-86B9-D1A5CBA777B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2" creationId="{5425C947-B128-4632-8F21-F03020C56C7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3" creationId="{40D7B668-2293-485F-9A93-5F762463AEE9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4" creationId="{4CD8BD6E-8ED5-433F-B384-3D3DE3981B6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5" creationId="{29AEB545-DA55-46A9-AD11-384F8EC26B1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6" creationId="{F1E0E8C4-B5B2-4CF0-9377-75061F86DBC7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7" creationId="{9D08B722-F421-40EA-B2D8-8970A9DEB84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8" creationId="{02B79C09-50BE-40C3-821F-05EEB44652C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89" creationId="{0C4CF8B6-A710-46E2-867F-13C422987C93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0" creationId="{EC42482B-AFC2-4C7C-AAA3-EAB94C3424F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1" creationId="{D8F1C794-D365-4CE9-BE09-9ECBEDEAFDBE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2" creationId="{C597BD90-3857-4DA5-829C-4677D2B8AC2A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3" creationId="{1114D6DB-DABB-40AD-BFC9-B1CB65298B50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4" creationId="{9AAF7B30-FA70-45D8-93E8-73559C6B1831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5" creationId="{84F4D287-145A-4869-B853-AB3E3AE25234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6" creationId="{C45FDC3E-C0E8-4183-81E8-933751933758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7" creationId="{7926A3E1-C405-43D9-B71A-02B8C692963C}"/>
          </ac:spMkLst>
        </pc:spChg>
        <pc:spChg chg="mod topLvl">
          <ac:chgData name="reza kabir" userId="af3c95a13102d509" providerId="LiveId" clId="{1E4D8427-24B6-40FC-AC87-2073FE831C27}" dt="2020-05-18T17:04:47.127" v="208" actId="164"/>
          <ac:spMkLst>
            <pc:docMk/>
            <pc:sldMk cId="1904999656" sldId="832"/>
            <ac:spMk id="198" creationId="{456860E7-11CF-415A-85ED-A14663E58922}"/>
          </ac:spMkLst>
        </pc:spChg>
        <pc:spChg chg="add mod">
          <ac:chgData name="reza kabir" userId="af3c95a13102d509" providerId="LiveId" clId="{1E4D8427-24B6-40FC-AC87-2073FE831C27}" dt="2020-05-18T17:05:05.236" v="211" actId="1076"/>
          <ac:spMkLst>
            <pc:docMk/>
            <pc:sldMk cId="1904999656" sldId="832"/>
            <ac:spMk id="201" creationId="{8AC58AE5-7591-4413-938E-10575EAE7564}"/>
          </ac:spMkLst>
        </pc:spChg>
        <pc:spChg chg="mod">
          <ac:chgData name="reza kabir" userId="af3c95a13102d509" providerId="LiveId" clId="{1E4D8427-24B6-40FC-AC87-2073FE831C27}" dt="2020-05-18T17:04:59.086" v="210"/>
          <ac:spMkLst>
            <pc:docMk/>
            <pc:sldMk cId="1904999656" sldId="832"/>
            <ac:spMk id="203" creationId="{C81BA27B-5989-424D-A330-F8278B13480C}"/>
          </ac:spMkLst>
        </pc:spChg>
        <pc:spChg chg="mod">
          <ac:chgData name="reza kabir" userId="af3c95a13102d509" providerId="LiveId" clId="{1E4D8427-24B6-40FC-AC87-2073FE831C27}" dt="2020-05-18T17:04:59.086" v="210"/>
          <ac:spMkLst>
            <pc:docMk/>
            <pc:sldMk cId="1904999656" sldId="832"/>
            <ac:spMk id="204" creationId="{639549E8-B697-4D6A-8660-E09AF8435CC1}"/>
          </ac:spMkLst>
        </pc:spChg>
        <pc:spChg chg="add mod">
          <ac:chgData name="reza kabir" userId="af3c95a13102d509" providerId="LiveId" clId="{1E4D8427-24B6-40FC-AC87-2073FE831C27}" dt="2020-05-18T17:05:39.032" v="227" actId="20577"/>
          <ac:spMkLst>
            <pc:docMk/>
            <pc:sldMk cId="1904999656" sldId="832"/>
            <ac:spMk id="205" creationId="{BAD77837-6FF6-42EB-9042-BCCA03B0D89A}"/>
          </ac:spMkLst>
        </pc:spChg>
        <pc:grpChg chg="add mod">
          <ac:chgData name="reza kabir" userId="af3c95a13102d509" providerId="LiveId" clId="{1E4D8427-24B6-40FC-AC87-2073FE831C27}" dt="2020-05-18T17:04:49.277" v="209" actId="1076"/>
          <ac:grpSpMkLst>
            <pc:docMk/>
            <pc:sldMk cId="1904999656" sldId="832"/>
            <ac:grpSpMk id="2" creationId="{1702DC26-0407-4AEA-96CA-D6293485D047}"/>
          </ac:grpSpMkLst>
        </pc:grpChg>
        <pc:grpChg chg="del">
          <ac:chgData name="reza kabir" userId="af3c95a13102d509" providerId="LiveId" clId="{1E4D8427-24B6-40FC-AC87-2073FE831C27}" dt="2020-05-18T17:04:29.274" v="205" actId="165"/>
          <ac:grpSpMkLst>
            <pc:docMk/>
            <pc:sldMk cId="1904999656" sldId="832"/>
            <ac:grpSpMk id="3" creationId="{16972F97-11CB-460B-B081-C43A6E9518AD}"/>
          </ac:grpSpMkLst>
        </pc:grpChg>
        <pc:grpChg chg="add mod">
          <ac:chgData name="reza kabir" userId="af3c95a13102d509" providerId="LiveId" clId="{1E4D8427-24B6-40FC-AC87-2073FE831C27}" dt="2020-05-18T17:05:05.236" v="211" actId="1076"/>
          <ac:grpSpMkLst>
            <pc:docMk/>
            <pc:sldMk cId="1904999656" sldId="832"/>
            <ac:grpSpMk id="202" creationId="{F5560D2B-1C3F-44A7-9F49-D32F4B8791EC}"/>
          </ac:grpSpMkLst>
        </pc:grpChg>
        <pc:picChg chg="del">
          <ac:chgData name="reza kabir" userId="af3c95a13102d509" providerId="LiveId" clId="{1E4D8427-24B6-40FC-AC87-2073FE831C27}" dt="2020-05-18T17:05:59.668" v="228" actId="478"/>
          <ac:picMkLst>
            <pc:docMk/>
            <pc:sldMk cId="1904999656" sldId="832"/>
            <ac:picMk id="200" creationId="{C50CDFF7-1580-4EB9-B0CD-ADE3F67A6E62}"/>
          </ac:picMkLst>
        </pc:picChg>
      </pc:sldChg>
      <pc:sldChg chg="addSp delSp modSp add del mod">
        <pc:chgData name="reza kabir" userId="af3c95a13102d509" providerId="LiveId" clId="{1E4D8427-24B6-40FC-AC87-2073FE831C27}" dt="2020-06-11T14:43:31.212" v="379" actId="47"/>
        <pc:sldMkLst>
          <pc:docMk/>
          <pc:sldMk cId="164465294" sldId="833"/>
        </pc:sldMkLst>
        <pc:spChg chg="del mod topLvl">
          <ac:chgData name="reza kabir" userId="af3c95a13102d509" providerId="LiveId" clId="{1E4D8427-24B6-40FC-AC87-2073FE831C27}" dt="2020-05-18T17:08:34.223" v="239" actId="478"/>
          <ac:spMkLst>
            <pc:docMk/>
            <pc:sldMk cId="164465294" sldId="833"/>
            <ac:spMk id="4" creationId="{68604E80-02A7-4386-93DC-8C44199D5F0F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" creationId="{174706CD-09B3-4D8D-93FB-80CF7F52CB4C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6" creationId="{D83B2BF4-F2D0-4C99-BE66-86D9E4922068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7" creationId="{8A95EAE5-AFAF-45C2-9508-13B08142CDE3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8" creationId="{9A824A1E-82A7-414D-A1BF-3A47BAF2C233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9" creationId="{2C39D2B2-F02E-4500-98F7-F660982C40E4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0" creationId="{A5FAE3D4-8F80-4AA1-BE21-8548F7D5B17E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1" creationId="{F9B94133-D7F2-4F9E-8685-68F392E2A843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2" creationId="{B8146202-2DFD-47DC-AF1D-9FA67D74C633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3" creationId="{F313F1C0-5249-420F-ADBA-2FAE16797F79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4" creationId="{532F5AC0-A0EF-4E72-932B-883C33661001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5" creationId="{5358870C-090B-4EBD-B7F0-951D3B7ECFDE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6" creationId="{D163E5D6-020A-44DA-9D40-3D0A759003E5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7" creationId="{7BA3FE28-064F-422C-8B82-36353B89C4E2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8" creationId="{6684AFE1-E695-4064-8E0B-1E4B0A506B36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19" creationId="{C5CC0439-239F-4500-89F1-A291231C8F8B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0" creationId="{D08B8FB0-5089-428D-9878-185599E46EDA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1" creationId="{D998CCDA-1809-4D10-B163-CD44D35756A9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2" creationId="{8B1E7B9E-A170-4D3F-814D-552CA5E2E3FF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3" creationId="{25779899-830F-4D75-B23F-E4CAE4320341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4" creationId="{A8F3722C-9DFE-4C9B-BAE6-A792FC5957F8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5" creationId="{645F8610-7AF0-4644-9DB8-21C69569A207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6" creationId="{03286761-98BA-48C3-9DD1-941D0CDE2CD9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7" creationId="{B90BD858-083D-43E0-9051-255D85C98E08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8" creationId="{DEF137A2-93EF-4DDD-B4E8-09215EED688C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29" creationId="{78E0DC73-61D0-4112-ACAC-715C46B00DD0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0" creationId="{0B2FD6F9-537D-4789-B24C-F538D6C6BD10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1" creationId="{373838F8-3A10-46AA-AB4A-5B608C61328A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2" creationId="{4D3E6FC0-88BD-43D2-BF61-B907A08A6155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3" creationId="{926B2335-0590-4D0C-938C-AEFAA12BE8C4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4" creationId="{18869F74-9495-4636-B125-B641E12A5329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5" creationId="{45175D6C-A7CD-4CAE-8543-3F31FB3E0860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6" creationId="{23E6C856-3DA3-4283-AE06-7BD457B81793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7" creationId="{E499B036-2429-4DDE-9456-3AFE254F3E47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8" creationId="{517BB6E3-5262-4279-93A1-1134AF139182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39" creationId="{6E992DFC-55AC-4B25-8DC4-6C2DBA167327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0" creationId="{51FB4622-C128-4746-B433-D6425E6F236C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1" creationId="{2E379F86-7032-42B1-93E3-E62390219C1B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2" creationId="{24CA2E6A-37B6-4818-9A09-228AB2863E6C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3" creationId="{63528DDA-7E37-425B-B237-A172083643AA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4" creationId="{3DF81E4C-2CFF-4719-ACFC-16BB40E2812C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5" creationId="{EF795CF1-D6E7-4D14-8A0C-A7BA28DB2F68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6" creationId="{956C6DC6-F6AE-48F5-98F1-D5E53DF7213A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7" creationId="{49EB626C-E92A-4B65-94AC-90BC290C925D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8" creationId="{C2359922-3970-498F-9144-3B14DBCB2066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49" creationId="{81DAC920-13BD-44E0-999A-BA68E69645DE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0" creationId="{F77A18BA-CB45-43D2-B8EC-0EE877D88918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1" creationId="{1EBA5A1F-26FE-442F-967F-8CDDC39FB80A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2" creationId="{4258E91E-6E66-4C7A-99E0-1421BF5CA9DD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3" creationId="{00180905-F051-4A0C-B7BF-2847660B6A03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4" creationId="{1ADB4487-6DE7-4B5C-8FE3-2BF327513D96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5" creationId="{32F43557-F1B8-404C-BE93-ECFF9A0E71F8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6" creationId="{8371AD4D-CDED-4037-B7A4-BACC9F143E14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7" creationId="{ABA00C46-B29B-40B0-B1B7-4EA17111BB8B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8" creationId="{56998186-F2F4-4679-A3FE-A09E9DC9E0EF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59" creationId="{8F0E17C3-6282-4D5C-B12F-FCD697C0CBE2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60" creationId="{AD676DA8-CF19-45A3-BA95-6AF1E3976B97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61" creationId="{FF91591D-5E1B-4D46-B905-ACFE6D2081F3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62" creationId="{E5468530-3328-4477-B26D-8D4412F86CC8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63" creationId="{F6B901DB-D92A-4BC0-9C91-D59C947826BB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64" creationId="{0168963D-07FE-4EEC-A02B-431FEFD5C2FC}"/>
          </ac:spMkLst>
        </pc:spChg>
        <pc:spChg chg="mod topLvl">
          <ac:chgData name="reza kabir" userId="af3c95a13102d509" providerId="LiveId" clId="{1E4D8427-24B6-40FC-AC87-2073FE831C27}" dt="2020-05-18T17:08:26.572" v="236" actId="165"/>
          <ac:spMkLst>
            <pc:docMk/>
            <pc:sldMk cId="164465294" sldId="833"/>
            <ac:spMk id="65" creationId="{5EA1F657-564D-4530-9637-AEDB6569ABB6}"/>
          </ac:spMkLst>
        </pc:spChg>
        <pc:spChg chg="add mod">
          <ac:chgData name="reza kabir" userId="af3c95a13102d509" providerId="LiveId" clId="{1E4D8427-24B6-40FC-AC87-2073FE831C27}" dt="2020-05-18T17:08:39.101" v="240"/>
          <ac:spMkLst>
            <pc:docMk/>
            <pc:sldMk cId="164465294" sldId="833"/>
            <ac:spMk id="66" creationId="{1FF96F58-A4C5-445B-96E3-818BC8A8F66E}"/>
          </ac:spMkLst>
        </pc:spChg>
        <pc:spChg chg="mod">
          <ac:chgData name="reza kabir" userId="af3c95a13102d509" providerId="LiveId" clId="{1E4D8427-24B6-40FC-AC87-2073FE831C27}" dt="2020-05-18T17:09:35.638" v="246" actId="207"/>
          <ac:spMkLst>
            <pc:docMk/>
            <pc:sldMk cId="164465294" sldId="833"/>
            <ac:spMk id="69" creationId="{B003CE1D-97AB-49FE-962D-C236846B91B2}"/>
          </ac:spMkLst>
        </pc:spChg>
        <pc:spChg chg="mod">
          <ac:chgData name="reza kabir" userId="af3c95a13102d509" providerId="LiveId" clId="{1E4D8427-24B6-40FC-AC87-2073FE831C27}" dt="2020-05-18T17:08:39.101" v="240"/>
          <ac:spMkLst>
            <pc:docMk/>
            <pc:sldMk cId="164465294" sldId="833"/>
            <ac:spMk id="70" creationId="{70FC2D4A-FAD9-4FAC-B680-863DFAA48CDA}"/>
          </ac:spMkLst>
        </pc:spChg>
        <pc:spChg chg="add mod">
          <ac:chgData name="reza kabir" userId="af3c95a13102d509" providerId="LiveId" clId="{1E4D8427-24B6-40FC-AC87-2073FE831C27}" dt="2020-05-18T17:08:39.101" v="240"/>
          <ac:spMkLst>
            <pc:docMk/>
            <pc:sldMk cId="164465294" sldId="833"/>
            <ac:spMk id="71" creationId="{D45617E2-842C-4C50-8883-3931D45D041A}"/>
          </ac:spMkLst>
        </pc:spChg>
        <pc:grpChg chg="del">
          <ac:chgData name="reza kabir" userId="af3c95a13102d509" providerId="LiveId" clId="{1E4D8427-24B6-40FC-AC87-2073FE831C27}" dt="2020-05-18T17:08:26.572" v="236" actId="165"/>
          <ac:grpSpMkLst>
            <pc:docMk/>
            <pc:sldMk cId="164465294" sldId="833"/>
            <ac:grpSpMk id="3" creationId="{7AD9FFBE-0C66-48CC-9C4D-A7B107A7E5AD}"/>
          </ac:grpSpMkLst>
        </pc:grpChg>
        <pc:grpChg chg="add mod">
          <ac:chgData name="reza kabir" userId="af3c95a13102d509" providerId="LiveId" clId="{1E4D8427-24B6-40FC-AC87-2073FE831C27}" dt="2020-05-18T17:08:39.101" v="240"/>
          <ac:grpSpMkLst>
            <pc:docMk/>
            <pc:sldMk cId="164465294" sldId="833"/>
            <ac:grpSpMk id="68" creationId="{9F35D081-7605-4659-B390-DF8A42BE7A48}"/>
          </ac:grpSpMkLst>
        </pc:grpChg>
        <pc:picChg chg="del mod">
          <ac:chgData name="reza kabir" userId="af3c95a13102d509" providerId="LiveId" clId="{1E4D8427-24B6-40FC-AC87-2073FE831C27}" dt="2020-05-18T17:08:32.297" v="238" actId="478"/>
          <ac:picMkLst>
            <pc:docMk/>
            <pc:sldMk cId="164465294" sldId="833"/>
            <ac:picMk id="67" creationId="{2D1CFFE3-7CFB-4DA5-AA61-D875737E4AD9}"/>
          </ac:picMkLst>
        </pc:picChg>
      </pc:sldChg>
      <pc:sldChg chg="addSp delSp modSp add del mod">
        <pc:chgData name="reza kabir" userId="af3c95a13102d509" providerId="LiveId" clId="{1E4D8427-24B6-40FC-AC87-2073FE831C27}" dt="2020-06-11T14:43:21.790" v="378" actId="47"/>
        <pc:sldMkLst>
          <pc:docMk/>
          <pc:sldMk cId="3784294463" sldId="841"/>
        </pc:sldMkLst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" creationId="{CCE6D844-5E17-404A-8A78-582E681B2C8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" creationId="{DCE8F7F9-1CCF-471D-96B9-98E73C16BA7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" creationId="{CB7D1C58-70D0-446B-AF76-A7C52E57350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" creationId="{4FEA36C6-208F-479D-ACEC-326408237F2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" creationId="{2D494DBD-30F4-419E-89C3-0F061FBA4BE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" creationId="{6C96B0C4-01A6-4B17-B7BF-A8DA6C1C756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" creationId="{B0964938-CA05-43F3-88FB-ABC1D1991AB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" creationId="{24B3E1D7-0A27-4082-BC80-28B45C9F4A0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" creationId="{A918AC6A-7D62-41F8-830E-DB3E7743CAC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" creationId="{4B89C157-F5E3-4599-BE69-3217B938937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" creationId="{90CF14F9-EF89-4284-83EE-89C163E8E0C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" creationId="{5B5BC211-4FEC-44D1-B2E2-D6649E794EF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" creationId="{B5CF3E9F-4489-4538-92B6-B60B4092530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" creationId="{5E77B831-5376-422E-BE35-0C47F350B11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" creationId="{A1E0D6CA-640D-42F4-85EE-7AD10C6AD96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" creationId="{7F7A2064-AACA-4652-B5E5-89EFF91254B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" creationId="{92AFFA61-5011-4B94-8C8F-E496A2EDE10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3" creationId="{26FB021E-B616-477C-903D-E7D798F468D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4" creationId="{29D77A9A-30B5-4475-B441-DBE0BA26315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5" creationId="{4917E36F-D893-4134-9013-BFF08DD5247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6" creationId="{416731EE-D561-4A5C-A610-F75A4297557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7" creationId="{F635CCB8-2710-48E8-9A58-66796A97589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8" creationId="{E23CAFB4-9B8F-4247-BC65-A483FA6A88B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9" creationId="{E9B407D2-D64B-4FDA-86D5-4DA3EBCF9A6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0" creationId="{C2531675-2C2F-4F40-9C9F-39A711F6A87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1" creationId="{290CBD82-8573-40E6-AAAF-BA9FFE2A5DD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2" creationId="{9D96FD40-CAD8-46B8-869F-446333E22FB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3" creationId="{5CDFE952-9B92-401D-9CD0-BA088C6F3B5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4" creationId="{E151F710-1396-4E01-A3C0-4C756D7E5A5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5" creationId="{96BF029C-DCB6-48D8-BEA6-4257E2676C3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6" creationId="{7C1B7CF2-9D32-4AE9-9C39-82DEE3D4B53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7" creationId="{42DC38C1-C9AC-4DC6-A34B-2D51ABEF5FD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8" creationId="{64BFBAE0-3F69-4E90-93A2-7DFFB09D8A4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39" creationId="{1D38798A-F05A-4D77-8A99-058B5C5B4FC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0" creationId="{CECCEEAB-DEAC-442E-AD91-10F2D19C52C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1" creationId="{4778C6A8-AD68-4D9E-A1DF-77A90576BD3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2" creationId="{B0089811-6F7B-4BD7-AB25-12D578D22A0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3" creationId="{C2274CBD-10AD-45C9-9811-9DFB4C5E2A3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4" creationId="{F2D6B189-F743-4991-9FCE-27A09EA0B61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5" creationId="{3EE72375-70A0-4A15-8F93-6B596D9923E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6" creationId="{FC220AB0-5D5B-4FD7-B0F3-5C9E43A0A1E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7" creationId="{1D0AAB3A-13E6-4140-9EEF-6445C5D12E2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8" creationId="{0D8A76B6-2251-430E-84A4-A9628712EAB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49" creationId="{02C61421-3D70-4A0B-88DA-DDBAAA1C4C3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0" creationId="{67EAC7AD-3F36-49D5-A03A-13EEBA7DB6E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1" creationId="{3DC7FF31-1547-4939-9B74-73A3B80DBC0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2" creationId="{171E0168-F428-47C1-92F3-61587F0DC04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3" creationId="{A7E45544-06EF-4D00-B610-0A79B159695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4" creationId="{B9205449-A962-42A9-BB1F-6E91C4AD5F5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5" creationId="{3087F822-F527-4810-B238-1CF6E60A670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6" creationId="{007E435B-F44A-4921-9EDB-5625ED1A0DA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7" creationId="{843E4944-B5FF-4ECA-A393-1D38B802730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8" creationId="{E412F860-D605-4D5E-9CF4-7E0354904F1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59" creationId="{A26E1DDA-C7D7-4659-BC86-1748C60C51F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0" creationId="{8A62D67F-4FAE-45B1-91D0-C86C0864907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1" creationId="{619B10D2-BF05-4285-8A6E-B5436CC7365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2" creationId="{D0EF96ED-498E-4D22-8789-5152E463615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3" creationId="{C0D38FA5-B18F-4EDB-B238-F1E03685479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4" creationId="{2A7D7A87-1F98-4E84-9143-BA9465323E9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5" creationId="{26B244CA-D468-40C4-9748-AC8CD108393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6" creationId="{717EEB8B-0CDA-4DEC-9C57-D368965C39E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7" creationId="{E8859E11-BD36-4ED4-A2C5-CFB091F096A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8" creationId="{B2166D3F-AF09-4CFA-BEBC-376BB6DE470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69" creationId="{E85EBA38-0389-43BE-96CF-F205DE50029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0" creationId="{A845AC7E-AF02-40F4-999E-51E11E42C98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1" creationId="{D5B40EF4-B782-4997-8E35-77EA73B0A7F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2" creationId="{7D452B18-4FEB-460E-9BC4-60B7F65DECB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3" creationId="{CA8FF3F3-FA55-4D57-B1F7-EF6ADF3C7FD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4" creationId="{2AE346EB-F932-4224-AF1A-47DFF093269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5" creationId="{0E6C33C9-8989-4ABF-A91E-C4474D4A27D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6" creationId="{9F5B8D8F-4D7A-4637-8C82-49BE7988A86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7" creationId="{6C63D852-C250-411B-92C8-C29880FC7EF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8" creationId="{E31D1876-91DC-42E8-9F45-C08FCAC9FC1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79" creationId="{D4AB4DC3-3CBF-46D4-8B31-9C44C1C7580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0" creationId="{14E6B5F3-4571-4087-BECC-ADD09A01690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1" creationId="{640EC899-D4DF-4D01-894E-26D3A324E74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2" creationId="{EB4F9024-2C5B-4E45-93D5-00F4FA66753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3" creationId="{9FEEC700-CEC8-4412-8798-46F1B57EF34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4" creationId="{D708EFF7-E66A-4EAC-8EDE-00D2813BCF2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5" creationId="{D9F2FA97-C2DB-45CD-A547-7BA8C0F753D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6" creationId="{A43A2F2F-FFFB-4CD5-90E7-E89DC664F83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7" creationId="{2EC15DDD-7597-43DE-92A0-2F562566C27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8" creationId="{1C07BBE1-FC46-4449-AF5A-64D5C85E44E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89" creationId="{CE95EB6F-F212-4D1F-B70F-281C40ABDB7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0" creationId="{1D92EFCA-972B-461F-B66E-C33B32D263A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1" creationId="{A2888628-8B36-445D-BC40-2B7089A12D4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2" creationId="{E63BD5CF-9D7A-42A2-B550-8A3C8F5600F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3" creationId="{D9E7C65C-4B1B-4A97-BBEF-D9733C9B5F2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4" creationId="{34BA10D2-9D11-42E6-BC17-CC42CF846FF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5" creationId="{C7A80BC2-A4BD-4A65-83C3-65BD90FA005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6" creationId="{76A62BC8-CE1B-413A-AD0D-2D02F044EE5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7" creationId="{D7AB8441-5C0C-4BB6-ADAE-679B85A5517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8" creationId="{A1A66026-1A7E-4464-9192-317A1AE0C4A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99" creationId="{187313BD-6492-4DD0-9ED7-CC353A4C387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0" creationId="{4B0C9F69-A1E1-499C-999E-EBC9B4016EB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1" creationId="{6BE28FFB-F686-4F2E-B94E-5D7AE657E78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2" creationId="{612F711F-9ED5-4609-864C-CD7CAAA3369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3" creationId="{16F71722-47BD-45F7-83F1-D14F7FC385A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4" creationId="{D683DB6A-7BD5-4A55-A227-FBA6F7518B7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5" creationId="{866D02EA-F875-4670-BDD3-B926B307D89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6" creationId="{3E1607FD-38FC-4025-BF86-F89B79F26FF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7" creationId="{71050269-9750-4B51-824D-5690D340944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8" creationId="{BEF5E0D1-B010-4F77-9B22-BD3A371315D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09" creationId="{D120CBDC-2321-47B8-8D28-CD261126CB1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0" creationId="{9EC23FD5-9611-4657-8B43-FAD2DD3668D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1" creationId="{BB4CB1F1-1514-46E7-82F5-82D3F14AC0D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2" creationId="{C333EACA-0F29-45F3-B709-DC2138C6B57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3" creationId="{7C43C34C-C956-4343-8732-08B898FFA33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4" creationId="{64FCE299-262E-40A5-9A57-8166DE75301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5" creationId="{5F630E0F-CDE3-43A9-A948-E235CBCC376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6" creationId="{3529600F-7422-4BFB-B5D0-6080F2E9817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7" creationId="{647144AD-4556-46BE-B57E-0A48A814699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8" creationId="{E4A1919B-AA88-4466-91B4-3B7DFB11DF5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19" creationId="{676A04DB-4945-49E8-9D03-207B114425D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0" creationId="{C4097444-450F-46F8-B721-95ECC45D482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1" creationId="{867D8324-9C92-414F-9243-58176EC58116}"/>
          </ac:spMkLst>
        </pc:spChg>
        <pc:spChg chg="del mod topLvl">
          <ac:chgData name="reza kabir" userId="af3c95a13102d509" providerId="LiveId" clId="{1E4D8427-24B6-40FC-AC87-2073FE831C27}" dt="2020-05-18T20:36:33.083" v="349" actId="478"/>
          <ac:spMkLst>
            <pc:docMk/>
            <pc:sldMk cId="3784294463" sldId="841"/>
            <ac:spMk id="122" creationId="{C91D686E-9B31-4746-9C3C-FE1F7702C19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3" creationId="{157CA4EB-5B47-4219-BB08-6660E6A11FE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4" creationId="{8E76B668-2140-426A-83F3-6F240E24F8C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5" creationId="{46F43FB9-89E4-43A0-874D-834776F4F88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6" creationId="{B054F896-3C80-4217-8961-C597A538191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7" creationId="{C7B6FC8E-C52B-4004-A7AE-882322C762D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8" creationId="{14576AD4-FF87-4BF6-B2F9-FA0A87BA620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29" creationId="{36E5286C-AF7D-44EA-B74F-347C358DC05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0" creationId="{FFA08AE4-4934-4167-A8EA-5DC38C994DE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1" creationId="{C4C0A823-C913-4471-BE92-D71EF6093F2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2" creationId="{05DA7770-9AD7-404C-975F-5410ED1A141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3" creationId="{08ADD02C-243F-4481-B4D2-06313048E24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4" creationId="{CA83E4C0-DAF6-4638-97EE-0FFCF70853D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5" creationId="{E067498D-0A41-4D57-ACE5-A5EE5520D37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6" creationId="{14C76D58-D4E3-42F7-B840-3D4910999AC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7" creationId="{4189D124-F42F-4412-BFAA-1063CB5EA57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8" creationId="{5929D4EC-46EC-4D32-A731-7800F7477D2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39" creationId="{60F57670-7F2C-4EFF-A7E2-8E75562DA39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0" creationId="{F091B514-1772-4953-B13D-C7E07A7D3FE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1" creationId="{01AADDD4-1E4E-4842-A6C3-CCE8BFA8C83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2" creationId="{13B19643-6D65-4A0B-96F6-AD0DCC4C750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3" creationId="{99E8D196-74CF-4EEC-AD04-A3FE39F2280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4" creationId="{950AF403-9259-46C2-9DC4-DFB1846A2FA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5" creationId="{D16DC98A-5ADF-4D47-8073-09082996C6D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6" creationId="{71441259-1907-4491-BBD3-32B3ED10619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7" creationId="{E44020F2-30DB-48DC-A4E6-55833CE3DA9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8" creationId="{693433AC-F5D1-4D97-9598-8A72B85CADA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49" creationId="{380EF513-729E-4131-B16A-6B372A7498C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0" creationId="{F12D2677-87EB-4B64-8951-50D5F388A63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1" creationId="{27C6D2E9-EC30-4A7D-8BE1-BCF81AF0917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2" creationId="{C00ECDAA-B616-4472-B7EB-54D6693B338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3" creationId="{FDEB79F5-D3CF-4183-AF9F-47BAACB49E7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4" creationId="{10676931-0322-4425-A245-8312600D811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5" creationId="{D7049CDC-6CCE-4932-A17D-3D00E2E071A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6" creationId="{709C4243-BF9D-4512-9773-2DF5BCA38B6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7" creationId="{BDE89045-BD3F-460F-B863-08758F9789F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8" creationId="{EE151D5F-DA41-402F-911A-4F2F0BFA87E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59" creationId="{57691A58-527C-4646-A7B9-7FDBFE98695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0" creationId="{12190BE7-7560-462B-84A8-150D69EF24D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1" creationId="{F1397827-86DD-435D-ADE6-55E4F808B39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2" creationId="{7F2EAB9A-0ABE-440E-8E24-9C0612CEB5F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3" creationId="{8752AC11-B23E-4578-8B06-49B7C86F5F9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4" creationId="{A89F3FDF-04EF-4853-A4C6-5837884C993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5" creationId="{F84A297A-DB70-45C9-8C9B-F21AAA699B4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6" creationId="{3DF91084-E8CA-402D-8A70-E38163AB0BD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7" creationId="{9827F438-8A5E-4B1A-96BC-9BB9183BA59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8" creationId="{32DC94E4-9C3C-49A1-9473-8E708168A23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69" creationId="{086CBC62-BC02-4F8C-A22F-F9D0E5468CB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0" creationId="{0B84BC1B-E6E6-4735-8D66-60A34DDBD6B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1" creationId="{7271E964-4263-461E-94D6-2002E8E22882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2" creationId="{FB03F2BF-EAB5-49F2-87AB-0345ACF1CE4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3" creationId="{5AF6BC3D-3FEA-4E54-9884-4DEAFFE32F6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4" creationId="{F85AA30B-A02C-4EA1-A6ED-BFFDC86680E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5" creationId="{C32B35BA-DF2A-425F-8527-EC8955E7A6F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6" creationId="{18F9184B-5E82-45C0-ABAB-624273D37A3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7" creationId="{A13AF380-818F-49D4-8A45-B5EFD0AAD0E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8" creationId="{ABCF8891-C3FF-4A80-83BD-2B7A920FCAC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79" creationId="{0A36F2F8-303C-45CA-9C93-14952E18072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0" creationId="{402F24BB-ED55-4581-AD13-22C1D9C9FB2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1" creationId="{2DC84B19-1517-4E68-83C1-53A52B5FB17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2" creationId="{CF053F48-E848-4737-A706-8CC314BEF5F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3" creationId="{337F8964-E90C-41A2-81F8-4F52977CD8F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4" creationId="{48C706E8-538D-4B5D-8C2C-D031ECD4363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5" creationId="{1EB03DE9-43BE-4CFA-A984-C635BC9157E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6" creationId="{C26AF4AA-9EE5-47BF-A8C7-4FAF05A1A5F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7" creationId="{A3025637-F5A3-4568-81C7-8DA1AAAC898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8" creationId="{A2502E29-4E95-4E41-9A0A-BC4E2137C45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89" creationId="{165F8467-7007-4F74-BDBC-9A21149DF2F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0" creationId="{8F436638-C465-4E2A-816F-C19D4C41064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1" creationId="{8016622E-68A0-4BB9-9EAA-81F8FF7FDD0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2" creationId="{F067D311-E687-4E03-BB54-97FBCD80A5C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3" creationId="{D2F5E425-4B9D-4FF9-AFE7-91C35611338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4" creationId="{DD21899F-A361-45AB-9685-8A6F21A2B3EA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5" creationId="{FA863A02-9DDD-48FF-8DBC-9FDB04B609F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6" creationId="{EA0AA02B-BB08-4BBB-842B-B45D4A8DFBB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7" creationId="{E19A7FB1-1167-4DD9-BA13-D84A8C1715C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8" creationId="{8D70AB35-3E98-4A43-8274-AE93B563C76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199" creationId="{73C4B48B-64C3-4F7E-9968-3B4CF56C223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0" creationId="{B0DBEF18-CC70-4D5A-B5BE-5934E1F705E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1" creationId="{B78E513B-71FD-4FB9-9ED6-A1B0EDB7671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2" creationId="{2A004586-B591-4675-A458-67D908AADCC7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3" creationId="{B0D90FCB-B927-4831-A98B-1798CA3E1BB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4" creationId="{532D603D-1E18-4D8A-B385-C2CCE0ED5EE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5" creationId="{7EB4B2EE-EC7D-443B-AE75-FFEBE21B60B9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6" creationId="{B058ABC2-36C3-4F37-82BC-E5D41A4A12F0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7" creationId="{4A4315F2-E472-4DDF-B69C-434E6E2E99E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8" creationId="{B9EF5A50-A42A-4BFB-B8A0-C4FA725CB67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09" creationId="{F9C8422F-F779-437D-B7C4-BD404FBCFD4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0" creationId="{65270B0D-ABD8-4E36-BF14-5858A70CB21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1" creationId="{4CA3BA0B-43E9-4D57-BAED-D03DCC7A830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2" creationId="{5D96C805-DE96-4EF5-9E0E-ED9A6FEF9B6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3" creationId="{935384C8-7814-4907-9AD2-868264BAC9C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4" creationId="{12777549-36A4-4127-80F1-D89E013D4A78}"/>
          </ac:spMkLst>
        </pc:spChg>
        <pc:spChg chg="del mod topLvl">
          <ac:chgData name="reza kabir" userId="af3c95a13102d509" providerId="LiveId" clId="{1E4D8427-24B6-40FC-AC87-2073FE831C27}" dt="2020-05-18T20:36:33.083" v="349" actId="478"/>
          <ac:spMkLst>
            <pc:docMk/>
            <pc:sldMk cId="3784294463" sldId="841"/>
            <ac:spMk id="215" creationId="{A026C70B-F9E4-44DB-AF9F-5837098276E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6" creationId="{794D79F7-3E13-451C-A163-C86122CB9B7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7" creationId="{F4CA102E-2E2E-49B4-B705-E357FA8D9E9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8" creationId="{1CB7DDE0-5E45-4DA6-BA79-0522ED5FB5C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19" creationId="{ED75A090-67CC-42D3-830A-0EE6A8166AF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0" creationId="{12A21EFC-386E-452C-A8DE-CB946EC2FBEE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1" creationId="{C9734186-CB9B-4CA4-A14C-F59CE736FFE3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2" creationId="{A99F3F88-7598-458C-A832-7C2C0E30D99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3" creationId="{1DEED8F5-56F7-47F9-BA50-7A4ECC16BCD1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4" creationId="{10CF8C63-FD75-4031-BDC8-8D6C9C28B8FC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5" creationId="{B8E35249-6FD1-41F2-B07E-5BABA4B7F994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6" creationId="{CF995C4C-9DA5-4BB9-8E03-B80EADF2739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7" creationId="{663E081A-74CE-43B4-95D8-26808E410736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8" creationId="{6C69CE6F-4F65-46CA-BDF5-4B1118A9E29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29" creationId="{97C02B97-A063-4F62-9920-B84F647DFD6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30" creationId="{776CDBA9-5004-479F-8E74-243EDD7CAA3D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31" creationId="{8951FE37-6B58-4A77-91E2-4F2410E00B0F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32" creationId="{1C4DFECB-5940-4C8E-851C-9C6C74248CB5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33" creationId="{C6570927-0739-4F97-ABDD-4816C465D17B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34" creationId="{643E1566-C5F3-489B-8F1F-FF5813D901C8}"/>
          </ac:spMkLst>
        </pc:spChg>
        <pc:spChg chg="mod topLvl">
          <ac:chgData name="reza kabir" userId="af3c95a13102d509" providerId="LiveId" clId="{1E4D8427-24B6-40FC-AC87-2073FE831C27}" dt="2020-05-18T20:36:39.692" v="350" actId="164"/>
          <ac:spMkLst>
            <pc:docMk/>
            <pc:sldMk cId="3784294463" sldId="841"/>
            <ac:spMk id="235" creationId="{91A5B51F-9626-4074-B9BE-FF0E5031A76F}"/>
          </ac:spMkLst>
        </pc:spChg>
        <pc:spChg chg="add mod">
          <ac:chgData name="reza kabir" userId="af3c95a13102d509" providerId="LiveId" clId="{1E4D8427-24B6-40FC-AC87-2073FE831C27}" dt="2020-05-18T20:37:15.888" v="354" actId="1076"/>
          <ac:spMkLst>
            <pc:docMk/>
            <pc:sldMk cId="3784294463" sldId="841"/>
            <ac:spMk id="236" creationId="{5DBC9C85-BC0A-4764-A559-61FA208B9BD1}"/>
          </ac:spMkLst>
        </pc:spChg>
        <pc:spChg chg="mod">
          <ac:chgData name="reza kabir" userId="af3c95a13102d509" providerId="LiveId" clId="{1E4D8427-24B6-40FC-AC87-2073FE831C27}" dt="2020-05-18T20:38:06.581" v="356" actId="207"/>
          <ac:spMkLst>
            <pc:docMk/>
            <pc:sldMk cId="3784294463" sldId="841"/>
            <ac:spMk id="239" creationId="{0B05BA7F-1D82-4F82-888C-2075EF6DDB8A}"/>
          </ac:spMkLst>
        </pc:spChg>
        <pc:spChg chg="mod">
          <ac:chgData name="reza kabir" userId="af3c95a13102d509" providerId="LiveId" clId="{1E4D8427-24B6-40FC-AC87-2073FE831C27}" dt="2020-05-18T20:37:11.456" v="353"/>
          <ac:spMkLst>
            <pc:docMk/>
            <pc:sldMk cId="3784294463" sldId="841"/>
            <ac:spMk id="240" creationId="{6473CA7D-0262-48C8-94F6-1E48B599DF49}"/>
          </ac:spMkLst>
        </pc:spChg>
        <pc:spChg chg="add mod">
          <ac:chgData name="reza kabir" userId="af3c95a13102d509" providerId="LiveId" clId="{1E4D8427-24B6-40FC-AC87-2073FE831C27}" dt="2020-05-18T20:38:55.730" v="363"/>
          <ac:spMkLst>
            <pc:docMk/>
            <pc:sldMk cId="3784294463" sldId="841"/>
            <ac:spMk id="241" creationId="{27166422-5D8A-4A87-82D7-28EF2FD53EEC}"/>
          </ac:spMkLst>
        </pc:spChg>
        <pc:grpChg chg="add mod">
          <ac:chgData name="reza kabir" userId="af3c95a13102d509" providerId="LiveId" clId="{1E4D8427-24B6-40FC-AC87-2073FE831C27}" dt="2020-05-18T20:36:41.763" v="351" actId="1076"/>
          <ac:grpSpMkLst>
            <pc:docMk/>
            <pc:sldMk cId="3784294463" sldId="841"/>
            <ac:grpSpMk id="2" creationId="{8F37162D-2030-46DE-B3CC-5A447699D35F}"/>
          </ac:grpSpMkLst>
        </pc:grpChg>
        <pc:grpChg chg="del">
          <ac:chgData name="reza kabir" userId="af3c95a13102d509" providerId="LiveId" clId="{1E4D8427-24B6-40FC-AC87-2073FE831C27}" dt="2020-05-18T20:36:29.133" v="348" actId="165"/>
          <ac:grpSpMkLst>
            <pc:docMk/>
            <pc:sldMk cId="3784294463" sldId="841"/>
            <ac:grpSpMk id="3" creationId="{59F95F90-FC35-4C62-BA61-2293F43854A3}"/>
          </ac:grpSpMkLst>
        </pc:grpChg>
        <pc:grpChg chg="add mod">
          <ac:chgData name="reza kabir" userId="af3c95a13102d509" providerId="LiveId" clId="{1E4D8427-24B6-40FC-AC87-2073FE831C27}" dt="2020-05-18T20:37:15.888" v="354" actId="1076"/>
          <ac:grpSpMkLst>
            <pc:docMk/>
            <pc:sldMk cId="3784294463" sldId="841"/>
            <ac:grpSpMk id="238" creationId="{8CA82D41-15B1-43B9-B1AA-973539025596}"/>
          </ac:grpSpMkLst>
        </pc:grpChg>
        <pc:picChg chg="del">
          <ac:chgData name="reza kabir" userId="af3c95a13102d509" providerId="LiveId" clId="{1E4D8427-24B6-40FC-AC87-2073FE831C27}" dt="2020-05-18T20:37:17.725" v="355" actId="478"/>
          <ac:picMkLst>
            <pc:docMk/>
            <pc:sldMk cId="3784294463" sldId="841"/>
            <ac:picMk id="237" creationId="{4D56712B-0ADC-448B-9126-A33C74DBBBB5}"/>
          </ac:picMkLst>
        </pc:picChg>
      </pc:sldChg>
      <pc:sldChg chg="del">
        <pc:chgData name="reza kabir" userId="af3c95a13102d509" providerId="LiveId" clId="{1E4D8427-24B6-40FC-AC87-2073FE831C27}" dt="2020-06-11T14:37:45.188" v="374" actId="47"/>
        <pc:sldMkLst>
          <pc:docMk/>
          <pc:sldMk cId="955442548" sldId="4226"/>
        </pc:sldMkLst>
      </pc:sldChg>
      <pc:sldChg chg="add del">
        <pc:chgData name="reza kabir" userId="af3c95a13102d509" providerId="LiveId" clId="{1E4D8427-24B6-40FC-AC87-2073FE831C27}" dt="2020-06-11T13:21:56.252" v="372"/>
        <pc:sldMkLst>
          <pc:docMk/>
          <pc:sldMk cId="2027964427" sldId="4227"/>
        </pc:sldMkLst>
      </pc:sldChg>
      <pc:sldChg chg="add">
        <pc:chgData name="reza kabir" userId="af3c95a13102d509" providerId="LiveId" clId="{1E4D8427-24B6-40FC-AC87-2073FE831C27}" dt="2020-06-11T13:21:56.436" v="373"/>
        <pc:sldMkLst>
          <pc:docMk/>
          <pc:sldMk cId="2125784282" sldId="4227"/>
        </pc:sldMkLst>
      </pc:sldChg>
      <pc:sldChg chg="add del">
        <pc:chgData name="reza kabir" userId="af3c95a13102d509" providerId="LiveId" clId="{1E4D8427-24B6-40FC-AC87-2073FE831C27}" dt="2020-06-11T13:21:56.252" v="372"/>
        <pc:sldMkLst>
          <pc:docMk/>
          <pc:sldMk cId="3437759466" sldId="4228"/>
        </pc:sldMkLst>
      </pc:sldChg>
      <pc:sldChg chg="delSp add mod">
        <pc:chgData name="reza kabir" userId="af3c95a13102d509" providerId="LiveId" clId="{1E4D8427-24B6-40FC-AC87-2073FE831C27}" dt="2020-06-11T14:44:45.547" v="391" actId="478"/>
        <pc:sldMkLst>
          <pc:docMk/>
          <pc:sldMk cId="3942101375" sldId="4228"/>
        </pc:sldMkLst>
        <pc:spChg chg="del">
          <ac:chgData name="reza kabir" userId="af3c95a13102d509" providerId="LiveId" clId="{1E4D8427-24B6-40FC-AC87-2073FE831C27}" dt="2020-06-11T14:44:45.547" v="391" actId="478"/>
          <ac:spMkLst>
            <pc:docMk/>
            <pc:sldMk cId="3942101375" sldId="4228"/>
            <ac:spMk id="3" creationId="{1A4F4009-99D9-481A-AA02-6AEA4BDCF718}"/>
          </ac:spMkLst>
        </pc:spChg>
        <pc:spChg chg="del">
          <ac:chgData name="reza kabir" userId="af3c95a13102d509" providerId="LiveId" clId="{1E4D8427-24B6-40FC-AC87-2073FE831C27}" dt="2020-06-11T14:44:45.547" v="391" actId="478"/>
          <ac:spMkLst>
            <pc:docMk/>
            <pc:sldMk cId="3942101375" sldId="4228"/>
            <ac:spMk id="4" creationId="{8C52665C-6356-4E3F-A410-CA58352186E8}"/>
          </ac:spMkLst>
        </pc:spChg>
      </pc:sldChg>
      <pc:sldChg chg="add">
        <pc:chgData name="reza kabir" userId="af3c95a13102d509" providerId="LiveId" clId="{1E4D8427-24B6-40FC-AC87-2073FE831C27}" dt="2020-06-11T13:21:56.436" v="373"/>
        <pc:sldMkLst>
          <pc:docMk/>
          <pc:sldMk cId="1215737762" sldId="4229"/>
        </pc:sldMkLst>
      </pc:sldChg>
      <pc:sldChg chg="add del">
        <pc:chgData name="reza kabir" userId="af3c95a13102d509" providerId="LiveId" clId="{1E4D8427-24B6-40FC-AC87-2073FE831C27}" dt="2020-06-11T13:21:56.252" v="372"/>
        <pc:sldMkLst>
          <pc:docMk/>
          <pc:sldMk cId="3282176007" sldId="4229"/>
        </pc:sldMkLst>
      </pc:sldChg>
      <pc:sldChg chg="add">
        <pc:chgData name="reza kabir" userId="af3c95a13102d509" providerId="LiveId" clId="{1E4D8427-24B6-40FC-AC87-2073FE831C27}" dt="2020-06-11T13:21:56.436" v="373"/>
        <pc:sldMkLst>
          <pc:docMk/>
          <pc:sldMk cId="552701465" sldId="4230"/>
        </pc:sldMkLst>
      </pc:sldChg>
      <pc:sldChg chg="add del">
        <pc:chgData name="reza kabir" userId="af3c95a13102d509" providerId="LiveId" clId="{1E4D8427-24B6-40FC-AC87-2073FE831C27}" dt="2020-06-11T13:21:56.252" v="372"/>
        <pc:sldMkLst>
          <pc:docMk/>
          <pc:sldMk cId="915634963" sldId="4230"/>
        </pc:sldMkLst>
      </pc:sldChg>
      <pc:sldChg chg="add del">
        <pc:chgData name="reza kabir" userId="af3c95a13102d509" providerId="LiveId" clId="{1E4D8427-24B6-40FC-AC87-2073FE831C27}" dt="2020-06-11T13:21:56.252" v="372"/>
        <pc:sldMkLst>
          <pc:docMk/>
          <pc:sldMk cId="1699046738" sldId="4231"/>
        </pc:sldMkLst>
      </pc:sldChg>
      <pc:sldChg chg="add">
        <pc:chgData name="reza kabir" userId="af3c95a13102d509" providerId="LiveId" clId="{1E4D8427-24B6-40FC-AC87-2073FE831C27}" dt="2020-06-11T13:21:56.436" v="373"/>
        <pc:sldMkLst>
          <pc:docMk/>
          <pc:sldMk cId="3140178473" sldId="4231"/>
        </pc:sldMkLst>
      </pc:sldChg>
      <pc:sldChg chg="delSp add mod">
        <pc:chgData name="reza kabir" userId="af3c95a13102d509" providerId="LiveId" clId="{1E4D8427-24B6-40FC-AC87-2073FE831C27}" dt="2020-06-11T14:44:54.329" v="392" actId="478"/>
        <pc:sldMkLst>
          <pc:docMk/>
          <pc:sldMk cId="2971612427" sldId="4232"/>
        </pc:sldMkLst>
        <pc:spChg chg="del">
          <ac:chgData name="reza kabir" userId="af3c95a13102d509" providerId="LiveId" clId="{1E4D8427-24B6-40FC-AC87-2073FE831C27}" dt="2020-06-11T14:44:54.329" v="392" actId="478"/>
          <ac:spMkLst>
            <pc:docMk/>
            <pc:sldMk cId="2971612427" sldId="4232"/>
            <ac:spMk id="129" creationId="{584C454B-346D-4916-A183-38EE047B52EE}"/>
          </ac:spMkLst>
        </pc:spChg>
        <pc:spChg chg="del">
          <ac:chgData name="reza kabir" userId="af3c95a13102d509" providerId="LiveId" clId="{1E4D8427-24B6-40FC-AC87-2073FE831C27}" dt="2020-06-11T14:44:54.329" v="392" actId="478"/>
          <ac:spMkLst>
            <pc:docMk/>
            <pc:sldMk cId="2971612427" sldId="4232"/>
            <ac:spMk id="133" creationId="{5214143D-E732-4E30-A965-EEAD4AED2703}"/>
          </ac:spMkLst>
        </pc:spChg>
        <pc:grpChg chg="del">
          <ac:chgData name="reza kabir" userId="af3c95a13102d509" providerId="LiveId" clId="{1E4D8427-24B6-40FC-AC87-2073FE831C27}" dt="2020-06-11T14:44:54.329" v="392" actId="478"/>
          <ac:grpSpMkLst>
            <pc:docMk/>
            <pc:sldMk cId="2971612427" sldId="4232"/>
            <ac:grpSpMk id="130" creationId="{70E2680F-6017-4F2F-8483-2018826A816C}"/>
          </ac:grpSpMkLst>
        </pc:grpChg>
      </pc:sldChg>
      <pc:sldChg chg="add del">
        <pc:chgData name="reza kabir" userId="af3c95a13102d509" providerId="LiveId" clId="{1E4D8427-24B6-40FC-AC87-2073FE831C27}" dt="2020-06-11T13:21:56.252" v="372"/>
        <pc:sldMkLst>
          <pc:docMk/>
          <pc:sldMk cId="3772003131" sldId="4232"/>
        </pc:sldMkLst>
      </pc:sldChg>
      <pc:sldChg chg="add del">
        <pc:chgData name="reza kabir" userId="af3c95a13102d509" providerId="LiveId" clId="{1E4D8427-24B6-40FC-AC87-2073FE831C27}" dt="2020-06-11T13:21:56.252" v="372"/>
        <pc:sldMkLst>
          <pc:docMk/>
          <pc:sldMk cId="493005736" sldId="4233"/>
        </pc:sldMkLst>
      </pc:sldChg>
      <pc:sldChg chg="add">
        <pc:chgData name="reza kabir" userId="af3c95a13102d509" providerId="LiveId" clId="{1E4D8427-24B6-40FC-AC87-2073FE831C27}" dt="2020-06-11T13:21:56.436" v="373"/>
        <pc:sldMkLst>
          <pc:docMk/>
          <pc:sldMk cId="2373081165" sldId="4233"/>
        </pc:sldMkLst>
      </pc:sldChg>
      <pc:sldMasterChg chg="delSldLayout modSldLayout">
        <pc:chgData name="reza kabir" userId="af3c95a13102d509" providerId="LiveId" clId="{1E4D8427-24B6-40FC-AC87-2073FE831C27}" dt="2020-06-11T14:44:30.521" v="390" actId="2696"/>
        <pc:sldMasterMkLst>
          <pc:docMk/>
          <pc:sldMasterMk cId="4290804006" sldId="2147483648"/>
        </pc:sldMasterMkLst>
        <pc:sldLayoutChg chg="del">
          <pc:chgData name="reza kabir" userId="af3c95a13102d509" providerId="LiveId" clId="{1E4D8427-24B6-40FC-AC87-2073FE831C27}" dt="2020-06-11T14:44:25.457" v="386" actId="2696"/>
          <pc:sldLayoutMkLst>
            <pc:docMk/>
            <pc:sldMasterMk cId="4290804006" sldId="2147483648"/>
            <pc:sldLayoutMk cId="301800800" sldId="2147485678"/>
          </pc:sldLayoutMkLst>
        </pc:sldLayoutChg>
        <pc:sldLayoutChg chg="del">
          <pc:chgData name="reza kabir" userId="af3c95a13102d509" providerId="LiveId" clId="{1E4D8427-24B6-40FC-AC87-2073FE831C27}" dt="2020-06-11T14:44:26.318" v="387" actId="2696"/>
          <pc:sldLayoutMkLst>
            <pc:docMk/>
            <pc:sldMasterMk cId="4290804006" sldId="2147483648"/>
            <pc:sldLayoutMk cId="3441151517" sldId="2147485680"/>
          </pc:sldLayoutMkLst>
        </pc:sldLayoutChg>
        <pc:sldLayoutChg chg="del">
          <pc:chgData name="reza kabir" userId="af3c95a13102d509" providerId="LiveId" clId="{1E4D8427-24B6-40FC-AC87-2073FE831C27}" dt="2020-06-11T14:44:27.241" v="388" actId="2696"/>
          <pc:sldLayoutMkLst>
            <pc:docMk/>
            <pc:sldMasterMk cId="4290804006" sldId="2147483648"/>
            <pc:sldLayoutMk cId="1781867677" sldId="2147485788"/>
          </pc:sldLayoutMkLst>
        </pc:sldLayoutChg>
        <pc:sldLayoutChg chg="del">
          <pc:chgData name="reza kabir" userId="af3c95a13102d509" providerId="LiveId" clId="{1E4D8427-24B6-40FC-AC87-2073FE831C27}" dt="2020-06-11T14:44:28.023" v="389" actId="2696"/>
          <pc:sldLayoutMkLst>
            <pc:docMk/>
            <pc:sldMasterMk cId="4290804006" sldId="2147483648"/>
            <pc:sldLayoutMk cId="3311916733" sldId="2147485789"/>
          </pc:sldLayoutMkLst>
        </pc:sldLayoutChg>
        <pc:sldLayoutChg chg="del">
          <pc:chgData name="reza kabir" userId="af3c95a13102d509" providerId="LiveId" clId="{1E4D8427-24B6-40FC-AC87-2073FE831C27}" dt="2020-06-11T14:44:30.521" v="390" actId="2696"/>
          <pc:sldLayoutMkLst>
            <pc:docMk/>
            <pc:sldMasterMk cId="4290804006" sldId="2147483648"/>
            <pc:sldLayoutMk cId="651299168" sldId="2147485790"/>
          </pc:sldLayoutMkLst>
        </pc:sldLayoutChg>
        <pc:sldLayoutChg chg="modSp">
          <pc:chgData name="reza kabir" userId="af3c95a13102d509" providerId="LiveId" clId="{1E4D8427-24B6-40FC-AC87-2073FE831C27}" dt="2020-05-18T16:50:32.346" v="7" actId="122"/>
          <pc:sldLayoutMkLst>
            <pc:docMk/>
            <pc:sldMasterMk cId="4290804006" sldId="2147483648"/>
            <pc:sldLayoutMk cId="1574323559" sldId="2147485791"/>
          </pc:sldLayoutMkLst>
          <pc:spChg chg="mod">
            <ac:chgData name="reza kabir" userId="af3c95a13102d509" providerId="LiveId" clId="{1E4D8427-24B6-40FC-AC87-2073FE831C27}" dt="2020-05-18T16:50:32.346" v="7" actId="122"/>
            <ac:spMkLst>
              <pc:docMk/>
              <pc:sldMasterMk cId="4290804006" sldId="2147483648"/>
              <pc:sldLayoutMk cId="1574323559" sldId="2147485791"/>
              <ac:spMk id="2" creationId="{00000000-0000-0000-0000-000000000000}"/>
            </ac:spMkLst>
          </pc:spChg>
        </pc:sldLayoutChg>
        <pc:sldLayoutChg chg="del">
          <pc:chgData name="reza kabir" userId="af3c95a13102d509" providerId="LiveId" clId="{1E4D8427-24B6-40FC-AC87-2073FE831C27}" dt="2020-06-11T14:44:24.617" v="385" actId="2696"/>
          <pc:sldLayoutMkLst>
            <pc:docMk/>
            <pc:sldMasterMk cId="4290804006" sldId="2147483648"/>
            <pc:sldLayoutMk cId="3934094209" sldId="2147485793"/>
          </pc:sldLayoutMkLst>
        </pc:sldLayoutChg>
      </pc:sldMasterChg>
      <pc:sldMasterChg chg="delSldLayout">
        <pc:chgData name="reza kabir" userId="af3c95a13102d509" providerId="LiveId" clId="{1E4D8427-24B6-40FC-AC87-2073FE831C27}" dt="2020-06-11T14:44:23.615" v="384" actId="2696"/>
        <pc:sldMasterMkLst>
          <pc:docMk/>
          <pc:sldMasterMk cId="1246899592" sldId="2147485794"/>
        </pc:sldMasterMkLst>
        <pc:sldLayoutChg chg="del">
          <pc:chgData name="reza kabir" userId="af3c95a13102d509" providerId="LiveId" clId="{1E4D8427-24B6-40FC-AC87-2073FE831C27}" dt="2020-06-11T14:44:23.615" v="384" actId="2696"/>
          <pc:sldLayoutMkLst>
            <pc:docMk/>
            <pc:sldMasterMk cId="1246899592" sldId="2147485794"/>
            <pc:sldLayoutMk cId="4022690717" sldId="2147485795"/>
          </pc:sldLayoutMkLst>
        </pc:sldLayoutChg>
        <pc:sldLayoutChg chg="del">
          <pc:chgData name="reza kabir" userId="af3c95a13102d509" providerId="LiveId" clId="{1E4D8427-24B6-40FC-AC87-2073FE831C27}" dt="2020-06-11T14:44:22.669" v="383" actId="2696"/>
          <pc:sldLayoutMkLst>
            <pc:docMk/>
            <pc:sldMasterMk cId="1246899592" sldId="2147485794"/>
            <pc:sldLayoutMk cId="4162947328" sldId="2147485796"/>
          </pc:sldLayoutMkLst>
        </pc:sldLayoutChg>
        <pc:sldLayoutChg chg="del">
          <pc:chgData name="reza kabir" userId="af3c95a13102d509" providerId="LiveId" clId="{1E4D8427-24B6-40FC-AC87-2073FE831C27}" dt="2020-06-11T14:44:20.914" v="382" actId="2696"/>
          <pc:sldLayoutMkLst>
            <pc:docMk/>
            <pc:sldMasterMk cId="1246899592" sldId="2147485794"/>
            <pc:sldLayoutMk cId="1919096132" sldId="2147485798"/>
          </pc:sldLayoutMkLst>
        </pc:sldLayoutChg>
        <pc:sldLayoutChg chg="del">
          <pc:chgData name="reza kabir" userId="af3c95a13102d509" providerId="LiveId" clId="{1E4D8427-24B6-40FC-AC87-2073FE831C27}" dt="2020-06-11T14:44:20.109" v="381" actId="2696"/>
          <pc:sldLayoutMkLst>
            <pc:docMk/>
            <pc:sldMasterMk cId="1246899592" sldId="2147485794"/>
            <pc:sldLayoutMk cId="2835946995" sldId="2147485799"/>
          </pc:sldLayoutMkLst>
        </pc:sldLayoutChg>
      </pc:sldMasterChg>
    </pc:docChg>
  </pc:docChgLst>
  <pc:docChgLst>
    <pc:chgData name="reza kabir" userId="af3c95a13102d509" providerId="LiveId" clId="{56FAC459-F8CF-4212-BEC4-FC84FDAF9B7E}"/>
    <pc:docChg chg="custSel addSld delSld modSld modMainMaster">
      <pc:chgData name="reza kabir" userId="af3c95a13102d509" providerId="LiveId" clId="{56FAC459-F8CF-4212-BEC4-FC84FDAF9B7E}" dt="2020-05-04T06:26:47.701" v="58" actId="478"/>
      <pc:docMkLst>
        <pc:docMk/>
      </pc:docMkLst>
      <pc:sldChg chg="delSp new mod">
        <pc:chgData name="reza kabir" userId="af3c95a13102d509" providerId="LiveId" clId="{56FAC459-F8CF-4212-BEC4-FC84FDAF9B7E}" dt="2020-05-04T06:26:47.701" v="58" actId="478"/>
        <pc:sldMkLst>
          <pc:docMk/>
          <pc:sldMk cId="3914354228" sldId="256"/>
        </pc:sldMkLst>
        <pc:spChg chg="del">
          <ac:chgData name="reza kabir" userId="af3c95a13102d509" providerId="LiveId" clId="{56FAC459-F8CF-4212-BEC4-FC84FDAF9B7E}" dt="2020-05-04T06:26:47.701" v="58" actId="478"/>
          <ac:spMkLst>
            <pc:docMk/>
            <pc:sldMk cId="3914354228" sldId="256"/>
            <ac:spMk id="2" creationId="{874D5446-B050-43CC-B104-C01651E4568A}"/>
          </ac:spMkLst>
        </pc:spChg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91567836" sldId="1097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507644739" sldId="3519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37605228" sldId="378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80341129" sldId="3860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367389625" sldId="4088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088722002" sldId="4113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829992798" sldId="4151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95095483" sldId="415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1195768298" sldId="4205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3613104135" sldId="4216"/>
        </pc:sldMkLst>
      </pc:sldChg>
      <pc:sldChg chg="del">
        <pc:chgData name="reza kabir" userId="af3c95a13102d509" providerId="LiveId" clId="{56FAC459-F8CF-4212-BEC4-FC84FDAF9B7E}" dt="2020-05-04T06:23:54.567" v="0" actId="47"/>
        <pc:sldMkLst>
          <pc:docMk/>
          <pc:sldMk cId="47237791" sldId="4218"/>
        </pc:sldMkLst>
      </pc:sldChg>
      <pc:sldMasterChg chg="delSldLayout modSldLayout">
        <pc:chgData name="reza kabir" userId="af3c95a13102d509" providerId="LiveId" clId="{56FAC459-F8CF-4212-BEC4-FC84FDAF9B7E}" dt="2020-05-04T06:26:37.158" v="57"/>
        <pc:sldMasterMkLst>
          <pc:docMk/>
          <pc:sldMasterMk cId="4290804006" sldId="2147483648"/>
        </pc:sldMasterMkLst>
        <pc:sldLayoutChg chg="del">
          <pc:chgData name="reza kabir" userId="af3c95a13102d509" providerId="LiveId" clId="{56FAC459-F8CF-4212-BEC4-FC84FDAF9B7E}" dt="2020-05-04T06:25:49.201" v="17" actId="2696"/>
          <pc:sldLayoutMkLst>
            <pc:docMk/>
            <pc:sldMasterMk cId="4290804006" sldId="2147483648"/>
            <pc:sldLayoutMk cId="977834362" sldId="2147484520"/>
          </pc:sldLayoutMkLst>
        </pc:sldLayoutChg>
        <pc:sldLayoutChg chg="del">
          <pc:chgData name="reza kabir" userId="af3c95a13102d509" providerId="LiveId" clId="{56FAC459-F8CF-4212-BEC4-FC84FDAF9B7E}" dt="2020-05-04T06:25:49.193" v="16" actId="2696"/>
          <pc:sldLayoutMkLst>
            <pc:docMk/>
            <pc:sldMasterMk cId="4290804006" sldId="2147483648"/>
            <pc:sldLayoutMk cId="1701055060" sldId="2147485243"/>
          </pc:sldLayoutMkLst>
        </pc:sldLayoutChg>
        <pc:sldLayoutChg chg="del">
          <pc:chgData name="reza kabir" userId="af3c95a13102d509" providerId="LiveId" clId="{56FAC459-F8CF-4212-BEC4-FC84FDAF9B7E}" dt="2020-05-04T06:25:49.789" v="25" actId="2696"/>
          <pc:sldLayoutMkLst>
            <pc:docMk/>
            <pc:sldMasterMk cId="4290804006" sldId="2147483648"/>
            <pc:sldLayoutMk cId="3475830240" sldId="2147485330"/>
          </pc:sldLayoutMkLst>
        </pc:sldLayoutChg>
        <pc:sldLayoutChg chg="del">
          <pc:chgData name="reza kabir" userId="af3c95a13102d509" providerId="LiveId" clId="{56FAC459-F8CF-4212-BEC4-FC84FDAF9B7E}" dt="2020-05-04T06:25:49.731" v="23" actId="2696"/>
          <pc:sldLayoutMkLst>
            <pc:docMk/>
            <pc:sldMasterMk cId="4290804006" sldId="2147483648"/>
            <pc:sldLayoutMk cId="3614910781" sldId="2147485335"/>
          </pc:sldLayoutMkLst>
        </pc:sldLayoutChg>
        <pc:sldLayoutChg chg="del">
          <pc:chgData name="reza kabir" userId="af3c95a13102d509" providerId="LiveId" clId="{56FAC459-F8CF-4212-BEC4-FC84FDAF9B7E}" dt="2020-05-04T06:25:49.867" v="27" actId="2696"/>
          <pc:sldLayoutMkLst>
            <pc:docMk/>
            <pc:sldMasterMk cId="4290804006" sldId="2147483648"/>
            <pc:sldLayoutMk cId="2386002988" sldId="2147485342"/>
          </pc:sldLayoutMkLst>
        </pc:sldLayoutChg>
        <pc:sldLayoutChg chg="del">
          <pc:chgData name="reza kabir" userId="af3c95a13102d509" providerId="LiveId" clId="{56FAC459-F8CF-4212-BEC4-FC84FDAF9B7E}" dt="2020-05-04T06:25:49.425" v="18" actId="2696"/>
          <pc:sldLayoutMkLst>
            <pc:docMk/>
            <pc:sldMasterMk cId="4290804006" sldId="2147483648"/>
            <pc:sldLayoutMk cId="3044865263" sldId="2147485367"/>
          </pc:sldLayoutMkLst>
        </pc:sldLayoutChg>
        <pc:sldLayoutChg chg="del">
          <pc:chgData name="reza kabir" userId="af3c95a13102d509" providerId="LiveId" clId="{56FAC459-F8CF-4212-BEC4-FC84FDAF9B7E}" dt="2020-05-04T06:25:49.882" v="28" actId="2696"/>
          <pc:sldLayoutMkLst>
            <pc:docMk/>
            <pc:sldMasterMk cId="4290804006" sldId="2147483648"/>
            <pc:sldLayoutMk cId="2745128992" sldId="2147485369"/>
          </pc:sldLayoutMkLst>
        </pc:sldLayoutChg>
        <pc:sldLayoutChg chg="del">
          <pc:chgData name="reza kabir" userId="af3c95a13102d509" providerId="LiveId" clId="{56FAC459-F8CF-4212-BEC4-FC84FDAF9B7E}" dt="2020-05-04T06:25:50.038" v="32" actId="2696"/>
          <pc:sldLayoutMkLst>
            <pc:docMk/>
            <pc:sldMasterMk cId="4290804006" sldId="2147483648"/>
            <pc:sldLayoutMk cId="85049157" sldId="2147485372"/>
          </pc:sldLayoutMkLst>
        </pc:sldLayoutChg>
        <pc:sldLayoutChg chg="del">
          <pc:chgData name="reza kabir" userId="af3c95a13102d509" providerId="LiveId" clId="{56FAC459-F8CF-4212-BEC4-FC84FDAF9B7E}" dt="2020-05-04T06:25:50.070" v="33" actId="2696"/>
          <pc:sldLayoutMkLst>
            <pc:docMk/>
            <pc:sldMasterMk cId="4290804006" sldId="2147483648"/>
            <pc:sldLayoutMk cId="2089221816" sldId="2147485380"/>
          </pc:sldLayoutMkLst>
        </pc:sldLayoutChg>
        <pc:sldLayoutChg chg="del">
          <pc:chgData name="reza kabir" userId="af3c95a13102d509" providerId="LiveId" clId="{56FAC459-F8CF-4212-BEC4-FC84FDAF9B7E}" dt="2020-05-04T06:25:49.503" v="20" actId="2696"/>
          <pc:sldLayoutMkLst>
            <pc:docMk/>
            <pc:sldMasterMk cId="4290804006" sldId="2147483648"/>
            <pc:sldLayoutMk cId="587683434" sldId="2147485391"/>
          </pc:sldLayoutMkLst>
        </pc:sldLayoutChg>
        <pc:sldLayoutChg chg="del">
          <pc:chgData name="reza kabir" userId="af3c95a13102d509" providerId="LiveId" clId="{56FAC459-F8CF-4212-BEC4-FC84FDAF9B7E}" dt="2020-05-04T06:25:49.441" v="19" actId="2696"/>
          <pc:sldLayoutMkLst>
            <pc:docMk/>
            <pc:sldMasterMk cId="4290804006" sldId="2147483648"/>
            <pc:sldLayoutMk cId="2416694928" sldId="2147485396"/>
          </pc:sldLayoutMkLst>
        </pc:sldLayoutChg>
        <pc:sldLayoutChg chg="del">
          <pc:chgData name="reza kabir" userId="af3c95a13102d509" providerId="LiveId" clId="{56FAC459-F8CF-4212-BEC4-FC84FDAF9B7E}" dt="2020-05-04T06:25:49.757" v="24" actId="2696"/>
          <pc:sldLayoutMkLst>
            <pc:docMk/>
            <pc:sldMasterMk cId="4290804006" sldId="2147483648"/>
            <pc:sldLayoutMk cId="2469103985" sldId="2147485398"/>
          </pc:sldLayoutMkLst>
        </pc:sldLayoutChg>
        <pc:sldLayoutChg chg="del">
          <pc:chgData name="reza kabir" userId="af3c95a13102d509" providerId="LiveId" clId="{56FAC459-F8CF-4212-BEC4-FC84FDAF9B7E}" dt="2020-05-04T06:25:49.613" v="22" actId="2696"/>
          <pc:sldLayoutMkLst>
            <pc:docMk/>
            <pc:sldMasterMk cId="4290804006" sldId="2147483648"/>
            <pc:sldLayoutMk cId="3531003814" sldId="2147485399"/>
          </pc:sldLayoutMkLst>
        </pc:sldLayoutChg>
        <pc:sldLayoutChg chg="del">
          <pc:chgData name="reza kabir" userId="af3c95a13102d509" providerId="LiveId" clId="{56FAC459-F8CF-4212-BEC4-FC84FDAF9B7E}" dt="2020-05-04T06:25:49.976" v="31" actId="2696"/>
          <pc:sldLayoutMkLst>
            <pc:docMk/>
            <pc:sldMasterMk cId="4290804006" sldId="2147483648"/>
            <pc:sldLayoutMk cId="3245828119" sldId="2147485418"/>
          </pc:sldLayoutMkLst>
        </pc:sldLayoutChg>
        <pc:sldLayoutChg chg="del">
          <pc:chgData name="reza kabir" userId="af3c95a13102d509" providerId="LiveId" clId="{56FAC459-F8CF-4212-BEC4-FC84FDAF9B7E}" dt="2020-05-04T06:25:49.835" v="26" actId="2696"/>
          <pc:sldLayoutMkLst>
            <pc:docMk/>
            <pc:sldMasterMk cId="4290804006" sldId="2147483648"/>
            <pc:sldLayoutMk cId="203324457" sldId="2147485419"/>
          </pc:sldLayoutMkLst>
        </pc:sldLayoutChg>
        <pc:sldLayoutChg chg="del">
          <pc:chgData name="reza kabir" userId="af3c95a13102d509" providerId="LiveId" clId="{56FAC459-F8CF-4212-BEC4-FC84FDAF9B7E}" dt="2020-05-04T06:25:49.914" v="29" actId="2696"/>
          <pc:sldLayoutMkLst>
            <pc:docMk/>
            <pc:sldMasterMk cId="4290804006" sldId="2147483648"/>
            <pc:sldLayoutMk cId="1394870598" sldId="2147485424"/>
          </pc:sldLayoutMkLst>
        </pc:sldLayoutChg>
        <pc:sldLayoutChg chg="del">
          <pc:chgData name="reza kabir" userId="af3c95a13102d509" providerId="LiveId" clId="{56FAC459-F8CF-4212-BEC4-FC84FDAF9B7E}" dt="2020-05-04T06:25:49.929" v="30" actId="2696"/>
          <pc:sldLayoutMkLst>
            <pc:docMk/>
            <pc:sldMasterMk cId="4290804006" sldId="2147483648"/>
            <pc:sldLayoutMk cId="1057216667" sldId="2147485425"/>
          </pc:sldLayoutMkLst>
        </pc:sldLayoutChg>
        <pc:sldLayoutChg chg="del">
          <pc:chgData name="reza kabir" userId="af3c95a13102d509" providerId="LiveId" clId="{56FAC459-F8CF-4212-BEC4-FC84FDAF9B7E}" dt="2020-05-04T06:25:50.085" v="34" actId="2696"/>
          <pc:sldLayoutMkLst>
            <pc:docMk/>
            <pc:sldMasterMk cId="4290804006" sldId="2147483648"/>
            <pc:sldLayoutMk cId="2100659996" sldId="2147485426"/>
          </pc:sldLayoutMkLst>
        </pc:sldLayoutChg>
        <pc:sldLayoutChg chg="del">
          <pc:chgData name="reza kabir" userId="af3c95a13102d509" providerId="LiveId" clId="{56FAC459-F8CF-4212-BEC4-FC84FDAF9B7E}" dt="2020-05-04T06:25:50.132" v="35" actId="2696"/>
          <pc:sldLayoutMkLst>
            <pc:docMk/>
            <pc:sldMasterMk cId="4290804006" sldId="2147483648"/>
            <pc:sldLayoutMk cId="3742641809" sldId="2147485428"/>
          </pc:sldLayoutMkLst>
        </pc:sldLayoutChg>
        <pc:sldLayoutChg chg="del">
          <pc:chgData name="reza kabir" userId="af3c95a13102d509" providerId="LiveId" clId="{56FAC459-F8CF-4212-BEC4-FC84FDAF9B7E}" dt="2020-05-04T06:25:50.132" v="36" actId="2696"/>
          <pc:sldLayoutMkLst>
            <pc:docMk/>
            <pc:sldMasterMk cId="4290804006" sldId="2147483648"/>
            <pc:sldLayoutMk cId="2832584112" sldId="2147485432"/>
          </pc:sldLayoutMkLst>
        </pc:sldLayoutChg>
        <pc:sldLayoutChg chg="del">
          <pc:chgData name="reza kabir" userId="af3c95a13102d509" providerId="LiveId" clId="{56FAC459-F8CF-4212-BEC4-FC84FDAF9B7E}" dt="2020-05-04T06:25:50.179" v="37" actId="2696"/>
          <pc:sldLayoutMkLst>
            <pc:docMk/>
            <pc:sldMasterMk cId="4290804006" sldId="2147483648"/>
            <pc:sldLayoutMk cId="4769623" sldId="2147485434"/>
          </pc:sldLayoutMkLst>
        </pc:sldLayoutChg>
        <pc:sldLayoutChg chg="del">
          <pc:chgData name="reza kabir" userId="af3c95a13102d509" providerId="LiveId" clId="{56FAC459-F8CF-4212-BEC4-FC84FDAF9B7E}" dt="2020-05-04T06:25:49.535" v="21" actId="2696"/>
          <pc:sldLayoutMkLst>
            <pc:docMk/>
            <pc:sldMasterMk cId="4290804006" sldId="2147483648"/>
            <pc:sldLayoutMk cId="534668943" sldId="214748544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3656707292" sldId="2147485486"/>
          </pc:sldLayoutMkLst>
        </pc:sldLayoutChg>
        <pc:sldLayoutChg chg="del">
          <pc:chgData name="reza kabir" userId="af3c95a13102d509" providerId="LiveId" clId="{56FAC459-F8CF-4212-BEC4-FC84FDAF9B7E}" dt="2020-05-04T06:25:50.195" v="38" actId="2696"/>
          <pc:sldLayoutMkLst>
            <pc:docMk/>
            <pc:sldMasterMk cId="4290804006" sldId="2147483648"/>
            <pc:sldLayoutMk cId="578264711" sldId="2147485487"/>
          </pc:sldLayoutMkLst>
        </pc:sldLayoutChg>
        <pc:sldLayoutChg chg="del">
          <pc:chgData name="reza kabir" userId="af3c95a13102d509" providerId="LiveId" clId="{56FAC459-F8CF-4212-BEC4-FC84FDAF9B7E}" dt="2020-05-04T06:25:50.210" v="39" actId="2696"/>
          <pc:sldLayoutMkLst>
            <pc:docMk/>
            <pc:sldMasterMk cId="4290804006" sldId="2147483648"/>
            <pc:sldLayoutMk cId="3448444853" sldId="2147485488"/>
          </pc:sldLayoutMkLst>
        </pc:sldLayoutChg>
        <pc:sldLayoutChg chg="del">
          <pc:chgData name="reza kabir" userId="af3c95a13102d509" providerId="LiveId" clId="{56FAC459-F8CF-4212-BEC4-FC84FDAF9B7E}" dt="2020-05-04T06:25:50.210" v="40" actId="2696"/>
          <pc:sldLayoutMkLst>
            <pc:docMk/>
            <pc:sldMasterMk cId="4290804006" sldId="2147483648"/>
            <pc:sldLayoutMk cId="1341509547" sldId="2147485489"/>
          </pc:sldLayoutMkLst>
        </pc:sldLayoutChg>
        <pc:sldLayoutChg chg="del">
          <pc:chgData name="reza kabir" userId="af3c95a13102d509" providerId="LiveId" clId="{56FAC459-F8CF-4212-BEC4-FC84FDAF9B7E}" dt="2020-05-04T06:25:50.233" v="41" actId="2696"/>
          <pc:sldLayoutMkLst>
            <pc:docMk/>
            <pc:sldMasterMk cId="4290804006" sldId="2147483648"/>
            <pc:sldLayoutMk cId="96894796" sldId="2147485490"/>
          </pc:sldLayoutMkLst>
        </pc:sldLayoutChg>
        <pc:sldLayoutChg chg="del">
          <pc:chgData name="reza kabir" userId="af3c95a13102d509" providerId="LiveId" clId="{56FAC459-F8CF-4212-BEC4-FC84FDAF9B7E}" dt="2020-05-04T06:25:50.245" v="42" actId="2696"/>
          <pc:sldLayoutMkLst>
            <pc:docMk/>
            <pc:sldMasterMk cId="4290804006" sldId="2147483648"/>
            <pc:sldLayoutMk cId="3378560587" sldId="2147485491"/>
          </pc:sldLayoutMkLst>
        </pc:sldLayoutChg>
        <pc:sldLayoutChg chg="del">
          <pc:chgData name="reza kabir" userId="af3c95a13102d509" providerId="LiveId" clId="{56FAC459-F8CF-4212-BEC4-FC84FDAF9B7E}" dt="2020-05-04T06:25:50.253" v="43" actId="2696"/>
          <pc:sldLayoutMkLst>
            <pc:docMk/>
            <pc:sldMasterMk cId="4290804006" sldId="2147483648"/>
            <pc:sldLayoutMk cId="175237910" sldId="2147485492"/>
          </pc:sldLayoutMkLst>
        </pc:sldLayoutChg>
        <pc:sldLayoutChg chg="del">
          <pc:chgData name="reza kabir" userId="af3c95a13102d509" providerId="LiveId" clId="{56FAC459-F8CF-4212-BEC4-FC84FDAF9B7E}" dt="2020-05-04T06:25:50.304" v="48" actId="2696"/>
          <pc:sldLayoutMkLst>
            <pc:docMk/>
            <pc:sldMasterMk cId="4290804006" sldId="2147483648"/>
            <pc:sldLayoutMk cId="4271757873" sldId="2147485493"/>
          </pc:sldLayoutMkLst>
        </pc:sldLayoutChg>
        <pc:sldLayoutChg chg="del">
          <pc:chgData name="reza kabir" userId="af3c95a13102d509" providerId="LiveId" clId="{56FAC459-F8CF-4212-BEC4-FC84FDAF9B7E}" dt="2020-05-04T06:25:50.351" v="51" actId="2696"/>
          <pc:sldLayoutMkLst>
            <pc:docMk/>
            <pc:sldMasterMk cId="4290804006" sldId="2147483648"/>
            <pc:sldLayoutMk cId="1689458946" sldId="2147485495"/>
          </pc:sldLayoutMkLst>
        </pc:sldLayoutChg>
        <pc:sldLayoutChg chg="del">
          <pc:chgData name="reza kabir" userId="af3c95a13102d509" providerId="LiveId" clId="{56FAC459-F8CF-4212-BEC4-FC84FDAF9B7E}" dt="2020-05-04T06:25:50.367" v="52" actId="2696"/>
          <pc:sldLayoutMkLst>
            <pc:docMk/>
            <pc:sldMasterMk cId="4290804006" sldId="2147483648"/>
            <pc:sldLayoutMk cId="3136111718" sldId="2147485496"/>
          </pc:sldLayoutMkLst>
        </pc:sldLayoutChg>
        <pc:sldLayoutChg chg="del">
          <pc:chgData name="reza kabir" userId="af3c95a13102d509" providerId="LiveId" clId="{56FAC459-F8CF-4212-BEC4-FC84FDAF9B7E}" dt="2020-05-04T06:25:50.335" v="50" actId="2696"/>
          <pc:sldLayoutMkLst>
            <pc:docMk/>
            <pc:sldMasterMk cId="4290804006" sldId="2147483648"/>
            <pc:sldLayoutMk cId="1889800082" sldId="2147485498"/>
          </pc:sldLayoutMkLst>
        </pc:sldLayoutChg>
        <pc:sldLayoutChg chg="del">
          <pc:chgData name="reza kabir" userId="af3c95a13102d509" providerId="LiveId" clId="{56FAC459-F8CF-4212-BEC4-FC84FDAF9B7E}" dt="2020-05-04T06:25:50.304" v="47" actId="2696"/>
          <pc:sldLayoutMkLst>
            <pc:docMk/>
            <pc:sldMasterMk cId="4290804006" sldId="2147483648"/>
            <pc:sldLayoutMk cId="1102690312" sldId="2147485499"/>
          </pc:sldLayoutMkLst>
        </pc:sldLayoutChg>
        <pc:sldLayoutChg chg="del">
          <pc:chgData name="reza kabir" userId="af3c95a13102d509" providerId="LiveId" clId="{56FAC459-F8CF-4212-BEC4-FC84FDAF9B7E}" dt="2020-05-04T06:25:50.288" v="46" actId="2696"/>
          <pc:sldLayoutMkLst>
            <pc:docMk/>
            <pc:sldMasterMk cId="4290804006" sldId="2147483648"/>
            <pc:sldLayoutMk cId="3177082063" sldId="2147485500"/>
          </pc:sldLayoutMkLst>
        </pc:sldLayoutChg>
        <pc:sldLayoutChg chg="del">
          <pc:chgData name="reza kabir" userId="af3c95a13102d509" providerId="LiveId" clId="{56FAC459-F8CF-4212-BEC4-FC84FDAF9B7E}" dt="2020-05-04T06:25:50.320" v="49" actId="2696"/>
          <pc:sldLayoutMkLst>
            <pc:docMk/>
            <pc:sldMasterMk cId="4290804006" sldId="2147483648"/>
            <pc:sldLayoutMk cId="527114984" sldId="2147485501"/>
          </pc:sldLayoutMkLst>
        </pc:sldLayoutChg>
        <pc:sldLayoutChg chg="del">
          <pc:chgData name="reza kabir" userId="af3c95a13102d509" providerId="LiveId" clId="{56FAC459-F8CF-4212-BEC4-FC84FDAF9B7E}" dt="2020-05-04T06:25:50.273" v="45" actId="2696"/>
          <pc:sldLayoutMkLst>
            <pc:docMk/>
            <pc:sldMasterMk cId="4290804006" sldId="2147483648"/>
            <pc:sldLayoutMk cId="1005181873" sldId="2147485502"/>
          </pc:sldLayoutMkLst>
        </pc:sldLayoutChg>
        <pc:sldLayoutChg chg="del">
          <pc:chgData name="reza kabir" userId="af3c95a13102d509" providerId="LiveId" clId="{56FAC459-F8CF-4212-BEC4-FC84FDAF9B7E}" dt="2020-05-04T06:25:50.267" v="44" actId="2696"/>
          <pc:sldLayoutMkLst>
            <pc:docMk/>
            <pc:sldMasterMk cId="4290804006" sldId="2147483648"/>
            <pc:sldLayoutMk cId="1843183087" sldId="2147485504"/>
          </pc:sldLayoutMkLst>
        </pc:sldLayoutChg>
        <pc:sldLayoutChg chg="del">
          <pc:chgData name="reza kabir" userId="af3c95a13102d509" providerId="LiveId" clId="{56FAC459-F8CF-4212-BEC4-FC84FDAF9B7E}" dt="2020-05-04T06:25:50.382" v="53" actId="2696"/>
          <pc:sldLayoutMkLst>
            <pc:docMk/>
            <pc:sldMasterMk cId="4290804006" sldId="2147483648"/>
            <pc:sldLayoutMk cId="1059422624" sldId="2147485505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928308143" sldId="2147485728"/>
          </pc:sldLayoutMkLst>
        </pc:sldLayoutChg>
        <pc:sldLayoutChg chg="del">
          <pc:chgData name="reza kabir" userId="af3c95a13102d509" providerId="LiveId" clId="{56FAC459-F8CF-4212-BEC4-FC84FDAF9B7E}" dt="2020-05-04T06:23:54.567" v="0" actId="47"/>
          <pc:sldLayoutMkLst>
            <pc:docMk/>
            <pc:sldMasterMk cId="4290804006" sldId="2147483648"/>
            <pc:sldLayoutMk cId="1887396366" sldId="2147485733"/>
          </pc:sldLayoutMkLst>
        </pc:sldLayoutChg>
        <pc:sldLayoutChg chg="del">
          <pc:chgData name="reza kabir" userId="af3c95a13102d509" providerId="LiveId" clId="{56FAC459-F8CF-4212-BEC4-FC84FDAF9B7E}" dt="2020-05-04T06:25:49.037" v="2" actId="2696"/>
          <pc:sldLayoutMkLst>
            <pc:docMk/>
            <pc:sldMasterMk cId="4290804006" sldId="2147483648"/>
            <pc:sldLayoutMk cId="1772584132" sldId="2147485782"/>
          </pc:sldLayoutMkLst>
        </pc:sldLayoutChg>
        <pc:sldLayoutChg chg="del">
          <pc:chgData name="reza kabir" userId="af3c95a13102d509" providerId="LiveId" clId="{56FAC459-F8CF-4212-BEC4-FC84FDAF9B7E}" dt="2020-05-04T06:25:49.069" v="3" actId="2696"/>
          <pc:sldLayoutMkLst>
            <pc:docMk/>
            <pc:sldMasterMk cId="4290804006" sldId="2147483648"/>
            <pc:sldLayoutMk cId="2562174174" sldId="2147485783"/>
          </pc:sldLayoutMkLst>
        </pc:sldLayoutChg>
        <pc:sldLayoutChg chg="del">
          <pc:chgData name="reza kabir" userId="af3c95a13102d509" providerId="LiveId" clId="{56FAC459-F8CF-4212-BEC4-FC84FDAF9B7E}" dt="2020-05-04T06:25:49.084" v="5" actId="2696"/>
          <pc:sldLayoutMkLst>
            <pc:docMk/>
            <pc:sldMasterMk cId="4290804006" sldId="2147483648"/>
            <pc:sldLayoutMk cId="2740346988" sldId="2147485784"/>
          </pc:sldLayoutMkLst>
        </pc:sldLayoutChg>
        <pc:sldLayoutChg chg="del">
          <pc:chgData name="reza kabir" userId="af3c95a13102d509" providerId="LiveId" clId="{56FAC459-F8CF-4212-BEC4-FC84FDAF9B7E}" dt="2020-05-04T06:25:49.069" v="4" actId="2696"/>
          <pc:sldLayoutMkLst>
            <pc:docMk/>
            <pc:sldMasterMk cId="4290804006" sldId="2147483648"/>
            <pc:sldLayoutMk cId="857142110" sldId="2147485786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651299168" sldId="2147485790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2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3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4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5" creationId="{00000000-0000-0000-0000-000000000000}"/>
            </ac:spMkLst>
          </pc:spChg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651299168" sldId="2147485790"/>
              <ac:spMk id="6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084" v="6" actId="2696"/>
          <pc:sldLayoutMkLst>
            <pc:docMk/>
            <pc:sldMasterMk cId="4290804006" sldId="2147483648"/>
            <pc:sldLayoutMk cId="772951651" sldId="2147485790"/>
          </pc:sldLayoutMkLst>
        </pc:sldLayoutChg>
        <pc:sldLayoutChg chg="del">
          <pc:chgData name="reza kabir" userId="af3c95a13102d509" providerId="LiveId" clId="{56FAC459-F8CF-4212-BEC4-FC84FDAF9B7E}" dt="2020-05-04T06:25:49.100" v="7" actId="2696"/>
          <pc:sldLayoutMkLst>
            <pc:docMk/>
            <pc:sldMasterMk cId="4290804006" sldId="2147483648"/>
            <pc:sldLayoutMk cId="975173095" sldId="2147485791"/>
          </pc:sldLayoutMkLst>
        </pc:sldLayoutChg>
        <pc:sldLayoutChg chg="modSp">
          <pc:chgData name="reza kabir" userId="af3c95a13102d509" providerId="LiveId" clId="{56FAC459-F8CF-4212-BEC4-FC84FDAF9B7E}" dt="2020-05-04T06:26:37.158" v="57"/>
          <pc:sldLayoutMkLst>
            <pc:docMk/>
            <pc:sldMasterMk cId="4290804006" sldId="2147483648"/>
            <pc:sldLayoutMk cId="1574323559" sldId="2147485791"/>
          </pc:sldLayoutMkLst>
          <pc:spChg chg="mod">
            <ac:chgData name="reza kabir" userId="af3c95a13102d509" providerId="LiveId" clId="{56FAC459-F8CF-4212-BEC4-FC84FDAF9B7E}" dt="2020-05-04T06:26:37.158" v="57"/>
            <ac:spMkLst>
              <pc:docMk/>
              <pc:sldMasterMk cId="4290804006" sldId="2147483648"/>
              <pc:sldLayoutMk cId="1574323559" sldId="2147485791"/>
              <ac:spMk id="2" creationId="{00000000-0000-0000-0000-000000000000}"/>
            </ac:spMkLst>
          </pc:spChg>
        </pc:sldLayoutChg>
        <pc:sldLayoutChg chg="del">
          <pc:chgData name="reza kabir" userId="af3c95a13102d509" providerId="LiveId" clId="{56FAC459-F8CF-4212-BEC4-FC84FDAF9B7E}" dt="2020-05-04T06:25:49.115" v="9" actId="2696"/>
          <pc:sldLayoutMkLst>
            <pc:docMk/>
            <pc:sldMasterMk cId="4290804006" sldId="2147483648"/>
            <pc:sldLayoutMk cId="4075221332" sldId="2147485793"/>
          </pc:sldLayoutMkLst>
        </pc:sldLayoutChg>
        <pc:sldLayoutChg chg="del">
          <pc:chgData name="reza kabir" userId="af3c95a13102d509" providerId="LiveId" clId="{56FAC459-F8CF-4212-BEC4-FC84FDAF9B7E}" dt="2020-05-04T06:25:49.115" v="8" actId="2696"/>
          <pc:sldLayoutMkLst>
            <pc:docMk/>
            <pc:sldMasterMk cId="4290804006" sldId="2147483648"/>
            <pc:sldLayoutMk cId="1412595294" sldId="2147485794"/>
          </pc:sldLayoutMkLst>
        </pc:sldLayoutChg>
        <pc:sldLayoutChg chg="del">
          <pc:chgData name="reza kabir" userId="af3c95a13102d509" providerId="LiveId" clId="{56FAC459-F8CF-4212-BEC4-FC84FDAF9B7E}" dt="2020-05-04T06:25:49.162" v="14" actId="2696"/>
          <pc:sldLayoutMkLst>
            <pc:docMk/>
            <pc:sldMasterMk cId="4290804006" sldId="2147483648"/>
            <pc:sldLayoutMk cId="3658527848" sldId="2147485795"/>
          </pc:sldLayoutMkLst>
        </pc:sldLayoutChg>
        <pc:sldLayoutChg chg="del">
          <pc:chgData name="reza kabir" userId="af3c95a13102d509" providerId="LiveId" clId="{56FAC459-F8CF-4212-BEC4-FC84FDAF9B7E}" dt="2020-05-04T06:25:49.185" v="15" actId="2696"/>
          <pc:sldLayoutMkLst>
            <pc:docMk/>
            <pc:sldMasterMk cId="4290804006" sldId="2147483648"/>
            <pc:sldLayoutMk cId="356537295" sldId="2147485796"/>
          </pc:sldLayoutMkLst>
        </pc:sldLayoutChg>
        <pc:sldLayoutChg chg="del">
          <pc:chgData name="reza kabir" userId="af3c95a13102d509" providerId="LiveId" clId="{56FAC459-F8CF-4212-BEC4-FC84FDAF9B7E}" dt="2020-05-04T06:25:49.135" v="10" actId="2696"/>
          <pc:sldLayoutMkLst>
            <pc:docMk/>
            <pc:sldMasterMk cId="4290804006" sldId="2147483648"/>
            <pc:sldLayoutMk cId="1751893187" sldId="2147485797"/>
          </pc:sldLayoutMkLst>
        </pc:sldLayoutChg>
        <pc:sldLayoutChg chg="del">
          <pc:chgData name="reza kabir" userId="af3c95a13102d509" providerId="LiveId" clId="{56FAC459-F8CF-4212-BEC4-FC84FDAF9B7E}" dt="2020-05-04T06:25:49.147" v="11" actId="2696"/>
          <pc:sldLayoutMkLst>
            <pc:docMk/>
            <pc:sldMasterMk cId="4290804006" sldId="2147483648"/>
            <pc:sldLayoutMk cId="3390853970" sldId="2147485798"/>
          </pc:sldLayoutMkLst>
        </pc:sldLayoutChg>
        <pc:sldLayoutChg chg="del">
          <pc:chgData name="reza kabir" userId="af3c95a13102d509" providerId="LiveId" clId="{56FAC459-F8CF-4212-BEC4-FC84FDAF9B7E}" dt="2020-05-04T06:25:49.147" v="12" actId="2696"/>
          <pc:sldLayoutMkLst>
            <pc:docMk/>
            <pc:sldMasterMk cId="4290804006" sldId="2147483648"/>
            <pc:sldLayoutMk cId="4033117071" sldId="2147485799"/>
          </pc:sldLayoutMkLst>
        </pc:sldLayoutChg>
        <pc:sldLayoutChg chg="del">
          <pc:chgData name="reza kabir" userId="af3c95a13102d509" providerId="LiveId" clId="{56FAC459-F8CF-4212-BEC4-FC84FDAF9B7E}" dt="2020-05-04T06:25:49.162" v="13" actId="2696"/>
          <pc:sldLayoutMkLst>
            <pc:docMk/>
            <pc:sldMasterMk cId="4290804006" sldId="2147483648"/>
            <pc:sldLayoutMk cId="1289093741" sldId="2147485800"/>
          </pc:sldLayoutMkLst>
        </pc:sldLayoutChg>
        <pc:sldLayoutChg chg="del">
          <pc:chgData name="reza kabir" userId="af3c95a13102d509" providerId="LiveId" clId="{56FAC459-F8CF-4212-BEC4-FC84FDAF9B7E}" dt="2020-05-04T06:25:50.398" v="54" actId="2696"/>
          <pc:sldLayoutMkLst>
            <pc:docMk/>
            <pc:sldMasterMk cId="4290804006" sldId="2147483648"/>
            <pc:sldLayoutMk cId="1706208068" sldId="2147485801"/>
          </pc:sldLayoutMkLst>
        </pc:sldLayoutChg>
        <pc:sldLayoutChg chg="del">
          <pc:chgData name="reza kabir" userId="af3c95a13102d509" providerId="LiveId" clId="{56FAC459-F8CF-4212-BEC4-FC84FDAF9B7E}" dt="2020-05-04T06:25:50.398" v="55" actId="2696"/>
          <pc:sldLayoutMkLst>
            <pc:docMk/>
            <pc:sldMasterMk cId="4290804006" sldId="2147483648"/>
            <pc:sldLayoutMk cId="513502782" sldId="2147485802"/>
          </pc:sldLayoutMkLst>
        </pc:sldLayoutChg>
        <pc:sldLayoutChg chg="del">
          <pc:chgData name="reza kabir" userId="af3c95a13102d509" providerId="LiveId" clId="{56FAC459-F8CF-4212-BEC4-FC84FDAF9B7E}" dt="2020-05-04T06:25:50.413" v="56" actId="2696"/>
          <pc:sldLayoutMkLst>
            <pc:docMk/>
            <pc:sldMasterMk cId="4290804006" sldId="2147483648"/>
            <pc:sldLayoutMk cId="2977979087" sldId="214748580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32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8378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7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1" r:id="rId1"/>
    <p:sldLayoutId id="2147485792" r:id="rId2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8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7" r:id="rId1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5D7C46F-CA92-4DF4-93AF-495AE9A6D22F}"/>
              </a:ext>
            </a:extLst>
          </p:cNvPr>
          <p:cNvSpPr/>
          <p:nvPr/>
        </p:nvSpPr>
        <p:spPr>
          <a:xfrm>
            <a:off x="14711696" y="8465739"/>
            <a:ext cx="1582697" cy="923542"/>
          </a:xfrm>
          <a:custGeom>
            <a:avLst/>
            <a:gdLst>
              <a:gd name="connsiteX0" fmla="*/ 1890717 w 1890716"/>
              <a:gd name="connsiteY0" fmla="*/ 532169 h 1103278"/>
              <a:gd name="connsiteX1" fmla="*/ 1018911 w 1890716"/>
              <a:gd name="connsiteY1" fmla="*/ 0 h 1103278"/>
              <a:gd name="connsiteX2" fmla="*/ 0 w 1890716"/>
              <a:gd name="connsiteY2" fmla="*/ 612211 h 1103278"/>
              <a:gd name="connsiteX3" fmla="*/ 878297 w 1890716"/>
              <a:gd name="connsiteY3" fmla="*/ 1103278 h 110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716" h="1103278">
                <a:moveTo>
                  <a:pt x="1890717" y="532169"/>
                </a:moveTo>
                <a:lnTo>
                  <a:pt x="1018911" y="0"/>
                </a:lnTo>
                <a:lnTo>
                  <a:pt x="0" y="612211"/>
                </a:lnTo>
                <a:lnTo>
                  <a:pt x="878297" y="1103278"/>
                </a:lnTo>
                <a:close/>
              </a:path>
            </a:pathLst>
          </a:custGeom>
          <a:solidFill>
            <a:srgbClr val="D4D4D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8004B09-54DE-456C-B61C-0BA0D0E146FD}"/>
              </a:ext>
            </a:extLst>
          </p:cNvPr>
          <p:cNvSpPr/>
          <p:nvPr/>
        </p:nvSpPr>
        <p:spPr>
          <a:xfrm>
            <a:off x="14994193" y="8648636"/>
            <a:ext cx="2844870" cy="1589941"/>
          </a:xfrm>
          <a:custGeom>
            <a:avLst/>
            <a:gdLst>
              <a:gd name="connsiteX0" fmla="*/ 3398529 w 3398528"/>
              <a:gd name="connsiteY0" fmla="*/ 1254709 h 1899369"/>
              <a:gd name="connsiteX1" fmla="*/ 958337 w 3398528"/>
              <a:gd name="connsiteY1" fmla="*/ 0 h 1899369"/>
              <a:gd name="connsiteX2" fmla="*/ 0 w 3398528"/>
              <a:gd name="connsiteY2" fmla="*/ 571109 h 1899369"/>
              <a:gd name="connsiteX3" fmla="*/ 2239006 w 3398528"/>
              <a:gd name="connsiteY3" fmla="*/ 1899370 h 189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8528" h="1899369">
                <a:moveTo>
                  <a:pt x="3398529" y="1254709"/>
                </a:moveTo>
                <a:lnTo>
                  <a:pt x="958337" y="0"/>
                </a:lnTo>
                <a:lnTo>
                  <a:pt x="0" y="571109"/>
                </a:lnTo>
                <a:lnTo>
                  <a:pt x="2239006" y="1899370"/>
                </a:lnTo>
                <a:close/>
              </a:path>
            </a:pathLst>
          </a:custGeom>
          <a:solidFill>
            <a:srgbClr val="D4D4D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1E5D25-4BFD-43DE-8B84-D18D113336D0}"/>
              </a:ext>
            </a:extLst>
          </p:cNvPr>
          <p:cNvSpPr/>
          <p:nvPr/>
        </p:nvSpPr>
        <p:spPr>
          <a:xfrm>
            <a:off x="14184324" y="8148606"/>
            <a:ext cx="1537835" cy="854959"/>
          </a:xfrm>
          <a:custGeom>
            <a:avLst/>
            <a:gdLst>
              <a:gd name="connsiteX0" fmla="*/ 22123 w 1837123"/>
              <a:gd name="connsiteY0" fmla="*/ 404811 h 1021348"/>
              <a:gd name="connsiteX1" fmla="*/ 591068 w 1837123"/>
              <a:gd name="connsiteY1" fmla="*/ 30562 h 1021348"/>
              <a:gd name="connsiteX2" fmla="*/ 824703 w 1837123"/>
              <a:gd name="connsiteY2" fmla="*/ 32725 h 1021348"/>
              <a:gd name="connsiteX3" fmla="*/ 1837123 w 1837123"/>
              <a:gd name="connsiteY3" fmla="*/ 556241 h 1021348"/>
              <a:gd name="connsiteX4" fmla="*/ 833357 w 1837123"/>
              <a:gd name="connsiteY4" fmla="*/ 1021348 h 1021348"/>
              <a:gd name="connsiteX5" fmla="*/ 15633 w 1837123"/>
              <a:gd name="connsiteY5" fmla="*/ 480526 h 1021348"/>
              <a:gd name="connsiteX6" fmla="*/ 22123 w 1837123"/>
              <a:gd name="connsiteY6" fmla="*/ 404811 h 102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123" h="1021348">
                <a:moveTo>
                  <a:pt x="22123" y="404811"/>
                </a:moveTo>
                <a:lnTo>
                  <a:pt x="591068" y="30562"/>
                </a:lnTo>
                <a:cubicBezTo>
                  <a:pt x="662457" y="-10541"/>
                  <a:pt x="751152" y="-10541"/>
                  <a:pt x="824703" y="32725"/>
                </a:cubicBezTo>
                <a:lnTo>
                  <a:pt x="1837123" y="556241"/>
                </a:lnTo>
                <a:lnTo>
                  <a:pt x="833357" y="1021348"/>
                </a:lnTo>
                <a:lnTo>
                  <a:pt x="15633" y="480526"/>
                </a:lnTo>
                <a:cubicBezTo>
                  <a:pt x="-8163" y="456729"/>
                  <a:pt x="-3837" y="419954"/>
                  <a:pt x="22123" y="404811"/>
                </a:cubicBezTo>
                <a:close/>
              </a:path>
            </a:pathLst>
          </a:custGeom>
          <a:solidFill>
            <a:srgbClr val="D4D4D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BFC217-8919-40CD-AFD5-9210A3591396}"/>
              </a:ext>
            </a:extLst>
          </p:cNvPr>
          <p:cNvSpPr/>
          <p:nvPr/>
        </p:nvSpPr>
        <p:spPr>
          <a:xfrm>
            <a:off x="8940466" y="8136161"/>
            <a:ext cx="18108" cy="18108"/>
          </a:xfrm>
          <a:custGeom>
            <a:avLst/>
            <a:gdLst>
              <a:gd name="connsiteX0" fmla="*/ 0 w 21632"/>
              <a:gd name="connsiteY0" fmla="*/ 0 h 21632"/>
              <a:gd name="connsiteX1" fmla="*/ 0 w 21632"/>
              <a:gd name="connsiteY1" fmla="*/ 0 h 21632"/>
              <a:gd name="connsiteX2" fmla="*/ 0 w 21632"/>
              <a:gd name="connsiteY2" fmla="*/ 0 h 2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32" h="2163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1238455" y="7759501"/>
            <a:ext cx="1481288" cy="1073844"/>
            <a:chOff x="9463713" y="7743590"/>
            <a:chExt cx="1769571" cy="1282831"/>
          </a:xfrm>
          <a:solidFill>
            <a:srgbClr val="000000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0696DD-7F5D-4242-89A0-5BD1E6A160F6}"/>
                </a:ext>
              </a:extLst>
            </p:cNvPr>
            <p:cNvSpPr/>
            <p:nvPr/>
          </p:nvSpPr>
          <p:spPr>
            <a:xfrm>
              <a:off x="9463713" y="7743590"/>
              <a:ext cx="1769571" cy="1016746"/>
            </a:xfrm>
            <a:custGeom>
              <a:avLst/>
              <a:gdLst>
                <a:gd name="connsiteX0" fmla="*/ 1676550 w 1769571"/>
                <a:gd name="connsiteY0" fmla="*/ 1016747 h 1016746"/>
                <a:gd name="connsiteX1" fmla="*/ 1769571 w 1769571"/>
                <a:gd name="connsiteY1" fmla="*/ 966991 h 1016746"/>
                <a:gd name="connsiteX2" fmla="*/ 93021 w 1769571"/>
                <a:gd name="connsiteY2" fmla="*/ 0 h 1016746"/>
                <a:gd name="connsiteX3" fmla="*/ 0 w 1769571"/>
                <a:gd name="connsiteY3" fmla="*/ 47592 h 101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571" h="1016746">
                  <a:moveTo>
                    <a:pt x="1676550" y="1016747"/>
                  </a:moveTo>
                  <a:lnTo>
                    <a:pt x="1769571" y="966991"/>
                  </a:lnTo>
                  <a:lnTo>
                    <a:pt x="93021" y="0"/>
                  </a:lnTo>
                  <a:lnTo>
                    <a:pt x="0" y="47592"/>
                  </a:lnTo>
                  <a:close/>
                </a:path>
              </a:pathLst>
            </a:custGeom>
            <a:solidFill>
              <a:srgbClr val="B2B2B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2B5E1F-DB3B-45AB-840E-31B952441BC2}"/>
                </a:ext>
              </a:extLst>
            </p:cNvPr>
            <p:cNvSpPr/>
            <p:nvPr/>
          </p:nvSpPr>
          <p:spPr>
            <a:xfrm>
              <a:off x="11140264" y="8710580"/>
              <a:ext cx="93021" cy="315840"/>
            </a:xfrm>
            <a:custGeom>
              <a:avLst/>
              <a:gdLst>
                <a:gd name="connsiteX0" fmla="*/ 0 w 93021"/>
                <a:gd name="connsiteY0" fmla="*/ 315841 h 315840"/>
                <a:gd name="connsiteX1" fmla="*/ 93021 w 93021"/>
                <a:gd name="connsiteY1" fmla="*/ 266085 h 315840"/>
                <a:gd name="connsiteX2" fmla="*/ 93021 w 93021"/>
                <a:gd name="connsiteY2" fmla="*/ 0 h 315840"/>
                <a:gd name="connsiteX3" fmla="*/ 0 w 93021"/>
                <a:gd name="connsiteY3" fmla="*/ 49756 h 3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21" h="315840">
                  <a:moveTo>
                    <a:pt x="0" y="315841"/>
                  </a:moveTo>
                  <a:lnTo>
                    <a:pt x="93021" y="266085"/>
                  </a:lnTo>
                  <a:lnTo>
                    <a:pt x="93021" y="0"/>
                  </a:lnTo>
                  <a:lnTo>
                    <a:pt x="0" y="49756"/>
                  </a:lnTo>
                  <a:close/>
                </a:path>
              </a:pathLst>
            </a:custGeom>
            <a:solidFill>
              <a:srgbClr val="888888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BBB903-709C-4A1E-B925-77A06FCFEF2D}"/>
                </a:ext>
              </a:extLst>
            </p:cNvPr>
            <p:cNvSpPr/>
            <p:nvPr/>
          </p:nvSpPr>
          <p:spPr>
            <a:xfrm>
              <a:off x="9463713" y="7791182"/>
              <a:ext cx="1676550" cy="1235239"/>
            </a:xfrm>
            <a:custGeom>
              <a:avLst/>
              <a:gdLst>
                <a:gd name="connsiteX0" fmla="*/ 0 w 1676550"/>
                <a:gd name="connsiteY0" fmla="*/ 0 h 1235239"/>
                <a:gd name="connsiteX1" fmla="*/ 1676550 w 1676550"/>
                <a:gd name="connsiteY1" fmla="*/ 969155 h 1235239"/>
                <a:gd name="connsiteX2" fmla="*/ 1676550 w 1676550"/>
                <a:gd name="connsiteY2" fmla="*/ 1235239 h 1235239"/>
                <a:gd name="connsiteX3" fmla="*/ 0 w 1676550"/>
                <a:gd name="connsiteY3" fmla="*/ 266085 h 123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550" h="1235239">
                  <a:moveTo>
                    <a:pt x="0" y="0"/>
                  </a:moveTo>
                  <a:lnTo>
                    <a:pt x="1676550" y="969155"/>
                  </a:lnTo>
                  <a:lnTo>
                    <a:pt x="1676550" y="1235239"/>
                  </a:lnTo>
                  <a:lnTo>
                    <a:pt x="0" y="266085"/>
                  </a:lnTo>
                  <a:close/>
                </a:path>
              </a:pathLst>
            </a:custGeom>
            <a:solidFill>
              <a:srgbClr val="5A5C54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213907" y="7788865"/>
            <a:ext cx="2084307" cy="1639326"/>
            <a:chOff x="7045155" y="7778669"/>
            <a:chExt cx="2489947" cy="1958365"/>
          </a:xfrm>
          <a:solidFill>
            <a:srgbClr val="000000"/>
          </a:solidFill>
        </p:grpSpPr>
        <p:grpSp>
          <p:nvGrpSpPr>
            <p:cNvPr id="19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8090024" y="7778669"/>
              <a:ext cx="1445077" cy="1356971"/>
              <a:chOff x="8090024" y="7778669"/>
              <a:chExt cx="1445077" cy="1356971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71F39-32B2-47D7-97D5-F950FA8201D0}"/>
                  </a:ext>
                </a:extLst>
              </p:cNvPr>
              <p:cNvSpPr/>
              <p:nvPr/>
            </p:nvSpPr>
            <p:spPr>
              <a:xfrm>
                <a:off x="8090024" y="7778669"/>
                <a:ext cx="1105441" cy="1167709"/>
              </a:xfrm>
              <a:custGeom>
                <a:avLst/>
                <a:gdLst>
                  <a:gd name="connsiteX0" fmla="*/ 0 w 1105441"/>
                  <a:gd name="connsiteY0" fmla="*/ 786971 h 1167709"/>
                  <a:gd name="connsiteX1" fmla="*/ 99512 w 1105441"/>
                  <a:gd name="connsiteY1" fmla="*/ 1014117 h 1167709"/>
                  <a:gd name="connsiteX2" fmla="*/ 361270 w 1105441"/>
                  <a:gd name="connsiteY2" fmla="*/ 1167710 h 1167709"/>
                  <a:gd name="connsiteX3" fmla="*/ 1105442 w 1105441"/>
                  <a:gd name="connsiteY3" fmla="*/ 267782 h 1167709"/>
                  <a:gd name="connsiteX4" fmla="*/ 806907 w 1105441"/>
                  <a:gd name="connsiteY4" fmla="*/ 34146 h 1167709"/>
                  <a:gd name="connsiteX5" fmla="*/ 454291 w 1105441"/>
                  <a:gd name="connsiteY5" fmla="*/ 70922 h 1167709"/>
                  <a:gd name="connsiteX6" fmla="*/ 0 w 1105441"/>
                  <a:gd name="connsiteY6" fmla="*/ 786971 h 1167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5441" h="1167709">
                    <a:moveTo>
                      <a:pt x="0" y="786971"/>
                    </a:moveTo>
                    <a:cubicBezTo>
                      <a:pt x="0" y="895136"/>
                      <a:pt x="36776" y="970851"/>
                      <a:pt x="99512" y="1014117"/>
                    </a:cubicBezTo>
                    <a:cubicBezTo>
                      <a:pt x="183880" y="1070362"/>
                      <a:pt x="361270" y="1167710"/>
                      <a:pt x="361270" y="1167710"/>
                    </a:cubicBezTo>
                    <a:cubicBezTo>
                      <a:pt x="612211" y="1022770"/>
                      <a:pt x="1105442" y="518723"/>
                      <a:pt x="1105442" y="267782"/>
                    </a:cubicBezTo>
                    <a:cubicBezTo>
                      <a:pt x="1105442" y="159617"/>
                      <a:pt x="869643" y="75248"/>
                      <a:pt x="806907" y="34146"/>
                    </a:cubicBezTo>
                    <a:cubicBezTo>
                      <a:pt x="722539" y="-19936"/>
                      <a:pt x="597068" y="-11283"/>
                      <a:pt x="454291" y="70922"/>
                    </a:cubicBezTo>
                    <a:cubicBezTo>
                      <a:pt x="203349" y="213699"/>
                      <a:pt x="0" y="536029"/>
                      <a:pt x="0" y="786971"/>
                    </a:cubicBezTo>
                    <a:close/>
                  </a:path>
                </a:pathLst>
              </a:custGeom>
              <a:solidFill>
                <a:srgbClr val="68737B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D8626D1-699D-4925-808E-06C94E43A8B7}"/>
                  </a:ext>
                </a:extLst>
              </p:cNvPr>
              <p:cNvSpPr/>
              <p:nvPr/>
            </p:nvSpPr>
            <p:spPr>
              <a:xfrm>
                <a:off x="8336639" y="7922088"/>
                <a:ext cx="908582" cy="1049142"/>
              </a:xfrm>
              <a:custGeom>
                <a:avLst/>
                <a:gdLst>
                  <a:gd name="connsiteX0" fmla="*/ 0 w 908582"/>
                  <a:gd name="connsiteY0" fmla="*/ 786329 h 1049142"/>
                  <a:gd name="connsiteX1" fmla="*/ 454291 w 908582"/>
                  <a:gd name="connsiteY1" fmla="*/ 978862 h 1049142"/>
                  <a:gd name="connsiteX2" fmla="*/ 908582 w 908582"/>
                  <a:gd name="connsiteY2" fmla="*/ 262813 h 1049142"/>
                  <a:gd name="connsiteX3" fmla="*/ 454291 w 908582"/>
                  <a:gd name="connsiteY3" fmla="*/ 70280 h 1049142"/>
                  <a:gd name="connsiteX4" fmla="*/ 0 w 908582"/>
                  <a:gd name="connsiteY4" fmla="*/ 786329 h 1049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582" h="1049142">
                    <a:moveTo>
                      <a:pt x="0" y="786329"/>
                    </a:moveTo>
                    <a:cubicBezTo>
                      <a:pt x="0" y="1037271"/>
                      <a:pt x="203349" y="1123802"/>
                      <a:pt x="454291" y="978862"/>
                    </a:cubicBezTo>
                    <a:cubicBezTo>
                      <a:pt x="705233" y="833922"/>
                      <a:pt x="908582" y="513755"/>
                      <a:pt x="908582" y="262813"/>
                    </a:cubicBezTo>
                    <a:cubicBezTo>
                      <a:pt x="908582" y="11871"/>
                      <a:pt x="705233" y="-74660"/>
                      <a:pt x="454291" y="70280"/>
                    </a:cubicBezTo>
                    <a:cubicBezTo>
                      <a:pt x="203349" y="213057"/>
                      <a:pt x="0" y="535388"/>
                      <a:pt x="0" y="786329"/>
                    </a:cubicBezTo>
                    <a:close/>
                  </a:path>
                </a:pathLst>
              </a:custGeom>
              <a:solidFill>
                <a:srgbClr val="424852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B35F592-AC79-4554-8A0A-66C7910C7DC3}"/>
                  </a:ext>
                </a:extLst>
              </p:cNvPr>
              <p:cNvSpPr/>
              <p:nvPr/>
            </p:nvSpPr>
            <p:spPr>
              <a:xfrm>
                <a:off x="8379905" y="7940915"/>
                <a:ext cx="1105441" cy="1167709"/>
              </a:xfrm>
              <a:custGeom>
                <a:avLst/>
                <a:gdLst>
                  <a:gd name="connsiteX0" fmla="*/ 0 w 1105441"/>
                  <a:gd name="connsiteY0" fmla="*/ 786971 h 1167709"/>
                  <a:gd name="connsiteX1" fmla="*/ 99512 w 1105441"/>
                  <a:gd name="connsiteY1" fmla="*/ 1014117 h 1167709"/>
                  <a:gd name="connsiteX2" fmla="*/ 361270 w 1105441"/>
                  <a:gd name="connsiteY2" fmla="*/ 1167710 h 1167709"/>
                  <a:gd name="connsiteX3" fmla="*/ 1105442 w 1105441"/>
                  <a:gd name="connsiteY3" fmla="*/ 267782 h 1167709"/>
                  <a:gd name="connsiteX4" fmla="*/ 806908 w 1105441"/>
                  <a:gd name="connsiteY4" fmla="*/ 34146 h 1167709"/>
                  <a:gd name="connsiteX5" fmla="*/ 454291 w 1105441"/>
                  <a:gd name="connsiteY5" fmla="*/ 70922 h 1167709"/>
                  <a:gd name="connsiteX6" fmla="*/ 0 w 1105441"/>
                  <a:gd name="connsiteY6" fmla="*/ 786971 h 1167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5441" h="1167709">
                    <a:moveTo>
                      <a:pt x="0" y="786971"/>
                    </a:moveTo>
                    <a:cubicBezTo>
                      <a:pt x="0" y="895136"/>
                      <a:pt x="36776" y="970851"/>
                      <a:pt x="99512" y="1014117"/>
                    </a:cubicBezTo>
                    <a:cubicBezTo>
                      <a:pt x="183880" y="1070362"/>
                      <a:pt x="361270" y="1167710"/>
                      <a:pt x="361270" y="1167710"/>
                    </a:cubicBezTo>
                    <a:cubicBezTo>
                      <a:pt x="612212" y="1022770"/>
                      <a:pt x="1105442" y="518723"/>
                      <a:pt x="1105442" y="267782"/>
                    </a:cubicBezTo>
                    <a:cubicBezTo>
                      <a:pt x="1105442" y="159617"/>
                      <a:pt x="869643" y="75248"/>
                      <a:pt x="806908" y="34146"/>
                    </a:cubicBezTo>
                    <a:cubicBezTo>
                      <a:pt x="722539" y="-19936"/>
                      <a:pt x="597068" y="-11283"/>
                      <a:pt x="454291" y="70922"/>
                    </a:cubicBezTo>
                    <a:cubicBezTo>
                      <a:pt x="203349" y="215862"/>
                      <a:pt x="0" y="536029"/>
                      <a:pt x="0" y="786971"/>
                    </a:cubicBezTo>
                    <a:close/>
                  </a:path>
                </a:pathLst>
              </a:custGeom>
              <a:solidFill>
                <a:srgbClr val="68737B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7A36AA9-5861-42B1-96EA-D449ACF987C1}"/>
                  </a:ext>
                </a:extLst>
              </p:cNvPr>
              <p:cNvSpPr/>
              <p:nvPr/>
            </p:nvSpPr>
            <p:spPr>
              <a:xfrm>
                <a:off x="8626520" y="8086498"/>
                <a:ext cx="908582" cy="1049142"/>
              </a:xfrm>
              <a:custGeom>
                <a:avLst/>
                <a:gdLst>
                  <a:gd name="connsiteX0" fmla="*/ 0 w 908582"/>
                  <a:gd name="connsiteY0" fmla="*/ 786329 h 1049142"/>
                  <a:gd name="connsiteX1" fmla="*/ 454291 w 908582"/>
                  <a:gd name="connsiteY1" fmla="*/ 978862 h 1049142"/>
                  <a:gd name="connsiteX2" fmla="*/ 908582 w 908582"/>
                  <a:gd name="connsiteY2" fmla="*/ 262813 h 1049142"/>
                  <a:gd name="connsiteX3" fmla="*/ 454291 w 908582"/>
                  <a:gd name="connsiteY3" fmla="*/ 70280 h 1049142"/>
                  <a:gd name="connsiteX4" fmla="*/ 0 w 908582"/>
                  <a:gd name="connsiteY4" fmla="*/ 786329 h 1049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582" h="1049142">
                    <a:moveTo>
                      <a:pt x="0" y="786329"/>
                    </a:moveTo>
                    <a:cubicBezTo>
                      <a:pt x="0" y="1037271"/>
                      <a:pt x="203350" y="1123803"/>
                      <a:pt x="454291" y="978862"/>
                    </a:cubicBezTo>
                    <a:cubicBezTo>
                      <a:pt x="705233" y="833922"/>
                      <a:pt x="908582" y="513754"/>
                      <a:pt x="908582" y="262813"/>
                    </a:cubicBezTo>
                    <a:cubicBezTo>
                      <a:pt x="908582" y="11871"/>
                      <a:pt x="705233" y="-74660"/>
                      <a:pt x="454291" y="70280"/>
                    </a:cubicBezTo>
                    <a:cubicBezTo>
                      <a:pt x="203350" y="215221"/>
                      <a:pt x="0" y="535387"/>
                      <a:pt x="0" y="786329"/>
                    </a:cubicBezTo>
                    <a:close/>
                  </a:path>
                </a:pathLst>
              </a:custGeom>
              <a:solidFill>
                <a:srgbClr val="424852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1D5A861-786C-496F-ACFD-B7C736CE3886}"/>
                  </a:ext>
                </a:extLst>
              </p:cNvPr>
              <p:cNvSpPr/>
              <p:nvPr/>
            </p:nvSpPr>
            <p:spPr>
              <a:xfrm>
                <a:off x="8760644" y="8246827"/>
                <a:ext cx="601394" cy="696034"/>
              </a:xfrm>
              <a:custGeom>
                <a:avLst/>
                <a:gdLst>
                  <a:gd name="connsiteX0" fmla="*/ 0 w 601394"/>
                  <a:gd name="connsiteY0" fmla="*/ 522162 h 696034"/>
                  <a:gd name="connsiteX1" fmla="*/ 300697 w 601394"/>
                  <a:gd name="connsiteY1" fmla="*/ 649796 h 696034"/>
                  <a:gd name="connsiteX2" fmla="*/ 601395 w 601394"/>
                  <a:gd name="connsiteY2" fmla="*/ 173872 h 696034"/>
                  <a:gd name="connsiteX3" fmla="*/ 300697 w 601394"/>
                  <a:gd name="connsiteY3" fmla="*/ 46238 h 696034"/>
                  <a:gd name="connsiteX4" fmla="*/ 0 w 601394"/>
                  <a:gd name="connsiteY4" fmla="*/ 522162 h 69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94" h="696034">
                    <a:moveTo>
                      <a:pt x="0" y="522162"/>
                    </a:moveTo>
                    <a:cubicBezTo>
                      <a:pt x="0" y="688735"/>
                      <a:pt x="134124" y="744981"/>
                      <a:pt x="300697" y="649796"/>
                    </a:cubicBezTo>
                    <a:cubicBezTo>
                      <a:pt x="467271" y="554612"/>
                      <a:pt x="601395" y="340446"/>
                      <a:pt x="601395" y="173872"/>
                    </a:cubicBezTo>
                    <a:cubicBezTo>
                      <a:pt x="601395" y="7299"/>
                      <a:pt x="467271" y="-48946"/>
                      <a:pt x="300697" y="46238"/>
                    </a:cubicBezTo>
                    <a:cubicBezTo>
                      <a:pt x="134124" y="143586"/>
                      <a:pt x="0" y="355589"/>
                      <a:pt x="0" y="522162"/>
                    </a:cubicBezTo>
                    <a:close/>
                  </a:path>
                </a:pathLst>
              </a:custGeom>
              <a:solidFill>
                <a:srgbClr val="DBE0E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EDBA41A-341A-43B3-8E01-DDF742BEF58F}"/>
                  </a:ext>
                </a:extLst>
              </p:cNvPr>
              <p:cNvSpPr/>
              <p:nvPr/>
            </p:nvSpPr>
            <p:spPr>
              <a:xfrm>
                <a:off x="8780113" y="8261970"/>
                <a:ext cx="601395" cy="696034"/>
              </a:xfrm>
              <a:custGeom>
                <a:avLst/>
                <a:gdLst>
                  <a:gd name="connsiteX0" fmla="*/ 0 w 601395"/>
                  <a:gd name="connsiteY0" fmla="*/ 522162 h 696034"/>
                  <a:gd name="connsiteX1" fmla="*/ 300697 w 601395"/>
                  <a:gd name="connsiteY1" fmla="*/ 649797 h 696034"/>
                  <a:gd name="connsiteX2" fmla="*/ 601395 w 601395"/>
                  <a:gd name="connsiteY2" fmla="*/ 173873 h 696034"/>
                  <a:gd name="connsiteX3" fmla="*/ 300697 w 601395"/>
                  <a:gd name="connsiteY3" fmla="*/ 46238 h 696034"/>
                  <a:gd name="connsiteX4" fmla="*/ 0 w 601395"/>
                  <a:gd name="connsiteY4" fmla="*/ 522162 h 69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95" h="696034">
                    <a:moveTo>
                      <a:pt x="0" y="522162"/>
                    </a:moveTo>
                    <a:cubicBezTo>
                      <a:pt x="0" y="688736"/>
                      <a:pt x="134124" y="744981"/>
                      <a:pt x="300697" y="649797"/>
                    </a:cubicBezTo>
                    <a:cubicBezTo>
                      <a:pt x="467271" y="554611"/>
                      <a:pt x="601395" y="340446"/>
                      <a:pt x="601395" y="173873"/>
                    </a:cubicBezTo>
                    <a:cubicBezTo>
                      <a:pt x="601395" y="7299"/>
                      <a:pt x="467271" y="-48947"/>
                      <a:pt x="300697" y="46238"/>
                    </a:cubicBezTo>
                    <a:cubicBezTo>
                      <a:pt x="134124" y="141423"/>
                      <a:pt x="0" y="355589"/>
                      <a:pt x="0" y="522162"/>
                    </a:cubicBezTo>
                    <a:close/>
                  </a:path>
                </a:pathLst>
              </a:custGeom>
              <a:solidFill>
                <a:srgbClr val="D7D9DB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B4B3F3A-2D60-4F75-B48F-02405B6FAE43}"/>
                  </a:ext>
                </a:extLst>
              </p:cNvPr>
              <p:cNvSpPr/>
              <p:nvPr/>
            </p:nvSpPr>
            <p:spPr>
              <a:xfrm>
                <a:off x="8810399" y="8296598"/>
                <a:ext cx="540822" cy="624631"/>
              </a:xfrm>
              <a:custGeom>
                <a:avLst/>
                <a:gdLst>
                  <a:gd name="connsiteX0" fmla="*/ 540823 w 540822"/>
                  <a:gd name="connsiteY0" fmla="*/ 156551 h 624631"/>
                  <a:gd name="connsiteX1" fmla="*/ 270411 w 540822"/>
                  <a:gd name="connsiteY1" fmla="*/ 582719 h 624631"/>
                  <a:gd name="connsiteX2" fmla="*/ 0 w 540822"/>
                  <a:gd name="connsiteY2" fmla="*/ 468064 h 624631"/>
                  <a:gd name="connsiteX3" fmla="*/ 4327 w 540822"/>
                  <a:gd name="connsiteY3" fmla="*/ 418309 h 624631"/>
                  <a:gd name="connsiteX4" fmla="*/ 270411 w 540822"/>
                  <a:gd name="connsiteY4" fmla="*/ 41896 h 624631"/>
                  <a:gd name="connsiteX5" fmla="*/ 302861 w 540822"/>
                  <a:gd name="connsiteY5" fmla="*/ 24590 h 624631"/>
                  <a:gd name="connsiteX6" fmla="*/ 540823 w 540822"/>
                  <a:gd name="connsiteY6" fmla="*/ 156551 h 624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822" h="624631">
                    <a:moveTo>
                      <a:pt x="540823" y="156551"/>
                    </a:moveTo>
                    <a:cubicBezTo>
                      <a:pt x="540823" y="305818"/>
                      <a:pt x="419679" y="496188"/>
                      <a:pt x="270411" y="582719"/>
                    </a:cubicBezTo>
                    <a:cubicBezTo>
                      <a:pt x="121144" y="669251"/>
                      <a:pt x="0" y="617331"/>
                      <a:pt x="0" y="468064"/>
                    </a:cubicBezTo>
                    <a:cubicBezTo>
                      <a:pt x="0" y="450758"/>
                      <a:pt x="2163" y="433452"/>
                      <a:pt x="4327" y="418309"/>
                    </a:cubicBezTo>
                    <a:cubicBezTo>
                      <a:pt x="25960" y="279858"/>
                      <a:pt x="138451" y="119774"/>
                      <a:pt x="270411" y="41896"/>
                    </a:cubicBezTo>
                    <a:cubicBezTo>
                      <a:pt x="281228" y="35406"/>
                      <a:pt x="292044" y="28917"/>
                      <a:pt x="302861" y="24590"/>
                    </a:cubicBezTo>
                    <a:cubicBezTo>
                      <a:pt x="436985" y="-35982"/>
                      <a:pt x="540823" y="18100"/>
                      <a:pt x="540823" y="156551"/>
                    </a:cubicBezTo>
                    <a:close/>
                  </a:path>
                </a:pathLst>
              </a:custGeom>
              <a:solidFill>
                <a:srgbClr val="797B7D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B32CC19-2FCE-4A74-9F86-DC5468517531}"/>
                  </a:ext>
                </a:extLst>
              </p:cNvPr>
              <p:cNvSpPr/>
              <p:nvPr/>
            </p:nvSpPr>
            <p:spPr>
              <a:xfrm>
                <a:off x="8812563" y="8323041"/>
                <a:ext cx="406699" cy="471583"/>
              </a:xfrm>
              <a:custGeom>
                <a:avLst/>
                <a:gdLst>
                  <a:gd name="connsiteX0" fmla="*/ 406699 w 406699"/>
                  <a:gd name="connsiteY0" fmla="*/ 114964 h 471583"/>
                  <a:gd name="connsiteX1" fmla="*/ 406699 w 406699"/>
                  <a:gd name="connsiteY1" fmla="*/ 114964 h 471583"/>
                  <a:gd name="connsiteX2" fmla="*/ 201186 w 406699"/>
                  <a:gd name="connsiteY2" fmla="*/ 439458 h 471583"/>
                  <a:gd name="connsiteX3" fmla="*/ 140614 w 406699"/>
                  <a:gd name="connsiteY3" fmla="*/ 465418 h 471583"/>
                  <a:gd name="connsiteX4" fmla="*/ 6490 w 406699"/>
                  <a:gd name="connsiteY4" fmla="*/ 411335 h 471583"/>
                  <a:gd name="connsiteX5" fmla="*/ 0 w 406699"/>
                  <a:gd name="connsiteY5" fmla="*/ 391866 h 471583"/>
                  <a:gd name="connsiteX6" fmla="*/ 15143 w 406699"/>
                  <a:gd name="connsiteY6" fmla="*/ 331293 h 471583"/>
                  <a:gd name="connsiteX7" fmla="*/ 227146 w 406699"/>
                  <a:gd name="connsiteY7" fmla="*/ 41412 h 471583"/>
                  <a:gd name="connsiteX8" fmla="*/ 266085 w 406699"/>
                  <a:gd name="connsiteY8" fmla="*/ 15453 h 471583"/>
                  <a:gd name="connsiteX9" fmla="*/ 292044 w 406699"/>
                  <a:gd name="connsiteY9" fmla="*/ 2473 h 471583"/>
                  <a:gd name="connsiteX10" fmla="*/ 296371 w 406699"/>
                  <a:gd name="connsiteY10" fmla="*/ 310 h 471583"/>
                  <a:gd name="connsiteX11" fmla="*/ 406699 w 406699"/>
                  <a:gd name="connsiteY11" fmla="*/ 114964 h 47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6699" h="471583">
                    <a:moveTo>
                      <a:pt x="406699" y="114964"/>
                    </a:moveTo>
                    <a:lnTo>
                      <a:pt x="406699" y="114964"/>
                    </a:lnTo>
                    <a:cubicBezTo>
                      <a:pt x="406699" y="229619"/>
                      <a:pt x="315841" y="374559"/>
                      <a:pt x="201186" y="439458"/>
                    </a:cubicBezTo>
                    <a:cubicBezTo>
                      <a:pt x="179554" y="452438"/>
                      <a:pt x="160083" y="461091"/>
                      <a:pt x="140614" y="465418"/>
                    </a:cubicBezTo>
                    <a:cubicBezTo>
                      <a:pt x="77879" y="482724"/>
                      <a:pt x="28123" y="463254"/>
                      <a:pt x="6490" y="411335"/>
                    </a:cubicBezTo>
                    <a:cubicBezTo>
                      <a:pt x="4327" y="404846"/>
                      <a:pt x="2163" y="398355"/>
                      <a:pt x="0" y="391866"/>
                    </a:cubicBezTo>
                    <a:cubicBezTo>
                      <a:pt x="2163" y="372396"/>
                      <a:pt x="8653" y="350763"/>
                      <a:pt x="15143" y="331293"/>
                    </a:cubicBezTo>
                    <a:cubicBezTo>
                      <a:pt x="49756" y="223129"/>
                      <a:pt x="131961" y="112801"/>
                      <a:pt x="227146" y="41412"/>
                    </a:cubicBezTo>
                    <a:cubicBezTo>
                      <a:pt x="240125" y="32759"/>
                      <a:pt x="253105" y="24106"/>
                      <a:pt x="266085" y="15453"/>
                    </a:cubicBezTo>
                    <a:cubicBezTo>
                      <a:pt x="274738" y="11126"/>
                      <a:pt x="283391" y="4637"/>
                      <a:pt x="292044" y="2473"/>
                    </a:cubicBezTo>
                    <a:cubicBezTo>
                      <a:pt x="294208" y="2473"/>
                      <a:pt x="296371" y="310"/>
                      <a:pt x="296371" y="310"/>
                    </a:cubicBezTo>
                    <a:cubicBezTo>
                      <a:pt x="363433" y="-4017"/>
                      <a:pt x="406699" y="37086"/>
                      <a:pt x="406699" y="114964"/>
                    </a:cubicBezTo>
                    <a:close/>
                  </a:path>
                </a:pathLst>
              </a:custGeom>
              <a:solidFill>
                <a:srgbClr val="E3E5E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6AFA7A8-899A-4EC5-83D8-BCE65F461A0E}"/>
                  </a:ext>
                </a:extLst>
              </p:cNvPr>
              <p:cNvSpPr/>
              <p:nvPr/>
            </p:nvSpPr>
            <p:spPr>
              <a:xfrm>
                <a:off x="8814726" y="8325515"/>
                <a:ext cx="387228" cy="462944"/>
              </a:xfrm>
              <a:custGeom>
                <a:avLst/>
                <a:gdLst>
                  <a:gd name="connsiteX0" fmla="*/ 387229 w 387228"/>
                  <a:gd name="connsiteY0" fmla="*/ 84368 h 462944"/>
                  <a:gd name="connsiteX1" fmla="*/ 136287 w 387228"/>
                  <a:gd name="connsiteY1" fmla="*/ 462944 h 462944"/>
                  <a:gd name="connsiteX2" fmla="*/ 134124 w 387228"/>
                  <a:gd name="connsiteY2" fmla="*/ 462944 h 462944"/>
                  <a:gd name="connsiteX3" fmla="*/ 129797 w 387228"/>
                  <a:gd name="connsiteY3" fmla="*/ 460781 h 462944"/>
                  <a:gd name="connsiteX4" fmla="*/ 114654 w 387228"/>
                  <a:gd name="connsiteY4" fmla="*/ 456454 h 462944"/>
                  <a:gd name="connsiteX5" fmla="*/ 108165 w 387228"/>
                  <a:gd name="connsiteY5" fmla="*/ 454291 h 462944"/>
                  <a:gd name="connsiteX6" fmla="*/ 6490 w 387228"/>
                  <a:gd name="connsiteY6" fmla="*/ 408862 h 462944"/>
                  <a:gd name="connsiteX7" fmla="*/ 0 w 387228"/>
                  <a:gd name="connsiteY7" fmla="*/ 389392 h 462944"/>
                  <a:gd name="connsiteX8" fmla="*/ 15143 w 387228"/>
                  <a:gd name="connsiteY8" fmla="*/ 328820 h 462944"/>
                  <a:gd name="connsiteX9" fmla="*/ 227146 w 387228"/>
                  <a:gd name="connsiteY9" fmla="*/ 38939 h 462944"/>
                  <a:gd name="connsiteX10" fmla="*/ 266084 w 387228"/>
                  <a:gd name="connsiteY10" fmla="*/ 12980 h 462944"/>
                  <a:gd name="connsiteX11" fmla="*/ 292044 w 387228"/>
                  <a:gd name="connsiteY11" fmla="*/ 0 h 462944"/>
                  <a:gd name="connsiteX12" fmla="*/ 374249 w 387228"/>
                  <a:gd name="connsiteY12" fmla="*/ 71388 h 462944"/>
                  <a:gd name="connsiteX13" fmla="*/ 374249 w 387228"/>
                  <a:gd name="connsiteY13" fmla="*/ 71388 h 462944"/>
                  <a:gd name="connsiteX14" fmla="*/ 387229 w 387228"/>
                  <a:gd name="connsiteY14" fmla="*/ 84368 h 46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7228" h="462944">
                    <a:moveTo>
                      <a:pt x="387229" y="84368"/>
                    </a:moveTo>
                    <a:cubicBezTo>
                      <a:pt x="387229" y="194696"/>
                      <a:pt x="246615" y="398045"/>
                      <a:pt x="136287" y="462944"/>
                    </a:cubicBezTo>
                    <a:cubicBezTo>
                      <a:pt x="136287" y="462944"/>
                      <a:pt x="136287" y="462944"/>
                      <a:pt x="134124" y="462944"/>
                    </a:cubicBezTo>
                    <a:cubicBezTo>
                      <a:pt x="134124" y="462944"/>
                      <a:pt x="131961" y="462944"/>
                      <a:pt x="129797" y="460781"/>
                    </a:cubicBezTo>
                    <a:cubicBezTo>
                      <a:pt x="125471" y="460781"/>
                      <a:pt x="118981" y="458617"/>
                      <a:pt x="114654" y="456454"/>
                    </a:cubicBezTo>
                    <a:cubicBezTo>
                      <a:pt x="112491" y="456454"/>
                      <a:pt x="110328" y="456454"/>
                      <a:pt x="108165" y="454291"/>
                    </a:cubicBezTo>
                    <a:cubicBezTo>
                      <a:pt x="84368" y="445638"/>
                      <a:pt x="43266" y="430495"/>
                      <a:pt x="6490" y="408862"/>
                    </a:cubicBezTo>
                    <a:cubicBezTo>
                      <a:pt x="4327" y="402372"/>
                      <a:pt x="2163" y="395882"/>
                      <a:pt x="0" y="389392"/>
                    </a:cubicBezTo>
                    <a:cubicBezTo>
                      <a:pt x="2163" y="369923"/>
                      <a:pt x="8653" y="348290"/>
                      <a:pt x="15143" y="328820"/>
                    </a:cubicBezTo>
                    <a:cubicBezTo>
                      <a:pt x="49755" y="220655"/>
                      <a:pt x="131961" y="110328"/>
                      <a:pt x="227146" y="38939"/>
                    </a:cubicBezTo>
                    <a:cubicBezTo>
                      <a:pt x="240125" y="30286"/>
                      <a:pt x="253105" y="21633"/>
                      <a:pt x="266084" y="12980"/>
                    </a:cubicBezTo>
                    <a:cubicBezTo>
                      <a:pt x="274738" y="8653"/>
                      <a:pt x="283391" y="2163"/>
                      <a:pt x="292044" y="0"/>
                    </a:cubicBezTo>
                    <a:cubicBezTo>
                      <a:pt x="328820" y="25959"/>
                      <a:pt x="356943" y="56246"/>
                      <a:pt x="374249" y="71388"/>
                    </a:cubicBezTo>
                    <a:cubicBezTo>
                      <a:pt x="374249" y="71388"/>
                      <a:pt x="374249" y="71388"/>
                      <a:pt x="374249" y="71388"/>
                    </a:cubicBezTo>
                    <a:cubicBezTo>
                      <a:pt x="382903" y="80041"/>
                      <a:pt x="387229" y="84368"/>
                      <a:pt x="387229" y="84368"/>
                    </a:cubicBezTo>
                    <a:close/>
                  </a:path>
                </a:pathLst>
              </a:custGeom>
              <a:solidFill>
                <a:srgbClr val="797B7D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089FC5-131B-4661-8557-4C911040D34D}"/>
                  </a:ext>
                </a:extLst>
              </p:cNvPr>
              <p:cNvSpPr/>
              <p:nvPr/>
            </p:nvSpPr>
            <p:spPr>
              <a:xfrm>
                <a:off x="8873135" y="8381921"/>
                <a:ext cx="354779" cy="407592"/>
              </a:xfrm>
              <a:custGeom>
                <a:avLst/>
                <a:gdLst>
                  <a:gd name="connsiteX0" fmla="*/ 354780 w 354779"/>
                  <a:gd name="connsiteY0" fmla="*/ 101514 h 407592"/>
                  <a:gd name="connsiteX1" fmla="*/ 177389 w 354779"/>
                  <a:gd name="connsiteY1" fmla="*/ 380578 h 407592"/>
                  <a:gd name="connsiteX2" fmla="*/ 0 w 354779"/>
                  <a:gd name="connsiteY2" fmla="*/ 304863 h 407592"/>
                  <a:gd name="connsiteX3" fmla="*/ 2163 w 354779"/>
                  <a:gd name="connsiteY3" fmla="*/ 272414 h 407592"/>
                  <a:gd name="connsiteX4" fmla="*/ 175226 w 354779"/>
                  <a:gd name="connsiteY4" fmla="*/ 27962 h 407592"/>
                  <a:gd name="connsiteX5" fmla="*/ 196859 w 354779"/>
                  <a:gd name="connsiteY5" fmla="*/ 17146 h 407592"/>
                  <a:gd name="connsiteX6" fmla="*/ 354780 w 354779"/>
                  <a:gd name="connsiteY6" fmla="*/ 101514 h 40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4779" h="407592">
                    <a:moveTo>
                      <a:pt x="354780" y="101514"/>
                    </a:moveTo>
                    <a:cubicBezTo>
                      <a:pt x="354780" y="198862"/>
                      <a:pt x="274738" y="324333"/>
                      <a:pt x="177389" y="380578"/>
                    </a:cubicBezTo>
                    <a:cubicBezTo>
                      <a:pt x="80041" y="436824"/>
                      <a:pt x="0" y="402211"/>
                      <a:pt x="0" y="304863"/>
                    </a:cubicBezTo>
                    <a:cubicBezTo>
                      <a:pt x="0" y="294047"/>
                      <a:pt x="0" y="283230"/>
                      <a:pt x="2163" y="272414"/>
                    </a:cubicBezTo>
                    <a:cubicBezTo>
                      <a:pt x="17306" y="181556"/>
                      <a:pt x="88694" y="77718"/>
                      <a:pt x="175226" y="27962"/>
                    </a:cubicBezTo>
                    <a:cubicBezTo>
                      <a:pt x="181716" y="23635"/>
                      <a:pt x="190369" y="19309"/>
                      <a:pt x="196859" y="17146"/>
                    </a:cubicBezTo>
                    <a:cubicBezTo>
                      <a:pt x="285554" y="-23957"/>
                      <a:pt x="354780" y="10656"/>
                      <a:pt x="354780" y="101514"/>
                    </a:cubicBezTo>
                    <a:close/>
                  </a:path>
                </a:pathLst>
              </a:custGeom>
              <a:solidFill>
                <a:srgbClr val="D9DBDD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F7C9E42-8302-46F4-BEAF-436BEC758205}"/>
                  </a:ext>
                </a:extLst>
              </p:cNvPr>
              <p:cNvSpPr/>
              <p:nvPr/>
            </p:nvSpPr>
            <p:spPr>
              <a:xfrm>
                <a:off x="8970483" y="8493591"/>
                <a:ext cx="173063" cy="198084"/>
              </a:xfrm>
              <a:custGeom>
                <a:avLst/>
                <a:gdLst>
                  <a:gd name="connsiteX0" fmla="*/ 173063 w 173063"/>
                  <a:gd name="connsiteY0" fmla="*/ 48253 h 198084"/>
                  <a:gd name="connsiteX1" fmla="*/ 86532 w 173063"/>
                  <a:gd name="connsiteY1" fmla="*/ 184540 h 198084"/>
                  <a:gd name="connsiteX2" fmla="*/ 0 w 173063"/>
                  <a:gd name="connsiteY2" fmla="*/ 147764 h 198084"/>
                  <a:gd name="connsiteX3" fmla="*/ 2163 w 173063"/>
                  <a:gd name="connsiteY3" fmla="*/ 132621 h 198084"/>
                  <a:gd name="connsiteX4" fmla="*/ 86532 w 173063"/>
                  <a:gd name="connsiteY4" fmla="*/ 13640 h 198084"/>
                  <a:gd name="connsiteX5" fmla="*/ 97348 w 173063"/>
                  <a:gd name="connsiteY5" fmla="*/ 9313 h 198084"/>
                  <a:gd name="connsiteX6" fmla="*/ 173063 w 173063"/>
                  <a:gd name="connsiteY6" fmla="*/ 48253 h 198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063" h="198084">
                    <a:moveTo>
                      <a:pt x="173063" y="48253"/>
                    </a:moveTo>
                    <a:cubicBezTo>
                      <a:pt x="173063" y="95845"/>
                      <a:pt x="134124" y="156417"/>
                      <a:pt x="86532" y="184540"/>
                    </a:cubicBezTo>
                    <a:cubicBezTo>
                      <a:pt x="38939" y="212663"/>
                      <a:pt x="0" y="195356"/>
                      <a:pt x="0" y="147764"/>
                    </a:cubicBezTo>
                    <a:cubicBezTo>
                      <a:pt x="0" y="143437"/>
                      <a:pt x="0" y="136948"/>
                      <a:pt x="2163" y="132621"/>
                    </a:cubicBezTo>
                    <a:cubicBezTo>
                      <a:pt x="8653" y="89355"/>
                      <a:pt x="45429" y="37436"/>
                      <a:pt x="86532" y="13640"/>
                    </a:cubicBezTo>
                    <a:cubicBezTo>
                      <a:pt x="90858" y="11477"/>
                      <a:pt x="93021" y="9313"/>
                      <a:pt x="97348" y="9313"/>
                    </a:cubicBezTo>
                    <a:cubicBezTo>
                      <a:pt x="140614" y="-12320"/>
                      <a:pt x="173063" y="4987"/>
                      <a:pt x="173063" y="48253"/>
                    </a:cubicBezTo>
                    <a:close/>
                  </a:path>
                </a:pathLst>
              </a:custGeom>
              <a:solidFill>
                <a:srgbClr val="797B7D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112AD54-8F7E-40EE-A87F-22266712A95A}"/>
                  </a:ext>
                </a:extLst>
              </p:cNvPr>
              <p:cNvSpPr/>
              <p:nvPr/>
            </p:nvSpPr>
            <p:spPr>
              <a:xfrm>
                <a:off x="9000769" y="8532885"/>
                <a:ext cx="69224" cy="79068"/>
              </a:xfrm>
              <a:custGeom>
                <a:avLst/>
                <a:gdLst>
                  <a:gd name="connsiteX0" fmla="*/ 69225 w 69224"/>
                  <a:gd name="connsiteY0" fmla="*/ 19775 h 79068"/>
                  <a:gd name="connsiteX1" fmla="*/ 34613 w 69224"/>
                  <a:gd name="connsiteY1" fmla="*/ 73857 h 79068"/>
                  <a:gd name="connsiteX2" fmla="*/ 0 w 69224"/>
                  <a:gd name="connsiteY2" fmla="*/ 58714 h 79068"/>
                  <a:gd name="connsiteX3" fmla="*/ 0 w 69224"/>
                  <a:gd name="connsiteY3" fmla="*/ 52225 h 79068"/>
                  <a:gd name="connsiteX4" fmla="*/ 34613 w 69224"/>
                  <a:gd name="connsiteY4" fmla="*/ 4632 h 79068"/>
                  <a:gd name="connsiteX5" fmla="*/ 38939 w 69224"/>
                  <a:gd name="connsiteY5" fmla="*/ 2468 h 79068"/>
                  <a:gd name="connsiteX6" fmla="*/ 69225 w 69224"/>
                  <a:gd name="connsiteY6" fmla="*/ 19775 h 7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224" h="79068">
                    <a:moveTo>
                      <a:pt x="69225" y="19775"/>
                    </a:moveTo>
                    <a:cubicBezTo>
                      <a:pt x="69225" y="39245"/>
                      <a:pt x="54082" y="63041"/>
                      <a:pt x="34613" y="73857"/>
                    </a:cubicBezTo>
                    <a:cubicBezTo>
                      <a:pt x="15143" y="84674"/>
                      <a:pt x="0" y="78184"/>
                      <a:pt x="0" y="58714"/>
                    </a:cubicBezTo>
                    <a:cubicBezTo>
                      <a:pt x="0" y="56551"/>
                      <a:pt x="0" y="54388"/>
                      <a:pt x="0" y="52225"/>
                    </a:cubicBezTo>
                    <a:cubicBezTo>
                      <a:pt x="2163" y="34918"/>
                      <a:pt x="17306" y="13285"/>
                      <a:pt x="34613" y="4632"/>
                    </a:cubicBezTo>
                    <a:cubicBezTo>
                      <a:pt x="36776" y="4632"/>
                      <a:pt x="36776" y="2468"/>
                      <a:pt x="38939" y="2468"/>
                    </a:cubicBezTo>
                    <a:cubicBezTo>
                      <a:pt x="56246" y="-4021"/>
                      <a:pt x="69225" y="2468"/>
                      <a:pt x="69225" y="19775"/>
                    </a:cubicBezTo>
                    <a:close/>
                  </a:path>
                </a:pathLst>
              </a:custGeom>
              <a:solidFill>
                <a:srgbClr val="E3E5E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7045155" y="8380064"/>
              <a:ext cx="1445078" cy="1356970"/>
              <a:chOff x="7045155" y="8380064"/>
              <a:chExt cx="1445078" cy="1356970"/>
            </a:xfrm>
            <a:solidFill>
              <a:srgbClr val="000000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CAC2671-9E4A-4B44-88AB-0FDA3E96907D}"/>
                  </a:ext>
                </a:extLst>
              </p:cNvPr>
              <p:cNvSpPr/>
              <p:nvPr/>
            </p:nvSpPr>
            <p:spPr>
              <a:xfrm>
                <a:off x="7045155" y="8380064"/>
                <a:ext cx="1105441" cy="1167709"/>
              </a:xfrm>
              <a:custGeom>
                <a:avLst/>
                <a:gdLst>
                  <a:gd name="connsiteX0" fmla="*/ 0 w 1105441"/>
                  <a:gd name="connsiteY0" fmla="*/ 786971 h 1167709"/>
                  <a:gd name="connsiteX1" fmla="*/ 99512 w 1105441"/>
                  <a:gd name="connsiteY1" fmla="*/ 1014116 h 1167709"/>
                  <a:gd name="connsiteX2" fmla="*/ 361269 w 1105441"/>
                  <a:gd name="connsiteY2" fmla="*/ 1167710 h 1167709"/>
                  <a:gd name="connsiteX3" fmla="*/ 1105441 w 1105441"/>
                  <a:gd name="connsiteY3" fmla="*/ 267781 h 1167709"/>
                  <a:gd name="connsiteX4" fmla="*/ 806907 w 1105441"/>
                  <a:gd name="connsiteY4" fmla="*/ 34146 h 1167709"/>
                  <a:gd name="connsiteX5" fmla="*/ 454291 w 1105441"/>
                  <a:gd name="connsiteY5" fmla="*/ 70921 h 1167709"/>
                  <a:gd name="connsiteX6" fmla="*/ 0 w 1105441"/>
                  <a:gd name="connsiteY6" fmla="*/ 786971 h 1167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5441" h="1167709">
                    <a:moveTo>
                      <a:pt x="0" y="786971"/>
                    </a:moveTo>
                    <a:cubicBezTo>
                      <a:pt x="0" y="895135"/>
                      <a:pt x="36776" y="970850"/>
                      <a:pt x="99512" y="1014116"/>
                    </a:cubicBezTo>
                    <a:cubicBezTo>
                      <a:pt x="183880" y="1070362"/>
                      <a:pt x="361269" y="1167710"/>
                      <a:pt x="361269" y="1167710"/>
                    </a:cubicBezTo>
                    <a:cubicBezTo>
                      <a:pt x="612211" y="1022769"/>
                      <a:pt x="1105441" y="518723"/>
                      <a:pt x="1105441" y="267781"/>
                    </a:cubicBezTo>
                    <a:cubicBezTo>
                      <a:pt x="1105441" y="159616"/>
                      <a:pt x="869643" y="75248"/>
                      <a:pt x="806907" y="34146"/>
                    </a:cubicBezTo>
                    <a:cubicBezTo>
                      <a:pt x="722539" y="-19936"/>
                      <a:pt x="597068" y="-11283"/>
                      <a:pt x="454291" y="70921"/>
                    </a:cubicBezTo>
                    <a:cubicBezTo>
                      <a:pt x="205513" y="215862"/>
                      <a:pt x="0" y="536029"/>
                      <a:pt x="0" y="786971"/>
                    </a:cubicBezTo>
                    <a:close/>
                  </a:path>
                </a:pathLst>
              </a:custGeom>
              <a:solidFill>
                <a:srgbClr val="68737B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2AE63B3-7F69-488B-B3DE-0353E0940CC2}"/>
                  </a:ext>
                </a:extLst>
              </p:cNvPr>
              <p:cNvSpPr/>
              <p:nvPr/>
            </p:nvSpPr>
            <p:spPr>
              <a:xfrm>
                <a:off x="7291770" y="8523482"/>
                <a:ext cx="908582" cy="1049142"/>
              </a:xfrm>
              <a:custGeom>
                <a:avLst/>
                <a:gdLst>
                  <a:gd name="connsiteX0" fmla="*/ 0 w 908582"/>
                  <a:gd name="connsiteY0" fmla="*/ 786330 h 1049142"/>
                  <a:gd name="connsiteX1" fmla="*/ 454291 w 908582"/>
                  <a:gd name="connsiteY1" fmla="*/ 978862 h 1049142"/>
                  <a:gd name="connsiteX2" fmla="*/ 908582 w 908582"/>
                  <a:gd name="connsiteY2" fmla="*/ 262813 h 1049142"/>
                  <a:gd name="connsiteX3" fmla="*/ 454291 w 908582"/>
                  <a:gd name="connsiteY3" fmla="*/ 70280 h 1049142"/>
                  <a:gd name="connsiteX4" fmla="*/ 0 w 908582"/>
                  <a:gd name="connsiteY4" fmla="*/ 786330 h 1049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582" h="1049142">
                    <a:moveTo>
                      <a:pt x="0" y="786330"/>
                    </a:moveTo>
                    <a:cubicBezTo>
                      <a:pt x="0" y="1037271"/>
                      <a:pt x="203349" y="1123803"/>
                      <a:pt x="454291" y="978862"/>
                    </a:cubicBezTo>
                    <a:cubicBezTo>
                      <a:pt x="705233" y="833922"/>
                      <a:pt x="908582" y="513755"/>
                      <a:pt x="908582" y="262813"/>
                    </a:cubicBezTo>
                    <a:cubicBezTo>
                      <a:pt x="908582" y="11871"/>
                      <a:pt x="705233" y="-74660"/>
                      <a:pt x="454291" y="70280"/>
                    </a:cubicBezTo>
                    <a:cubicBezTo>
                      <a:pt x="203349" y="215221"/>
                      <a:pt x="0" y="535388"/>
                      <a:pt x="0" y="786330"/>
                    </a:cubicBezTo>
                    <a:close/>
                  </a:path>
                </a:pathLst>
              </a:custGeom>
              <a:solidFill>
                <a:srgbClr val="424852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909F56D-C381-4797-BEDD-95CF3FE7C21F}"/>
                  </a:ext>
                </a:extLst>
              </p:cNvPr>
              <p:cNvSpPr/>
              <p:nvPr/>
            </p:nvSpPr>
            <p:spPr>
              <a:xfrm>
                <a:off x="7337199" y="8544474"/>
                <a:ext cx="1105441" cy="1167710"/>
              </a:xfrm>
              <a:custGeom>
                <a:avLst/>
                <a:gdLst>
                  <a:gd name="connsiteX0" fmla="*/ 0 w 1105441"/>
                  <a:gd name="connsiteY0" fmla="*/ 786971 h 1167710"/>
                  <a:gd name="connsiteX1" fmla="*/ 99512 w 1105441"/>
                  <a:gd name="connsiteY1" fmla="*/ 1014117 h 1167710"/>
                  <a:gd name="connsiteX2" fmla="*/ 361269 w 1105441"/>
                  <a:gd name="connsiteY2" fmla="*/ 1167710 h 1167710"/>
                  <a:gd name="connsiteX3" fmla="*/ 1105441 w 1105441"/>
                  <a:gd name="connsiteY3" fmla="*/ 267781 h 1167710"/>
                  <a:gd name="connsiteX4" fmla="*/ 806907 w 1105441"/>
                  <a:gd name="connsiteY4" fmla="*/ 34146 h 1167710"/>
                  <a:gd name="connsiteX5" fmla="*/ 454291 w 1105441"/>
                  <a:gd name="connsiteY5" fmla="*/ 70922 h 1167710"/>
                  <a:gd name="connsiteX6" fmla="*/ 0 w 1105441"/>
                  <a:gd name="connsiteY6" fmla="*/ 786971 h 1167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5441" h="1167710">
                    <a:moveTo>
                      <a:pt x="0" y="786971"/>
                    </a:moveTo>
                    <a:cubicBezTo>
                      <a:pt x="0" y="895136"/>
                      <a:pt x="36776" y="970851"/>
                      <a:pt x="99512" y="1014117"/>
                    </a:cubicBezTo>
                    <a:cubicBezTo>
                      <a:pt x="183880" y="1070362"/>
                      <a:pt x="361269" y="1167710"/>
                      <a:pt x="361269" y="1167710"/>
                    </a:cubicBezTo>
                    <a:cubicBezTo>
                      <a:pt x="612211" y="1022770"/>
                      <a:pt x="1105441" y="518723"/>
                      <a:pt x="1105441" y="267781"/>
                    </a:cubicBezTo>
                    <a:cubicBezTo>
                      <a:pt x="1105441" y="159617"/>
                      <a:pt x="869643" y="75249"/>
                      <a:pt x="806907" y="34146"/>
                    </a:cubicBezTo>
                    <a:cubicBezTo>
                      <a:pt x="722539" y="-19937"/>
                      <a:pt x="597068" y="-11283"/>
                      <a:pt x="454291" y="70922"/>
                    </a:cubicBezTo>
                    <a:cubicBezTo>
                      <a:pt x="203350" y="213699"/>
                      <a:pt x="0" y="536029"/>
                      <a:pt x="0" y="786971"/>
                    </a:cubicBezTo>
                    <a:close/>
                  </a:path>
                </a:pathLst>
              </a:custGeom>
              <a:solidFill>
                <a:srgbClr val="68737B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0D995D7-1C65-4781-BFA1-262070CFC7AB}"/>
                  </a:ext>
                </a:extLst>
              </p:cNvPr>
              <p:cNvSpPr/>
              <p:nvPr/>
            </p:nvSpPr>
            <p:spPr>
              <a:xfrm>
                <a:off x="7581651" y="8687892"/>
                <a:ext cx="908582" cy="1049142"/>
              </a:xfrm>
              <a:custGeom>
                <a:avLst/>
                <a:gdLst>
                  <a:gd name="connsiteX0" fmla="*/ 0 w 908582"/>
                  <a:gd name="connsiteY0" fmla="*/ 786330 h 1049142"/>
                  <a:gd name="connsiteX1" fmla="*/ 454291 w 908582"/>
                  <a:gd name="connsiteY1" fmla="*/ 978862 h 1049142"/>
                  <a:gd name="connsiteX2" fmla="*/ 908582 w 908582"/>
                  <a:gd name="connsiteY2" fmla="*/ 262813 h 1049142"/>
                  <a:gd name="connsiteX3" fmla="*/ 454291 w 908582"/>
                  <a:gd name="connsiteY3" fmla="*/ 70280 h 1049142"/>
                  <a:gd name="connsiteX4" fmla="*/ 0 w 908582"/>
                  <a:gd name="connsiteY4" fmla="*/ 786330 h 1049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582" h="1049142">
                    <a:moveTo>
                      <a:pt x="0" y="786330"/>
                    </a:moveTo>
                    <a:cubicBezTo>
                      <a:pt x="0" y="1037271"/>
                      <a:pt x="203349" y="1123802"/>
                      <a:pt x="454291" y="978862"/>
                    </a:cubicBezTo>
                    <a:cubicBezTo>
                      <a:pt x="705233" y="833922"/>
                      <a:pt x="908582" y="513755"/>
                      <a:pt x="908582" y="262813"/>
                    </a:cubicBezTo>
                    <a:cubicBezTo>
                      <a:pt x="908582" y="11871"/>
                      <a:pt x="705233" y="-74660"/>
                      <a:pt x="454291" y="70280"/>
                    </a:cubicBezTo>
                    <a:cubicBezTo>
                      <a:pt x="203349" y="215220"/>
                      <a:pt x="0" y="535388"/>
                      <a:pt x="0" y="786330"/>
                    </a:cubicBezTo>
                    <a:close/>
                  </a:path>
                </a:pathLst>
              </a:custGeom>
              <a:solidFill>
                <a:srgbClr val="424852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CB92FAB-DAA7-4968-B436-7043762891A6}"/>
                  </a:ext>
                </a:extLst>
              </p:cNvPr>
              <p:cNvSpPr/>
              <p:nvPr/>
            </p:nvSpPr>
            <p:spPr>
              <a:xfrm>
                <a:off x="7715775" y="8850385"/>
                <a:ext cx="601394" cy="696034"/>
              </a:xfrm>
              <a:custGeom>
                <a:avLst/>
                <a:gdLst>
                  <a:gd name="connsiteX0" fmla="*/ 0 w 601394"/>
                  <a:gd name="connsiteY0" fmla="*/ 522162 h 696034"/>
                  <a:gd name="connsiteX1" fmla="*/ 300698 w 601394"/>
                  <a:gd name="connsiteY1" fmla="*/ 649796 h 696034"/>
                  <a:gd name="connsiteX2" fmla="*/ 601395 w 601394"/>
                  <a:gd name="connsiteY2" fmla="*/ 173872 h 696034"/>
                  <a:gd name="connsiteX3" fmla="*/ 300698 w 601394"/>
                  <a:gd name="connsiteY3" fmla="*/ 46238 h 696034"/>
                  <a:gd name="connsiteX4" fmla="*/ 0 w 601394"/>
                  <a:gd name="connsiteY4" fmla="*/ 522162 h 69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94" h="696034">
                    <a:moveTo>
                      <a:pt x="0" y="522162"/>
                    </a:moveTo>
                    <a:cubicBezTo>
                      <a:pt x="0" y="688736"/>
                      <a:pt x="134124" y="744981"/>
                      <a:pt x="300698" y="649796"/>
                    </a:cubicBezTo>
                    <a:cubicBezTo>
                      <a:pt x="467271" y="554611"/>
                      <a:pt x="601395" y="340446"/>
                      <a:pt x="601395" y="173872"/>
                    </a:cubicBezTo>
                    <a:cubicBezTo>
                      <a:pt x="601395" y="7299"/>
                      <a:pt x="467271" y="-48947"/>
                      <a:pt x="300698" y="46238"/>
                    </a:cubicBezTo>
                    <a:cubicBezTo>
                      <a:pt x="136287" y="143586"/>
                      <a:pt x="0" y="355588"/>
                      <a:pt x="0" y="522162"/>
                    </a:cubicBezTo>
                    <a:close/>
                  </a:path>
                </a:pathLst>
              </a:custGeom>
              <a:solidFill>
                <a:srgbClr val="DBE0E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AA5D3E1-39F6-463C-9AA9-A3E1BFE2C3FB}"/>
                  </a:ext>
                </a:extLst>
              </p:cNvPr>
              <p:cNvSpPr/>
              <p:nvPr/>
            </p:nvSpPr>
            <p:spPr>
              <a:xfrm>
                <a:off x="7735244" y="8863365"/>
                <a:ext cx="601394" cy="696034"/>
              </a:xfrm>
              <a:custGeom>
                <a:avLst/>
                <a:gdLst>
                  <a:gd name="connsiteX0" fmla="*/ 0 w 601394"/>
                  <a:gd name="connsiteY0" fmla="*/ 522162 h 696034"/>
                  <a:gd name="connsiteX1" fmla="*/ 300697 w 601394"/>
                  <a:gd name="connsiteY1" fmla="*/ 649796 h 696034"/>
                  <a:gd name="connsiteX2" fmla="*/ 601395 w 601394"/>
                  <a:gd name="connsiteY2" fmla="*/ 173872 h 696034"/>
                  <a:gd name="connsiteX3" fmla="*/ 300697 w 601394"/>
                  <a:gd name="connsiteY3" fmla="*/ 46238 h 696034"/>
                  <a:gd name="connsiteX4" fmla="*/ 0 w 601394"/>
                  <a:gd name="connsiteY4" fmla="*/ 522162 h 69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94" h="696034">
                    <a:moveTo>
                      <a:pt x="0" y="522162"/>
                    </a:moveTo>
                    <a:cubicBezTo>
                      <a:pt x="0" y="688735"/>
                      <a:pt x="134124" y="744981"/>
                      <a:pt x="300697" y="649796"/>
                    </a:cubicBezTo>
                    <a:cubicBezTo>
                      <a:pt x="467271" y="554612"/>
                      <a:pt x="601395" y="340446"/>
                      <a:pt x="601395" y="173872"/>
                    </a:cubicBezTo>
                    <a:cubicBezTo>
                      <a:pt x="601395" y="7299"/>
                      <a:pt x="467271" y="-48946"/>
                      <a:pt x="300697" y="46238"/>
                    </a:cubicBezTo>
                    <a:cubicBezTo>
                      <a:pt x="134124" y="141423"/>
                      <a:pt x="0" y="355589"/>
                      <a:pt x="0" y="522162"/>
                    </a:cubicBezTo>
                    <a:close/>
                  </a:path>
                </a:pathLst>
              </a:custGeom>
              <a:solidFill>
                <a:srgbClr val="D7D9DB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75EE93-00AF-4BA7-9B72-BBD6F46FE3C4}"/>
                  </a:ext>
                </a:extLst>
              </p:cNvPr>
              <p:cNvSpPr/>
              <p:nvPr/>
            </p:nvSpPr>
            <p:spPr>
              <a:xfrm>
                <a:off x="7767694" y="8898858"/>
                <a:ext cx="540822" cy="625929"/>
              </a:xfrm>
              <a:custGeom>
                <a:avLst/>
                <a:gdLst>
                  <a:gd name="connsiteX0" fmla="*/ 540823 w 540822"/>
                  <a:gd name="connsiteY0" fmla="*/ 157849 h 625929"/>
                  <a:gd name="connsiteX1" fmla="*/ 270411 w 540822"/>
                  <a:gd name="connsiteY1" fmla="*/ 584017 h 625929"/>
                  <a:gd name="connsiteX2" fmla="*/ 0 w 540822"/>
                  <a:gd name="connsiteY2" fmla="*/ 469362 h 625929"/>
                  <a:gd name="connsiteX3" fmla="*/ 4327 w 540822"/>
                  <a:gd name="connsiteY3" fmla="*/ 419607 h 625929"/>
                  <a:gd name="connsiteX4" fmla="*/ 270411 w 540822"/>
                  <a:gd name="connsiteY4" fmla="*/ 43194 h 625929"/>
                  <a:gd name="connsiteX5" fmla="*/ 302861 w 540822"/>
                  <a:gd name="connsiteY5" fmla="*/ 25888 h 625929"/>
                  <a:gd name="connsiteX6" fmla="*/ 540823 w 540822"/>
                  <a:gd name="connsiteY6" fmla="*/ 157849 h 625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822" h="625929">
                    <a:moveTo>
                      <a:pt x="540823" y="157849"/>
                    </a:moveTo>
                    <a:cubicBezTo>
                      <a:pt x="540823" y="307115"/>
                      <a:pt x="419678" y="497485"/>
                      <a:pt x="270411" y="584017"/>
                    </a:cubicBezTo>
                    <a:cubicBezTo>
                      <a:pt x="121144" y="670549"/>
                      <a:pt x="0" y="618630"/>
                      <a:pt x="0" y="469362"/>
                    </a:cubicBezTo>
                    <a:cubicBezTo>
                      <a:pt x="0" y="452056"/>
                      <a:pt x="2163" y="434750"/>
                      <a:pt x="4327" y="419607"/>
                    </a:cubicBezTo>
                    <a:cubicBezTo>
                      <a:pt x="25959" y="281156"/>
                      <a:pt x="138450" y="121073"/>
                      <a:pt x="270411" y="43194"/>
                    </a:cubicBezTo>
                    <a:cubicBezTo>
                      <a:pt x="281228" y="36704"/>
                      <a:pt x="292044" y="30214"/>
                      <a:pt x="302861" y="25888"/>
                    </a:cubicBezTo>
                    <a:cubicBezTo>
                      <a:pt x="434822" y="-36848"/>
                      <a:pt x="540823" y="17235"/>
                      <a:pt x="540823" y="157849"/>
                    </a:cubicBezTo>
                    <a:close/>
                  </a:path>
                </a:pathLst>
              </a:custGeom>
              <a:solidFill>
                <a:srgbClr val="797B7D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FF40873-6372-40F2-B426-8DADC81B9594}"/>
                  </a:ext>
                </a:extLst>
              </p:cNvPr>
              <p:cNvSpPr/>
              <p:nvPr/>
            </p:nvSpPr>
            <p:spPr>
              <a:xfrm>
                <a:off x="7769857" y="8924664"/>
                <a:ext cx="406698" cy="471354"/>
              </a:xfrm>
              <a:custGeom>
                <a:avLst/>
                <a:gdLst>
                  <a:gd name="connsiteX0" fmla="*/ 406699 w 406698"/>
                  <a:gd name="connsiteY0" fmla="*/ 114736 h 471354"/>
                  <a:gd name="connsiteX1" fmla="*/ 406699 w 406698"/>
                  <a:gd name="connsiteY1" fmla="*/ 114736 h 471354"/>
                  <a:gd name="connsiteX2" fmla="*/ 201186 w 406698"/>
                  <a:gd name="connsiteY2" fmla="*/ 439230 h 471354"/>
                  <a:gd name="connsiteX3" fmla="*/ 140614 w 406698"/>
                  <a:gd name="connsiteY3" fmla="*/ 465189 h 471354"/>
                  <a:gd name="connsiteX4" fmla="*/ 6490 w 406698"/>
                  <a:gd name="connsiteY4" fmla="*/ 411106 h 471354"/>
                  <a:gd name="connsiteX5" fmla="*/ 0 w 406698"/>
                  <a:gd name="connsiteY5" fmla="*/ 391637 h 471354"/>
                  <a:gd name="connsiteX6" fmla="*/ 15143 w 406698"/>
                  <a:gd name="connsiteY6" fmla="*/ 331065 h 471354"/>
                  <a:gd name="connsiteX7" fmla="*/ 227146 w 406698"/>
                  <a:gd name="connsiteY7" fmla="*/ 41184 h 471354"/>
                  <a:gd name="connsiteX8" fmla="*/ 266085 w 406698"/>
                  <a:gd name="connsiteY8" fmla="*/ 15225 h 471354"/>
                  <a:gd name="connsiteX9" fmla="*/ 292044 w 406698"/>
                  <a:gd name="connsiteY9" fmla="*/ 2245 h 471354"/>
                  <a:gd name="connsiteX10" fmla="*/ 296371 w 406698"/>
                  <a:gd name="connsiteY10" fmla="*/ 81 h 471354"/>
                  <a:gd name="connsiteX11" fmla="*/ 406699 w 406698"/>
                  <a:gd name="connsiteY11" fmla="*/ 114736 h 47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6698" h="471354">
                    <a:moveTo>
                      <a:pt x="406699" y="114736"/>
                    </a:moveTo>
                    <a:lnTo>
                      <a:pt x="406699" y="114736"/>
                    </a:lnTo>
                    <a:cubicBezTo>
                      <a:pt x="406699" y="229390"/>
                      <a:pt x="315841" y="374331"/>
                      <a:pt x="201186" y="439230"/>
                    </a:cubicBezTo>
                    <a:cubicBezTo>
                      <a:pt x="179553" y="452209"/>
                      <a:pt x="160084" y="460863"/>
                      <a:pt x="140614" y="465189"/>
                    </a:cubicBezTo>
                    <a:cubicBezTo>
                      <a:pt x="77879" y="482495"/>
                      <a:pt x="28123" y="463026"/>
                      <a:pt x="6490" y="411106"/>
                    </a:cubicBezTo>
                    <a:cubicBezTo>
                      <a:pt x="4327" y="404617"/>
                      <a:pt x="2163" y="398127"/>
                      <a:pt x="0" y="391637"/>
                    </a:cubicBezTo>
                    <a:cubicBezTo>
                      <a:pt x="2163" y="372167"/>
                      <a:pt x="8653" y="350535"/>
                      <a:pt x="15143" y="331065"/>
                    </a:cubicBezTo>
                    <a:cubicBezTo>
                      <a:pt x="49756" y="222901"/>
                      <a:pt x="131961" y="112573"/>
                      <a:pt x="227146" y="41184"/>
                    </a:cubicBezTo>
                    <a:cubicBezTo>
                      <a:pt x="240125" y="32531"/>
                      <a:pt x="253105" y="23878"/>
                      <a:pt x="266085" y="15225"/>
                    </a:cubicBezTo>
                    <a:cubicBezTo>
                      <a:pt x="274738" y="10898"/>
                      <a:pt x="283391" y="4408"/>
                      <a:pt x="292044" y="2245"/>
                    </a:cubicBezTo>
                    <a:cubicBezTo>
                      <a:pt x="294208" y="2245"/>
                      <a:pt x="296371" y="81"/>
                      <a:pt x="296371" y="81"/>
                    </a:cubicBezTo>
                    <a:cubicBezTo>
                      <a:pt x="361269" y="-2082"/>
                      <a:pt x="404535" y="39021"/>
                      <a:pt x="406699" y="114736"/>
                    </a:cubicBezTo>
                    <a:close/>
                  </a:path>
                </a:pathLst>
              </a:custGeom>
              <a:solidFill>
                <a:srgbClr val="E3E5E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774FDEE-A573-40F7-B249-D785D496A819}"/>
                  </a:ext>
                </a:extLst>
              </p:cNvPr>
              <p:cNvSpPr/>
              <p:nvPr/>
            </p:nvSpPr>
            <p:spPr>
              <a:xfrm>
                <a:off x="7769857" y="8926909"/>
                <a:ext cx="387229" cy="462944"/>
              </a:xfrm>
              <a:custGeom>
                <a:avLst/>
                <a:gdLst>
                  <a:gd name="connsiteX0" fmla="*/ 387229 w 387229"/>
                  <a:gd name="connsiteY0" fmla="*/ 84368 h 462944"/>
                  <a:gd name="connsiteX1" fmla="*/ 136287 w 387229"/>
                  <a:gd name="connsiteY1" fmla="*/ 462944 h 462944"/>
                  <a:gd name="connsiteX2" fmla="*/ 134124 w 387229"/>
                  <a:gd name="connsiteY2" fmla="*/ 462944 h 462944"/>
                  <a:gd name="connsiteX3" fmla="*/ 129797 w 387229"/>
                  <a:gd name="connsiteY3" fmla="*/ 460781 h 462944"/>
                  <a:gd name="connsiteX4" fmla="*/ 114654 w 387229"/>
                  <a:gd name="connsiteY4" fmla="*/ 456454 h 462944"/>
                  <a:gd name="connsiteX5" fmla="*/ 108165 w 387229"/>
                  <a:gd name="connsiteY5" fmla="*/ 454291 h 462944"/>
                  <a:gd name="connsiteX6" fmla="*/ 6490 w 387229"/>
                  <a:gd name="connsiteY6" fmla="*/ 408862 h 462944"/>
                  <a:gd name="connsiteX7" fmla="*/ 0 w 387229"/>
                  <a:gd name="connsiteY7" fmla="*/ 389392 h 462944"/>
                  <a:gd name="connsiteX8" fmla="*/ 15143 w 387229"/>
                  <a:gd name="connsiteY8" fmla="*/ 328820 h 462944"/>
                  <a:gd name="connsiteX9" fmla="*/ 227146 w 387229"/>
                  <a:gd name="connsiteY9" fmla="*/ 38940 h 462944"/>
                  <a:gd name="connsiteX10" fmla="*/ 266085 w 387229"/>
                  <a:gd name="connsiteY10" fmla="*/ 12980 h 462944"/>
                  <a:gd name="connsiteX11" fmla="*/ 292044 w 387229"/>
                  <a:gd name="connsiteY11" fmla="*/ 0 h 462944"/>
                  <a:gd name="connsiteX12" fmla="*/ 374249 w 387229"/>
                  <a:gd name="connsiteY12" fmla="*/ 71389 h 462944"/>
                  <a:gd name="connsiteX13" fmla="*/ 374249 w 387229"/>
                  <a:gd name="connsiteY13" fmla="*/ 71389 h 462944"/>
                  <a:gd name="connsiteX14" fmla="*/ 387229 w 387229"/>
                  <a:gd name="connsiteY14" fmla="*/ 84368 h 46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7229" h="462944">
                    <a:moveTo>
                      <a:pt x="387229" y="84368"/>
                    </a:moveTo>
                    <a:cubicBezTo>
                      <a:pt x="387229" y="194696"/>
                      <a:pt x="246615" y="398045"/>
                      <a:pt x="136287" y="462944"/>
                    </a:cubicBezTo>
                    <a:cubicBezTo>
                      <a:pt x="136287" y="462944"/>
                      <a:pt x="136287" y="462944"/>
                      <a:pt x="134124" y="462944"/>
                    </a:cubicBezTo>
                    <a:cubicBezTo>
                      <a:pt x="134124" y="462944"/>
                      <a:pt x="131961" y="462944"/>
                      <a:pt x="129797" y="460781"/>
                    </a:cubicBezTo>
                    <a:cubicBezTo>
                      <a:pt x="125471" y="460781"/>
                      <a:pt x="118981" y="458618"/>
                      <a:pt x="114654" y="456454"/>
                    </a:cubicBezTo>
                    <a:cubicBezTo>
                      <a:pt x="112491" y="456454"/>
                      <a:pt x="110328" y="456454"/>
                      <a:pt x="108165" y="454291"/>
                    </a:cubicBezTo>
                    <a:cubicBezTo>
                      <a:pt x="84369" y="445638"/>
                      <a:pt x="43266" y="430495"/>
                      <a:pt x="6490" y="408862"/>
                    </a:cubicBezTo>
                    <a:cubicBezTo>
                      <a:pt x="4327" y="402372"/>
                      <a:pt x="2163" y="395883"/>
                      <a:pt x="0" y="389392"/>
                    </a:cubicBezTo>
                    <a:cubicBezTo>
                      <a:pt x="2163" y="369923"/>
                      <a:pt x="8653" y="348290"/>
                      <a:pt x="15143" y="328820"/>
                    </a:cubicBezTo>
                    <a:cubicBezTo>
                      <a:pt x="49756" y="220656"/>
                      <a:pt x="131961" y="110328"/>
                      <a:pt x="227146" y="38940"/>
                    </a:cubicBezTo>
                    <a:cubicBezTo>
                      <a:pt x="240125" y="30286"/>
                      <a:pt x="253105" y="21633"/>
                      <a:pt x="266085" y="12980"/>
                    </a:cubicBezTo>
                    <a:cubicBezTo>
                      <a:pt x="274738" y="8653"/>
                      <a:pt x="283391" y="2163"/>
                      <a:pt x="292044" y="0"/>
                    </a:cubicBezTo>
                    <a:cubicBezTo>
                      <a:pt x="328820" y="25960"/>
                      <a:pt x="356943" y="56246"/>
                      <a:pt x="374249" y="71389"/>
                    </a:cubicBezTo>
                    <a:cubicBezTo>
                      <a:pt x="374249" y="71389"/>
                      <a:pt x="374249" y="71389"/>
                      <a:pt x="374249" y="71389"/>
                    </a:cubicBezTo>
                    <a:cubicBezTo>
                      <a:pt x="382902" y="80042"/>
                      <a:pt x="387229" y="84368"/>
                      <a:pt x="387229" y="84368"/>
                    </a:cubicBezTo>
                    <a:close/>
                  </a:path>
                </a:pathLst>
              </a:custGeom>
              <a:solidFill>
                <a:srgbClr val="797B7D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F573925-55EB-4C0D-B9DD-11E07215CA4F}"/>
                  </a:ext>
                </a:extLst>
              </p:cNvPr>
              <p:cNvSpPr/>
              <p:nvPr/>
            </p:nvSpPr>
            <p:spPr>
              <a:xfrm>
                <a:off x="7828266" y="8984535"/>
                <a:ext cx="354779" cy="408536"/>
              </a:xfrm>
              <a:custGeom>
                <a:avLst/>
                <a:gdLst>
                  <a:gd name="connsiteX0" fmla="*/ 354780 w 354779"/>
                  <a:gd name="connsiteY0" fmla="*/ 102458 h 408536"/>
                  <a:gd name="connsiteX1" fmla="*/ 177390 w 354779"/>
                  <a:gd name="connsiteY1" fmla="*/ 381523 h 408536"/>
                  <a:gd name="connsiteX2" fmla="*/ 0 w 354779"/>
                  <a:gd name="connsiteY2" fmla="*/ 305808 h 408536"/>
                  <a:gd name="connsiteX3" fmla="*/ 2163 w 354779"/>
                  <a:gd name="connsiteY3" fmla="*/ 273358 h 408536"/>
                  <a:gd name="connsiteX4" fmla="*/ 175227 w 354779"/>
                  <a:gd name="connsiteY4" fmla="*/ 28906 h 408536"/>
                  <a:gd name="connsiteX5" fmla="*/ 196860 w 354779"/>
                  <a:gd name="connsiteY5" fmla="*/ 18090 h 408536"/>
                  <a:gd name="connsiteX6" fmla="*/ 354780 w 354779"/>
                  <a:gd name="connsiteY6" fmla="*/ 102458 h 40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4779" h="408536">
                    <a:moveTo>
                      <a:pt x="354780" y="102458"/>
                    </a:moveTo>
                    <a:cubicBezTo>
                      <a:pt x="354780" y="199806"/>
                      <a:pt x="274738" y="325277"/>
                      <a:pt x="177390" y="381523"/>
                    </a:cubicBezTo>
                    <a:cubicBezTo>
                      <a:pt x="80042" y="437768"/>
                      <a:pt x="0" y="403156"/>
                      <a:pt x="0" y="305808"/>
                    </a:cubicBezTo>
                    <a:cubicBezTo>
                      <a:pt x="0" y="294991"/>
                      <a:pt x="0" y="284175"/>
                      <a:pt x="2163" y="273358"/>
                    </a:cubicBezTo>
                    <a:cubicBezTo>
                      <a:pt x="17306" y="182500"/>
                      <a:pt x="88695" y="78662"/>
                      <a:pt x="175227" y="28906"/>
                    </a:cubicBezTo>
                    <a:cubicBezTo>
                      <a:pt x="181717" y="24580"/>
                      <a:pt x="190370" y="20253"/>
                      <a:pt x="196860" y="18090"/>
                    </a:cubicBezTo>
                    <a:cubicBezTo>
                      <a:pt x="287718" y="-25176"/>
                      <a:pt x="354780" y="11600"/>
                      <a:pt x="354780" y="102458"/>
                    </a:cubicBezTo>
                    <a:close/>
                  </a:path>
                </a:pathLst>
              </a:custGeom>
              <a:solidFill>
                <a:srgbClr val="D9DBDD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C1384AD-A7D0-4F4A-9A1A-B20A2578DA41}"/>
                  </a:ext>
                </a:extLst>
              </p:cNvPr>
              <p:cNvSpPr/>
              <p:nvPr/>
            </p:nvSpPr>
            <p:spPr>
              <a:xfrm>
                <a:off x="7925614" y="9095791"/>
                <a:ext cx="173063" cy="199442"/>
              </a:xfrm>
              <a:custGeom>
                <a:avLst/>
                <a:gdLst>
                  <a:gd name="connsiteX0" fmla="*/ 173063 w 173063"/>
                  <a:gd name="connsiteY0" fmla="*/ 49610 h 199442"/>
                  <a:gd name="connsiteX1" fmla="*/ 86532 w 173063"/>
                  <a:gd name="connsiteY1" fmla="*/ 185897 h 199442"/>
                  <a:gd name="connsiteX2" fmla="*/ 0 w 173063"/>
                  <a:gd name="connsiteY2" fmla="*/ 149122 h 199442"/>
                  <a:gd name="connsiteX3" fmla="*/ 2163 w 173063"/>
                  <a:gd name="connsiteY3" fmla="*/ 133979 h 199442"/>
                  <a:gd name="connsiteX4" fmla="*/ 86532 w 173063"/>
                  <a:gd name="connsiteY4" fmla="*/ 14998 h 199442"/>
                  <a:gd name="connsiteX5" fmla="*/ 97348 w 173063"/>
                  <a:gd name="connsiteY5" fmla="*/ 10671 h 199442"/>
                  <a:gd name="connsiteX6" fmla="*/ 173063 w 173063"/>
                  <a:gd name="connsiteY6" fmla="*/ 49610 h 19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063" h="199442">
                    <a:moveTo>
                      <a:pt x="173063" y="49610"/>
                    </a:moveTo>
                    <a:cubicBezTo>
                      <a:pt x="173063" y="97203"/>
                      <a:pt x="134124" y="157775"/>
                      <a:pt x="86532" y="185897"/>
                    </a:cubicBezTo>
                    <a:cubicBezTo>
                      <a:pt x="38939" y="214021"/>
                      <a:pt x="0" y="196714"/>
                      <a:pt x="0" y="149122"/>
                    </a:cubicBezTo>
                    <a:cubicBezTo>
                      <a:pt x="0" y="144795"/>
                      <a:pt x="0" y="138305"/>
                      <a:pt x="2163" y="133979"/>
                    </a:cubicBezTo>
                    <a:cubicBezTo>
                      <a:pt x="8653" y="90713"/>
                      <a:pt x="45429" y="38794"/>
                      <a:pt x="86532" y="14998"/>
                    </a:cubicBezTo>
                    <a:cubicBezTo>
                      <a:pt x="90858" y="12834"/>
                      <a:pt x="93022" y="10671"/>
                      <a:pt x="97348" y="10671"/>
                    </a:cubicBezTo>
                    <a:cubicBezTo>
                      <a:pt x="140614" y="-13125"/>
                      <a:pt x="173063" y="4181"/>
                      <a:pt x="173063" y="49610"/>
                    </a:cubicBezTo>
                    <a:close/>
                  </a:path>
                </a:pathLst>
              </a:custGeom>
              <a:solidFill>
                <a:srgbClr val="797B7D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3832D5B-F118-46F2-A4EC-FC0CEA4E256F}"/>
                  </a:ext>
                </a:extLst>
              </p:cNvPr>
              <p:cNvSpPr/>
              <p:nvPr/>
            </p:nvSpPr>
            <p:spPr>
              <a:xfrm>
                <a:off x="7955900" y="9136443"/>
                <a:ext cx="69225" cy="79067"/>
              </a:xfrm>
              <a:custGeom>
                <a:avLst/>
                <a:gdLst>
                  <a:gd name="connsiteX0" fmla="*/ 69225 w 69225"/>
                  <a:gd name="connsiteY0" fmla="*/ 19775 h 79067"/>
                  <a:gd name="connsiteX1" fmla="*/ 34612 w 69225"/>
                  <a:gd name="connsiteY1" fmla="*/ 73857 h 79067"/>
                  <a:gd name="connsiteX2" fmla="*/ 0 w 69225"/>
                  <a:gd name="connsiteY2" fmla="*/ 58714 h 79067"/>
                  <a:gd name="connsiteX3" fmla="*/ 0 w 69225"/>
                  <a:gd name="connsiteY3" fmla="*/ 52224 h 79067"/>
                  <a:gd name="connsiteX4" fmla="*/ 34612 w 69225"/>
                  <a:gd name="connsiteY4" fmla="*/ 4632 h 79067"/>
                  <a:gd name="connsiteX5" fmla="*/ 38939 w 69225"/>
                  <a:gd name="connsiteY5" fmla="*/ 2469 h 79067"/>
                  <a:gd name="connsiteX6" fmla="*/ 69225 w 69225"/>
                  <a:gd name="connsiteY6" fmla="*/ 19775 h 79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225" h="79067">
                    <a:moveTo>
                      <a:pt x="69225" y="19775"/>
                    </a:moveTo>
                    <a:cubicBezTo>
                      <a:pt x="69225" y="39244"/>
                      <a:pt x="54082" y="63041"/>
                      <a:pt x="34612" y="73857"/>
                    </a:cubicBezTo>
                    <a:cubicBezTo>
                      <a:pt x="15143" y="84674"/>
                      <a:pt x="0" y="78184"/>
                      <a:pt x="0" y="58714"/>
                    </a:cubicBezTo>
                    <a:cubicBezTo>
                      <a:pt x="0" y="56551"/>
                      <a:pt x="0" y="54388"/>
                      <a:pt x="0" y="52224"/>
                    </a:cubicBezTo>
                    <a:cubicBezTo>
                      <a:pt x="2163" y="34918"/>
                      <a:pt x="17306" y="13285"/>
                      <a:pt x="34612" y="4632"/>
                    </a:cubicBezTo>
                    <a:cubicBezTo>
                      <a:pt x="36776" y="4632"/>
                      <a:pt x="36776" y="2469"/>
                      <a:pt x="38939" y="2469"/>
                    </a:cubicBezTo>
                    <a:cubicBezTo>
                      <a:pt x="56245" y="-4021"/>
                      <a:pt x="69225" y="2469"/>
                      <a:pt x="69225" y="19775"/>
                    </a:cubicBezTo>
                    <a:close/>
                  </a:path>
                </a:pathLst>
              </a:custGeom>
              <a:solidFill>
                <a:srgbClr val="E3E5E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661AE77-B826-4706-A552-61898E057248}"/>
              </a:ext>
            </a:extLst>
          </p:cNvPr>
          <p:cNvSpPr/>
          <p:nvPr/>
        </p:nvSpPr>
        <p:spPr>
          <a:xfrm>
            <a:off x="11341674" y="8127106"/>
            <a:ext cx="61569" cy="423742"/>
          </a:xfrm>
          <a:custGeom>
            <a:avLst/>
            <a:gdLst>
              <a:gd name="connsiteX0" fmla="*/ 73552 w 73551"/>
              <a:gd name="connsiteY0" fmla="*/ 462944 h 506209"/>
              <a:gd name="connsiteX1" fmla="*/ 0 w 73551"/>
              <a:gd name="connsiteY1" fmla="*/ 506210 h 506209"/>
              <a:gd name="connsiteX2" fmla="*/ 0 w 73551"/>
              <a:gd name="connsiteY2" fmla="*/ 43266 h 506209"/>
              <a:gd name="connsiteX3" fmla="*/ 73552 w 73551"/>
              <a:gd name="connsiteY3" fmla="*/ 0 h 5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51" h="506209">
                <a:moveTo>
                  <a:pt x="73552" y="462944"/>
                </a:moveTo>
                <a:lnTo>
                  <a:pt x="0" y="506210"/>
                </a:lnTo>
                <a:lnTo>
                  <a:pt x="0" y="43266"/>
                </a:lnTo>
                <a:lnTo>
                  <a:pt x="73552" y="0"/>
                </a:lnTo>
                <a:close/>
              </a:path>
            </a:pathLst>
          </a:custGeom>
          <a:solidFill>
            <a:srgbClr val="72598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5A7BC8E-559A-453C-8FD7-0B80A46DEE7F}"/>
              </a:ext>
            </a:extLst>
          </p:cNvPr>
          <p:cNvSpPr/>
          <p:nvPr/>
        </p:nvSpPr>
        <p:spPr>
          <a:xfrm>
            <a:off x="10702438" y="8240116"/>
            <a:ext cx="430986" cy="498326"/>
          </a:xfrm>
          <a:custGeom>
            <a:avLst/>
            <a:gdLst>
              <a:gd name="connsiteX0" fmla="*/ 0 w 514863"/>
              <a:gd name="connsiteY0" fmla="*/ 446921 h 595308"/>
              <a:gd name="connsiteX1" fmla="*/ 257431 w 514863"/>
              <a:gd name="connsiteY1" fmla="*/ 555086 h 595308"/>
              <a:gd name="connsiteX2" fmla="*/ 514864 w 514863"/>
              <a:gd name="connsiteY2" fmla="*/ 148387 h 595308"/>
              <a:gd name="connsiteX3" fmla="*/ 257431 w 514863"/>
              <a:gd name="connsiteY3" fmla="*/ 40223 h 595308"/>
              <a:gd name="connsiteX4" fmla="*/ 0 w 514863"/>
              <a:gd name="connsiteY4" fmla="*/ 446921 h 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863" h="595308">
                <a:moveTo>
                  <a:pt x="0" y="446921"/>
                </a:moveTo>
                <a:cubicBezTo>
                  <a:pt x="0" y="589699"/>
                  <a:pt x="114655" y="637291"/>
                  <a:pt x="257431" y="555086"/>
                </a:cubicBezTo>
                <a:cubicBezTo>
                  <a:pt x="400209" y="472881"/>
                  <a:pt x="514864" y="291165"/>
                  <a:pt x="514864" y="148387"/>
                </a:cubicBezTo>
                <a:cubicBezTo>
                  <a:pt x="514864" y="5610"/>
                  <a:pt x="400209" y="-41983"/>
                  <a:pt x="257431" y="40223"/>
                </a:cubicBezTo>
                <a:cubicBezTo>
                  <a:pt x="114655" y="122428"/>
                  <a:pt x="0" y="304144"/>
                  <a:pt x="0" y="446921"/>
                </a:cubicBezTo>
                <a:close/>
              </a:path>
            </a:pathLst>
          </a:custGeom>
          <a:solidFill>
            <a:srgbClr val="ADD1B9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FCBA469-F466-48F7-B09E-EE988A202AC7}"/>
              </a:ext>
            </a:extLst>
          </p:cNvPr>
          <p:cNvSpPr/>
          <p:nvPr/>
        </p:nvSpPr>
        <p:spPr>
          <a:xfrm>
            <a:off x="9237447" y="7973183"/>
            <a:ext cx="3118311" cy="1698592"/>
          </a:xfrm>
          <a:custGeom>
            <a:avLst/>
            <a:gdLst>
              <a:gd name="connsiteX0" fmla="*/ 3725187 w 3725186"/>
              <a:gd name="connsiteY0" fmla="*/ 599232 h 2029166"/>
              <a:gd name="connsiteX1" fmla="*/ 962664 w 3725186"/>
              <a:gd name="connsiteY1" fmla="*/ 2029166 h 2029166"/>
              <a:gd name="connsiteX2" fmla="*/ 0 w 3725186"/>
              <a:gd name="connsiteY2" fmla="*/ 1414792 h 2029166"/>
              <a:gd name="connsiteX3" fmla="*/ 2323374 w 3725186"/>
              <a:gd name="connsiteY3" fmla="*/ 73552 h 2029166"/>
              <a:gd name="connsiteX4" fmla="*/ 2688970 w 3725186"/>
              <a:gd name="connsiteY4" fmla="*/ 0 h 202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5186" h="2029166">
                <a:moveTo>
                  <a:pt x="3725187" y="599232"/>
                </a:moveTo>
                <a:lnTo>
                  <a:pt x="962664" y="2029166"/>
                </a:lnTo>
                <a:lnTo>
                  <a:pt x="0" y="1414792"/>
                </a:lnTo>
                <a:lnTo>
                  <a:pt x="2323374" y="73552"/>
                </a:lnTo>
                <a:lnTo>
                  <a:pt x="2688970" y="0"/>
                </a:lnTo>
                <a:close/>
              </a:path>
            </a:pathLst>
          </a:custGeom>
          <a:solidFill>
            <a:srgbClr val="878787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91E3169-1A6D-4C1E-98AC-75D90ABCF723}"/>
              </a:ext>
            </a:extLst>
          </p:cNvPr>
          <p:cNvSpPr/>
          <p:nvPr/>
        </p:nvSpPr>
        <p:spPr>
          <a:xfrm>
            <a:off x="11182318" y="7973183"/>
            <a:ext cx="1173441" cy="575855"/>
          </a:xfrm>
          <a:custGeom>
            <a:avLst/>
            <a:gdLst>
              <a:gd name="connsiteX0" fmla="*/ 1401813 w 1401812"/>
              <a:gd name="connsiteY0" fmla="*/ 599232 h 687926"/>
              <a:gd name="connsiteX1" fmla="*/ 964828 w 1401812"/>
              <a:gd name="connsiteY1" fmla="*/ 687926 h 687926"/>
              <a:gd name="connsiteX2" fmla="*/ 0 w 1401812"/>
              <a:gd name="connsiteY2" fmla="*/ 73552 h 687926"/>
              <a:gd name="connsiteX3" fmla="*/ 365596 w 1401812"/>
              <a:gd name="connsiteY3" fmla="*/ 0 h 68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1812" h="687926">
                <a:moveTo>
                  <a:pt x="1401813" y="599232"/>
                </a:moveTo>
                <a:lnTo>
                  <a:pt x="964828" y="687926"/>
                </a:lnTo>
                <a:lnTo>
                  <a:pt x="0" y="73552"/>
                </a:lnTo>
                <a:lnTo>
                  <a:pt x="365596" y="0"/>
                </a:lnTo>
                <a:close/>
              </a:path>
            </a:pathLst>
          </a:custGeom>
          <a:solidFill>
            <a:srgbClr val="74747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FEE026D-C133-4B42-A901-ACC2DAB74934}"/>
              </a:ext>
            </a:extLst>
          </p:cNvPr>
          <p:cNvSpPr/>
          <p:nvPr/>
        </p:nvSpPr>
        <p:spPr>
          <a:xfrm>
            <a:off x="10101231" y="8181432"/>
            <a:ext cx="1483100" cy="852917"/>
          </a:xfrm>
          <a:custGeom>
            <a:avLst/>
            <a:gdLst>
              <a:gd name="connsiteX0" fmla="*/ 0 w 1771735"/>
              <a:gd name="connsiteY0" fmla="*/ 651151 h 1018909"/>
              <a:gd name="connsiteX1" fmla="*/ 1127074 w 1771735"/>
              <a:gd name="connsiteY1" fmla="*/ 0 h 1018909"/>
              <a:gd name="connsiteX2" fmla="*/ 1771735 w 1771735"/>
              <a:gd name="connsiteY2" fmla="*/ 367759 h 1018909"/>
              <a:gd name="connsiteX3" fmla="*/ 644661 w 1771735"/>
              <a:gd name="connsiteY3" fmla="*/ 1018910 h 101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735" h="1018909">
                <a:moveTo>
                  <a:pt x="0" y="651151"/>
                </a:moveTo>
                <a:lnTo>
                  <a:pt x="1127074" y="0"/>
                </a:lnTo>
                <a:lnTo>
                  <a:pt x="1771735" y="367759"/>
                </a:lnTo>
                <a:lnTo>
                  <a:pt x="644661" y="1018910"/>
                </a:lnTo>
                <a:close/>
              </a:path>
            </a:pathLst>
          </a:custGeom>
          <a:solidFill>
            <a:srgbClr val="A4A4A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AC666F7-7134-4F5C-A06D-B195DA828E1D}"/>
              </a:ext>
            </a:extLst>
          </p:cNvPr>
          <p:cNvSpPr/>
          <p:nvPr/>
        </p:nvSpPr>
        <p:spPr>
          <a:xfrm>
            <a:off x="10564812" y="8331734"/>
            <a:ext cx="644668" cy="420121"/>
          </a:xfrm>
          <a:custGeom>
            <a:avLst/>
            <a:gdLst>
              <a:gd name="connsiteX0" fmla="*/ 770131 w 770131"/>
              <a:gd name="connsiteY0" fmla="*/ 250942 h 501883"/>
              <a:gd name="connsiteX1" fmla="*/ 385066 w 770131"/>
              <a:gd name="connsiteY1" fmla="*/ 501883 h 501883"/>
              <a:gd name="connsiteX2" fmla="*/ 0 w 770131"/>
              <a:gd name="connsiteY2" fmla="*/ 250942 h 501883"/>
              <a:gd name="connsiteX3" fmla="*/ 385066 w 770131"/>
              <a:gd name="connsiteY3" fmla="*/ 0 h 501883"/>
              <a:gd name="connsiteX4" fmla="*/ 770131 w 770131"/>
              <a:gd name="connsiteY4" fmla="*/ 250942 h 50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131" h="501883">
                <a:moveTo>
                  <a:pt x="770131" y="250942"/>
                </a:moveTo>
                <a:cubicBezTo>
                  <a:pt x="770131" y="389533"/>
                  <a:pt x="597732" y="501883"/>
                  <a:pt x="385066" y="501883"/>
                </a:cubicBezTo>
                <a:cubicBezTo>
                  <a:pt x="172400" y="501883"/>
                  <a:pt x="0" y="389533"/>
                  <a:pt x="0" y="250942"/>
                </a:cubicBezTo>
                <a:cubicBezTo>
                  <a:pt x="0" y="112350"/>
                  <a:pt x="172400" y="0"/>
                  <a:pt x="385066" y="0"/>
                </a:cubicBezTo>
                <a:cubicBezTo>
                  <a:pt x="597732" y="0"/>
                  <a:pt x="770131" y="112350"/>
                  <a:pt x="770131" y="250942"/>
                </a:cubicBezTo>
                <a:close/>
              </a:path>
            </a:pathLst>
          </a:custGeom>
          <a:solidFill>
            <a:srgbClr val="878787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979BBD8-D534-44EA-8023-887F1D37EA68}"/>
              </a:ext>
            </a:extLst>
          </p:cNvPr>
          <p:cNvSpPr/>
          <p:nvPr/>
        </p:nvSpPr>
        <p:spPr>
          <a:xfrm>
            <a:off x="10043284" y="8474793"/>
            <a:ext cx="2312476" cy="1512073"/>
          </a:xfrm>
          <a:custGeom>
            <a:avLst/>
            <a:gdLst>
              <a:gd name="connsiteX0" fmla="*/ 2762522 w 2762522"/>
              <a:gd name="connsiteY0" fmla="*/ 212002 h 1806347"/>
              <a:gd name="connsiteX1" fmla="*/ 0 w 2762522"/>
              <a:gd name="connsiteY1" fmla="*/ 1806348 h 1806347"/>
              <a:gd name="connsiteX2" fmla="*/ 0 w 2762522"/>
              <a:gd name="connsiteY2" fmla="*/ 1429935 h 1806347"/>
              <a:gd name="connsiteX3" fmla="*/ 2325537 w 2762522"/>
              <a:gd name="connsiteY3" fmla="*/ 88694 h 1806347"/>
              <a:gd name="connsiteX4" fmla="*/ 2762522 w 2762522"/>
              <a:gd name="connsiteY4" fmla="*/ 0 h 180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522" h="1806347">
                <a:moveTo>
                  <a:pt x="2762522" y="212002"/>
                </a:moveTo>
                <a:lnTo>
                  <a:pt x="0" y="1806348"/>
                </a:lnTo>
                <a:lnTo>
                  <a:pt x="0" y="1429935"/>
                </a:lnTo>
                <a:lnTo>
                  <a:pt x="2325537" y="88694"/>
                </a:lnTo>
                <a:lnTo>
                  <a:pt x="2762522" y="0"/>
                </a:lnTo>
                <a:close/>
              </a:path>
            </a:pathLst>
          </a:custGeom>
          <a:solidFill>
            <a:srgbClr val="4F4F4F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4675554-2A5A-4FF9-8C43-4FA1714F2B62}"/>
              </a:ext>
            </a:extLst>
          </p:cNvPr>
          <p:cNvSpPr/>
          <p:nvPr/>
        </p:nvSpPr>
        <p:spPr>
          <a:xfrm>
            <a:off x="10582921" y="8489279"/>
            <a:ext cx="1057546" cy="722535"/>
          </a:xfrm>
          <a:custGeom>
            <a:avLst/>
            <a:gdLst>
              <a:gd name="connsiteX0" fmla="*/ 69226 w 1263362"/>
              <a:gd name="connsiteY0" fmla="*/ 651151 h 863152"/>
              <a:gd name="connsiteX1" fmla="*/ 1196300 w 1263362"/>
              <a:gd name="connsiteY1" fmla="*/ 0 h 863152"/>
              <a:gd name="connsiteX2" fmla="*/ 1263362 w 1263362"/>
              <a:gd name="connsiteY2" fmla="*/ 134124 h 863152"/>
              <a:gd name="connsiteX3" fmla="*/ 0 w 1263362"/>
              <a:gd name="connsiteY3" fmla="*/ 863153 h 86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362" h="863152">
                <a:moveTo>
                  <a:pt x="69226" y="651151"/>
                </a:moveTo>
                <a:lnTo>
                  <a:pt x="1196300" y="0"/>
                </a:lnTo>
                <a:lnTo>
                  <a:pt x="1263362" y="134124"/>
                </a:lnTo>
                <a:lnTo>
                  <a:pt x="0" y="863153"/>
                </a:lnTo>
                <a:close/>
              </a:path>
            </a:pathLst>
          </a:custGeom>
          <a:solidFill>
            <a:srgbClr val="74747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53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1372459" y="8534942"/>
            <a:ext cx="1209659" cy="1135905"/>
            <a:chOff x="9623797" y="8669945"/>
            <a:chExt cx="1445078" cy="1356971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0DE0FEA-B3F3-48C4-BDBE-5EE20D5D334A}"/>
                </a:ext>
              </a:extLst>
            </p:cNvPr>
            <p:cNvSpPr/>
            <p:nvPr/>
          </p:nvSpPr>
          <p:spPr>
            <a:xfrm>
              <a:off x="9623797" y="8669945"/>
              <a:ext cx="1105441" cy="1167709"/>
            </a:xfrm>
            <a:custGeom>
              <a:avLst/>
              <a:gdLst>
                <a:gd name="connsiteX0" fmla="*/ 0 w 1105441"/>
                <a:gd name="connsiteY0" fmla="*/ 786971 h 1167709"/>
                <a:gd name="connsiteX1" fmla="*/ 99512 w 1105441"/>
                <a:gd name="connsiteY1" fmla="*/ 1014116 h 1167709"/>
                <a:gd name="connsiteX2" fmla="*/ 361270 w 1105441"/>
                <a:gd name="connsiteY2" fmla="*/ 1167710 h 1167709"/>
                <a:gd name="connsiteX3" fmla="*/ 1105442 w 1105441"/>
                <a:gd name="connsiteY3" fmla="*/ 267781 h 1167709"/>
                <a:gd name="connsiteX4" fmla="*/ 806908 w 1105441"/>
                <a:gd name="connsiteY4" fmla="*/ 34146 h 1167709"/>
                <a:gd name="connsiteX5" fmla="*/ 454291 w 1105441"/>
                <a:gd name="connsiteY5" fmla="*/ 70921 h 1167709"/>
                <a:gd name="connsiteX6" fmla="*/ 0 w 1105441"/>
                <a:gd name="connsiteY6" fmla="*/ 786971 h 116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5441" h="1167709">
                  <a:moveTo>
                    <a:pt x="0" y="786971"/>
                  </a:moveTo>
                  <a:cubicBezTo>
                    <a:pt x="0" y="895135"/>
                    <a:pt x="36776" y="970850"/>
                    <a:pt x="99512" y="1014116"/>
                  </a:cubicBezTo>
                  <a:cubicBezTo>
                    <a:pt x="183880" y="1070362"/>
                    <a:pt x="361270" y="1167710"/>
                    <a:pt x="361270" y="1167710"/>
                  </a:cubicBezTo>
                  <a:cubicBezTo>
                    <a:pt x="612212" y="1022769"/>
                    <a:pt x="1105442" y="518723"/>
                    <a:pt x="1105442" y="267781"/>
                  </a:cubicBezTo>
                  <a:cubicBezTo>
                    <a:pt x="1105442" y="159616"/>
                    <a:pt x="869643" y="75248"/>
                    <a:pt x="806908" y="34146"/>
                  </a:cubicBezTo>
                  <a:cubicBezTo>
                    <a:pt x="722539" y="-19936"/>
                    <a:pt x="597068" y="-11283"/>
                    <a:pt x="454291" y="70921"/>
                  </a:cubicBezTo>
                  <a:cubicBezTo>
                    <a:pt x="203349" y="213699"/>
                    <a:pt x="0" y="536029"/>
                    <a:pt x="0" y="786971"/>
                  </a:cubicBezTo>
                  <a:close/>
                </a:path>
              </a:pathLst>
            </a:custGeom>
            <a:solidFill>
              <a:srgbClr val="68737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ACA60AC-D2FB-4497-8F1F-BC637559AA50}"/>
                </a:ext>
              </a:extLst>
            </p:cNvPr>
            <p:cNvSpPr/>
            <p:nvPr/>
          </p:nvSpPr>
          <p:spPr>
            <a:xfrm>
              <a:off x="9870412" y="8813363"/>
              <a:ext cx="908582" cy="1049142"/>
            </a:xfrm>
            <a:custGeom>
              <a:avLst/>
              <a:gdLst>
                <a:gd name="connsiteX0" fmla="*/ 0 w 908582"/>
                <a:gd name="connsiteY0" fmla="*/ 786329 h 1049142"/>
                <a:gd name="connsiteX1" fmla="*/ 454291 w 908582"/>
                <a:gd name="connsiteY1" fmla="*/ 978862 h 1049142"/>
                <a:gd name="connsiteX2" fmla="*/ 908582 w 908582"/>
                <a:gd name="connsiteY2" fmla="*/ 262813 h 1049142"/>
                <a:gd name="connsiteX3" fmla="*/ 454291 w 908582"/>
                <a:gd name="connsiteY3" fmla="*/ 70280 h 1049142"/>
                <a:gd name="connsiteX4" fmla="*/ 0 w 908582"/>
                <a:gd name="connsiteY4" fmla="*/ 786329 h 104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82" h="1049142">
                  <a:moveTo>
                    <a:pt x="0" y="786329"/>
                  </a:moveTo>
                  <a:cubicBezTo>
                    <a:pt x="0" y="1037271"/>
                    <a:pt x="203350" y="1123803"/>
                    <a:pt x="454291" y="978862"/>
                  </a:cubicBezTo>
                  <a:cubicBezTo>
                    <a:pt x="705233" y="833922"/>
                    <a:pt x="908582" y="513754"/>
                    <a:pt x="908582" y="262813"/>
                  </a:cubicBezTo>
                  <a:cubicBezTo>
                    <a:pt x="908582" y="11871"/>
                    <a:pt x="705233" y="-74660"/>
                    <a:pt x="454291" y="70280"/>
                  </a:cubicBezTo>
                  <a:cubicBezTo>
                    <a:pt x="203350" y="215221"/>
                    <a:pt x="0" y="535387"/>
                    <a:pt x="0" y="786329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CD47330-7BFA-4971-9C49-8C8207AD6046}"/>
                </a:ext>
              </a:extLst>
            </p:cNvPr>
            <p:cNvSpPr/>
            <p:nvPr/>
          </p:nvSpPr>
          <p:spPr>
            <a:xfrm>
              <a:off x="9913678" y="8834355"/>
              <a:ext cx="1105441" cy="1167709"/>
            </a:xfrm>
            <a:custGeom>
              <a:avLst/>
              <a:gdLst>
                <a:gd name="connsiteX0" fmla="*/ 0 w 1105441"/>
                <a:gd name="connsiteY0" fmla="*/ 786971 h 1167709"/>
                <a:gd name="connsiteX1" fmla="*/ 99512 w 1105441"/>
                <a:gd name="connsiteY1" fmla="*/ 1014116 h 1167709"/>
                <a:gd name="connsiteX2" fmla="*/ 361270 w 1105441"/>
                <a:gd name="connsiteY2" fmla="*/ 1167710 h 1167709"/>
                <a:gd name="connsiteX3" fmla="*/ 1105442 w 1105441"/>
                <a:gd name="connsiteY3" fmla="*/ 267781 h 1167709"/>
                <a:gd name="connsiteX4" fmla="*/ 806908 w 1105441"/>
                <a:gd name="connsiteY4" fmla="*/ 34146 h 1167709"/>
                <a:gd name="connsiteX5" fmla="*/ 454291 w 1105441"/>
                <a:gd name="connsiteY5" fmla="*/ 70921 h 1167709"/>
                <a:gd name="connsiteX6" fmla="*/ 0 w 1105441"/>
                <a:gd name="connsiteY6" fmla="*/ 786971 h 116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5441" h="1167709">
                  <a:moveTo>
                    <a:pt x="0" y="786971"/>
                  </a:moveTo>
                  <a:cubicBezTo>
                    <a:pt x="0" y="895135"/>
                    <a:pt x="36776" y="970850"/>
                    <a:pt x="99512" y="1014116"/>
                  </a:cubicBezTo>
                  <a:cubicBezTo>
                    <a:pt x="183880" y="1070362"/>
                    <a:pt x="361270" y="1167710"/>
                    <a:pt x="361270" y="1167710"/>
                  </a:cubicBezTo>
                  <a:cubicBezTo>
                    <a:pt x="612212" y="1022769"/>
                    <a:pt x="1105442" y="518723"/>
                    <a:pt x="1105442" y="267781"/>
                  </a:cubicBezTo>
                  <a:cubicBezTo>
                    <a:pt x="1105442" y="159616"/>
                    <a:pt x="869643" y="75248"/>
                    <a:pt x="806908" y="34146"/>
                  </a:cubicBezTo>
                  <a:cubicBezTo>
                    <a:pt x="722540" y="-19936"/>
                    <a:pt x="597068" y="-11283"/>
                    <a:pt x="454291" y="70921"/>
                  </a:cubicBezTo>
                  <a:cubicBezTo>
                    <a:pt x="203350" y="213699"/>
                    <a:pt x="0" y="533865"/>
                    <a:pt x="0" y="786971"/>
                  </a:cubicBezTo>
                  <a:close/>
                </a:path>
              </a:pathLst>
            </a:custGeom>
            <a:solidFill>
              <a:srgbClr val="68737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3F176A-BC99-4DD3-B0E9-99D7E0E03066}"/>
                </a:ext>
              </a:extLst>
            </p:cNvPr>
            <p:cNvSpPr/>
            <p:nvPr/>
          </p:nvSpPr>
          <p:spPr>
            <a:xfrm>
              <a:off x="10160293" y="8977773"/>
              <a:ext cx="908582" cy="1049142"/>
            </a:xfrm>
            <a:custGeom>
              <a:avLst/>
              <a:gdLst>
                <a:gd name="connsiteX0" fmla="*/ 0 w 908582"/>
                <a:gd name="connsiteY0" fmla="*/ 786330 h 1049142"/>
                <a:gd name="connsiteX1" fmla="*/ 454291 w 908582"/>
                <a:gd name="connsiteY1" fmla="*/ 978862 h 1049142"/>
                <a:gd name="connsiteX2" fmla="*/ 908582 w 908582"/>
                <a:gd name="connsiteY2" fmla="*/ 262813 h 1049142"/>
                <a:gd name="connsiteX3" fmla="*/ 454291 w 908582"/>
                <a:gd name="connsiteY3" fmla="*/ 70280 h 1049142"/>
                <a:gd name="connsiteX4" fmla="*/ 0 w 908582"/>
                <a:gd name="connsiteY4" fmla="*/ 786330 h 104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82" h="1049142">
                  <a:moveTo>
                    <a:pt x="0" y="786330"/>
                  </a:moveTo>
                  <a:cubicBezTo>
                    <a:pt x="0" y="1037271"/>
                    <a:pt x="203349" y="1123803"/>
                    <a:pt x="454291" y="978862"/>
                  </a:cubicBezTo>
                  <a:cubicBezTo>
                    <a:pt x="705232" y="833922"/>
                    <a:pt x="908582" y="513755"/>
                    <a:pt x="908582" y="262813"/>
                  </a:cubicBezTo>
                  <a:cubicBezTo>
                    <a:pt x="908582" y="11871"/>
                    <a:pt x="705232" y="-74660"/>
                    <a:pt x="454291" y="70280"/>
                  </a:cubicBezTo>
                  <a:cubicBezTo>
                    <a:pt x="203349" y="213058"/>
                    <a:pt x="0" y="535388"/>
                    <a:pt x="0" y="786330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AF3744A-2157-43B6-8F0C-79686B31F7C5}"/>
                </a:ext>
              </a:extLst>
            </p:cNvPr>
            <p:cNvSpPr/>
            <p:nvPr/>
          </p:nvSpPr>
          <p:spPr>
            <a:xfrm>
              <a:off x="10294417" y="9140266"/>
              <a:ext cx="601395" cy="696034"/>
            </a:xfrm>
            <a:custGeom>
              <a:avLst/>
              <a:gdLst>
                <a:gd name="connsiteX0" fmla="*/ 0 w 601395"/>
                <a:gd name="connsiteY0" fmla="*/ 522162 h 696034"/>
                <a:gd name="connsiteX1" fmla="*/ 300697 w 601395"/>
                <a:gd name="connsiteY1" fmla="*/ 649796 h 696034"/>
                <a:gd name="connsiteX2" fmla="*/ 601395 w 601395"/>
                <a:gd name="connsiteY2" fmla="*/ 173872 h 696034"/>
                <a:gd name="connsiteX3" fmla="*/ 300697 w 601395"/>
                <a:gd name="connsiteY3" fmla="*/ 46238 h 696034"/>
                <a:gd name="connsiteX4" fmla="*/ 0 w 601395"/>
                <a:gd name="connsiteY4" fmla="*/ 522162 h 69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395" h="696034">
                  <a:moveTo>
                    <a:pt x="0" y="522162"/>
                  </a:moveTo>
                  <a:cubicBezTo>
                    <a:pt x="0" y="688736"/>
                    <a:pt x="134124" y="744981"/>
                    <a:pt x="300697" y="649796"/>
                  </a:cubicBezTo>
                  <a:cubicBezTo>
                    <a:pt x="467271" y="554611"/>
                    <a:pt x="601395" y="340446"/>
                    <a:pt x="601395" y="173872"/>
                  </a:cubicBezTo>
                  <a:cubicBezTo>
                    <a:pt x="601395" y="7299"/>
                    <a:pt x="467271" y="-48947"/>
                    <a:pt x="300697" y="46238"/>
                  </a:cubicBezTo>
                  <a:cubicBezTo>
                    <a:pt x="134124" y="141423"/>
                    <a:pt x="0" y="355589"/>
                    <a:pt x="0" y="522162"/>
                  </a:cubicBezTo>
                  <a:close/>
                </a:path>
              </a:pathLst>
            </a:custGeom>
            <a:solidFill>
              <a:srgbClr val="DBE0E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3A02BD-0350-4E9C-A787-085B4E7806D6}"/>
                </a:ext>
              </a:extLst>
            </p:cNvPr>
            <p:cNvSpPr/>
            <p:nvPr/>
          </p:nvSpPr>
          <p:spPr>
            <a:xfrm>
              <a:off x="10313886" y="9153246"/>
              <a:ext cx="601395" cy="696034"/>
            </a:xfrm>
            <a:custGeom>
              <a:avLst/>
              <a:gdLst>
                <a:gd name="connsiteX0" fmla="*/ 0 w 601395"/>
                <a:gd name="connsiteY0" fmla="*/ 522162 h 696034"/>
                <a:gd name="connsiteX1" fmla="*/ 300698 w 601395"/>
                <a:gd name="connsiteY1" fmla="*/ 649796 h 696034"/>
                <a:gd name="connsiteX2" fmla="*/ 601395 w 601395"/>
                <a:gd name="connsiteY2" fmla="*/ 173872 h 696034"/>
                <a:gd name="connsiteX3" fmla="*/ 300698 w 601395"/>
                <a:gd name="connsiteY3" fmla="*/ 46238 h 696034"/>
                <a:gd name="connsiteX4" fmla="*/ 0 w 601395"/>
                <a:gd name="connsiteY4" fmla="*/ 522162 h 69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395" h="696034">
                  <a:moveTo>
                    <a:pt x="0" y="522162"/>
                  </a:moveTo>
                  <a:cubicBezTo>
                    <a:pt x="0" y="688736"/>
                    <a:pt x="134124" y="744981"/>
                    <a:pt x="300698" y="649796"/>
                  </a:cubicBezTo>
                  <a:cubicBezTo>
                    <a:pt x="467271" y="554611"/>
                    <a:pt x="601395" y="340446"/>
                    <a:pt x="601395" y="173872"/>
                  </a:cubicBezTo>
                  <a:cubicBezTo>
                    <a:pt x="601395" y="7299"/>
                    <a:pt x="467271" y="-48947"/>
                    <a:pt x="300698" y="46238"/>
                  </a:cubicBezTo>
                  <a:cubicBezTo>
                    <a:pt x="134124" y="141423"/>
                    <a:pt x="0" y="355588"/>
                    <a:pt x="0" y="522162"/>
                  </a:cubicBezTo>
                  <a:close/>
                </a:path>
              </a:pathLst>
            </a:custGeom>
            <a:solidFill>
              <a:srgbClr val="D7D9D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18555F0-FD7D-4F80-937A-47A0F0464E92}"/>
                </a:ext>
              </a:extLst>
            </p:cNvPr>
            <p:cNvSpPr/>
            <p:nvPr/>
          </p:nvSpPr>
          <p:spPr>
            <a:xfrm>
              <a:off x="10344173" y="9187874"/>
              <a:ext cx="540822" cy="624631"/>
            </a:xfrm>
            <a:custGeom>
              <a:avLst/>
              <a:gdLst>
                <a:gd name="connsiteX0" fmla="*/ 540823 w 540822"/>
                <a:gd name="connsiteY0" fmla="*/ 156551 h 624631"/>
                <a:gd name="connsiteX1" fmla="*/ 270411 w 540822"/>
                <a:gd name="connsiteY1" fmla="*/ 582719 h 624631"/>
                <a:gd name="connsiteX2" fmla="*/ 0 w 540822"/>
                <a:gd name="connsiteY2" fmla="*/ 468065 h 624631"/>
                <a:gd name="connsiteX3" fmla="*/ 4326 w 540822"/>
                <a:gd name="connsiteY3" fmla="*/ 418309 h 624631"/>
                <a:gd name="connsiteX4" fmla="*/ 270411 w 540822"/>
                <a:gd name="connsiteY4" fmla="*/ 41896 h 624631"/>
                <a:gd name="connsiteX5" fmla="*/ 302861 w 540822"/>
                <a:gd name="connsiteY5" fmla="*/ 24590 h 624631"/>
                <a:gd name="connsiteX6" fmla="*/ 540823 w 540822"/>
                <a:gd name="connsiteY6" fmla="*/ 156551 h 6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822" h="624631">
                  <a:moveTo>
                    <a:pt x="540823" y="156551"/>
                  </a:moveTo>
                  <a:cubicBezTo>
                    <a:pt x="540823" y="305818"/>
                    <a:pt x="419678" y="496187"/>
                    <a:pt x="270411" y="582719"/>
                  </a:cubicBezTo>
                  <a:cubicBezTo>
                    <a:pt x="121144" y="669251"/>
                    <a:pt x="0" y="617332"/>
                    <a:pt x="0" y="468065"/>
                  </a:cubicBezTo>
                  <a:cubicBezTo>
                    <a:pt x="0" y="450758"/>
                    <a:pt x="2163" y="433452"/>
                    <a:pt x="4326" y="418309"/>
                  </a:cubicBezTo>
                  <a:cubicBezTo>
                    <a:pt x="25959" y="279858"/>
                    <a:pt x="138450" y="119775"/>
                    <a:pt x="270411" y="41896"/>
                  </a:cubicBezTo>
                  <a:cubicBezTo>
                    <a:pt x="281228" y="35407"/>
                    <a:pt x="292044" y="28916"/>
                    <a:pt x="302861" y="24590"/>
                  </a:cubicBezTo>
                  <a:cubicBezTo>
                    <a:pt x="436984" y="-35982"/>
                    <a:pt x="540823" y="18100"/>
                    <a:pt x="540823" y="156551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4E4B12-C0CA-4EC2-8207-6DD0CA41E940}"/>
                </a:ext>
              </a:extLst>
            </p:cNvPr>
            <p:cNvSpPr/>
            <p:nvPr/>
          </p:nvSpPr>
          <p:spPr>
            <a:xfrm>
              <a:off x="10346336" y="9214331"/>
              <a:ext cx="406699" cy="471569"/>
            </a:xfrm>
            <a:custGeom>
              <a:avLst/>
              <a:gdLst>
                <a:gd name="connsiteX0" fmla="*/ 406699 w 406699"/>
                <a:gd name="connsiteY0" fmla="*/ 114951 h 471569"/>
                <a:gd name="connsiteX1" fmla="*/ 406699 w 406699"/>
                <a:gd name="connsiteY1" fmla="*/ 114951 h 471569"/>
                <a:gd name="connsiteX2" fmla="*/ 201186 w 406699"/>
                <a:gd name="connsiteY2" fmla="*/ 439444 h 471569"/>
                <a:gd name="connsiteX3" fmla="*/ 140614 w 406699"/>
                <a:gd name="connsiteY3" fmla="*/ 465404 h 471569"/>
                <a:gd name="connsiteX4" fmla="*/ 6490 w 406699"/>
                <a:gd name="connsiteY4" fmla="*/ 411322 h 471569"/>
                <a:gd name="connsiteX5" fmla="*/ 0 w 406699"/>
                <a:gd name="connsiteY5" fmla="*/ 391852 h 471569"/>
                <a:gd name="connsiteX6" fmla="*/ 15143 w 406699"/>
                <a:gd name="connsiteY6" fmla="*/ 331280 h 471569"/>
                <a:gd name="connsiteX7" fmla="*/ 227146 w 406699"/>
                <a:gd name="connsiteY7" fmla="*/ 41399 h 471569"/>
                <a:gd name="connsiteX8" fmla="*/ 266085 w 406699"/>
                <a:gd name="connsiteY8" fmla="*/ 15439 h 471569"/>
                <a:gd name="connsiteX9" fmla="*/ 292044 w 406699"/>
                <a:gd name="connsiteY9" fmla="*/ 2459 h 471569"/>
                <a:gd name="connsiteX10" fmla="*/ 296371 w 406699"/>
                <a:gd name="connsiteY10" fmla="*/ 296 h 471569"/>
                <a:gd name="connsiteX11" fmla="*/ 406699 w 406699"/>
                <a:gd name="connsiteY11" fmla="*/ 114951 h 47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6699" h="471569">
                  <a:moveTo>
                    <a:pt x="406699" y="114951"/>
                  </a:moveTo>
                  <a:lnTo>
                    <a:pt x="406699" y="114951"/>
                  </a:lnTo>
                  <a:cubicBezTo>
                    <a:pt x="406699" y="229605"/>
                    <a:pt x="315841" y="374545"/>
                    <a:pt x="201186" y="439444"/>
                  </a:cubicBezTo>
                  <a:cubicBezTo>
                    <a:pt x="179554" y="452424"/>
                    <a:pt x="160084" y="461077"/>
                    <a:pt x="140614" y="465404"/>
                  </a:cubicBezTo>
                  <a:cubicBezTo>
                    <a:pt x="77879" y="482710"/>
                    <a:pt x="28123" y="463241"/>
                    <a:pt x="6490" y="411322"/>
                  </a:cubicBezTo>
                  <a:cubicBezTo>
                    <a:pt x="4327" y="404831"/>
                    <a:pt x="2163" y="398342"/>
                    <a:pt x="0" y="391852"/>
                  </a:cubicBezTo>
                  <a:cubicBezTo>
                    <a:pt x="2163" y="372382"/>
                    <a:pt x="8654" y="350749"/>
                    <a:pt x="15143" y="331280"/>
                  </a:cubicBezTo>
                  <a:cubicBezTo>
                    <a:pt x="49756" y="223115"/>
                    <a:pt x="131961" y="112787"/>
                    <a:pt x="227146" y="41399"/>
                  </a:cubicBezTo>
                  <a:cubicBezTo>
                    <a:pt x="240125" y="32746"/>
                    <a:pt x="253105" y="24092"/>
                    <a:pt x="266085" y="15439"/>
                  </a:cubicBezTo>
                  <a:cubicBezTo>
                    <a:pt x="274738" y="11113"/>
                    <a:pt x="283391" y="4623"/>
                    <a:pt x="292044" y="2459"/>
                  </a:cubicBezTo>
                  <a:cubicBezTo>
                    <a:pt x="294208" y="2459"/>
                    <a:pt x="296371" y="296"/>
                    <a:pt x="296371" y="296"/>
                  </a:cubicBezTo>
                  <a:cubicBezTo>
                    <a:pt x="363433" y="-4030"/>
                    <a:pt x="406699" y="39235"/>
                    <a:pt x="406699" y="114951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7FC4CB3-8017-4D53-B153-A7903439C02C}"/>
                </a:ext>
              </a:extLst>
            </p:cNvPr>
            <p:cNvSpPr/>
            <p:nvPr/>
          </p:nvSpPr>
          <p:spPr>
            <a:xfrm>
              <a:off x="10348499" y="9216790"/>
              <a:ext cx="387228" cy="462944"/>
            </a:xfrm>
            <a:custGeom>
              <a:avLst/>
              <a:gdLst>
                <a:gd name="connsiteX0" fmla="*/ 387229 w 387228"/>
                <a:gd name="connsiteY0" fmla="*/ 84369 h 462944"/>
                <a:gd name="connsiteX1" fmla="*/ 136288 w 387228"/>
                <a:gd name="connsiteY1" fmla="*/ 462945 h 462944"/>
                <a:gd name="connsiteX2" fmla="*/ 134124 w 387228"/>
                <a:gd name="connsiteY2" fmla="*/ 462945 h 462944"/>
                <a:gd name="connsiteX3" fmla="*/ 129797 w 387228"/>
                <a:gd name="connsiteY3" fmla="*/ 460781 h 462944"/>
                <a:gd name="connsiteX4" fmla="*/ 114655 w 387228"/>
                <a:gd name="connsiteY4" fmla="*/ 456454 h 462944"/>
                <a:gd name="connsiteX5" fmla="*/ 108165 w 387228"/>
                <a:gd name="connsiteY5" fmla="*/ 454291 h 462944"/>
                <a:gd name="connsiteX6" fmla="*/ 6490 w 387228"/>
                <a:gd name="connsiteY6" fmla="*/ 408862 h 462944"/>
                <a:gd name="connsiteX7" fmla="*/ 0 w 387228"/>
                <a:gd name="connsiteY7" fmla="*/ 389392 h 462944"/>
                <a:gd name="connsiteX8" fmla="*/ 15143 w 387228"/>
                <a:gd name="connsiteY8" fmla="*/ 328820 h 462944"/>
                <a:gd name="connsiteX9" fmla="*/ 227146 w 387228"/>
                <a:gd name="connsiteY9" fmla="*/ 38940 h 462944"/>
                <a:gd name="connsiteX10" fmla="*/ 266085 w 387228"/>
                <a:gd name="connsiteY10" fmla="*/ 12980 h 462944"/>
                <a:gd name="connsiteX11" fmla="*/ 292044 w 387228"/>
                <a:gd name="connsiteY11" fmla="*/ 0 h 462944"/>
                <a:gd name="connsiteX12" fmla="*/ 374250 w 387228"/>
                <a:gd name="connsiteY12" fmla="*/ 71389 h 462944"/>
                <a:gd name="connsiteX13" fmla="*/ 374250 w 387228"/>
                <a:gd name="connsiteY13" fmla="*/ 71389 h 462944"/>
                <a:gd name="connsiteX14" fmla="*/ 387229 w 387228"/>
                <a:gd name="connsiteY14" fmla="*/ 84369 h 46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7228" h="462944">
                  <a:moveTo>
                    <a:pt x="387229" y="84369"/>
                  </a:moveTo>
                  <a:cubicBezTo>
                    <a:pt x="387229" y="194696"/>
                    <a:pt x="246615" y="398046"/>
                    <a:pt x="136288" y="462945"/>
                  </a:cubicBezTo>
                  <a:cubicBezTo>
                    <a:pt x="136288" y="462945"/>
                    <a:pt x="136288" y="462945"/>
                    <a:pt x="134124" y="462945"/>
                  </a:cubicBezTo>
                  <a:cubicBezTo>
                    <a:pt x="134124" y="462945"/>
                    <a:pt x="131961" y="462945"/>
                    <a:pt x="129797" y="460781"/>
                  </a:cubicBezTo>
                  <a:cubicBezTo>
                    <a:pt x="125471" y="460781"/>
                    <a:pt x="118981" y="458618"/>
                    <a:pt x="114655" y="456454"/>
                  </a:cubicBezTo>
                  <a:cubicBezTo>
                    <a:pt x="112491" y="456454"/>
                    <a:pt x="110328" y="456454"/>
                    <a:pt x="108165" y="454291"/>
                  </a:cubicBezTo>
                  <a:cubicBezTo>
                    <a:pt x="84368" y="445638"/>
                    <a:pt x="43266" y="430495"/>
                    <a:pt x="6490" y="408862"/>
                  </a:cubicBezTo>
                  <a:cubicBezTo>
                    <a:pt x="4327" y="402372"/>
                    <a:pt x="2163" y="395883"/>
                    <a:pt x="0" y="389392"/>
                  </a:cubicBezTo>
                  <a:cubicBezTo>
                    <a:pt x="2163" y="369923"/>
                    <a:pt x="8653" y="348290"/>
                    <a:pt x="15143" y="328820"/>
                  </a:cubicBezTo>
                  <a:cubicBezTo>
                    <a:pt x="49756" y="220656"/>
                    <a:pt x="131961" y="110328"/>
                    <a:pt x="227146" y="38940"/>
                  </a:cubicBezTo>
                  <a:cubicBezTo>
                    <a:pt x="240125" y="30287"/>
                    <a:pt x="253105" y="21633"/>
                    <a:pt x="266085" y="12980"/>
                  </a:cubicBezTo>
                  <a:cubicBezTo>
                    <a:pt x="274738" y="8654"/>
                    <a:pt x="283391" y="2163"/>
                    <a:pt x="292044" y="0"/>
                  </a:cubicBezTo>
                  <a:cubicBezTo>
                    <a:pt x="328820" y="25960"/>
                    <a:pt x="356943" y="56246"/>
                    <a:pt x="374250" y="71389"/>
                  </a:cubicBezTo>
                  <a:cubicBezTo>
                    <a:pt x="374250" y="71389"/>
                    <a:pt x="374250" y="71389"/>
                    <a:pt x="374250" y="71389"/>
                  </a:cubicBezTo>
                  <a:cubicBezTo>
                    <a:pt x="382903" y="80042"/>
                    <a:pt x="387229" y="84369"/>
                    <a:pt x="387229" y="84369"/>
                  </a:cubicBezTo>
                  <a:close/>
                </a:path>
              </a:pathLst>
            </a:custGeom>
            <a:solidFill>
              <a:srgbClr val="ACB0B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FB100D6-D5D6-4DCE-AD71-E715007E3706}"/>
                </a:ext>
              </a:extLst>
            </p:cNvPr>
            <p:cNvSpPr/>
            <p:nvPr/>
          </p:nvSpPr>
          <p:spPr>
            <a:xfrm>
              <a:off x="10406908" y="9273196"/>
              <a:ext cx="354779" cy="407593"/>
            </a:xfrm>
            <a:custGeom>
              <a:avLst/>
              <a:gdLst>
                <a:gd name="connsiteX0" fmla="*/ 354780 w 354779"/>
                <a:gd name="connsiteY0" fmla="*/ 101514 h 407593"/>
                <a:gd name="connsiteX1" fmla="*/ 177389 w 354779"/>
                <a:gd name="connsiteY1" fmla="*/ 380579 h 407593"/>
                <a:gd name="connsiteX2" fmla="*/ 0 w 354779"/>
                <a:gd name="connsiteY2" fmla="*/ 304864 h 407593"/>
                <a:gd name="connsiteX3" fmla="*/ 2163 w 354779"/>
                <a:gd name="connsiteY3" fmla="*/ 272414 h 407593"/>
                <a:gd name="connsiteX4" fmla="*/ 175227 w 354779"/>
                <a:gd name="connsiteY4" fmla="*/ 27963 h 407593"/>
                <a:gd name="connsiteX5" fmla="*/ 196860 w 354779"/>
                <a:gd name="connsiteY5" fmla="*/ 17146 h 407593"/>
                <a:gd name="connsiteX6" fmla="*/ 354780 w 354779"/>
                <a:gd name="connsiteY6" fmla="*/ 101514 h 4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779" h="407593">
                  <a:moveTo>
                    <a:pt x="354780" y="101514"/>
                  </a:moveTo>
                  <a:cubicBezTo>
                    <a:pt x="354780" y="198862"/>
                    <a:pt x="274738" y="324333"/>
                    <a:pt x="177389" y="380579"/>
                  </a:cubicBezTo>
                  <a:cubicBezTo>
                    <a:pt x="80041" y="436824"/>
                    <a:pt x="0" y="402212"/>
                    <a:pt x="0" y="304864"/>
                  </a:cubicBezTo>
                  <a:cubicBezTo>
                    <a:pt x="0" y="294047"/>
                    <a:pt x="0" y="283231"/>
                    <a:pt x="2163" y="272414"/>
                  </a:cubicBezTo>
                  <a:cubicBezTo>
                    <a:pt x="17306" y="181556"/>
                    <a:pt x="88695" y="77718"/>
                    <a:pt x="175227" y="27963"/>
                  </a:cubicBezTo>
                  <a:cubicBezTo>
                    <a:pt x="181716" y="23636"/>
                    <a:pt x="190369" y="19309"/>
                    <a:pt x="196860" y="17146"/>
                  </a:cubicBezTo>
                  <a:cubicBezTo>
                    <a:pt x="285554" y="-23957"/>
                    <a:pt x="354780" y="10656"/>
                    <a:pt x="354780" y="101514"/>
                  </a:cubicBezTo>
                  <a:close/>
                </a:path>
              </a:pathLst>
            </a:custGeom>
            <a:solidFill>
              <a:srgbClr val="D9DBD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9982D58-B208-4E0B-8772-FF03567CF893}"/>
                </a:ext>
              </a:extLst>
            </p:cNvPr>
            <p:cNvSpPr/>
            <p:nvPr/>
          </p:nvSpPr>
          <p:spPr>
            <a:xfrm>
              <a:off x="10504256" y="9384867"/>
              <a:ext cx="173063" cy="198084"/>
            </a:xfrm>
            <a:custGeom>
              <a:avLst/>
              <a:gdLst>
                <a:gd name="connsiteX0" fmla="*/ 173063 w 173063"/>
                <a:gd name="connsiteY0" fmla="*/ 48252 h 198084"/>
                <a:gd name="connsiteX1" fmla="*/ 86532 w 173063"/>
                <a:gd name="connsiteY1" fmla="*/ 184540 h 198084"/>
                <a:gd name="connsiteX2" fmla="*/ 0 w 173063"/>
                <a:gd name="connsiteY2" fmla="*/ 147764 h 198084"/>
                <a:gd name="connsiteX3" fmla="*/ 2163 w 173063"/>
                <a:gd name="connsiteY3" fmla="*/ 132621 h 198084"/>
                <a:gd name="connsiteX4" fmla="*/ 86532 w 173063"/>
                <a:gd name="connsiteY4" fmla="*/ 13640 h 198084"/>
                <a:gd name="connsiteX5" fmla="*/ 97348 w 173063"/>
                <a:gd name="connsiteY5" fmla="*/ 9313 h 198084"/>
                <a:gd name="connsiteX6" fmla="*/ 173063 w 173063"/>
                <a:gd name="connsiteY6" fmla="*/ 48252 h 19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063" h="198084">
                  <a:moveTo>
                    <a:pt x="173063" y="48252"/>
                  </a:moveTo>
                  <a:cubicBezTo>
                    <a:pt x="173063" y="95845"/>
                    <a:pt x="134124" y="156417"/>
                    <a:pt x="86532" y="184540"/>
                  </a:cubicBezTo>
                  <a:cubicBezTo>
                    <a:pt x="38939" y="212662"/>
                    <a:pt x="0" y="195356"/>
                    <a:pt x="0" y="147764"/>
                  </a:cubicBezTo>
                  <a:cubicBezTo>
                    <a:pt x="0" y="143438"/>
                    <a:pt x="0" y="136947"/>
                    <a:pt x="2163" y="132621"/>
                  </a:cubicBezTo>
                  <a:cubicBezTo>
                    <a:pt x="8653" y="89355"/>
                    <a:pt x="45429" y="37436"/>
                    <a:pt x="86532" y="13640"/>
                  </a:cubicBezTo>
                  <a:cubicBezTo>
                    <a:pt x="90858" y="11477"/>
                    <a:pt x="93021" y="9313"/>
                    <a:pt x="97348" y="9313"/>
                  </a:cubicBezTo>
                  <a:cubicBezTo>
                    <a:pt x="140614" y="-12320"/>
                    <a:pt x="173063" y="4986"/>
                    <a:pt x="173063" y="48252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4BDAFFC-4549-46D9-BF02-DDD155A4D835}"/>
                </a:ext>
              </a:extLst>
            </p:cNvPr>
            <p:cNvSpPr/>
            <p:nvPr/>
          </p:nvSpPr>
          <p:spPr>
            <a:xfrm>
              <a:off x="10534542" y="9425032"/>
              <a:ext cx="69225" cy="80359"/>
            </a:xfrm>
            <a:custGeom>
              <a:avLst/>
              <a:gdLst>
                <a:gd name="connsiteX0" fmla="*/ 69226 w 69225"/>
                <a:gd name="connsiteY0" fmla="*/ 21067 h 80359"/>
                <a:gd name="connsiteX1" fmla="*/ 34613 w 69225"/>
                <a:gd name="connsiteY1" fmla="*/ 75149 h 80359"/>
                <a:gd name="connsiteX2" fmla="*/ 0 w 69225"/>
                <a:gd name="connsiteY2" fmla="*/ 60006 h 80359"/>
                <a:gd name="connsiteX3" fmla="*/ 0 w 69225"/>
                <a:gd name="connsiteY3" fmla="*/ 53516 h 80359"/>
                <a:gd name="connsiteX4" fmla="*/ 34613 w 69225"/>
                <a:gd name="connsiteY4" fmla="*/ 5924 h 80359"/>
                <a:gd name="connsiteX5" fmla="*/ 38939 w 69225"/>
                <a:gd name="connsiteY5" fmla="*/ 3761 h 80359"/>
                <a:gd name="connsiteX6" fmla="*/ 69226 w 69225"/>
                <a:gd name="connsiteY6" fmla="*/ 21067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25" h="80359">
                  <a:moveTo>
                    <a:pt x="69226" y="21067"/>
                  </a:moveTo>
                  <a:cubicBezTo>
                    <a:pt x="69226" y="40536"/>
                    <a:pt x="54082" y="64332"/>
                    <a:pt x="34613" y="75149"/>
                  </a:cubicBezTo>
                  <a:cubicBezTo>
                    <a:pt x="15143" y="85965"/>
                    <a:pt x="0" y="79476"/>
                    <a:pt x="0" y="60006"/>
                  </a:cubicBezTo>
                  <a:cubicBezTo>
                    <a:pt x="0" y="57843"/>
                    <a:pt x="0" y="55679"/>
                    <a:pt x="0" y="53516"/>
                  </a:cubicBezTo>
                  <a:cubicBezTo>
                    <a:pt x="2163" y="36210"/>
                    <a:pt x="17306" y="14577"/>
                    <a:pt x="34613" y="5924"/>
                  </a:cubicBezTo>
                  <a:cubicBezTo>
                    <a:pt x="36776" y="5924"/>
                    <a:pt x="36776" y="3761"/>
                    <a:pt x="38939" y="3761"/>
                  </a:cubicBezTo>
                  <a:cubicBezTo>
                    <a:pt x="56246" y="-4892"/>
                    <a:pt x="69226" y="1597"/>
                    <a:pt x="69226" y="21067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6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0499622" y="9038363"/>
            <a:ext cx="1207847" cy="1135905"/>
            <a:chOff x="8581091" y="9271339"/>
            <a:chExt cx="1442914" cy="1356971"/>
          </a:xfrm>
          <a:solidFill>
            <a:srgbClr val="000000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0C01D7C-6B54-46A6-AC40-12F90685DD80}"/>
                </a:ext>
              </a:extLst>
            </p:cNvPr>
            <p:cNvSpPr/>
            <p:nvPr/>
          </p:nvSpPr>
          <p:spPr>
            <a:xfrm>
              <a:off x="8581091" y="9271339"/>
              <a:ext cx="1105440" cy="1167709"/>
            </a:xfrm>
            <a:custGeom>
              <a:avLst/>
              <a:gdLst>
                <a:gd name="connsiteX0" fmla="*/ 0 w 1105440"/>
                <a:gd name="connsiteY0" fmla="*/ 786971 h 1167709"/>
                <a:gd name="connsiteX1" fmla="*/ 99511 w 1105440"/>
                <a:gd name="connsiteY1" fmla="*/ 1014117 h 1167709"/>
                <a:gd name="connsiteX2" fmla="*/ 361269 w 1105440"/>
                <a:gd name="connsiteY2" fmla="*/ 1167710 h 1167709"/>
                <a:gd name="connsiteX3" fmla="*/ 1105441 w 1105440"/>
                <a:gd name="connsiteY3" fmla="*/ 267782 h 1167709"/>
                <a:gd name="connsiteX4" fmla="*/ 806907 w 1105440"/>
                <a:gd name="connsiteY4" fmla="*/ 34146 h 1167709"/>
                <a:gd name="connsiteX5" fmla="*/ 454291 w 1105440"/>
                <a:gd name="connsiteY5" fmla="*/ 70922 h 1167709"/>
                <a:gd name="connsiteX6" fmla="*/ 0 w 1105440"/>
                <a:gd name="connsiteY6" fmla="*/ 786971 h 116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5440" h="1167709">
                  <a:moveTo>
                    <a:pt x="0" y="786971"/>
                  </a:moveTo>
                  <a:cubicBezTo>
                    <a:pt x="0" y="895136"/>
                    <a:pt x="36776" y="970851"/>
                    <a:pt x="99511" y="1014117"/>
                  </a:cubicBezTo>
                  <a:cubicBezTo>
                    <a:pt x="183880" y="1070362"/>
                    <a:pt x="361269" y="1167710"/>
                    <a:pt x="361269" y="1167710"/>
                  </a:cubicBezTo>
                  <a:cubicBezTo>
                    <a:pt x="612211" y="1022770"/>
                    <a:pt x="1105441" y="518723"/>
                    <a:pt x="1105441" y="267782"/>
                  </a:cubicBezTo>
                  <a:cubicBezTo>
                    <a:pt x="1105441" y="159617"/>
                    <a:pt x="869642" y="75248"/>
                    <a:pt x="806907" y="34146"/>
                  </a:cubicBezTo>
                  <a:cubicBezTo>
                    <a:pt x="722539" y="-19936"/>
                    <a:pt x="597068" y="-11283"/>
                    <a:pt x="454291" y="70922"/>
                  </a:cubicBezTo>
                  <a:cubicBezTo>
                    <a:pt x="203349" y="215862"/>
                    <a:pt x="0" y="536029"/>
                    <a:pt x="0" y="786971"/>
                  </a:cubicBezTo>
                  <a:close/>
                </a:path>
              </a:pathLst>
            </a:custGeom>
            <a:solidFill>
              <a:srgbClr val="68737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5B4BD65-2582-4809-9257-98A083EC103B}"/>
                </a:ext>
              </a:extLst>
            </p:cNvPr>
            <p:cNvSpPr/>
            <p:nvPr/>
          </p:nvSpPr>
          <p:spPr>
            <a:xfrm>
              <a:off x="8825543" y="9416921"/>
              <a:ext cx="908582" cy="1049142"/>
            </a:xfrm>
            <a:custGeom>
              <a:avLst/>
              <a:gdLst>
                <a:gd name="connsiteX0" fmla="*/ 0 w 908582"/>
                <a:gd name="connsiteY0" fmla="*/ 786329 h 1049142"/>
                <a:gd name="connsiteX1" fmla="*/ 454291 w 908582"/>
                <a:gd name="connsiteY1" fmla="*/ 978862 h 1049142"/>
                <a:gd name="connsiteX2" fmla="*/ 908582 w 908582"/>
                <a:gd name="connsiteY2" fmla="*/ 262813 h 1049142"/>
                <a:gd name="connsiteX3" fmla="*/ 454291 w 908582"/>
                <a:gd name="connsiteY3" fmla="*/ 70280 h 1049142"/>
                <a:gd name="connsiteX4" fmla="*/ 0 w 908582"/>
                <a:gd name="connsiteY4" fmla="*/ 786329 h 104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82" h="1049142">
                  <a:moveTo>
                    <a:pt x="0" y="786329"/>
                  </a:moveTo>
                  <a:cubicBezTo>
                    <a:pt x="0" y="1037271"/>
                    <a:pt x="203349" y="1123803"/>
                    <a:pt x="454291" y="978862"/>
                  </a:cubicBezTo>
                  <a:cubicBezTo>
                    <a:pt x="705233" y="833922"/>
                    <a:pt x="908582" y="513754"/>
                    <a:pt x="908582" y="262813"/>
                  </a:cubicBezTo>
                  <a:cubicBezTo>
                    <a:pt x="908582" y="11871"/>
                    <a:pt x="705233" y="-74660"/>
                    <a:pt x="454291" y="70280"/>
                  </a:cubicBezTo>
                  <a:cubicBezTo>
                    <a:pt x="203349" y="213057"/>
                    <a:pt x="0" y="533225"/>
                    <a:pt x="0" y="786329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F5B85E-75C2-4E90-8F55-698EAD2F5F37}"/>
                </a:ext>
              </a:extLst>
            </p:cNvPr>
            <p:cNvSpPr/>
            <p:nvPr/>
          </p:nvSpPr>
          <p:spPr>
            <a:xfrm>
              <a:off x="8870972" y="9435749"/>
              <a:ext cx="1105441" cy="1167709"/>
            </a:xfrm>
            <a:custGeom>
              <a:avLst/>
              <a:gdLst>
                <a:gd name="connsiteX0" fmla="*/ 0 w 1105441"/>
                <a:gd name="connsiteY0" fmla="*/ 786971 h 1167709"/>
                <a:gd name="connsiteX1" fmla="*/ 99512 w 1105441"/>
                <a:gd name="connsiteY1" fmla="*/ 1014116 h 1167709"/>
                <a:gd name="connsiteX2" fmla="*/ 361269 w 1105441"/>
                <a:gd name="connsiteY2" fmla="*/ 1167710 h 1167709"/>
                <a:gd name="connsiteX3" fmla="*/ 1105442 w 1105441"/>
                <a:gd name="connsiteY3" fmla="*/ 267781 h 1167709"/>
                <a:gd name="connsiteX4" fmla="*/ 806907 w 1105441"/>
                <a:gd name="connsiteY4" fmla="*/ 34146 h 1167709"/>
                <a:gd name="connsiteX5" fmla="*/ 454291 w 1105441"/>
                <a:gd name="connsiteY5" fmla="*/ 70922 h 1167709"/>
                <a:gd name="connsiteX6" fmla="*/ 0 w 1105441"/>
                <a:gd name="connsiteY6" fmla="*/ 786971 h 116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5441" h="1167709">
                  <a:moveTo>
                    <a:pt x="0" y="786971"/>
                  </a:moveTo>
                  <a:cubicBezTo>
                    <a:pt x="0" y="895135"/>
                    <a:pt x="36776" y="970850"/>
                    <a:pt x="99512" y="1014116"/>
                  </a:cubicBezTo>
                  <a:cubicBezTo>
                    <a:pt x="183880" y="1070362"/>
                    <a:pt x="361269" y="1167710"/>
                    <a:pt x="361269" y="1167710"/>
                  </a:cubicBezTo>
                  <a:cubicBezTo>
                    <a:pt x="612211" y="1022770"/>
                    <a:pt x="1105442" y="518723"/>
                    <a:pt x="1105442" y="267781"/>
                  </a:cubicBezTo>
                  <a:cubicBezTo>
                    <a:pt x="1105442" y="159616"/>
                    <a:pt x="869642" y="75248"/>
                    <a:pt x="806907" y="34146"/>
                  </a:cubicBezTo>
                  <a:cubicBezTo>
                    <a:pt x="722539" y="-19936"/>
                    <a:pt x="597068" y="-11283"/>
                    <a:pt x="454291" y="70922"/>
                  </a:cubicBezTo>
                  <a:cubicBezTo>
                    <a:pt x="203349" y="215862"/>
                    <a:pt x="0" y="536029"/>
                    <a:pt x="0" y="786971"/>
                  </a:cubicBezTo>
                  <a:close/>
                </a:path>
              </a:pathLst>
            </a:custGeom>
            <a:solidFill>
              <a:srgbClr val="68737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001561C-5830-4D65-8A42-EFA6A6575D9D}"/>
                </a:ext>
              </a:extLst>
            </p:cNvPr>
            <p:cNvSpPr/>
            <p:nvPr/>
          </p:nvSpPr>
          <p:spPr>
            <a:xfrm>
              <a:off x="9115424" y="9579168"/>
              <a:ext cx="908582" cy="1049142"/>
            </a:xfrm>
            <a:custGeom>
              <a:avLst/>
              <a:gdLst>
                <a:gd name="connsiteX0" fmla="*/ 0 w 908582"/>
                <a:gd name="connsiteY0" fmla="*/ 786329 h 1049142"/>
                <a:gd name="connsiteX1" fmla="*/ 454291 w 908582"/>
                <a:gd name="connsiteY1" fmla="*/ 978862 h 1049142"/>
                <a:gd name="connsiteX2" fmla="*/ 908582 w 908582"/>
                <a:gd name="connsiteY2" fmla="*/ 262813 h 1049142"/>
                <a:gd name="connsiteX3" fmla="*/ 454291 w 908582"/>
                <a:gd name="connsiteY3" fmla="*/ 70280 h 1049142"/>
                <a:gd name="connsiteX4" fmla="*/ 0 w 908582"/>
                <a:gd name="connsiteY4" fmla="*/ 786329 h 104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82" h="1049142">
                  <a:moveTo>
                    <a:pt x="0" y="786329"/>
                  </a:moveTo>
                  <a:cubicBezTo>
                    <a:pt x="0" y="1037271"/>
                    <a:pt x="203349" y="1123803"/>
                    <a:pt x="454291" y="978862"/>
                  </a:cubicBezTo>
                  <a:cubicBezTo>
                    <a:pt x="705233" y="833922"/>
                    <a:pt x="908582" y="513754"/>
                    <a:pt x="908582" y="262813"/>
                  </a:cubicBezTo>
                  <a:cubicBezTo>
                    <a:pt x="908582" y="11871"/>
                    <a:pt x="705233" y="-74660"/>
                    <a:pt x="454291" y="70280"/>
                  </a:cubicBezTo>
                  <a:cubicBezTo>
                    <a:pt x="203349" y="215221"/>
                    <a:pt x="0" y="535387"/>
                    <a:pt x="0" y="786329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ECDADD2-E8A0-46BD-8467-95630E5858BC}"/>
                </a:ext>
              </a:extLst>
            </p:cNvPr>
            <p:cNvSpPr/>
            <p:nvPr/>
          </p:nvSpPr>
          <p:spPr>
            <a:xfrm>
              <a:off x="9249548" y="9741661"/>
              <a:ext cx="601394" cy="696034"/>
            </a:xfrm>
            <a:custGeom>
              <a:avLst/>
              <a:gdLst>
                <a:gd name="connsiteX0" fmla="*/ 0 w 601394"/>
                <a:gd name="connsiteY0" fmla="*/ 522162 h 696034"/>
                <a:gd name="connsiteX1" fmla="*/ 300697 w 601394"/>
                <a:gd name="connsiteY1" fmla="*/ 649796 h 696034"/>
                <a:gd name="connsiteX2" fmla="*/ 601395 w 601394"/>
                <a:gd name="connsiteY2" fmla="*/ 173873 h 696034"/>
                <a:gd name="connsiteX3" fmla="*/ 300697 w 601394"/>
                <a:gd name="connsiteY3" fmla="*/ 46239 h 696034"/>
                <a:gd name="connsiteX4" fmla="*/ 0 w 601394"/>
                <a:gd name="connsiteY4" fmla="*/ 522162 h 69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394" h="696034">
                  <a:moveTo>
                    <a:pt x="0" y="522162"/>
                  </a:moveTo>
                  <a:cubicBezTo>
                    <a:pt x="0" y="688735"/>
                    <a:pt x="134124" y="744981"/>
                    <a:pt x="300697" y="649796"/>
                  </a:cubicBezTo>
                  <a:cubicBezTo>
                    <a:pt x="467271" y="554612"/>
                    <a:pt x="601395" y="340446"/>
                    <a:pt x="601395" y="173873"/>
                  </a:cubicBezTo>
                  <a:cubicBezTo>
                    <a:pt x="601395" y="7299"/>
                    <a:pt x="467271" y="-48947"/>
                    <a:pt x="300697" y="46239"/>
                  </a:cubicBezTo>
                  <a:cubicBezTo>
                    <a:pt x="136287" y="143587"/>
                    <a:pt x="0" y="355589"/>
                    <a:pt x="0" y="522162"/>
                  </a:cubicBezTo>
                  <a:close/>
                </a:path>
              </a:pathLst>
            </a:custGeom>
            <a:solidFill>
              <a:srgbClr val="DBE0E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65BC726-34B4-4743-A240-2018AEC38FDA}"/>
                </a:ext>
              </a:extLst>
            </p:cNvPr>
            <p:cNvSpPr/>
            <p:nvPr/>
          </p:nvSpPr>
          <p:spPr>
            <a:xfrm>
              <a:off x="9269017" y="9754640"/>
              <a:ext cx="601394" cy="696034"/>
            </a:xfrm>
            <a:custGeom>
              <a:avLst/>
              <a:gdLst>
                <a:gd name="connsiteX0" fmla="*/ 0 w 601394"/>
                <a:gd name="connsiteY0" fmla="*/ 522162 h 696034"/>
                <a:gd name="connsiteX1" fmla="*/ 300697 w 601394"/>
                <a:gd name="connsiteY1" fmla="*/ 649797 h 696034"/>
                <a:gd name="connsiteX2" fmla="*/ 601395 w 601394"/>
                <a:gd name="connsiteY2" fmla="*/ 173873 h 696034"/>
                <a:gd name="connsiteX3" fmla="*/ 300697 w 601394"/>
                <a:gd name="connsiteY3" fmla="*/ 46238 h 696034"/>
                <a:gd name="connsiteX4" fmla="*/ 0 w 601394"/>
                <a:gd name="connsiteY4" fmla="*/ 522162 h 69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394" h="696034">
                  <a:moveTo>
                    <a:pt x="0" y="522162"/>
                  </a:moveTo>
                  <a:cubicBezTo>
                    <a:pt x="0" y="688736"/>
                    <a:pt x="134124" y="744981"/>
                    <a:pt x="300697" y="649797"/>
                  </a:cubicBezTo>
                  <a:cubicBezTo>
                    <a:pt x="467271" y="554611"/>
                    <a:pt x="601395" y="340446"/>
                    <a:pt x="601395" y="173873"/>
                  </a:cubicBezTo>
                  <a:cubicBezTo>
                    <a:pt x="601395" y="7299"/>
                    <a:pt x="467271" y="-48947"/>
                    <a:pt x="300697" y="46238"/>
                  </a:cubicBezTo>
                  <a:cubicBezTo>
                    <a:pt x="134124" y="143586"/>
                    <a:pt x="0" y="355589"/>
                    <a:pt x="0" y="522162"/>
                  </a:cubicBezTo>
                  <a:close/>
                </a:path>
              </a:pathLst>
            </a:custGeom>
            <a:solidFill>
              <a:srgbClr val="D7D9D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AB6ACCE-4C8E-4ABA-82E1-C8A96C042A38}"/>
                </a:ext>
              </a:extLst>
            </p:cNvPr>
            <p:cNvSpPr/>
            <p:nvPr/>
          </p:nvSpPr>
          <p:spPr>
            <a:xfrm>
              <a:off x="9301467" y="9791432"/>
              <a:ext cx="540822" cy="624630"/>
            </a:xfrm>
            <a:custGeom>
              <a:avLst/>
              <a:gdLst>
                <a:gd name="connsiteX0" fmla="*/ 540823 w 540822"/>
                <a:gd name="connsiteY0" fmla="*/ 156551 h 624630"/>
                <a:gd name="connsiteX1" fmla="*/ 270411 w 540822"/>
                <a:gd name="connsiteY1" fmla="*/ 582718 h 624630"/>
                <a:gd name="connsiteX2" fmla="*/ 0 w 540822"/>
                <a:gd name="connsiteY2" fmla="*/ 468064 h 624630"/>
                <a:gd name="connsiteX3" fmla="*/ 4327 w 540822"/>
                <a:gd name="connsiteY3" fmla="*/ 418309 h 624630"/>
                <a:gd name="connsiteX4" fmla="*/ 270411 w 540822"/>
                <a:gd name="connsiteY4" fmla="*/ 41896 h 624630"/>
                <a:gd name="connsiteX5" fmla="*/ 302861 w 540822"/>
                <a:gd name="connsiteY5" fmla="*/ 24590 h 624630"/>
                <a:gd name="connsiteX6" fmla="*/ 540823 w 540822"/>
                <a:gd name="connsiteY6" fmla="*/ 156551 h 6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822" h="624630">
                  <a:moveTo>
                    <a:pt x="540823" y="156551"/>
                  </a:moveTo>
                  <a:cubicBezTo>
                    <a:pt x="540823" y="305818"/>
                    <a:pt x="419678" y="496187"/>
                    <a:pt x="270411" y="582718"/>
                  </a:cubicBezTo>
                  <a:cubicBezTo>
                    <a:pt x="121144" y="669250"/>
                    <a:pt x="0" y="617331"/>
                    <a:pt x="0" y="468064"/>
                  </a:cubicBezTo>
                  <a:cubicBezTo>
                    <a:pt x="0" y="450758"/>
                    <a:pt x="2163" y="433452"/>
                    <a:pt x="4327" y="418309"/>
                  </a:cubicBezTo>
                  <a:cubicBezTo>
                    <a:pt x="25960" y="279858"/>
                    <a:pt x="138450" y="119774"/>
                    <a:pt x="270411" y="41896"/>
                  </a:cubicBezTo>
                  <a:cubicBezTo>
                    <a:pt x="281228" y="35406"/>
                    <a:pt x="292044" y="28917"/>
                    <a:pt x="302861" y="24590"/>
                  </a:cubicBezTo>
                  <a:cubicBezTo>
                    <a:pt x="434822" y="-35982"/>
                    <a:pt x="540823" y="18100"/>
                    <a:pt x="540823" y="156551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5EC3BD8-5D77-4487-A2BB-346076002D69}"/>
                </a:ext>
              </a:extLst>
            </p:cNvPr>
            <p:cNvSpPr/>
            <p:nvPr/>
          </p:nvSpPr>
          <p:spPr>
            <a:xfrm>
              <a:off x="9303630" y="9817875"/>
              <a:ext cx="406698" cy="471583"/>
            </a:xfrm>
            <a:custGeom>
              <a:avLst/>
              <a:gdLst>
                <a:gd name="connsiteX0" fmla="*/ 406698 w 406698"/>
                <a:gd name="connsiteY0" fmla="*/ 114964 h 471583"/>
                <a:gd name="connsiteX1" fmla="*/ 406698 w 406698"/>
                <a:gd name="connsiteY1" fmla="*/ 114964 h 471583"/>
                <a:gd name="connsiteX2" fmla="*/ 201186 w 406698"/>
                <a:gd name="connsiteY2" fmla="*/ 439458 h 471583"/>
                <a:gd name="connsiteX3" fmla="*/ 140614 w 406698"/>
                <a:gd name="connsiteY3" fmla="*/ 465418 h 471583"/>
                <a:gd name="connsiteX4" fmla="*/ 6490 w 406698"/>
                <a:gd name="connsiteY4" fmla="*/ 411335 h 471583"/>
                <a:gd name="connsiteX5" fmla="*/ 0 w 406698"/>
                <a:gd name="connsiteY5" fmla="*/ 391866 h 471583"/>
                <a:gd name="connsiteX6" fmla="*/ 15143 w 406698"/>
                <a:gd name="connsiteY6" fmla="*/ 331293 h 471583"/>
                <a:gd name="connsiteX7" fmla="*/ 227146 w 406698"/>
                <a:gd name="connsiteY7" fmla="*/ 41412 h 471583"/>
                <a:gd name="connsiteX8" fmla="*/ 266084 w 406698"/>
                <a:gd name="connsiteY8" fmla="*/ 15453 h 471583"/>
                <a:gd name="connsiteX9" fmla="*/ 292044 w 406698"/>
                <a:gd name="connsiteY9" fmla="*/ 2473 h 471583"/>
                <a:gd name="connsiteX10" fmla="*/ 296370 w 406698"/>
                <a:gd name="connsiteY10" fmla="*/ 310 h 471583"/>
                <a:gd name="connsiteX11" fmla="*/ 406698 w 406698"/>
                <a:gd name="connsiteY11" fmla="*/ 114964 h 47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6698" h="471583">
                  <a:moveTo>
                    <a:pt x="406698" y="114964"/>
                  </a:moveTo>
                  <a:lnTo>
                    <a:pt x="406698" y="114964"/>
                  </a:lnTo>
                  <a:cubicBezTo>
                    <a:pt x="406698" y="229619"/>
                    <a:pt x="315841" y="374559"/>
                    <a:pt x="201186" y="439458"/>
                  </a:cubicBezTo>
                  <a:cubicBezTo>
                    <a:pt x="179553" y="452438"/>
                    <a:pt x="160083" y="461091"/>
                    <a:pt x="140614" y="465418"/>
                  </a:cubicBezTo>
                  <a:cubicBezTo>
                    <a:pt x="77879" y="482724"/>
                    <a:pt x="28123" y="463254"/>
                    <a:pt x="6490" y="411335"/>
                  </a:cubicBezTo>
                  <a:cubicBezTo>
                    <a:pt x="4326" y="404845"/>
                    <a:pt x="2163" y="398355"/>
                    <a:pt x="0" y="391866"/>
                  </a:cubicBezTo>
                  <a:cubicBezTo>
                    <a:pt x="2163" y="372396"/>
                    <a:pt x="8653" y="350763"/>
                    <a:pt x="15143" y="331293"/>
                  </a:cubicBezTo>
                  <a:cubicBezTo>
                    <a:pt x="49755" y="223129"/>
                    <a:pt x="131961" y="112801"/>
                    <a:pt x="227146" y="41412"/>
                  </a:cubicBezTo>
                  <a:cubicBezTo>
                    <a:pt x="240125" y="32759"/>
                    <a:pt x="253105" y="24106"/>
                    <a:pt x="266084" y="15453"/>
                  </a:cubicBezTo>
                  <a:cubicBezTo>
                    <a:pt x="274738" y="11126"/>
                    <a:pt x="283391" y="4636"/>
                    <a:pt x="292044" y="2473"/>
                  </a:cubicBezTo>
                  <a:cubicBezTo>
                    <a:pt x="294208" y="2473"/>
                    <a:pt x="296370" y="310"/>
                    <a:pt x="296370" y="310"/>
                  </a:cubicBezTo>
                  <a:cubicBezTo>
                    <a:pt x="361269" y="-4017"/>
                    <a:pt x="404535" y="37086"/>
                    <a:pt x="406698" y="114964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1FD45DA-F19F-4553-A848-66824317310A}"/>
                </a:ext>
              </a:extLst>
            </p:cNvPr>
            <p:cNvSpPr/>
            <p:nvPr/>
          </p:nvSpPr>
          <p:spPr>
            <a:xfrm>
              <a:off x="9303630" y="9818185"/>
              <a:ext cx="387228" cy="462944"/>
            </a:xfrm>
            <a:custGeom>
              <a:avLst/>
              <a:gdLst>
                <a:gd name="connsiteX0" fmla="*/ 387229 w 387228"/>
                <a:gd name="connsiteY0" fmla="*/ 84368 h 462944"/>
                <a:gd name="connsiteX1" fmla="*/ 136287 w 387228"/>
                <a:gd name="connsiteY1" fmla="*/ 462944 h 462944"/>
                <a:gd name="connsiteX2" fmla="*/ 134124 w 387228"/>
                <a:gd name="connsiteY2" fmla="*/ 462944 h 462944"/>
                <a:gd name="connsiteX3" fmla="*/ 129797 w 387228"/>
                <a:gd name="connsiteY3" fmla="*/ 460781 h 462944"/>
                <a:gd name="connsiteX4" fmla="*/ 114654 w 387228"/>
                <a:gd name="connsiteY4" fmla="*/ 456454 h 462944"/>
                <a:gd name="connsiteX5" fmla="*/ 108165 w 387228"/>
                <a:gd name="connsiteY5" fmla="*/ 454291 h 462944"/>
                <a:gd name="connsiteX6" fmla="*/ 6490 w 387228"/>
                <a:gd name="connsiteY6" fmla="*/ 408862 h 462944"/>
                <a:gd name="connsiteX7" fmla="*/ 0 w 387228"/>
                <a:gd name="connsiteY7" fmla="*/ 389392 h 462944"/>
                <a:gd name="connsiteX8" fmla="*/ 15143 w 387228"/>
                <a:gd name="connsiteY8" fmla="*/ 328820 h 462944"/>
                <a:gd name="connsiteX9" fmla="*/ 227146 w 387228"/>
                <a:gd name="connsiteY9" fmla="*/ 38939 h 462944"/>
                <a:gd name="connsiteX10" fmla="*/ 266084 w 387228"/>
                <a:gd name="connsiteY10" fmla="*/ 12980 h 462944"/>
                <a:gd name="connsiteX11" fmla="*/ 292044 w 387228"/>
                <a:gd name="connsiteY11" fmla="*/ 0 h 462944"/>
                <a:gd name="connsiteX12" fmla="*/ 374249 w 387228"/>
                <a:gd name="connsiteY12" fmla="*/ 71388 h 462944"/>
                <a:gd name="connsiteX13" fmla="*/ 374249 w 387228"/>
                <a:gd name="connsiteY13" fmla="*/ 71388 h 462944"/>
                <a:gd name="connsiteX14" fmla="*/ 387229 w 387228"/>
                <a:gd name="connsiteY14" fmla="*/ 84368 h 46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7228" h="462944">
                  <a:moveTo>
                    <a:pt x="387229" y="84368"/>
                  </a:moveTo>
                  <a:cubicBezTo>
                    <a:pt x="387229" y="194696"/>
                    <a:pt x="246615" y="398045"/>
                    <a:pt x="136287" y="462944"/>
                  </a:cubicBezTo>
                  <a:cubicBezTo>
                    <a:pt x="136287" y="462944"/>
                    <a:pt x="136287" y="462944"/>
                    <a:pt x="134124" y="462944"/>
                  </a:cubicBezTo>
                  <a:cubicBezTo>
                    <a:pt x="134124" y="462944"/>
                    <a:pt x="131961" y="462944"/>
                    <a:pt x="129797" y="460781"/>
                  </a:cubicBezTo>
                  <a:cubicBezTo>
                    <a:pt x="125471" y="460781"/>
                    <a:pt x="118981" y="458617"/>
                    <a:pt x="114654" y="456454"/>
                  </a:cubicBezTo>
                  <a:cubicBezTo>
                    <a:pt x="112491" y="456454"/>
                    <a:pt x="110328" y="456454"/>
                    <a:pt x="108165" y="454291"/>
                  </a:cubicBezTo>
                  <a:cubicBezTo>
                    <a:pt x="84368" y="445638"/>
                    <a:pt x="43266" y="430495"/>
                    <a:pt x="6490" y="408862"/>
                  </a:cubicBezTo>
                  <a:cubicBezTo>
                    <a:pt x="4326" y="402372"/>
                    <a:pt x="2163" y="395882"/>
                    <a:pt x="0" y="389392"/>
                  </a:cubicBezTo>
                  <a:cubicBezTo>
                    <a:pt x="2163" y="369923"/>
                    <a:pt x="8653" y="348290"/>
                    <a:pt x="15143" y="328820"/>
                  </a:cubicBezTo>
                  <a:cubicBezTo>
                    <a:pt x="49755" y="220655"/>
                    <a:pt x="131961" y="110328"/>
                    <a:pt x="227146" y="38939"/>
                  </a:cubicBezTo>
                  <a:cubicBezTo>
                    <a:pt x="240125" y="30286"/>
                    <a:pt x="253105" y="21633"/>
                    <a:pt x="266084" y="12980"/>
                  </a:cubicBezTo>
                  <a:cubicBezTo>
                    <a:pt x="274738" y="8653"/>
                    <a:pt x="283391" y="2163"/>
                    <a:pt x="292044" y="0"/>
                  </a:cubicBezTo>
                  <a:cubicBezTo>
                    <a:pt x="328820" y="25959"/>
                    <a:pt x="356943" y="56246"/>
                    <a:pt x="374249" y="71388"/>
                  </a:cubicBezTo>
                  <a:cubicBezTo>
                    <a:pt x="374249" y="71388"/>
                    <a:pt x="374249" y="71388"/>
                    <a:pt x="374249" y="71388"/>
                  </a:cubicBezTo>
                  <a:cubicBezTo>
                    <a:pt x="382902" y="80041"/>
                    <a:pt x="387229" y="84368"/>
                    <a:pt x="387229" y="84368"/>
                  </a:cubicBezTo>
                  <a:close/>
                </a:path>
              </a:pathLst>
            </a:custGeom>
            <a:solidFill>
              <a:srgbClr val="ACB0B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5068D77-E39E-4646-8EA0-94390EBA863C}"/>
                </a:ext>
              </a:extLst>
            </p:cNvPr>
            <p:cNvSpPr/>
            <p:nvPr/>
          </p:nvSpPr>
          <p:spPr>
            <a:xfrm>
              <a:off x="9362038" y="9877543"/>
              <a:ext cx="354780" cy="406879"/>
            </a:xfrm>
            <a:custGeom>
              <a:avLst/>
              <a:gdLst>
                <a:gd name="connsiteX0" fmla="*/ 354780 w 354780"/>
                <a:gd name="connsiteY0" fmla="*/ 100725 h 406879"/>
                <a:gd name="connsiteX1" fmla="*/ 177390 w 354780"/>
                <a:gd name="connsiteY1" fmla="*/ 379789 h 406879"/>
                <a:gd name="connsiteX2" fmla="*/ 0 w 354780"/>
                <a:gd name="connsiteY2" fmla="*/ 306238 h 406879"/>
                <a:gd name="connsiteX3" fmla="*/ 2163 w 354780"/>
                <a:gd name="connsiteY3" fmla="*/ 273788 h 406879"/>
                <a:gd name="connsiteX4" fmla="*/ 175227 w 354780"/>
                <a:gd name="connsiteY4" fmla="*/ 29337 h 406879"/>
                <a:gd name="connsiteX5" fmla="*/ 196860 w 354780"/>
                <a:gd name="connsiteY5" fmla="*/ 18520 h 406879"/>
                <a:gd name="connsiteX6" fmla="*/ 354780 w 354780"/>
                <a:gd name="connsiteY6" fmla="*/ 100725 h 40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780" h="406879">
                  <a:moveTo>
                    <a:pt x="354780" y="100725"/>
                  </a:moveTo>
                  <a:cubicBezTo>
                    <a:pt x="354780" y="198073"/>
                    <a:pt x="274738" y="323544"/>
                    <a:pt x="177390" y="379789"/>
                  </a:cubicBezTo>
                  <a:cubicBezTo>
                    <a:pt x="80042" y="436035"/>
                    <a:pt x="0" y="401422"/>
                    <a:pt x="0" y="306238"/>
                  </a:cubicBezTo>
                  <a:cubicBezTo>
                    <a:pt x="0" y="295421"/>
                    <a:pt x="0" y="284605"/>
                    <a:pt x="2163" y="273788"/>
                  </a:cubicBezTo>
                  <a:cubicBezTo>
                    <a:pt x="17307" y="182930"/>
                    <a:pt x="88695" y="79092"/>
                    <a:pt x="175227" y="29337"/>
                  </a:cubicBezTo>
                  <a:cubicBezTo>
                    <a:pt x="181717" y="25010"/>
                    <a:pt x="190370" y="20683"/>
                    <a:pt x="196860" y="18520"/>
                  </a:cubicBezTo>
                  <a:cubicBezTo>
                    <a:pt x="287718" y="-24746"/>
                    <a:pt x="354780" y="9867"/>
                    <a:pt x="354780" y="100725"/>
                  </a:cubicBezTo>
                  <a:close/>
                </a:path>
              </a:pathLst>
            </a:custGeom>
            <a:solidFill>
              <a:srgbClr val="D9DBD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D6D8659-6491-4166-A7B3-0E7A5C1C6A6E}"/>
                </a:ext>
              </a:extLst>
            </p:cNvPr>
            <p:cNvSpPr/>
            <p:nvPr/>
          </p:nvSpPr>
          <p:spPr>
            <a:xfrm>
              <a:off x="9459387" y="9987067"/>
              <a:ext cx="173063" cy="199442"/>
            </a:xfrm>
            <a:custGeom>
              <a:avLst/>
              <a:gdLst>
                <a:gd name="connsiteX0" fmla="*/ 173063 w 173063"/>
                <a:gd name="connsiteY0" fmla="*/ 49611 h 199442"/>
                <a:gd name="connsiteX1" fmla="*/ 86532 w 173063"/>
                <a:gd name="connsiteY1" fmla="*/ 185898 h 199442"/>
                <a:gd name="connsiteX2" fmla="*/ 0 w 173063"/>
                <a:gd name="connsiteY2" fmla="*/ 149122 h 199442"/>
                <a:gd name="connsiteX3" fmla="*/ 2163 w 173063"/>
                <a:gd name="connsiteY3" fmla="*/ 133979 h 199442"/>
                <a:gd name="connsiteX4" fmla="*/ 86532 w 173063"/>
                <a:gd name="connsiteY4" fmla="*/ 14998 h 199442"/>
                <a:gd name="connsiteX5" fmla="*/ 97348 w 173063"/>
                <a:gd name="connsiteY5" fmla="*/ 10671 h 199442"/>
                <a:gd name="connsiteX6" fmla="*/ 173063 w 173063"/>
                <a:gd name="connsiteY6" fmla="*/ 49611 h 19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063" h="199442">
                  <a:moveTo>
                    <a:pt x="173063" y="49611"/>
                  </a:moveTo>
                  <a:cubicBezTo>
                    <a:pt x="173063" y="97203"/>
                    <a:pt x="134124" y="157775"/>
                    <a:pt x="86532" y="185898"/>
                  </a:cubicBezTo>
                  <a:cubicBezTo>
                    <a:pt x="38940" y="214020"/>
                    <a:pt x="0" y="196714"/>
                    <a:pt x="0" y="149122"/>
                  </a:cubicBezTo>
                  <a:cubicBezTo>
                    <a:pt x="0" y="144795"/>
                    <a:pt x="0" y="138305"/>
                    <a:pt x="2163" y="133979"/>
                  </a:cubicBezTo>
                  <a:cubicBezTo>
                    <a:pt x="8654" y="90713"/>
                    <a:pt x="45429" y="38794"/>
                    <a:pt x="86532" y="14998"/>
                  </a:cubicBezTo>
                  <a:cubicBezTo>
                    <a:pt x="90858" y="12835"/>
                    <a:pt x="93022" y="10671"/>
                    <a:pt x="97348" y="10671"/>
                  </a:cubicBezTo>
                  <a:cubicBezTo>
                    <a:pt x="140614" y="-13125"/>
                    <a:pt x="173063" y="4182"/>
                    <a:pt x="173063" y="49611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4F4A5BE-6C96-45E1-9353-775A6B0CB371}"/>
                </a:ext>
              </a:extLst>
            </p:cNvPr>
            <p:cNvSpPr/>
            <p:nvPr/>
          </p:nvSpPr>
          <p:spPr>
            <a:xfrm>
              <a:off x="9489673" y="10027719"/>
              <a:ext cx="69224" cy="79068"/>
            </a:xfrm>
            <a:custGeom>
              <a:avLst/>
              <a:gdLst>
                <a:gd name="connsiteX0" fmla="*/ 69225 w 69224"/>
                <a:gd name="connsiteY0" fmla="*/ 19775 h 79068"/>
                <a:gd name="connsiteX1" fmla="*/ 34612 w 69224"/>
                <a:gd name="connsiteY1" fmla="*/ 73857 h 79068"/>
                <a:gd name="connsiteX2" fmla="*/ 0 w 69224"/>
                <a:gd name="connsiteY2" fmla="*/ 58714 h 79068"/>
                <a:gd name="connsiteX3" fmla="*/ 0 w 69224"/>
                <a:gd name="connsiteY3" fmla="*/ 52225 h 79068"/>
                <a:gd name="connsiteX4" fmla="*/ 34612 w 69224"/>
                <a:gd name="connsiteY4" fmla="*/ 4632 h 79068"/>
                <a:gd name="connsiteX5" fmla="*/ 38939 w 69224"/>
                <a:gd name="connsiteY5" fmla="*/ 2468 h 79068"/>
                <a:gd name="connsiteX6" fmla="*/ 69225 w 69224"/>
                <a:gd name="connsiteY6" fmla="*/ 19775 h 7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24" h="79068">
                  <a:moveTo>
                    <a:pt x="69225" y="19775"/>
                  </a:moveTo>
                  <a:cubicBezTo>
                    <a:pt x="69225" y="39245"/>
                    <a:pt x="54082" y="63041"/>
                    <a:pt x="34612" y="73857"/>
                  </a:cubicBezTo>
                  <a:cubicBezTo>
                    <a:pt x="15143" y="84674"/>
                    <a:pt x="0" y="78184"/>
                    <a:pt x="0" y="58714"/>
                  </a:cubicBezTo>
                  <a:cubicBezTo>
                    <a:pt x="0" y="56551"/>
                    <a:pt x="0" y="54387"/>
                    <a:pt x="0" y="52225"/>
                  </a:cubicBezTo>
                  <a:cubicBezTo>
                    <a:pt x="2163" y="34918"/>
                    <a:pt x="17306" y="13285"/>
                    <a:pt x="34612" y="4632"/>
                  </a:cubicBezTo>
                  <a:cubicBezTo>
                    <a:pt x="36776" y="4632"/>
                    <a:pt x="36776" y="2468"/>
                    <a:pt x="38939" y="2468"/>
                  </a:cubicBezTo>
                  <a:cubicBezTo>
                    <a:pt x="56245" y="-4021"/>
                    <a:pt x="69225" y="2468"/>
                    <a:pt x="69225" y="19775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79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0418133" y="9121272"/>
            <a:ext cx="758752" cy="925352"/>
            <a:chOff x="8483743" y="9370384"/>
            <a:chExt cx="906418" cy="1105441"/>
          </a:xfrm>
          <a:solidFill>
            <a:srgbClr val="000000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27A8D6C-634F-4E68-B87C-E6BA40FF3550}"/>
                </a:ext>
              </a:extLst>
            </p:cNvPr>
            <p:cNvSpPr/>
            <p:nvPr/>
          </p:nvSpPr>
          <p:spPr>
            <a:xfrm>
              <a:off x="8483743" y="9370384"/>
              <a:ext cx="882622" cy="1103278"/>
            </a:xfrm>
            <a:custGeom>
              <a:avLst/>
              <a:gdLst>
                <a:gd name="connsiteX0" fmla="*/ 882622 w 882622"/>
                <a:gd name="connsiteY0" fmla="*/ 255269 h 1103278"/>
                <a:gd name="connsiteX1" fmla="*/ 568945 w 882622"/>
                <a:gd name="connsiteY1" fmla="*/ 713886 h 1103278"/>
                <a:gd name="connsiteX2" fmla="*/ 400209 w 882622"/>
                <a:gd name="connsiteY2" fmla="*/ 1103278 h 1103278"/>
                <a:gd name="connsiteX3" fmla="*/ 0 w 882622"/>
                <a:gd name="connsiteY3" fmla="*/ 848010 h 1103278"/>
                <a:gd name="connsiteX4" fmla="*/ 121144 w 882622"/>
                <a:gd name="connsiteY4" fmla="*/ 454291 h 1103278"/>
                <a:gd name="connsiteX5" fmla="*/ 480250 w 882622"/>
                <a:gd name="connsiteY5" fmla="*/ 0 h 1103278"/>
                <a:gd name="connsiteX6" fmla="*/ 882622 w 882622"/>
                <a:gd name="connsiteY6" fmla="*/ 255269 h 110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622" h="1103278">
                  <a:moveTo>
                    <a:pt x="882622" y="255269"/>
                  </a:moveTo>
                  <a:cubicBezTo>
                    <a:pt x="882622" y="279064"/>
                    <a:pt x="716049" y="452128"/>
                    <a:pt x="568945" y="713886"/>
                  </a:cubicBezTo>
                  <a:cubicBezTo>
                    <a:pt x="504046" y="828541"/>
                    <a:pt x="443475" y="960501"/>
                    <a:pt x="400209" y="1103278"/>
                  </a:cubicBezTo>
                  <a:lnTo>
                    <a:pt x="0" y="848010"/>
                  </a:lnTo>
                  <a:cubicBezTo>
                    <a:pt x="12979" y="703069"/>
                    <a:pt x="60572" y="571109"/>
                    <a:pt x="121144" y="454291"/>
                  </a:cubicBezTo>
                  <a:cubicBezTo>
                    <a:pt x="259595" y="186043"/>
                    <a:pt x="467270" y="10816"/>
                    <a:pt x="480250" y="0"/>
                  </a:cubicBezTo>
                  <a:lnTo>
                    <a:pt x="882622" y="255269"/>
                  </a:lnTo>
                  <a:close/>
                </a:path>
              </a:pathLst>
            </a:custGeom>
            <a:solidFill>
              <a:srgbClr val="E8A70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C1AF42-10E1-4603-8977-4954F0D4DB68}"/>
                </a:ext>
              </a:extLst>
            </p:cNvPr>
            <p:cNvSpPr/>
            <p:nvPr/>
          </p:nvSpPr>
          <p:spPr>
            <a:xfrm>
              <a:off x="8607050" y="9372547"/>
              <a:ext cx="759315" cy="711722"/>
            </a:xfrm>
            <a:custGeom>
              <a:avLst/>
              <a:gdLst>
                <a:gd name="connsiteX0" fmla="*/ 759315 w 759315"/>
                <a:gd name="connsiteY0" fmla="*/ 253105 h 711722"/>
                <a:gd name="connsiteX1" fmla="*/ 445638 w 759315"/>
                <a:gd name="connsiteY1" fmla="*/ 711722 h 711722"/>
                <a:gd name="connsiteX2" fmla="*/ 0 w 759315"/>
                <a:gd name="connsiteY2" fmla="*/ 454291 h 711722"/>
                <a:gd name="connsiteX3" fmla="*/ 359106 w 759315"/>
                <a:gd name="connsiteY3" fmla="*/ 0 h 711722"/>
                <a:gd name="connsiteX4" fmla="*/ 759315 w 759315"/>
                <a:gd name="connsiteY4" fmla="*/ 253105 h 71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315" h="711722">
                  <a:moveTo>
                    <a:pt x="759315" y="253105"/>
                  </a:moveTo>
                  <a:cubicBezTo>
                    <a:pt x="759315" y="276901"/>
                    <a:pt x="592742" y="449964"/>
                    <a:pt x="445638" y="711722"/>
                  </a:cubicBezTo>
                  <a:lnTo>
                    <a:pt x="0" y="454291"/>
                  </a:lnTo>
                  <a:cubicBezTo>
                    <a:pt x="138450" y="186043"/>
                    <a:pt x="346127" y="10816"/>
                    <a:pt x="359106" y="0"/>
                  </a:cubicBezTo>
                  <a:lnTo>
                    <a:pt x="759315" y="253105"/>
                  </a:lnTo>
                  <a:close/>
                </a:path>
              </a:pathLst>
            </a:custGeom>
            <a:solidFill>
              <a:srgbClr val="FFE26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9ED9BC8-B18A-4C21-9523-926435F9FDC0}"/>
                </a:ext>
              </a:extLst>
            </p:cNvPr>
            <p:cNvSpPr/>
            <p:nvPr/>
          </p:nvSpPr>
          <p:spPr>
            <a:xfrm>
              <a:off x="8883952" y="9627815"/>
              <a:ext cx="506209" cy="848010"/>
            </a:xfrm>
            <a:custGeom>
              <a:avLst/>
              <a:gdLst>
                <a:gd name="connsiteX0" fmla="*/ 51919 w 506209"/>
                <a:gd name="connsiteY0" fmla="*/ 828541 h 848010"/>
                <a:gd name="connsiteX1" fmla="*/ 0 w 506209"/>
                <a:gd name="connsiteY1" fmla="*/ 848010 h 848010"/>
                <a:gd name="connsiteX2" fmla="*/ 482414 w 506209"/>
                <a:gd name="connsiteY2" fmla="*/ 0 h 848010"/>
                <a:gd name="connsiteX3" fmla="*/ 506210 w 506209"/>
                <a:gd name="connsiteY3" fmla="*/ 34613 h 848010"/>
                <a:gd name="connsiteX4" fmla="*/ 51919 w 506209"/>
                <a:gd name="connsiteY4" fmla="*/ 828541 h 84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209" h="848010">
                  <a:moveTo>
                    <a:pt x="51919" y="828541"/>
                  </a:moveTo>
                  <a:lnTo>
                    <a:pt x="0" y="848010"/>
                  </a:lnTo>
                  <a:cubicBezTo>
                    <a:pt x="43266" y="372086"/>
                    <a:pt x="462944" y="15143"/>
                    <a:pt x="482414" y="0"/>
                  </a:cubicBezTo>
                  <a:lnTo>
                    <a:pt x="506210" y="34613"/>
                  </a:lnTo>
                  <a:cubicBezTo>
                    <a:pt x="501883" y="36776"/>
                    <a:pt x="93021" y="382903"/>
                    <a:pt x="51919" y="828541"/>
                  </a:cubicBezTo>
                  <a:close/>
                </a:path>
              </a:pathLst>
            </a:custGeom>
            <a:solidFill>
              <a:srgbClr val="FFD445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9D38CB4-5F67-4FD9-A691-5B4D85962F7D}"/>
              </a:ext>
            </a:extLst>
          </p:cNvPr>
          <p:cNvSpPr/>
          <p:nvPr/>
        </p:nvSpPr>
        <p:spPr>
          <a:xfrm>
            <a:off x="10043284" y="8726504"/>
            <a:ext cx="597585" cy="485311"/>
          </a:xfrm>
          <a:custGeom>
            <a:avLst/>
            <a:gdLst>
              <a:gd name="connsiteX0" fmla="*/ 69225 w 713885"/>
              <a:gd name="connsiteY0" fmla="*/ 0 h 579761"/>
              <a:gd name="connsiteX1" fmla="*/ 713886 w 713885"/>
              <a:gd name="connsiteY1" fmla="*/ 367759 h 579761"/>
              <a:gd name="connsiteX2" fmla="*/ 644660 w 713885"/>
              <a:gd name="connsiteY2" fmla="*/ 579762 h 579761"/>
              <a:gd name="connsiteX3" fmla="*/ 0 w 713885"/>
              <a:gd name="connsiteY3" fmla="*/ 212002 h 57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885" h="579761">
                <a:moveTo>
                  <a:pt x="69225" y="0"/>
                </a:moveTo>
                <a:lnTo>
                  <a:pt x="713886" y="367759"/>
                </a:lnTo>
                <a:lnTo>
                  <a:pt x="644660" y="579762"/>
                </a:lnTo>
                <a:lnTo>
                  <a:pt x="0" y="212002"/>
                </a:lnTo>
                <a:close/>
              </a:path>
            </a:pathLst>
          </a:custGeom>
          <a:solidFill>
            <a:srgbClr val="4F4F4F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84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0564812" y="8210406"/>
            <a:ext cx="644668" cy="503420"/>
            <a:chOff x="8658969" y="8282249"/>
            <a:chExt cx="770131" cy="601394"/>
          </a:xfrm>
          <a:solidFill>
            <a:srgbClr val="000000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B6FC053-145C-4A3D-B905-08CA49CB060E}"/>
                </a:ext>
              </a:extLst>
            </p:cNvPr>
            <p:cNvSpPr/>
            <p:nvPr/>
          </p:nvSpPr>
          <p:spPr>
            <a:xfrm>
              <a:off x="8836359" y="8632701"/>
              <a:ext cx="415352" cy="250941"/>
            </a:xfrm>
            <a:custGeom>
              <a:avLst/>
              <a:gdLst>
                <a:gd name="connsiteX0" fmla="*/ 0 w 415352"/>
                <a:gd name="connsiteY0" fmla="*/ 6490 h 250941"/>
                <a:gd name="connsiteX1" fmla="*/ 0 w 415352"/>
                <a:gd name="connsiteY1" fmla="*/ 116818 h 250941"/>
                <a:gd name="connsiteX2" fmla="*/ 207676 w 415352"/>
                <a:gd name="connsiteY2" fmla="*/ 250942 h 250941"/>
                <a:gd name="connsiteX3" fmla="*/ 415352 w 415352"/>
                <a:gd name="connsiteY3" fmla="*/ 116818 h 250941"/>
                <a:gd name="connsiteX4" fmla="*/ 415352 w 415352"/>
                <a:gd name="connsiteY4" fmla="*/ 0 h 250941"/>
                <a:gd name="connsiteX5" fmla="*/ 0 w 415352"/>
                <a:gd name="connsiteY5" fmla="*/ 6490 h 2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352" h="250941">
                  <a:moveTo>
                    <a:pt x="0" y="6490"/>
                  </a:moveTo>
                  <a:lnTo>
                    <a:pt x="0" y="116818"/>
                  </a:lnTo>
                  <a:cubicBezTo>
                    <a:pt x="0" y="190370"/>
                    <a:pt x="93021" y="250942"/>
                    <a:pt x="207676" y="250942"/>
                  </a:cubicBezTo>
                  <a:cubicBezTo>
                    <a:pt x="322330" y="250942"/>
                    <a:pt x="415352" y="190370"/>
                    <a:pt x="415352" y="116818"/>
                  </a:cubicBezTo>
                  <a:lnTo>
                    <a:pt x="415352" y="0"/>
                  </a:lnTo>
                  <a:lnTo>
                    <a:pt x="0" y="6490"/>
                  </a:lnTo>
                  <a:close/>
                </a:path>
              </a:pathLst>
            </a:custGeom>
            <a:solidFill>
              <a:srgbClr val="4D4E4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FFC4846-8DF8-464A-B5FA-03F0E17630EB}"/>
                </a:ext>
              </a:extLst>
            </p:cNvPr>
            <p:cNvSpPr/>
            <p:nvPr/>
          </p:nvSpPr>
          <p:spPr>
            <a:xfrm>
              <a:off x="8658969" y="8522374"/>
              <a:ext cx="770131" cy="311513"/>
            </a:xfrm>
            <a:custGeom>
              <a:avLst/>
              <a:gdLst>
                <a:gd name="connsiteX0" fmla="*/ 0 w 770131"/>
                <a:gd name="connsiteY0" fmla="*/ 10816 h 311513"/>
                <a:gd name="connsiteX1" fmla="*/ 0 w 770131"/>
                <a:gd name="connsiteY1" fmla="*/ 60572 h 311513"/>
                <a:gd name="connsiteX2" fmla="*/ 385066 w 770131"/>
                <a:gd name="connsiteY2" fmla="*/ 311514 h 311513"/>
                <a:gd name="connsiteX3" fmla="*/ 770132 w 770131"/>
                <a:gd name="connsiteY3" fmla="*/ 60572 h 311513"/>
                <a:gd name="connsiteX4" fmla="*/ 770132 w 770131"/>
                <a:gd name="connsiteY4" fmla="*/ 0 h 311513"/>
                <a:gd name="connsiteX5" fmla="*/ 0 w 770131"/>
                <a:gd name="connsiteY5" fmla="*/ 10816 h 31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0131" h="311513">
                  <a:moveTo>
                    <a:pt x="0" y="10816"/>
                  </a:moveTo>
                  <a:lnTo>
                    <a:pt x="0" y="60572"/>
                  </a:lnTo>
                  <a:cubicBezTo>
                    <a:pt x="0" y="199022"/>
                    <a:pt x="173063" y="311514"/>
                    <a:pt x="385066" y="311514"/>
                  </a:cubicBezTo>
                  <a:cubicBezTo>
                    <a:pt x="597068" y="311514"/>
                    <a:pt x="770132" y="199022"/>
                    <a:pt x="770132" y="60572"/>
                  </a:cubicBezTo>
                  <a:lnTo>
                    <a:pt x="770132" y="0"/>
                  </a:lnTo>
                  <a:lnTo>
                    <a:pt x="0" y="10816"/>
                  </a:ln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EB56769-6554-4CD8-8500-9F9212077B17}"/>
                </a:ext>
              </a:extLst>
            </p:cNvPr>
            <p:cNvSpPr/>
            <p:nvPr/>
          </p:nvSpPr>
          <p:spPr>
            <a:xfrm>
              <a:off x="8658969" y="8282249"/>
              <a:ext cx="770131" cy="501883"/>
            </a:xfrm>
            <a:custGeom>
              <a:avLst/>
              <a:gdLst>
                <a:gd name="connsiteX0" fmla="*/ 770131 w 770131"/>
                <a:gd name="connsiteY0" fmla="*/ 250942 h 501883"/>
                <a:gd name="connsiteX1" fmla="*/ 385066 w 770131"/>
                <a:gd name="connsiteY1" fmla="*/ 501884 h 501883"/>
                <a:gd name="connsiteX2" fmla="*/ 0 w 770131"/>
                <a:gd name="connsiteY2" fmla="*/ 250942 h 501883"/>
                <a:gd name="connsiteX3" fmla="*/ 385066 w 770131"/>
                <a:gd name="connsiteY3" fmla="*/ 0 h 501883"/>
                <a:gd name="connsiteX4" fmla="*/ 770131 w 770131"/>
                <a:gd name="connsiteY4" fmla="*/ 250942 h 5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131" h="501883">
                  <a:moveTo>
                    <a:pt x="770131" y="250942"/>
                  </a:moveTo>
                  <a:cubicBezTo>
                    <a:pt x="770131" y="389533"/>
                    <a:pt x="597732" y="501884"/>
                    <a:pt x="385066" y="501884"/>
                  </a:cubicBezTo>
                  <a:cubicBezTo>
                    <a:pt x="172400" y="501884"/>
                    <a:pt x="0" y="389533"/>
                    <a:pt x="0" y="250942"/>
                  </a:cubicBezTo>
                  <a:cubicBezTo>
                    <a:pt x="0" y="112351"/>
                    <a:pt x="172400" y="0"/>
                    <a:pt x="385066" y="0"/>
                  </a:cubicBezTo>
                  <a:cubicBezTo>
                    <a:pt x="597732" y="0"/>
                    <a:pt x="770131" y="112351"/>
                    <a:pt x="770131" y="250942"/>
                  </a:cubicBezTo>
                  <a:close/>
                </a:path>
              </a:pathLst>
            </a:custGeom>
            <a:solidFill>
              <a:srgbClr val="BBBBB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5B43F63-8A95-4812-BF07-DD84206D10BD}"/>
              </a:ext>
            </a:extLst>
          </p:cNvPr>
          <p:cNvSpPr/>
          <p:nvPr/>
        </p:nvSpPr>
        <p:spPr>
          <a:xfrm>
            <a:off x="14869242" y="5896118"/>
            <a:ext cx="1392556" cy="997786"/>
          </a:xfrm>
          <a:custGeom>
            <a:avLst/>
            <a:gdLst>
              <a:gd name="connsiteX0" fmla="*/ 0 w 1663570"/>
              <a:gd name="connsiteY0" fmla="*/ 231472 h 1191972"/>
              <a:gd name="connsiteX1" fmla="*/ 1663571 w 1663570"/>
              <a:gd name="connsiteY1" fmla="*/ 1191973 h 1191972"/>
              <a:gd name="connsiteX2" fmla="*/ 1663571 w 1663570"/>
              <a:gd name="connsiteY2" fmla="*/ 958338 h 1191972"/>
              <a:gd name="connsiteX3" fmla="*/ 0 w 1663570"/>
              <a:gd name="connsiteY3" fmla="*/ 0 h 119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3570" h="1191972">
                <a:moveTo>
                  <a:pt x="0" y="231472"/>
                </a:moveTo>
                <a:lnTo>
                  <a:pt x="1663571" y="1191973"/>
                </a:lnTo>
                <a:lnTo>
                  <a:pt x="1663571" y="958338"/>
                </a:lnTo>
                <a:lnTo>
                  <a:pt x="0" y="0"/>
                </a:lnTo>
                <a:close/>
              </a:path>
            </a:pathLst>
          </a:custGeom>
          <a:solidFill>
            <a:srgbClr val="5A5C5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747913F-7D6F-4DFC-98FA-F6E34B987FD6}"/>
              </a:ext>
            </a:extLst>
          </p:cNvPr>
          <p:cNvSpPr/>
          <p:nvPr/>
        </p:nvSpPr>
        <p:spPr>
          <a:xfrm>
            <a:off x="16261799" y="6678413"/>
            <a:ext cx="32595" cy="215493"/>
          </a:xfrm>
          <a:custGeom>
            <a:avLst/>
            <a:gdLst>
              <a:gd name="connsiteX0" fmla="*/ 0 w 38938"/>
              <a:gd name="connsiteY0" fmla="*/ 257431 h 257431"/>
              <a:gd name="connsiteX1" fmla="*/ 38939 w 38938"/>
              <a:gd name="connsiteY1" fmla="*/ 233635 h 257431"/>
              <a:gd name="connsiteX2" fmla="*/ 38939 w 38938"/>
              <a:gd name="connsiteY2" fmla="*/ 0 h 257431"/>
              <a:gd name="connsiteX3" fmla="*/ 0 w 38938"/>
              <a:gd name="connsiteY3" fmla="*/ 23796 h 2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38" h="257431">
                <a:moveTo>
                  <a:pt x="0" y="257431"/>
                </a:moveTo>
                <a:lnTo>
                  <a:pt x="38939" y="233635"/>
                </a:lnTo>
                <a:lnTo>
                  <a:pt x="38939" y="0"/>
                </a:lnTo>
                <a:lnTo>
                  <a:pt x="0" y="23796"/>
                </a:lnTo>
                <a:close/>
              </a:path>
            </a:pathLst>
          </a:custGeom>
          <a:solidFill>
            <a:srgbClr val="88888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8C2CA00-29E8-44F1-A226-C52A09EEA810}"/>
              </a:ext>
            </a:extLst>
          </p:cNvPr>
          <p:cNvSpPr/>
          <p:nvPr/>
        </p:nvSpPr>
        <p:spPr>
          <a:xfrm>
            <a:off x="14869242" y="5876199"/>
            <a:ext cx="1425151" cy="822133"/>
          </a:xfrm>
          <a:custGeom>
            <a:avLst/>
            <a:gdLst>
              <a:gd name="connsiteX0" fmla="*/ 41103 w 1702509"/>
              <a:gd name="connsiteY0" fmla="*/ 0 h 982134"/>
              <a:gd name="connsiteX1" fmla="*/ 1702510 w 1702509"/>
              <a:gd name="connsiteY1" fmla="*/ 958338 h 982134"/>
              <a:gd name="connsiteX2" fmla="*/ 1663571 w 1702509"/>
              <a:gd name="connsiteY2" fmla="*/ 982134 h 982134"/>
              <a:gd name="connsiteX3" fmla="*/ 0 w 1702509"/>
              <a:gd name="connsiteY3" fmla="*/ 23796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509" h="982134">
                <a:moveTo>
                  <a:pt x="41103" y="0"/>
                </a:moveTo>
                <a:lnTo>
                  <a:pt x="1702510" y="958338"/>
                </a:lnTo>
                <a:lnTo>
                  <a:pt x="1663571" y="982134"/>
                </a:lnTo>
                <a:lnTo>
                  <a:pt x="0" y="23796"/>
                </a:lnTo>
                <a:close/>
              </a:path>
            </a:pathLst>
          </a:custGeom>
          <a:solidFill>
            <a:srgbClr val="B2B2B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92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5091978" y="5863523"/>
            <a:ext cx="1164386" cy="814889"/>
            <a:chOff x="14067195" y="5478624"/>
            <a:chExt cx="1390995" cy="973480"/>
          </a:xfrm>
          <a:solidFill>
            <a:srgbClr val="000000"/>
          </a:solidFill>
        </p:grpSpPr>
        <p:grpSp>
          <p:nvGrpSpPr>
            <p:cNvPr id="93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15401946" y="6250919"/>
              <a:ext cx="56245" cy="201186"/>
              <a:chOff x="15401946" y="6250919"/>
              <a:chExt cx="56245" cy="201186"/>
            </a:xfrm>
            <a:solidFill>
              <a:srgbClr val="000000"/>
            </a:solidFill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28009C9-2218-44AC-93E7-A610391F204A}"/>
                  </a:ext>
                </a:extLst>
              </p:cNvPr>
              <p:cNvSpPr/>
              <p:nvPr/>
            </p:nvSpPr>
            <p:spPr>
              <a:xfrm>
                <a:off x="15432233" y="6268225"/>
                <a:ext cx="25958" cy="183879"/>
              </a:xfrm>
              <a:custGeom>
                <a:avLst/>
                <a:gdLst>
                  <a:gd name="connsiteX0" fmla="*/ 0 w 25958"/>
                  <a:gd name="connsiteY0" fmla="*/ 183880 h 183879"/>
                  <a:gd name="connsiteX1" fmla="*/ 25958 w 25958"/>
                  <a:gd name="connsiteY1" fmla="*/ 168737 h 183879"/>
                  <a:gd name="connsiteX2" fmla="*/ 25958 w 25958"/>
                  <a:gd name="connsiteY2" fmla="*/ 0 h 183879"/>
                  <a:gd name="connsiteX3" fmla="*/ 0 w 25958"/>
                  <a:gd name="connsiteY3" fmla="*/ 15143 h 18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58" h="183879">
                    <a:moveTo>
                      <a:pt x="0" y="183880"/>
                    </a:moveTo>
                    <a:lnTo>
                      <a:pt x="25958" y="168737"/>
                    </a:lnTo>
                    <a:lnTo>
                      <a:pt x="25958" y="0"/>
                    </a:lnTo>
                    <a:lnTo>
                      <a:pt x="0" y="15143"/>
                    </a:lnTo>
                    <a:close/>
                  </a:path>
                </a:pathLst>
              </a:custGeom>
              <a:solidFill>
                <a:srgbClr val="949494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51DC0D8-BD01-4597-A78B-73F7A4A821D6}"/>
                  </a:ext>
                </a:extLst>
              </p:cNvPr>
              <p:cNvSpPr/>
              <p:nvPr/>
            </p:nvSpPr>
            <p:spPr>
              <a:xfrm>
                <a:off x="15401946" y="6266062"/>
                <a:ext cx="30286" cy="186043"/>
              </a:xfrm>
              <a:custGeom>
                <a:avLst/>
                <a:gdLst>
                  <a:gd name="connsiteX0" fmla="*/ 30287 w 30286"/>
                  <a:gd name="connsiteY0" fmla="*/ 186043 h 186043"/>
                  <a:gd name="connsiteX1" fmla="*/ 0 w 30286"/>
                  <a:gd name="connsiteY1" fmla="*/ 168737 h 186043"/>
                  <a:gd name="connsiteX2" fmla="*/ 0 w 30286"/>
                  <a:gd name="connsiteY2" fmla="*/ 0 h 186043"/>
                  <a:gd name="connsiteX3" fmla="*/ 30287 w 30286"/>
                  <a:gd name="connsiteY3" fmla="*/ 17306 h 18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6" h="186043">
                    <a:moveTo>
                      <a:pt x="30287" y="186043"/>
                    </a:moveTo>
                    <a:lnTo>
                      <a:pt x="0" y="168737"/>
                    </a:lnTo>
                    <a:lnTo>
                      <a:pt x="0" y="0"/>
                    </a:lnTo>
                    <a:lnTo>
                      <a:pt x="30287" y="17306"/>
                    </a:lnTo>
                    <a:close/>
                  </a:path>
                </a:pathLst>
              </a:custGeom>
              <a:solidFill>
                <a:srgbClr val="757575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881FCDF-4DB3-4429-A536-465CBFB319D4}"/>
                  </a:ext>
                </a:extLst>
              </p:cNvPr>
              <p:cNvSpPr/>
              <p:nvPr/>
            </p:nvSpPr>
            <p:spPr>
              <a:xfrm>
                <a:off x="15401946" y="6250919"/>
                <a:ext cx="56245" cy="32449"/>
              </a:xfrm>
              <a:custGeom>
                <a:avLst/>
                <a:gdLst>
                  <a:gd name="connsiteX0" fmla="*/ 56245 w 56245"/>
                  <a:gd name="connsiteY0" fmla="*/ 17306 h 32449"/>
                  <a:gd name="connsiteX1" fmla="*/ 30287 w 56245"/>
                  <a:gd name="connsiteY1" fmla="*/ 32449 h 32449"/>
                  <a:gd name="connsiteX2" fmla="*/ 0 w 56245"/>
                  <a:gd name="connsiteY2" fmla="*/ 15143 h 32449"/>
                  <a:gd name="connsiteX3" fmla="*/ 25960 w 56245"/>
                  <a:gd name="connsiteY3" fmla="*/ 0 h 3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45" h="32449">
                    <a:moveTo>
                      <a:pt x="56245" y="17306"/>
                    </a:moveTo>
                    <a:lnTo>
                      <a:pt x="30287" y="32449"/>
                    </a:lnTo>
                    <a:lnTo>
                      <a:pt x="0" y="15143"/>
                    </a:lnTo>
                    <a:lnTo>
                      <a:pt x="25960" y="0"/>
                    </a:lnTo>
                    <a:close/>
                  </a:path>
                </a:pathLst>
              </a:custGeom>
              <a:solidFill>
                <a:srgbClr val="C4C4C4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14956309" y="5993487"/>
              <a:ext cx="58407" cy="201186"/>
              <a:chOff x="14956309" y="5993487"/>
              <a:chExt cx="58407" cy="201186"/>
            </a:xfrm>
            <a:solidFill>
              <a:srgbClr val="000000"/>
            </a:solidFill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1997062-6FFE-4E2C-88EE-76A57916965F}"/>
                  </a:ext>
                </a:extLst>
              </p:cNvPr>
              <p:cNvSpPr/>
              <p:nvPr/>
            </p:nvSpPr>
            <p:spPr>
              <a:xfrm>
                <a:off x="14986594" y="6010794"/>
                <a:ext cx="28122" cy="183879"/>
              </a:xfrm>
              <a:custGeom>
                <a:avLst/>
                <a:gdLst>
                  <a:gd name="connsiteX0" fmla="*/ 0 w 28122"/>
                  <a:gd name="connsiteY0" fmla="*/ 183880 h 183879"/>
                  <a:gd name="connsiteX1" fmla="*/ 28123 w 28122"/>
                  <a:gd name="connsiteY1" fmla="*/ 168736 h 183879"/>
                  <a:gd name="connsiteX2" fmla="*/ 28123 w 28122"/>
                  <a:gd name="connsiteY2" fmla="*/ 0 h 183879"/>
                  <a:gd name="connsiteX3" fmla="*/ 0 w 28122"/>
                  <a:gd name="connsiteY3" fmla="*/ 15143 h 18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22" h="183879">
                    <a:moveTo>
                      <a:pt x="0" y="183880"/>
                    </a:moveTo>
                    <a:lnTo>
                      <a:pt x="28123" y="168736"/>
                    </a:lnTo>
                    <a:lnTo>
                      <a:pt x="28123" y="0"/>
                    </a:lnTo>
                    <a:lnTo>
                      <a:pt x="0" y="15143"/>
                    </a:lnTo>
                    <a:close/>
                  </a:path>
                </a:pathLst>
              </a:custGeom>
              <a:solidFill>
                <a:srgbClr val="949494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210E92E-86AA-410A-969F-63945B636ADD}"/>
                  </a:ext>
                </a:extLst>
              </p:cNvPr>
              <p:cNvSpPr/>
              <p:nvPr/>
            </p:nvSpPr>
            <p:spPr>
              <a:xfrm>
                <a:off x="14956309" y="6008630"/>
                <a:ext cx="30285" cy="186043"/>
              </a:xfrm>
              <a:custGeom>
                <a:avLst/>
                <a:gdLst>
                  <a:gd name="connsiteX0" fmla="*/ 30285 w 30285"/>
                  <a:gd name="connsiteY0" fmla="*/ 186043 h 186043"/>
                  <a:gd name="connsiteX1" fmla="*/ 0 w 30285"/>
                  <a:gd name="connsiteY1" fmla="*/ 168737 h 186043"/>
                  <a:gd name="connsiteX2" fmla="*/ 0 w 30285"/>
                  <a:gd name="connsiteY2" fmla="*/ 0 h 186043"/>
                  <a:gd name="connsiteX3" fmla="*/ 30285 w 30285"/>
                  <a:gd name="connsiteY3" fmla="*/ 17306 h 18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5" h="186043">
                    <a:moveTo>
                      <a:pt x="30285" y="186043"/>
                    </a:moveTo>
                    <a:lnTo>
                      <a:pt x="0" y="168737"/>
                    </a:lnTo>
                    <a:lnTo>
                      <a:pt x="0" y="0"/>
                    </a:lnTo>
                    <a:lnTo>
                      <a:pt x="30285" y="17306"/>
                    </a:lnTo>
                    <a:close/>
                  </a:path>
                </a:pathLst>
              </a:custGeom>
              <a:solidFill>
                <a:srgbClr val="757575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FCDD6D8-ABA6-4A9D-95F7-8B60E3EB9239}"/>
                  </a:ext>
                </a:extLst>
              </p:cNvPr>
              <p:cNvSpPr/>
              <p:nvPr/>
            </p:nvSpPr>
            <p:spPr>
              <a:xfrm>
                <a:off x="14956309" y="5993487"/>
                <a:ext cx="58407" cy="32449"/>
              </a:xfrm>
              <a:custGeom>
                <a:avLst/>
                <a:gdLst>
                  <a:gd name="connsiteX0" fmla="*/ 58408 w 58407"/>
                  <a:gd name="connsiteY0" fmla="*/ 17306 h 32449"/>
                  <a:gd name="connsiteX1" fmla="*/ 30285 w 58407"/>
                  <a:gd name="connsiteY1" fmla="*/ 32449 h 32449"/>
                  <a:gd name="connsiteX2" fmla="*/ 0 w 58407"/>
                  <a:gd name="connsiteY2" fmla="*/ 15143 h 32449"/>
                  <a:gd name="connsiteX3" fmla="*/ 28123 w 58407"/>
                  <a:gd name="connsiteY3" fmla="*/ 0 h 3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07" h="32449">
                    <a:moveTo>
                      <a:pt x="58408" y="17306"/>
                    </a:moveTo>
                    <a:lnTo>
                      <a:pt x="30285" y="32449"/>
                    </a:lnTo>
                    <a:lnTo>
                      <a:pt x="0" y="15143"/>
                    </a:lnTo>
                    <a:lnTo>
                      <a:pt x="28123" y="0"/>
                    </a:lnTo>
                    <a:close/>
                  </a:path>
                </a:pathLst>
              </a:custGeom>
              <a:solidFill>
                <a:srgbClr val="C4C4C4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14512834" y="5736056"/>
              <a:ext cx="56245" cy="201186"/>
              <a:chOff x="14512834" y="5736056"/>
              <a:chExt cx="56245" cy="201186"/>
            </a:xfrm>
            <a:solidFill>
              <a:srgbClr val="000000"/>
            </a:solidFill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0CADA02-B067-487C-9EBC-07E9B633655D}"/>
                  </a:ext>
                </a:extLst>
              </p:cNvPr>
              <p:cNvSpPr/>
              <p:nvPr/>
            </p:nvSpPr>
            <p:spPr>
              <a:xfrm>
                <a:off x="14543119" y="5753362"/>
                <a:ext cx="25959" cy="183879"/>
              </a:xfrm>
              <a:custGeom>
                <a:avLst/>
                <a:gdLst>
                  <a:gd name="connsiteX0" fmla="*/ 0 w 25959"/>
                  <a:gd name="connsiteY0" fmla="*/ 183880 h 183879"/>
                  <a:gd name="connsiteX1" fmla="*/ 25960 w 25959"/>
                  <a:gd name="connsiteY1" fmla="*/ 168737 h 183879"/>
                  <a:gd name="connsiteX2" fmla="*/ 25960 w 25959"/>
                  <a:gd name="connsiteY2" fmla="*/ 0 h 183879"/>
                  <a:gd name="connsiteX3" fmla="*/ 0 w 25959"/>
                  <a:gd name="connsiteY3" fmla="*/ 15143 h 18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59" h="183879">
                    <a:moveTo>
                      <a:pt x="0" y="183880"/>
                    </a:moveTo>
                    <a:lnTo>
                      <a:pt x="25960" y="168737"/>
                    </a:lnTo>
                    <a:lnTo>
                      <a:pt x="25960" y="0"/>
                    </a:lnTo>
                    <a:lnTo>
                      <a:pt x="0" y="15143"/>
                    </a:lnTo>
                    <a:close/>
                  </a:path>
                </a:pathLst>
              </a:custGeom>
              <a:solidFill>
                <a:srgbClr val="949494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86A8B22-253D-4072-8E06-8EC8787F0306}"/>
                  </a:ext>
                </a:extLst>
              </p:cNvPr>
              <p:cNvSpPr/>
              <p:nvPr/>
            </p:nvSpPr>
            <p:spPr>
              <a:xfrm>
                <a:off x="14512834" y="5751199"/>
                <a:ext cx="30285" cy="186042"/>
              </a:xfrm>
              <a:custGeom>
                <a:avLst/>
                <a:gdLst>
                  <a:gd name="connsiteX0" fmla="*/ 30285 w 30285"/>
                  <a:gd name="connsiteY0" fmla="*/ 186043 h 186042"/>
                  <a:gd name="connsiteX1" fmla="*/ 0 w 30285"/>
                  <a:gd name="connsiteY1" fmla="*/ 168736 h 186042"/>
                  <a:gd name="connsiteX2" fmla="*/ 0 w 30285"/>
                  <a:gd name="connsiteY2" fmla="*/ 0 h 186042"/>
                  <a:gd name="connsiteX3" fmla="*/ 30285 w 30285"/>
                  <a:gd name="connsiteY3" fmla="*/ 17306 h 18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5" h="186042">
                    <a:moveTo>
                      <a:pt x="30285" y="186043"/>
                    </a:moveTo>
                    <a:lnTo>
                      <a:pt x="0" y="168736"/>
                    </a:lnTo>
                    <a:lnTo>
                      <a:pt x="0" y="0"/>
                    </a:lnTo>
                    <a:lnTo>
                      <a:pt x="30285" y="17306"/>
                    </a:lnTo>
                    <a:close/>
                  </a:path>
                </a:pathLst>
              </a:custGeom>
              <a:solidFill>
                <a:srgbClr val="757575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65C7571-EEEC-4A86-B65B-519148B74146}"/>
                  </a:ext>
                </a:extLst>
              </p:cNvPr>
              <p:cNvSpPr/>
              <p:nvPr/>
            </p:nvSpPr>
            <p:spPr>
              <a:xfrm>
                <a:off x="14512834" y="5736056"/>
                <a:ext cx="56245" cy="32449"/>
              </a:xfrm>
              <a:custGeom>
                <a:avLst/>
                <a:gdLst>
                  <a:gd name="connsiteX0" fmla="*/ 56245 w 56245"/>
                  <a:gd name="connsiteY0" fmla="*/ 17306 h 32449"/>
                  <a:gd name="connsiteX1" fmla="*/ 30285 w 56245"/>
                  <a:gd name="connsiteY1" fmla="*/ 32449 h 32449"/>
                  <a:gd name="connsiteX2" fmla="*/ 0 w 56245"/>
                  <a:gd name="connsiteY2" fmla="*/ 15143 h 32449"/>
                  <a:gd name="connsiteX3" fmla="*/ 25958 w 56245"/>
                  <a:gd name="connsiteY3" fmla="*/ 0 h 3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45" h="32449">
                    <a:moveTo>
                      <a:pt x="56245" y="17306"/>
                    </a:moveTo>
                    <a:lnTo>
                      <a:pt x="30285" y="32449"/>
                    </a:lnTo>
                    <a:lnTo>
                      <a:pt x="0" y="15143"/>
                    </a:lnTo>
                    <a:lnTo>
                      <a:pt x="25958" y="0"/>
                    </a:lnTo>
                    <a:close/>
                  </a:path>
                </a:pathLst>
              </a:custGeom>
              <a:solidFill>
                <a:srgbClr val="C4C4C4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14067195" y="5478624"/>
              <a:ext cx="58409" cy="201186"/>
              <a:chOff x="14067195" y="5478624"/>
              <a:chExt cx="58409" cy="201186"/>
            </a:xfrm>
            <a:solidFill>
              <a:srgbClr val="000000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9F54C1E-BBD0-4FBF-B0C5-168A5C421079}"/>
                  </a:ext>
                </a:extLst>
              </p:cNvPr>
              <p:cNvSpPr/>
              <p:nvPr/>
            </p:nvSpPr>
            <p:spPr>
              <a:xfrm>
                <a:off x="14097482" y="5495930"/>
                <a:ext cx="28122" cy="183879"/>
              </a:xfrm>
              <a:custGeom>
                <a:avLst/>
                <a:gdLst>
                  <a:gd name="connsiteX0" fmla="*/ 0 w 28122"/>
                  <a:gd name="connsiteY0" fmla="*/ 183880 h 183879"/>
                  <a:gd name="connsiteX1" fmla="*/ 28123 w 28122"/>
                  <a:gd name="connsiteY1" fmla="*/ 168737 h 183879"/>
                  <a:gd name="connsiteX2" fmla="*/ 28123 w 28122"/>
                  <a:gd name="connsiteY2" fmla="*/ 0 h 183879"/>
                  <a:gd name="connsiteX3" fmla="*/ 0 w 28122"/>
                  <a:gd name="connsiteY3" fmla="*/ 15143 h 18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22" h="183879">
                    <a:moveTo>
                      <a:pt x="0" y="183880"/>
                    </a:moveTo>
                    <a:lnTo>
                      <a:pt x="28123" y="168737"/>
                    </a:lnTo>
                    <a:lnTo>
                      <a:pt x="28123" y="0"/>
                    </a:lnTo>
                    <a:lnTo>
                      <a:pt x="0" y="15143"/>
                    </a:lnTo>
                    <a:close/>
                  </a:path>
                </a:pathLst>
              </a:custGeom>
              <a:solidFill>
                <a:srgbClr val="949494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3595842-86B8-46FB-935E-E8B3027AAEBD}"/>
                  </a:ext>
                </a:extLst>
              </p:cNvPr>
              <p:cNvSpPr/>
              <p:nvPr/>
            </p:nvSpPr>
            <p:spPr>
              <a:xfrm>
                <a:off x="14069360" y="5493767"/>
                <a:ext cx="28122" cy="186043"/>
              </a:xfrm>
              <a:custGeom>
                <a:avLst/>
                <a:gdLst>
                  <a:gd name="connsiteX0" fmla="*/ 28123 w 28122"/>
                  <a:gd name="connsiteY0" fmla="*/ 186043 h 186043"/>
                  <a:gd name="connsiteX1" fmla="*/ 0 w 28122"/>
                  <a:gd name="connsiteY1" fmla="*/ 168737 h 186043"/>
                  <a:gd name="connsiteX2" fmla="*/ 0 w 28122"/>
                  <a:gd name="connsiteY2" fmla="*/ 0 h 186043"/>
                  <a:gd name="connsiteX3" fmla="*/ 28123 w 28122"/>
                  <a:gd name="connsiteY3" fmla="*/ 17306 h 18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22" h="186043">
                    <a:moveTo>
                      <a:pt x="28123" y="186043"/>
                    </a:moveTo>
                    <a:lnTo>
                      <a:pt x="0" y="168737"/>
                    </a:lnTo>
                    <a:lnTo>
                      <a:pt x="0" y="0"/>
                    </a:lnTo>
                    <a:lnTo>
                      <a:pt x="28123" y="17306"/>
                    </a:lnTo>
                    <a:close/>
                  </a:path>
                </a:pathLst>
              </a:custGeom>
              <a:solidFill>
                <a:srgbClr val="757575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5BBCDA2-5123-4D2B-A4D8-2B181646F413}"/>
                  </a:ext>
                </a:extLst>
              </p:cNvPr>
              <p:cNvSpPr/>
              <p:nvPr/>
            </p:nvSpPr>
            <p:spPr>
              <a:xfrm>
                <a:off x="14067195" y="5478624"/>
                <a:ext cx="58409" cy="32449"/>
              </a:xfrm>
              <a:custGeom>
                <a:avLst/>
                <a:gdLst>
                  <a:gd name="connsiteX0" fmla="*/ 58409 w 58409"/>
                  <a:gd name="connsiteY0" fmla="*/ 17306 h 32449"/>
                  <a:gd name="connsiteX1" fmla="*/ 30287 w 58409"/>
                  <a:gd name="connsiteY1" fmla="*/ 32449 h 32449"/>
                  <a:gd name="connsiteX2" fmla="*/ 0 w 58409"/>
                  <a:gd name="connsiteY2" fmla="*/ 15143 h 32449"/>
                  <a:gd name="connsiteX3" fmla="*/ 28123 w 58409"/>
                  <a:gd name="connsiteY3" fmla="*/ 0 h 3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09" h="32449">
                    <a:moveTo>
                      <a:pt x="58409" y="17306"/>
                    </a:moveTo>
                    <a:lnTo>
                      <a:pt x="30287" y="32449"/>
                    </a:lnTo>
                    <a:lnTo>
                      <a:pt x="0" y="15143"/>
                    </a:lnTo>
                    <a:lnTo>
                      <a:pt x="28123" y="0"/>
                    </a:lnTo>
                    <a:close/>
                  </a:path>
                </a:pathLst>
              </a:custGeom>
              <a:solidFill>
                <a:srgbClr val="C4C4C4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9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4834835" y="5477808"/>
            <a:ext cx="1517506" cy="1097385"/>
            <a:chOff x="13760008" y="5017843"/>
            <a:chExt cx="1812838" cy="1310954"/>
          </a:xfrm>
          <a:solidFill>
            <a:srgbClr val="000000"/>
          </a:solidFill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5DCFCCC-C32F-4FAB-9507-FA561AB54BEA}"/>
                </a:ext>
              </a:extLst>
            </p:cNvPr>
            <p:cNvSpPr/>
            <p:nvPr/>
          </p:nvSpPr>
          <p:spPr>
            <a:xfrm>
              <a:off x="13760008" y="5017843"/>
              <a:ext cx="1812838" cy="1047032"/>
            </a:xfrm>
            <a:custGeom>
              <a:avLst/>
              <a:gdLst>
                <a:gd name="connsiteX0" fmla="*/ 1661408 w 1812838"/>
                <a:gd name="connsiteY0" fmla="*/ 1047033 h 1047032"/>
                <a:gd name="connsiteX1" fmla="*/ 1812839 w 1812838"/>
                <a:gd name="connsiteY1" fmla="*/ 958338 h 1047032"/>
                <a:gd name="connsiteX2" fmla="*/ 151430 w 1812838"/>
                <a:gd name="connsiteY2" fmla="*/ 0 h 1047032"/>
                <a:gd name="connsiteX3" fmla="*/ 0 w 1812838"/>
                <a:gd name="connsiteY3" fmla="*/ 86532 h 104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2838" h="1047032">
                  <a:moveTo>
                    <a:pt x="1661408" y="1047033"/>
                  </a:moveTo>
                  <a:lnTo>
                    <a:pt x="1812839" y="958338"/>
                  </a:lnTo>
                  <a:lnTo>
                    <a:pt x="151430" y="0"/>
                  </a:lnTo>
                  <a:lnTo>
                    <a:pt x="0" y="86532"/>
                  </a:lnTo>
                  <a:close/>
                </a:path>
              </a:pathLst>
            </a:custGeom>
            <a:solidFill>
              <a:srgbClr val="B2B2B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5E31E4B-927A-4C7D-92C4-F97E24865910}"/>
                </a:ext>
              </a:extLst>
            </p:cNvPr>
            <p:cNvSpPr/>
            <p:nvPr/>
          </p:nvSpPr>
          <p:spPr>
            <a:xfrm>
              <a:off x="15421416" y="5976181"/>
              <a:ext cx="151430" cy="352616"/>
            </a:xfrm>
            <a:custGeom>
              <a:avLst/>
              <a:gdLst>
                <a:gd name="connsiteX0" fmla="*/ 0 w 151430"/>
                <a:gd name="connsiteY0" fmla="*/ 352616 h 352616"/>
                <a:gd name="connsiteX1" fmla="*/ 151430 w 151430"/>
                <a:gd name="connsiteY1" fmla="*/ 263921 h 352616"/>
                <a:gd name="connsiteX2" fmla="*/ 151430 w 151430"/>
                <a:gd name="connsiteY2" fmla="*/ 0 h 352616"/>
                <a:gd name="connsiteX3" fmla="*/ 0 w 151430"/>
                <a:gd name="connsiteY3" fmla="*/ 88695 h 35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30" h="352616">
                  <a:moveTo>
                    <a:pt x="0" y="352616"/>
                  </a:moveTo>
                  <a:lnTo>
                    <a:pt x="151430" y="263921"/>
                  </a:lnTo>
                  <a:lnTo>
                    <a:pt x="151430" y="0"/>
                  </a:lnTo>
                  <a:lnTo>
                    <a:pt x="0" y="88695"/>
                  </a:lnTo>
                  <a:close/>
                </a:path>
              </a:pathLst>
            </a:custGeom>
            <a:solidFill>
              <a:srgbClr val="888888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5B88025-1624-43B5-AF5F-5C3C011173B8}"/>
                </a:ext>
              </a:extLst>
            </p:cNvPr>
            <p:cNvSpPr/>
            <p:nvPr/>
          </p:nvSpPr>
          <p:spPr>
            <a:xfrm>
              <a:off x="13760008" y="5104375"/>
              <a:ext cx="1661408" cy="1224422"/>
            </a:xfrm>
            <a:custGeom>
              <a:avLst/>
              <a:gdLst>
                <a:gd name="connsiteX0" fmla="*/ 0 w 1661408"/>
                <a:gd name="connsiteY0" fmla="*/ 0 h 1224422"/>
                <a:gd name="connsiteX1" fmla="*/ 1661408 w 1661408"/>
                <a:gd name="connsiteY1" fmla="*/ 960501 h 1224422"/>
                <a:gd name="connsiteX2" fmla="*/ 1661408 w 1661408"/>
                <a:gd name="connsiteY2" fmla="*/ 1224423 h 1224422"/>
                <a:gd name="connsiteX3" fmla="*/ 0 w 1661408"/>
                <a:gd name="connsiteY3" fmla="*/ 263921 h 12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1408" h="1224422">
                  <a:moveTo>
                    <a:pt x="0" y="0"/>
                  </a:moveTo>
                  <a:lnTo>
                    <a:pt x="1661408" y="960501"/>
                  </a:lnTo>
                  <a:lnTo>
                    <a:pt x="1661408" y="1224423"/>
                  </a:lnTo>
                  <a:lnTo>
                    <a:pt x="0" y="263921"/>
                  </a:lnTo>
                  <a:close/>
                </a:path>
              </a:pathLst>
            </a:custGeom>
            <a:solidFill>
              <a:srgbClr val="5A5C54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13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190365" y="5407185"/>
            <a:ext cx="5771230" cy="4148694"/>
            <a:chOff x="7017032" y="4933475"/>
            <a:chExt cx="6894406" cy="4956098"/>
          </a:xfrm>
          <a:solidFill>
            <a:srgbClr val="000000"/>
          </a:solidFill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6DE0F34-7BB3-49D6-959C-B0A14AD4CDFB}"/>
                </a:ext>
              </a:extLst>
            </p:cNvPr>
            <p:cNvSpPr/>
            <p:nvPr/>
          </p:nvSpPr>
          <p:spPr>
            <a:xfrm>
              <a:off x="7017032" y="8656498"/>
              <a:ext cx="1661407" cy="1233075"/>
            </a:xfrm>
            <a:custGeom>
              <a:avLst/>
              <a:gdLst>
                <a:gd name="connsiteX0" fmla="*/ 0 w 1661407"/>
                <a:gd name="connsiteY0" fmla="*/ 272575 h 1233075"/>
                <a:gd name="connsiteX1" fmla="*/ 1661408 w 1661407"/>
                <a:gd name="connsiteY1" fmla="*/ 1233076 h 1233075"/>
                <a:gd name="connsiteX2" fmla="*/ 1661408 w 1661407"/>
                <a:gd name="connsiteY2" fmla="*/ 960501 h 1233075"/>
                <a:gd name="connsiteX3" fmla="*/ 0 w 1661407"/>
                <a:gd name="connsiteY3" fmla="*/ 0 h 123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1407" h="1233075">
                  <a:moveTo>
                    <a:pt x="0" y="272575"/>
                  </a:moveTo>
                  <a:lnTo>
                    <a:pt x="1661408" y="1233076"/>
                  </a:lnTo>
                  <a:lnTo>
                    <a:pt x="1661408" y="960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C54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BFC16B1-1B6A-4715-B061-CA249F9DC3B5}"/>
                </a:ext>
              </a:extLst>
            </p:cNvPr>
            <p:cNvSpPr/>
            <p:nvPr/>
          </p:nvSpPr>
          <p:spPr>
            <a:xfrm>
              <a:off x="13760008" y="4933475"/>
              <a:ext cx="151430" cy="525679"/>
            </a:xfrm>
            <a:custGeom>
              <a:avLst/>
              <a:gdLst>
                <a:gd name="connsiteX0" fmla="*/ 151430 w 151430"/>
                <a:gd name="connsiteY0" fmla="*/ 436985 h 525679"/>
                <a:gd name="connsiteX1" fmla="*/ 0 w 151430"/>
                <a:gd name="connsiteY1" fmla="*/ 525680 h 525679"/>
                <a:gd name="connsiteX2" fmla="*/ 0 w 151430"/>
                <a:gd name="connsiteY2" fmla="*/ 88695 h 525679"/>
                <a:gd name="connsiteX3" fmla="*/ 151430 w 151430"/>
                <a:gd name="connsiteY3" fmla="*/ 0 h 5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30" h="525679">
                  <a:moveTo>
                    <a:pt x="151430" y="436985"/>
                  </a:moveTo>
                  <a:lnTo>
                    <a:pt x="0" y="525680"/>
                  </a:lnTo>
                  <a:lnTo>
                    <a:pt x="0" y="88695"/>
                  </a:lnTo>
                  <a:lnTo>
                    <a:pt x="151430" y="0"/>
                  </a:lnTo>
                  <a:close/>
                </a:path>
              </a:pathLst>
            </a:custGeom>
            <a:solidFill>
              <a:srgbClr val="AE59A1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976EA0D-C2E0-4EB2-B7DB-F6CAD04A149D}"/>
                </a:ext>
              </a:extLst>
            </p:cNvPr>
            <p:cNvSpPr/>
            <p:nvPr/>
          </p:nvSpPr>
          <p:spPr>
            <a:xfrm>
              <a:off x="9502652" y="5162784"/>
              <a:ext cx="4045353" cy="2541866"/>
            </a:xfrm>
            <a:custGeom>
              <a:avLst/>
              <a:gdLst>
                <a:gd name="connsiteX0" fmla="*/ 0 w 4045353"/>
                <a:gd name="connsiteY0" fmla="*/ 2541867 h 2541866"/>
                <a:gd name="connsiteX1" fmla="*/ 4045353 w 4045353"/>
                <a:gd name="connsiteY1" fmla="*/ 209839 h 2541866"/>
                <a:gd name="connsiteX2" fmla="*/ 4045353 w 4045353"/>
                <a:gd name="connsiteY2" fmla="*/ 0 h 2541866"/>
                <a:gd name="connsiteX3" fmla="*/ 0 w 4045353"/>
                <a:gd name="connsiteY3" fmla="*/ 2332028 h 25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5353" h="2541866">
                  <a:moveTo>
                    <a:pt x="0" y="2541867"/>
                  </a:moveTo>
                  <a:lnTo>
                    <a:pt x="4045353" y="209839"/>
                  </a:lnTo>
                  <a:lnTo>
                    <a:pt x="4045353" y="0"/>
                  </a:lnTo>
                  <a:lnTo>
                    <a:pt x="0" y="2332028"/>
                  </a:lnTo>
                  <a:close/>
                </a:path>
              </a:pathLst>
            </a:custGeom>
            <a:solidFill>
              <a:srgbClr val="AE59A1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AB3E011-B5C0-432A-AD5A-123184F739FB}"/>
                </a:ext>
              </a:extLst>
            </p:cNvPr>
            <p:cNvSpPr/>
            <p:nvPr/>
          </p:nvSpPr>
          <p:spPr>
            <a:xfrm>
              <a:off x="11122958" y="5353153"/>
              <a:ext cx="2474804" cy="1834470"/>
            </a:xfrm>
            <a:custGeom>
              <a:avLst/>
              <a:gdLst>
                <a:gd name="connsiteX0" fmla="*/ 0 w 2474804"/>
                <a:gd name="connsiteY0" fmla="*/ 1834471 h 1834470"/>
                <a:gd name="connsiteX1" fmla="*/ 2474804 w 2474804"/>
                <a:gd name="connsiteY1" fmla="*/ 404535 h 1834470"/>
                <a:gd name="connsiteX2" fmla="*/ 2223863 w 2474804"/>
                <a:gd name="connsiteY2" fmla="*/ 0 h 1834470"/>
                <a:gd name="connsiteX3" fmla="*/ 257431 w 2474804"/>
                <a:gd name="connsiteY3" fmla="*/ 1135728 h 183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804" h="1834470">
                  <a:moveTo>
                    <a:pt x="0" y="1834471"/>
                  </a:moveTo>
                  <a:lnTo>
                    <a:pt x="2474804" y="404535"/>
                  </a:lnTo>
                  <a:lnTo>
                    <a:pt x="2223863" y="0"/>
                  </a:lnTo>
                  <a:lnTo>
                    <a:pt x="257431" y="1135728"/>
                  </a:lnTo>
                  <a:close/>
                </a:path>
              </a:pathLst>
            </a:custGeom>
            <a:solidFill>
              <a:srgbClr val="AE680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5CA6037-86AF-4A88-9FC5-4238161ECD0B}"/>
                </a:ext>
              </a:extLst>
            </p:cNvPr>
            <p:cNvSpPr/>
            <p:nvPr/>
          </p:nvSpPr>
          <p:spPr>
            <a:xfrm>
              <a:off x="11386879" y="6365403"/>
              <a:ext cx="899928" cy="1040883"/>
            </a:xfrm>
            <a:custGeom>
              <a:avLst/>
              <a:gdLst>
                <a:gd name="connsiteX0" fmla="*/ 0 w 899928"/>
                <a:gd name="connsiteY0" fmla="*/ 781119 h 1040883"/>
                <a:gd name="connsiteX1" fmla="*/ 449965 w 899928"/>
                <a:gd name="connsiteY1" fmla="*/ 971488 h 1040883"/>
                <a:gd name="connsiteX2" fmla="*/ 899929 w 899928"/>
                <a:gd name="connsiteY2" fmla="*/ 259765 h 1040883"/>
                <a:gd name="connsiteX3" fmla="*/ 449965 w 899928"/>
                <a:gd name="connsiteY3" fmla="*/ 69396 h 1040883"/>
                <a:gd name="connsiteX4" fmla="*/ 0 w 899928"/>
                <a:gd name="connsiteY4" fmla="*/ 781119 h 104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28" h="1040883">
                  <a:moveTo>
                    <a:pt x="0" y="781119"/>
                  </a:moveTo>
                  <a:cubicBezTo>
                    <a:pt x="0" y="1029897"/>
                    <a:pt x="201186" y="1114265"/>
                    <a:pt x="449965" y="971488"/>
                  </a:cubicBezTo>
                  <a:cubicBezTo>
                    <a:pt x="698743" y="828711"/>
                    <a:pt x="899929" y="508544"/>
                    <a:pt x="899929" y="259765"/>
                  </a:cubicBezTo>
                  <a:cubicBezTo>
                    <a:pt x="899929" y="10987"/>
                    <a:pt x="698743" y="-73381"/>
                    <a:pt x="449965" y="69396"/>
                  </a:cubicBezTo>
                  <a:cubicBezTo>
                    <a:pt x="201186" y="214336"/>
                    <a:pt x="0" y="532340"/>
                    <a:pt x="0" y="781119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0408A3B-D4A2-4B18-B9A0-946712A518BF}"/>
                </a:ext>
              </a:extLst>
            </p:cNvPr>
            <p:cNvSpPr/>
            <p:nvPr/>
          </p:nvSpPr>
          <p:spPr>
            <a:xfrm>
              <a:off x="12423095" y="5768334"/>
              <a:ext cx="899928" cy="1040883"/>
            </a:xfrm>
            <a:custGeom>
              <a:avLst/>
              <a:gdLst>
                <a:gd name="connsiteX0" fmla="*/ 0 w 899928"/>
                <a:gd name="connsiteY0" fmla="*/ 781118 h 1040883"/>
                <a:gd name="connsiteX1" fmla="*/ 449965 w 899928"/>
                <a:gd name="connsiteY1" fmla="*/ 971488 h 1040883"/>
                <a:gd name="connsiteX2" fmla="*/ 899929 w 899928"/>
                <a:gd name="connsiteY2" fmla="*/ 259765 h 1040883"/>
                <a:gd name="connsiteX3" fmla="*/ 449965 w 899928"/>
                <a:gd name="connsiteY3" fmla="*/ 69396 h 1040883"/>
                <a:gd name="connsiteX4" fmla="*/ 0 w 899928"/>
                <a:gd name="connsiteY4" fmla="*/ 781118 h 104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28" h="1040883">
                  <a:moveTo>
                    <a:pt x="0" y="781118"/>
                  </a:moveTo>
                  <a:cubicBezTo>
                    <a:pt x="0" y="1029897"/>
                    <a:pt x="201186" y="1114265"/>
                    <a:pt x="449965" y="971488"/>
                  </a:cubicBezTo>
                  <a:cubicBezTo>
                    <a:pt x="698743" y="828711"/>
                    <a:pt x="899929" y="508544"/>
                    <a:pt x="899929" y="259765"/>
                  </a:cubicBezTo>
                  <a:cubicBezTo>
                    <a:pt x="899929" y="10987"/>
                    <a:pt x="698743" y="-73381"/>
                    <a:pt x="449965" y="69396"/>
                  </a:cubicBezTo>
                  <a:cubicBezTo>
                    <a:pt x="201186" y="212173"/>
                    <a:pt x="0" y="530177"/>
                    <a:pt x="0" y="781118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85BF5C9-9EC7-4929-846C-F80193ECF600}"/>
                </a:ext>
              </a:extLst>
            </p:cNvPr>
            <p:cNvSpPr/>
            <p:nvPr/>
          </p:nvSpPr>
          <p:spPr>
            <a:xfrm>
              <a:off x="11157570" y="5572660"/>
              <a:ext cx="2405579" cy="1688515"/>
            </a:xfrm>
            <a:custGeom>
              <a:avLst/>
              <a:gdLst>
                <a:gd name="connsiteX0" fmla="*/ 75715 w 2405579"/>
                <a:gd name="connsiteY0" fmla="*/ 1688515 h 1688515"/>
                <a:gd name="connsiteX1" fmla="*/ 0 w 2405579"/>
                <a:gd name="connsiteY1" fmla="*/ 1682026 h 1688515"/>
                <a:gd name="connsiteX2" fmla="*/ 478087 w 2405579"/>
                <a:gd name="connsiteY2" fmla="*/ 840506 h 1688515"/>
                <a:gd name="connsiteX3" fmla="*/ 484578 w 2405579"/>
                <a:gd name="connsiteY3" fmla="*/ 836179 h 1688515"/>
                <a:gd name="connsiteX4" fmla="*/ 1892879 w 2405579"/>
                <a:gd name="connsiteY4" fmla="*/ 22782 h 1688515"/>
                <a:gd name="connsiteX5" fmla="*/ 2258476 w 2405579"/>
                <a:gd name="connsiteY5" fmla="*/ 55231 h 1688515"/>
                <a:gd name="connsiteX6" fmla="*/ 2405579 w 2405579"/>
                <a:gd name="connsiteY6" fmla="*/ 334296 h 1688515"/>
                <a:gd name="connsiteX7" fmla="*/ 2329864 w 2405579"/>
                <a:gd name="connsiteY7" fmla="*/ 342949 h 1688515"/>
                <a:gd name="connsiteX8" fmla="*/ 2215210 w 2405579"/>
                <a:gd name="connsiteY8" fmla="*/ 120130 h 1688515"/>
                <a:gd name="connsiteX9" fmla="*/ 1918839 w 2405579"/>
                <a:gd name="connsiteY9" fmla="*/ 94170 h 1688515"/>
                <a:gd name="connsiteX10" fmla="*/ 523517 w 2405579"/>
                <a:gd name="connsiteY10" fmla="*/ 901078 h 1688515"/>
                <a:gd name="connsiteX11" fmla="*/ 75715 w 2405579"/>
                <a:gd name="connsiteY11" fmla="*/ 1688515 h 168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5579" h="1688515">
                  <a:moveTo>
                    <a:pt x="75715" y="1688515"/>
                  </a:moveTo>
                  <a:lnTo>
                    <a:pt x="0" y="1682026"/>
                  </a:lnTo>
                  <a:cubicBezTo>
                    <a:pt x="43266" y="1208265"/>
                    <a:pt x="460781" y="855649"/>
                    <a:pt x="478087" y="840506"/>
                  </a:cubicBezTo>
                  <a:lnTo>
                    <a:pt x="484578" y="836179"/>
                  </a:lnTo>
                  <a:lnTo>
                    <a:pt x="1892879" y="22782"/>
                  </a:lnTo>
                  <a:cubicBezTo>
                    <a:pt x="1901533" y="20619"/>
                    <a:pt x="2107046" y="-44280"/>
                    <a:pt x="2258476" y="55231"/>
                  </a:cubicBezTo>
                  <a:cubicBezTo>
                    <a:pt x="2342844" y="111477"/>
                    <a:pt x="2392600" y="204498"/>
                    <a:pt x="2405579" y="334296"/>
                  </a:cubicBezTo>
                  <a:lnTo>
                    <a:pt x="2329864" y="342949"/>
                  </a:lnTo>
                  <a:cubicBezTo>
                    <a:pt x="2319048" y="236948"/>
                    <a:pt x="2280109" y="163396"/>
                    <a:pt x="2215210" y="120130"/>
                  </a:cubicBezTo>
                  <a:cubicBezTo>
                    <a:pt x="2102719" y="46578"/>
                    <a:pt x="1944799" y="87680"/>
                    <a:pt x="1918839" y="94170"/>
                  </a:cubicBezTo>
                  <a:lnTo>
                    <a:pt x="523517" y="901078"/>
                  </a:lnTo>
                  <a:cubicBezTo>
                    <a:pt x="491067" y="929201"/>
                    <a:pt x="114655" y="1264511"/>
                    <a:pt x="75715" y="1688515"/>
                  </a:cubicBezTo>
                  <a:close/>
                </a:path>
              </a:pathLst>
            </a:custGeom>
            <a:solidFill>
              <a:srgbClr val="EAEF2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DB7F9D3-2E7A-40D0-BB6C-724417BE115F}"/>
                </a:ext>
              </a:extLst>
            </p:cNvPr>
            <p:cNvSpPr/>
            <p:nvPr/>
          </p:nvSpPr>
          <p:spPr>
            <a:xfrm>
              <a:off x="12617791" y="5992677"/>
              <a:ext cx="510536" cy="590035"/>
            </a:xfrm>
            <a:custGeom>
              <a:avLst/>
              <a:gdLst>
                <a:gd name="connsiteX0" fmla="*/ 0 w 510536"/>
                <a:gd name="connsiteY0" fmla="*/ 442121 h 590035"/>
                <a:gd name="connsiteX1" fmla="*/ 255269 w 510536"/>
                <a:gd name="connsiteY1" fmla="*/ 550286 h 590035"/>
                <a:gd name="connsiteX2" fmla="*/ 510537 w 510536"/>
                <a:gd name="connsiteY2" fmla="*/ 147914 h 590035"/>
                <a:gd name="connsiteX3" fmla="*/ 255269 w 510536"/>
                <a:gd name="connsiteY3" fmla="*/ 39750 h 590035"/>
                <a:gd name="connsiteX4" fmla="*/ 0 w 510536"/>
                <a:gd name="connsiteY4" fmla="*/ 442121 h 59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36" h="590035">
                  <a:moveTo>
                    <a:pt x="0" y="442121"/>
                  </a:moveTo>
                  <a:cubicBezTo>
                    <a:pt x="0" y="582735"/>
                    <a:pt x="114655" y="632491"/>
                    <a:pt x="255269" y="550286"/>
                  </a:cubicBezTo>
                  <a:cubicBezTo>
                    <a:pt x="395883" y="468081"/>
                    <a:pt x="510537" y="288528"/>
                    <a:pt x="510537" y="147914"/>
                  </a:cubicBezTo>
                  <a:cubicBezTo>
                    <a:pt x="510537" y="7300"/>
                    <a:pt x="395883" y="-42455"/>
                    <a:pt x="255269" y="39750"/>
                  </a:cubicBezTo>
                  <a:cubicBezTo>
                    <a:pt x="114655" y="121954"/>
                    <a:pt x="0" y="301508"/>
                    <a:pt x="0" y="442121"/>
                  </a:cubicBezTo>
                  <a:close/>
                </a:path>
              </a:pathLst>
            </a:custGeom>
            <a:solidFill>
              <a:srgbClr val="ADD1B9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8EF9E93-3DA6-431C-A485-CF351D40C9B5}"/>
                </a:ext>
              </a:extLst>
            </p:cNvPr>
            <p:cNvSpPr/>
            <p:nvPr/>
          </p:nvSpPr>
          <p:spPr>
            <a:xfrm>
              <a:off x="11581575" y="6591908"/>
              <a:ext cx="510536" cy="590035"/>
            </a:xfrm>
            <a:custGeom>
              <a:avLst/>
              <a:gdLst>
                <a:gd name="connsiteX0" fmla="*/ 0 w 510536"/>
                <a:gd name="connsiteY0" fmla="*/ 442121 h 590035"/>
                <a:gd name="connsiteX1" fmla="*/ 255269 w 510536"/>
                <a:gd name="connsiteY1" fmla="*/ 550286 h 590035"/>
                <a:gd name="connsiteX2" fmla="*/ 510537 w 510536"/>
                <a:gd name="connsiteY2" fmla="*/ 147914 h 590035"/>
                <a:gd name="connsiteX3" fmla="*/ 255269 w 510536"/>
                <a:gd name="connsiteY3" fmla="*/ 39750 h 590035"/>
                <a:gd name="connsiteX4" fmla="*/ 0 w 510536"/>
                <a:gd name="connsiteY4" fmla="*/ 442121 h 59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36" h="590035">
                  <a:moveTo>
                    <a:pt x="0" y="442121"/>
                  </a:moveTo>
                  <a:cubicBezTo>
                    <a:pt x="0" y="582735"/>
                    <a:pt x="114655" y="632491"/>
                    <a:pt x="255269" y="550286"/>
                  </a:cubicBezTo>
                  <a:cubicBezTo>
                    <a:pt x="395883" y="468081"/>
                    <a:pt x="510537" y="288528"/>
                    <a:pt x="510537" y="147914"/>
                  </a:cubicBezTo>
                  <a:cubicBezTo>
                    <a:pt x="510537" y="7300"/>
                    <a:pt x="395883" y="-42455"/>
                    <a:pt x="255269" y="39750"/>
                  </a:cubicBezTo>
                  <a:cubicBezTo>
                    <a:pt x="114655" y="119791"/>
                    <a:pt x="0" y="299345"/>
                    <a:pt x="0" y="442121"/>
                  </a:cubicBezTo>
                  <a:close/>
                </a:path>
              </a:pathLst>
            </a:custGeom>
            <a:solidFill>
              <a:srgbClr val="ADD1B9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A6227B1-DEE8-4D57-B30A-74A08FCD7B0A}"/>
                </a:ext>
              </a:extLst>
            </p:cNvPr>
            <p:cNvSpPr/>
            <p:nvPr/>
          </p:nvSpPr>
          <p:spPr>
            <a:xfrm>
              <a:off x="13760008" y="5604095"/>
              <a:ext cx="151430" cy="315840"/>
            </a:xfrm>
            <a:custGeom>
              <a:avLst/>
              <a:gdLst>
                <a:gd name="connsiteX0" fmla="*/ 151430 w 151430"/>
                <a:gd name="connsiteY0" fmla="*/ 229309 h 315840"/>
                <a:gd name="connsiteX1" fmla="*/ 0 w 151430"/>
                <a:gd name="connsiteY1" fmla="*/ 315840 h 315840"/>
                <a:gd name="connsiteX2" fmla="*/ 0 w 151430"/>
                <a:gd name="connsiteY2" fmla="*/ 86532 h 315840"/>
                <a:gd name="connsiteX3" fmla="*/ 151430 w 151430"/>
                <a:gd name="connsiteY3" fmla="*/ 0 h 3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30" h="315840">
                  <a:moveTo>
                    <a:pt x="151430" y="229309"/>
                  </a:moveTo>
                  <a:lnTo>
                    <a:pt x="0" y="315840"/>
                  </a:lnTo>
                  <a:lnTo>
                    <a:pt x="0" y="86532"/>
                  </a:lnTo>
                  <a:lnTo>
                    <a:pt x="151430" y="0"/>
                  </a:lnTo>
                  <a:close/>
                </a:path>
              </a:pathLst>
            </a:custGeom>
            <a:solidFill>
              <a:srgbClr val="72598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4D11972-E55D-41E5-867F-693BD2DC87E1}"/>
                </a:ext>
              </a:extLst>
            </p:cNvPr>
            <p:cNvSpPr/>
            <p:nvPr/>
          </p:nvSpPr>
          <p:spPr>
            <a:xfrm>
              <a:off x="13814090" y="5385603"/>
              <a:ext cx="73552" cy="361269"/>
            </a:xfrm>
            <a:custGeom>
              <a:avLst/>
              <a:gdLst>
                <a:gd name="connsiteX0" fmla="*/ 73552 w 73552"/>
                <a:gd name="connsiteY0" fmla="*/ 320167 h 361269"/>
                <a:gd name="connsiteX1" fmla="*/ 0 w 73552"/>
                <a:gd name="connsiteY1" fmla="*/ 361269 h 361269"/>
                <a:gd name="connsiteX2" fmla="*/ 0 w 73552"/>
                <a:gd name="connsiteY2" fmla="*/ 41103 h 361269"/>
                <a:gd name="connsiteX3" fmla="*/ 73552 w 73552"/>
                <a:gd name="connsiteY3" fmla="*/ 0 h 36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52" h="361269">
                  <a:moveTo>
                    <a:pt x="73552" y="320167"/>
                  </a:moveTo>
                  <a:lnTo>
                    <a:pt x="0" y="361269"/>
                  </a:lnTo>
                  <a:lnTo>
                    <a:pt x="0" y="41103"/>
                  </a:lnTo>
                  <a:lnTo>
                    <a:pt x="73552" y="0"/>
                  </a:lnTo>
                  <a:close/>
                </a:path>
              </a:pathLst>
            </a:custGeom>
            <a:solidFill>
              <a:srgbClr val="72598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60F56F4-663A-4CCD-A725-734982F1EFEE}"/>
                </a:ext>
              </a:extLst>
            </p:cNvPr>
            <p:cNvSpPr/>
            <p:nvPr/>
          </p:nvSpPr>
          <p:spPr>
            <a:xfrm>
              <a:off x="9667063" y="6722516"/>
              <a:ext cx="1401812" cy="921561"/>
            </a:xfrm>
            <a:custGeom>
              <a:avLst/>
              <a:gdLst>
                <a:gd name="connsiteX0" fmla="*/ 0 w 1401812"/>
                <a:gd name="connsiteY0" fmla="*/ 921562 h 921561"/>
                <a:gd name="connsiteX1" fmla="*/ 1401813 w 1401812"/>
                <a:gd name="connsiteY1" fmla="*/ 114654 h 921561"/>
                <a:gd name="connsiteX2" fmla="*/ 1401813 w 1401812"/>
                <a:gd name="connsiteY2" fmla="*/ 0 h 921561"/>
                <a:gd name="connsiteX3" fmla="*/ 0 w 1401812"/>
                <a:gd name="connsiteY3" fmla="*/ 804744 h 92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812" h="921561">
                  <a:moveTo>
                    <a:pt x="0" y="921562"/>
                  </a:moveTo>
                  <a:lnTo>
                    <a:pt x="1401813" y="114654"/>
                  </a:lnTo>
                  <a:lnTo>
                    <a:pt x="1401813" y="0"/>
                  </a:lnTo>
                  <a:lnTo>
                    <a:pt x="0" y="804744"/>
                  </a:lnTo>
                  <a:close/>
                </a:path>
              </a:pathLst>
            </a:custGeom>
            <a:solidFill>
              <a:srgbClr val="4CE78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4FE8834-A8E6-4D38-9FA0-E0C0335CEAD5}"/>
                </a:ext>
              </a:extLst>
            </p:cNvPr>
            <p:cNvSpPr/>
            <p:nvPr/>
          </p:nvSpPr>
          <p:spPr>
            <a:xfrm>
              <a:off x="9667063" y="7016724"/>
              <a:ext cx="1401812" cy="921561"/>
            </a:xfrm>
            <a:custGeom>
              <a:avLst/>
              <a:gdLst>
                <a:gd name="connsiteX0" fmla="*/ 0 w 1401812"/>
                <a:gd name="connsiteY0" fmla="*/ 921562 h 921561"/>
                <a:gd name="connsiteX1" fmla="*/ 1401813 w 1401812"/>
                <a:gd name="connsiteY1" fmla="*/ 114654 h 921561"/>
                <a:gd name="connsiteX2" fmla="*/ 1401813 w 1401812"/>
                <a:gd name="connsiteY2" fmla="*/ 0 h 921561"/>
                <a:gd name="connsiteX3" fmla="*/ 0 w 1401812"/>
                <a:gd name="connsiteY3" fmla="*/ 804744 h 92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812" h="921561">
                  <a:moveTo>
                    <a:pt x="0" y="921562"/>
                  </a:moveTo>
                  <a:lnTo>
                    <a:pt x="1401813" y="114654"/>
                  </a:lnTo>
                  <a:lnTo>
                    <a:pt x="1401813" y="0"/>
                  </a:lnTo>
                  <a:lnTo>
                    <a:pt x="0" y="804744"/>
                  </a:lnTo>
                  <a:close/>
                </a:path>
              </a:pathLst>
            </a:custGeom>
            <a:solidFill>
              <a:srgbClr val="4CE78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087D6EA-86AE-4F9B-8F2F-8185FB40FFED}"/>
                </a:ext>
              </a:extLst>
            </p:cNvPr>
            <p:cNvSpPr/>
            <p:nvPr/>
          </p:nvSpPr>
          <p:spPr>
            <a:xfrm>
              <a:off x="10982344" y="6594882"/>
              <a:ext cx="86531" cy="804743"/>
            </a:xfrm>
            <a:custGeom>
              <a:avLst/>
              <a:gdLst>
                <a:gd name="connsiteX0" fmla="*/ 0 w 86531"/>
                <a:gd name="connsiteY0" fmla="*/ 804744 h 804743"/>
                <a:gd name="connsiteX1" fmla="*/ 86532 w 86531"/>
                <a:gd name="connsiteY1" fmla="*/ 754988 h 804743"/>
                <a:gd name="connsiteX2" fmla="*/ 86532 w 86531"/>
                <a:gd name="connsiteY2" fmla="*/ 0 h 804743"/>
                <a:gd name="connsiteX3" fmla="*/ 0 w 86531"/>
                <a:gd name="connsiteY3" fmla="*/ 49755 h 80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531" h="804743">
                  <a:moveTo>
                    <a:pt x="0" y="804744"/>
                  </a:moveTo>
                  <a:lnTo>
                    <a:pt x="86532" y="754988"/>
                  </a:lnTo>
                  <a:lnTo>
                    <a:pt x="86532" y="0"/>
                  </a:lnTo>
                  <a:lnTo>
                    <a:pt x="0" y="49755"/>
                  </a:ln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0621221-CFCE-4618-95A5-FCDBA445FAB3}"/>
                </a:ext>
              </a:extLst>
            </p:cNvPr>
            <p:cNvSpPr/>
            <p:nvPr/>
          </p:nvSpPr>
          <p:spPr>
            <a:xfrm>
              <a:off x="9658410" y="7362850"/>
              <a:ext cx="88695" cy="919398"/>
            </a:xfrm>
            <a:custGeom>
              <a:avLst/>
              <a:gdLst>
                <a:gd name="connsiteX0" fmla="*/ 0 w 88695"/>
                <a:gd name="connsiteY0" fmla="*/ 919399 h 919398"/>
                <a:gd name="connsiteX1" fmla="*/ 88695 w 88695"/>
                <a:gd name="connsiteY1" fmla="*/ 869642 h 919398"/>
                <a:gd name="connsiteX2" fmla="*/ 88695 w 88695"/>
                <a:gd name="connsiteY2" fmla="*/ 0 h 919398"/>
                <a:gd name="connsiteX3" fmla="*/ 0 w 88695"/>
                <a:gd name="connsiteY3" fmla="*/ 51919 h 91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95" h="919398">
                  <a:moveTo>
                    <a:pt x="0" y="919399"/>
                  </a:moveTo>
                  <a:lnTo>
                    <a:pt x="88695" y="869642"/>
                  </a:lnTo>
                  <a:lnTo>
                    <a:pt x="88695" y="0"/>
                  </a:lnTo>
                  <a:lnTo>
                    <a:pt x="0" y="51919"/>
                  </a:ln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3660C3-85F3-4047-8411-84206ABB912F}"/>
                </a:ext>
              </a:extLst>
            </p:cNvPr>
            <p:cNvSpPr/>
            <p:nvPr/>
          </p:nvSpPr>
          <p:spPr>
            <a:xfrm>
              <a:off x="9617307" y="8167594"/>
              <a:ext cx="170899" cy="149267"/>
            </a:xfrm>
            <a:custGeom>
              <a:avLst/>
              <a:gdLst>
                <a:gd name="connsiteX0" fmla="*/ 0 w 170899"/>
                <a:gd name="connsiteY0" fmla="*/ 149268 h 149267"/>
                <a:gd name="connsiteX1" fmla="*/ 170900 w 170899"/>
                <a:gd name="connsiteY1" fmla="*/ 49756 h 149267"/>
                <a:gd name="connsiteX2" fmla="*/ 170900 w 170899"/>
                <a:gd name="connsiteY2" fmla="*/ 0 h 149267"/>
                <a:gd name="connsiteX3" fmla="*/ 0 w 170899"/>
                <a:gd name="connsiteY3" fmla="*/ 97348 h 14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899" h="149267">
                  <a:moveTo>
                    <a:pt x="0" y="149268"/>
                  </a:moveTo>
                  <a:lnTo>
                    <a:pt x="170900" y="49756"/>
                  </a:lnTo>
                  <a:lnTo>
                    <a:pt x="170900" y="0"/>
                  </a:lnTo>
                  <a:lnTo>
                    <a:pt x="0" y="97348"/>
                  </a:ln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BCA0AE6C-ABA0-4B1A-BEB0-5893FECC2695}"/>
              </a:ext>
            </a:extLst>
          </p:cNvPr>
          <p:cNvSpPr/>
          <p:nvPr/>
        </p:nvSpPr>
        <p:spPr>
          <a:xfrm>
            <a:off x="12663606" y="6401350"/>
            <a:ext cx="3384508" cy="2127768"/>
          </a:xfrm>
          <a:custGeom>
            <a:avLst/>
            <a:gdLst>
              <a:gd name="connsiteX0" fmla="*/ 0 w 4043189"/>
              <a:gd name="connsiteY0" fmla="*/ 2541867 h 2541866"/>
              <a:gd name="connsiteX1" fmla="*/ 4043189 w 4043189"/>
              <a:gd name="connsiteY1" fmla="*/ 209839 h 2541866"/>
              <a:gd name="connsiteX2" fmla="*/ 4043189 w 4043189"/>
              <a:gd name="connsiteY2" fmla="*/ 0 h 2541866"/>
              <a:gd name="connsiteX3" fmla="*/ 0 w 4043189"/>
              <a:gd name="connsiteY3" fmla="*/ 2332027 h 254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3189" h="2541866">
                <a:moveTo>
                  <a:pt x="0" y="2541867"/>
                </a:moveTo>
                <a:lnTo>
                  <a:pt x="4043189" y="209839"/>
                </a:lnTo>
                <a:lnTo>
                  <a:pt x="4043189" y="0"/>
                </a:lnTo>
                <a:lnTo>
                  <a:pt x="0" y="2332027"/>
                </a:lnTo>
                <a:close/>
              </a:path>
            </a:pathLst>
          </a:custGeom>
          <a:solidFill>
            <a:srgbClr val="3A3B3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71F880AF-8435-47F8-BB4D-4DF7A2D2443D}"/>
              </a:ext>
            </a:extLst>
          </p:cNvPr>
          <p:cNvSpPr/>
          <p:nvPr/>
        </p:nvSpPr>
        <p:spPr>
          <a:xfrm>
            <a:off x="13726585" y="6446622"/>
            <a:ext cx="2153120" cy="1481288"/>
          </a:xfrm>
          <a:custGeom>
            <a:avLst/>
            <a:gdLst>
              <a:gd name="connsiteX0" fmla="*/ 0 w 2572152"/>
              <a:gd name="connsiteY0" fmla="*/ 1769572 h 1769571"/>
              <a:gd name="connsiteX1" fmla="*/ 2572152 w 2572152"/>
              <a:gd name="connsiteY1" fmla="*/ 138451 h 1769571"/>
              <a:gd name="connsiteX2" fmla="*/ 2334190 w 2572152"/>
              <a:gd name="connsiteY2" fmla="*/ 0 h 1769571"/>
              <a:gd name="connsiteX3" fmla="*/ 367759 w 2572152"/>
              <a:gd name="connsiteY3" fmla="*/ 1135728 h 1769571"/>
              <a:gd name="connsiteX4" fmla="*/ 188207 w 2572152"/>
              <a:gd name="connsiteY4" fmla="*/ 1624631 h 17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2152" h="1769571">
                <a:moveTo>
                  <a:pt x="0" y="1769572"/>
                </a:moveTo>
                <a:lnTo>
                  <a:pt x="2572152" y="138451"/>
                </a:lnTo>
                <a:lnTo>
                  <a:pt x="2334190" y="0"/>
                </a:lnTo>
                <a:lnTo>
                  <a:pt x="367759" y="1135728"/>
                </a:lnTo>
                <a:lnTo>
                  <a:pt x="188207" y="1624631"/>
                </a:lnTo>
                <a:close/>
              </a:path>
            </a:pathLst>
          </a:custGeom>
          <a:solidFill>
            <a:srgbClr val="4A4D4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CA768694-7C7B-4824-8B44-600BB8DA3364}"/>
              </a:ext>
            </a:extLst>
          </p:cNvPr>
          <p:cNvSpPr/>
          <p:nvPr/>
        </p:nvSpPr>
        <p:spPr>
          <a:xfrm>
            <a:off x="13726585" y="6705576"/>
            <a:ext cx="2240041" cy="1390744"/>
          </a:xfrm>
          <a:custGeom>
            <a:avLst/>
            <a:gdLst>
              <a:gd name="connsiteX0" fmla="*/ 348290 w 2675990"/>
              <a:gd name="connsiteY0" fmla="*/ 1661407 h 1661406"/>
              <a:gd name="connsiteX1" fmla="*/ 2675990 w 2675990"/>
              <a:gd name="connsiteY1" fmla="*/ 318004 h 1661406"/>
              <a:gd name="connsiteX2" fmla="*/ 2258475 w 2675990"/>
              <a:gd name="connsiteY2" fmla="*/ 0 h 1661406"/>
              <a:gd name="connsiteX3" fmla="*/ 367759 w 2675990"/>
              <a:gd name="connsiteY3" fmla="*/ 826377 h 1661406"/>
              <a:gd name="connsiteX4" fmla="*/ 0 w 2675990"/>
              <a:gd name="connsiteY4" fmla="*/ 1460221 h 166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90" h="1661406">
                <a:moveTo>
                  <a:pt x="348290" y="1661407"/>
                </a:moveTo>
                <a:lnTo>
                  <a:pt x="2675990" y="318004"/>
                </a:lnTo>
                <a:lnTo>
                  <a:pt x="2258475" y="0"/>
                </a:lnTo>
                <a:lnTo>
                  <a:pt x="367759" y="826377"/>
                </a:lnTo>
                <a:lnTo>
                  <a:pt x="0" y="1460221"/>
                </a:lnTo>
                <a:close/>
              </a:path>
            </a:pathLst>
          </a:custGeom>
          <a:solidFill>
            <a:srgbClr val="3A3B3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33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4903649" y="6794699"/>
            <a:ext cx="957947" cy="990295"/>
            <a:chOff x="13842214" y="6591022"/>
            <a:chExt cx="1144379" cy="1183023"/>
          </a:xfrm>
          <a:solidFill>
            <a:srgbClr val="000000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714C2B2-DD70-4E84-8F3A-A204BB95998C}"/>
                </a:ext>
              </a:extLst>
            </p:cNvPr>
            <p:cNvSpPr/>
            <p:nvPr/>
          </p:nvSpPr>
          <p:spPr>
            <a:xfrm>
              <a:off x="13842214" y="6591022"/>
              <a:ext cx="1096787" cy="1156893"/>
            </a:xfrm>
            <a:custGeom>
              <a:avLst/>
              <a:gdLst>
                <a:gd name="connsiteX0" fmla="*/ 0 w 1096787"/>
                <a:gd name="connsiteY0" fmla="*/ 780481 h 1156893"/>
                <a:gd name="connsiteX1" fmla="*/ 99511 w 1096787"/>
                <a:gd name="connsiteY1" fmla="*/ 1005463 h 1156893"/>
                <a:gd name="connsiteX2" fmla="*/ 359106 w 1096787"/>
                <a:gd name="connsiteY2" fmla="*/ 1156894 h 1156893"/>
                <a:gd name="connsiteX3" fmla="*/ 1096787 w 1096787"/>
                <a:gd name="connsiteY3" fmla="*/ 265618 h 1156893"/>
                <a:gd name="connsiteX4" fmla="*/ 800418 w 1096787"/>
                <a:gd name="connsiteY4" fmla="*/ 34146 h 1156893"/>
                <a:gd name="connsiteX5" fmla="*/ 452127 w 1096787"/>
                <a:gd name="connsiteY5" fmla="*/ 70922 h 1156893"/>
                <a:gd name="connsiteX6" fmla="*/ 0 w 1096787"/>
                <a:gd name="connsiteY6" fmla="*/ 780481 h 11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6787" h="1156893">
                  <a:moveTo>
                    <a:pt x="0" y="780481"/>
                  </a:moveTo>
                  <a:cubicBezTo>
                    <a:pt x="0" y="886482"/>
                    <a:pt x="36775" y="964361"/>
                    <a:pt x="99511" y="1005463"/>
                  </a:cubicBezTo>
                  <a:cubicBezTo>
                    <a:pt x="181716" y="1061709"/>
                    <a:pt x="359106" y="1156894"/>
                    <a:pt x="359106" y="1156894"/>
                  </a:cubicBezTo>
                  <a:cubicBezTo>
                    <a:pt x="607884" y="1014116"/>
                    <a:pt x="1096787" y="514396"/>
                    <a:pt x="1096787" y="265618"/>
                  </a:cubicBezTo>
                  <a:cubicBezTo>
                    <a:pt x="1096787" y="157453"/>
                    <a:pt x="863152" y="75248"/>
                    <a:pt x="800418" y="34146"/>
                  </a:cubicBezTo>
                  <a:cubicBezTo>
                    <a:pt x="718211" y="-19936"/>
                    <a:pt x="592741" y="-11283"/>
                    <a:pt x="452127" y="70922"/>
                  </a:cubicBezTo>
                  <a:cubicBezTo>
                    <a:pt x="201186" y="213699"/>
                    <a:pt x="0" y="531703"/>
                    <a:pt x="0" y="780481"/>
                  </a:cubicBezTo>
                  <a:close/>
                </a:path>
              </a:pathLst>
            </a:custGeom>
            <a:solidFill>
              <a:srgbClr val="68737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95D099-1FEB-470B-AAE3-DFBC31EDE3E6}"/>
                </a:ext>
              </a:extLst>
            </p:cNvPr>
            <p:cNvSpPr/>
            <p:nvPr/>
          </p:nvSpPr>
          <p:spPr>
            <a:xfrm>
              <a:off x="14086666" y="6733162"/>
              <a:ext cx="899928" cy="1040883"/>
            </a:xfrm>
            <a:custGeom>
              <a:avLst/>
              <a:gdLst>
                <a:gd name="connsiteX0" fmla="*/ 0 w 899928"/>
                <a:gd name="connsiteY0" fmla="*/ 781119 h 1040883"/>
                <a:gd name="connsiteX1" fmla="*/ 449964 w 899928"/>
                <a:gd name="connsiteY1" fmla="*/ 971488 h 1040883"/>
                <a:gd name="connsiteX2" fmla="*/ 899928 w 899928"/>
                <a:gd name="connsiteY2" fmla="*/ 259765 h 1040883"/>
                <a:gd name="connsiteX3" fmla="*/ 449964 w 899928"/>
                <a:gd name="connsiteY3" fmla="*/ 69396 h 1040883"/>
                <a:gd name="connsiteX4" fmla="*/ 0 w 899928"/>
                <a:gd name="connsiteY4" fmla="*/ 781119 h 104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28" h="1040883">
                  <a:moveTo>
                    <a:pt x="0" y="781119"/>
                  </a:moveTo>
                  <a:cubicBezTo>
                    <a:pt x="0" y="1029897"/>
                    <a:pt x="201186" y="1114265"/>
                    <a:pt x="449964" y="971488"/>
                  </a:cubicBezTo>
                  <a:cubicBezTo>
                    <a:pt x="698743" y="828711"/>
                    <a:pt x="899928" y="508544"/>
                    <a:pt x="899928" y="259765"/>
                  </a:cubicBezTo>
                  <a:cubicBezTo>
                    <a:pt x="899928" y="10987"/>
                    <a:pt x="698743" y="-73381"/>
                    <a:pt x="449964" y="69396"/>
                  </a:cubicBezTo>
                  <a:cubicBezTo>
                    <a:pt x="201186" y="214336"/>
                    <a:pt x="0" y="532340"/>
                    <a:pt x="0" y="781119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5769C4F-BD98-4E79-BC37-DE1A8B1B0DB3}"/>
                </a:ext>
              </a:extLst>
            </p:cNvPr>
            <p:cNvSpPr/>
            <p:nvPr/>
          </p:nvSpPr>
          <p:spPr>
            <a:xfrm>
              <a:off x="14218626" y="6893732"/>
              <a:ext cx="597068" cy="691622"/>
            </a:xfrm>
            <a:custGeom>
              <a:avLst/>
              <a:gdLst>
                <a:gd name="connsiteX0" fmla="*/ 0 w 597068"/>
                <a:gd name="connsiteY0" fmla="*/ 518874 h 691622"/>
                <a:gd name="connsiteX1" fmla="*/ 298534 w 597068"/>
                <a:gd name="connsiteY1" fmla="*/ 644345 h 691622"/>
                <a:gd name="connsiteX2" fmla="*/ 597069 w 597068"/>
                <a:gd name="connsiteY2" fmla="*/ 172748 h 691622"/>
                <a:gd name="connsiteX3" fmla="*/ 298534 w 597068"/>
                <a:gd name="connsiteY3" fmla="*/ 47277 h 691622"/>
                <a:gd name="connsiteX4" fmla="*/ 0 w 597068"/>
                <a:gd name="connsiteY4" fmla="*/ 518874 h 69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068" h="691622">
                  <a:moveTo>
                    <a:pt x="0" y="518874"/>
                  </a:moveTo>
                  <a:cubicBezTo>
                    <a:pt x="0" y="683284"/>
                    <a:pt x="134124" y="741693"/>
                    <a:pt x="298534" y="644345"/>
                  </a:cubicBezTo>
                  <a:cubicBezTo>
                    <a:pt x="462945" y="549160"/>
                    <a:pt x="597069" y="337158"/>
                    <a:pt x="597069" y="172748"/>
                  </a:cubicBezTo>
                  <a:cubicBezTo>
                    <a:pt x="597069" y="8338"/>
                    <a:pt x="462945" y="-50071"/>
                    <a:pt x="298534" y="47277"/>
                  </a:cubicBezTo>
                  <a:cubicBezTo>
                    <a:pt x="134124" y="142462"/>
                    <a:pt x="0" y="354464"/>
                    <a:pt x="0" y="518874"/>
                  </a:cubicBezTo>
                  <a:close/>
                </a:path>
              </a:pathLst>
            </a:custGeom>
            <a:solidFill>
              <a:srgbClr val="DBE0E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4BA1C07-CDE3-4188-9C09-9B26693E6A1B}"/>
                </a:ext>
              </a:extLst>
            </p:cNvPr>
            <p:cNvSpPr/>
            <p:nvPr/>
          </p:nvSpPr>
          <p:spPr>
            <a:xfrm>
              <a:off x="14238096" y="6906711"/>
              <a:ext cx="597067" cy="691621"/>
            </a:xfrm>
            <a:custGeom>
              <a:avLst/>
              <a:gdLst>
                <a:gd name="connsiteX0" fmla="*/ 0 w 597067"/>
                <a:gd name="connsiteY0" fmla="*/ 518874 h 691621"/>
                <a:gd name="connsiteX1" fmla="*/ 298534 w 597067"/>
                <a:gd name="connsiteY1" fmla="*/ 644345 h 691621"/>
                <a:gd name="connsiteX2" fmla="*/ 597068 w 597067"/>
                <a:gd name="connsiteY2" fmla="*/ 172748 h 691621"/>
                <a:gd name="connsiteX3" fmla="*/ 298534 w 597067"/>
                <a:gd name="connsiteY3" fmla="*/ 47277 h 691621"/>
                <a:gd name="connsiteX4" fmla="*/ 0 w 597067"/>
                <a:gd name="connsiteY4" fmla="*/ 518874 h 69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067" h="691621">
                  <a:moveTo>
                    <a:pt x="0" y="518874"/>
                  </a:moveTo>
                  <a:cubicBezTo>
                    <a:pt x="0" y="683285"/>
                    <a:pt x="134124" y="741693"/>
                    <a:pt x="298534" y="644345"/>
                  </a:cubicBezTo>
                  <a:cubicBezTo>
                    <a:pt x="462943" y="549160"/>
                    <a:pt x="597068" y="337158"/>
                    <a:pt x="597068" y="172748"/>
                  </a:cubicBezTo>
                  <a:cubicBezTo>
                    <a:pt x="597068" y="8338"/>
                    <a:pt x="462943" y="-50071"/>
                    <a:pt x="298534" y="47277"/>
                  </a:cubicBezTo>
                  <a:cubicBezTo>
                    <a:pt x="131960" y="142462"/>
                    <a:pt x="0" y="354464"/>
                    <a:pt x="0" y="518874"/>
                  </a:cubicBezTo>
                  <a:close/>
                </a:path>
              </a:pathLst>
            </a:custGeom>
            <a:solidFill>
              <a:srgbClr val="D7D9D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956ECEF-823D-41CE-B2C6-A5582889579A}"/>
                </a:ext>
              </a:extLst>
            </p:cNvPr>
            <p:cNvSpPr/>
            <p:nvPr/>
          </p:nvSpPr>
          <p:spPr>
            <a:xfrm>
              <a:off x="14268381" y="6943998"/>
              <a:ext cx="536497" cy="619964"/>
            </a:xfrm>
            <a:custGeom>
              <a:avLst/>
              <a:gdLst>
                <a:gd name="connsiteX0" fmla="*/ 536497 w 536497"/>
                <a:gd name="connsiteY0" fmla="*/ 154931 h 619964"/>
                <a:gd name="connsiteX1" fmla="*/ 268249 w 536497"/>
                <a:gd name="connsiteY1" fmla="*/ 578936 h 619964"/>
                <a:gd name="connsiteX2" fmla="*/ 0 w 536497"/>
                <a:gd name="connsiteY2" fmla="*/ 466445 h 619964"/>
                <a:gd name="connsiteX3" fmla="*/ 4327 w 536497"/>
                <a:gd name="connsiteY3" fmla="*/ 416689 h 619964"/>
                <a:gd name="connsiteX4" fmla="*/ 268249 w 536497"/>
                <a:gd name="connsiteY4" fmla="*/ 44603 h 619964"/>
                <a:gd name="connsiteX5" fmla="*/ 300698 w 536497"/>
                <a:gd name="connsiteY5" fmla="*/ 27297 h 619964"/>
                <a:gd name="connsiteX6" fmla="*/ 536497 w 536497"/>
                <a:gd name="connsiteY6" fmla="*/ 154931 h 61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497" h="619964">
                  <a:moveTo>
                    <a:pt x="536497" y="154931"/>
                  </a:moveTo>
                  <a:cubicBezTo>
                    <a:pt x="536497" y="304198"/>
                    <a:pt x="415352" y="492405"/>
                    <a:pt x="268249" y="578936"/>
                  </a:cubicBezTo>
                  <a:cubicBezTo>
                    <a:pt x="121145" y="663304"/>
                    <a:pt x="0" y="613549"/>
                    <a:pt x="0" y="466445"/>
                  </a:cubicBezTo>
                  <a:cubicBezTo>
                    <a:pt x="0" y="449139"/>
                    <a:pt x="2164" y="433995"/>
                    <a:pt x="4327" y="416689"/>
                  </a:cubicBezTo>
                  <a:cubicBezTo>
                    <a:pt x="25960" y="278239"/>
                    <a:pt x="136288" y="120319"/>
                    <a:pt x="268249" y="44603"/>
                  </a:cubicBezTo>
                  <a:cubicBezTo>
                    <a:pt x="279065" y="38114"/>
                    <a:pt x="289881" y="33787"/>
                    <a:pt x="300698" y="27297"/>
                  </a:cubicBezTo>
                  <a:cubicBezTo>
                    <a:pt x="432658" y="-37602"/>
                    <a:pt x="536497" y="16481"/>
                    <a:pt x="536497" y="154931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EE327A2-FCDC-49E0-BA76-7B47D92914A4}"/>
                </a:ext>
              </a:extLst>
            </p:cNvPr>
            <p:cNvSpPr/>
            <p:nvPr/>
          </p:nvSpPr>
          <p:spPr>
            <a:xfrm>
              <a:off x="14272708" y="6970984"/>
              <a:ext cx="402372" cy="467286"/>
            </a:xfrm>
            <a:custGeom>
              <a:avLst/>
              <a:gdLst>
                <a:gd name="connsiteX0" fmla="*/ 402373 w 402372"/>
                <a:gd name="connsiteY0" fmla="*/ 112801 h 467286"/>
                <a:gd name="connsiteX1" fmla="*/ 402373 w 402372"/>
                <a:gd name="connsiteY1" fmla="*/ 112801 h 467286"/>
                <a:gd name="connsiteX2" fmla="*/ 199023 w 402372"/>
                <a:gd name="connsiteY2" fmla="*/ 435132 h 467286"/>
                <a:gd name="connsiteX3" fmla="*/ 138451 w 402372"/>
                <a:gd name="connsiteY3" fmla="*/ 461091 h 467286"/>
                <a:gd name="connsiteX4" fmla="*/ 6490 w 402372"/>
                <a:gd name="connsiteY4" fmla="*/ 409172 h 467286"/>
                <a:gd name="connsiteX5" fmla="*/ 0 w 402372"/>
                <a:gd name="connsiteY5" fmla="*/ 389703 h 467286"/>
                <a:gd name="connsiteX6" fmla="*/ 15143 w 402372"/>
                <a:gd name="connsiteY6" fmla="*/ 329131 h 467286"/>
                <a:gd name="connsiteX7" fmla="*/ 224983 w 402372"/>
                <a:gd name="connsiteY7" fmla="*/ 41413 h 467286"/>
                <a:gd name="connsiteX8" fmla="*/ 263922 w 402372"/>
                <a:gd name="connsiteY8" fmla="*/ 15453 h 467286"/>
                <a:gd name="connsiteX9" fmla="*/ 289881 w 402372"/>
                <a:gd name="connsiteY9" fmla="*/ 2474 h 467286"/>
                <a:gd name="connsiteX10" fmla="*/ 294208 w 402372"/>
                <a:gd name="connsiteY10" fmla="*/ 310 h 467286"/>
                <a:gd name="connsiteX11" fmla="*/ 402373 w 402372"/>
                <a:gd name="connsiteY11" fmla="*/ 112801 h 46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2372" h="467286">
                  <a:moveTo>
                    <a:pt x="402373" y="112801"/>
                  </a:moveTo>
                  <a:lnTo>
                    <a:pt x="402373" y="112801"/>
                  </a:lnTo>
                  <a:cubicBezTo>
                    <a:pt x="402373" y="227456"/>
                    <a:pt x="311514" y="370233"/>
                    <a:pt x="199023" y="435132"/>
                  </a:cubicBezTo>
                  <a:cubicBezTo>
                    <a:pt x="179553" y="448112"/>
                    <a:pt x="157920" y="454601"/>
                    <a:pt x="138451" y="461091"/>
                  </a:cubicBezTo>
                  <a:cubicBezTo>
                    <a:pt x="75715" y="478398"/>
                    <a:pt x="25960" y="458928"/>
                    <a:pt x="6490" y="409172"/>
                  </a:cubicBezTo>
                  <a:cubicBezTo>
                    <a:pt x="4327" y="402682"/>
                    <a:pt x="2164" y="396192"/>
                    <a:pt x="0" y="389703"/>
                  </a:cubicBezTo>
                  <a:cubicBezTo>
                    <a:pt x="2164" y="370233"/>
                    <a:pt x="8654" y="348600"/>
                    <a:pt x="15143" y="329131"/>
                  </a:cubicBezTo>
                  <a:cubicBezTo>
                    <a:pt x="49755" y="220966"/>
                    <a:pt x="129797" y="110638"/>
                    <a:pt x="224983" y="41413"/>
                  </a:cubicBezTo>
                  <a:cubicBezTo>
                    <a:pt x="237962" y="32760"/>
                    <a:pt x="250943" y="24107"/>
                    <a:pt x="263922" y="15453"/>
                  </a:cubicBezTo>
                  <a:cubicBezTo>
                    <a:pt x="272575" y="11127"/>
                    <a:pt x="281228" y="4637"/>
                    <a:pt x="289881" y="2474"/>
                  </a:cubicBezTo>
                  <a:cubicBezTo>
                    <a:pt x="292044" y="2474"/>
                    <a:pt x="294208" y="310"/>
                    <a:pt x="294208" y="310"/>
                  </a:cubicBezTo>
                  <a:cubicBezTo>
                    <a:pt x="356943" y="-4016"/>
                    <a:pt x="400209" y="37086"/>
                    <a:pt x="402373" y="112801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C8C93B6-55C6-4889-93DE-946D55BC8700}"/>
                </a:ext>
              </a:extLst>
            </p:cNvPr>
            <p:cNvSpPr/>
            <p:nvPr/>
          </p:nvSpPr>
          <p:spPr>
            <a:xfrm>
              <a:off x="14270545" y="6971295"/>
              <a:ext cx="385065" cy="460780"/>
            </a:xfrm>
            <a:custGeom>
              <a:avLst/>
              <a:gdLst>
                <a:gd name="connsiteX0" fmla="*/ 385065 w 385065"/>
                <a:gd name="connsiteY0" fmla="*/ 84368 h 460780"/>
                <a:gd name="connsiteX1" fmla="*/ 136287 w 385065"/>
                <a:gd name="connsiteY1" fmla="*/ 460781 h 460780"/>
                <a:gd name="connsiteX2" fmla="*/ 134124 w 385065"/>
                <a:gd name="connsiteY2" fmla="*/ 460781 h 460780"/>
                <a:gd name="connsiteX3" fmla="*/ 129797 w 385065"/>
                <a:gd name="connsiteY3" fmla="*/ 458618 h 460780"/>
                <a:gd name="connsiteX4" fmla="*/ 114654 w 385065"/>
                <a:gd name="connsiteY4" fmla="*/ 454291 h 460780"/>
                <a:gd name="connsiteX5" fmla="*/ 108165 w 385065"/>
                <a:gd name="connsiteY5" fmla="*/ 452128 h 460780"/>
                <a:gd name="connsiteX6" fmla="*/ 6490 w 385065"/>
                <a:gd name="connsiteY6" fmla="*/ 406698 h 460780"/>
                <a:gd name="connsiteX7" fmla="*/ 0 w 385065"/>
                <a:gd name="connsiteY7" fmla="*/ 387229 h 460780"/>
                <a:gd name="connsiteX8" fmla="*/ 15143 w 385065"/>
                <a:gd name="connsiteY8" fmla="*/ 326657 h 460780"/>
                <a:gd name="connsiteX9" fmla="*/ 224981 w 385065"/>
                <a:gd name="connsiteY9" fmla="*/ 38939 h 460780"/>
                <a:gd name="connsiteX10" fmla="*/ 263922 w 385065"/>
                <a:gd name="connsiteY10" fmla="*/ 12980 h 460780"/>
                <a:gd name="connsiteX11" fmla="*/ 289880 w 385065"/>
                <a:gd name="connsiteY11" fmla="*/ 0 h 460780"/>
                <a:gd name="connsiteX12" fmla="*/ 369922 w 385065"/>
                <a:gd name="connsiteY12" fmla="*/ 71389 h 460780"/>
                <a:gd name="connsiteX13" fmla="*/ 369922 w 385065"/>
                <a:gd name="connsiteY13" fmla="*/ 71389 h 460780"/>
                <a:gd name="connsiteX14" fmla="*/ 385065 w 385065"/>
                <a:gd name="connsiteY14" fmla="*/ 84368 h 46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5065" h="460780">
                  <a:moveTo>
                    <a:pt x="385065" y="84368"/>
                  </a:moveTo>
                  <a:cubicBezTo>
                    <a:pt x="385065" y="194696"/>
                    <a:pt x="246614" y="395882"/>
                    <a:pt x="136287" y="460781"/>
                  </a:cubicBezTo>
                  <a:cubicBezTo>
                    <a:pt x="136287" y="460781"/>
                    <a:pt x="136287" y="460781"/>
                    <a:pt x="134124" y="460781"/>
                  </a:cubicBezTo>
                  <a:cubicBezTo>
                    <a:pt x="134124" y="460781"/>
                    <a:pt x="131960" y="460781"/>
                    <a:pt x="129797" y="458618"/>
                  </a:cubicBezTo>
                  <a:cubicBezTo>
                    <a:pt x="125471" y="458618"/>
                    <a:pt x="118981" y="456454"/>
                    <a:pt x="114654" y="454291"/>
                  </a:cubicBezTo>
                  <a:cubicBezTo>
                    <a:pt x="112491" y="454291"/>
                    <a:pt x="110327" y="454291"/>
                    <a:pt x="108165" y="452128"/>
                  </a:cubicBezTo>
                  <a:cubicBezTo>
                    <a:pt x="84368" y="443475"/>
                    <a:pt x="45429" y="428331"/>
                    <a:pt x="6490" y="406698"/>
                  </a:cubicBezTo>
                  <a:cubicBezTo>
                    <a:pt x="4327" y="400209"/>
                    <a:pt x="2163" y="393719"/>
                    <a:pt x="0" y="387229"/>
                  </a:cubicBezTo>
                  <a:cubicBezTo>
                    <a:pt x="2163" y="367759"/>
                    <a:pt x="8652" y="346127"/>
                    <a:pt x="15143" y="326657"/>
                  </a:cubicBezTo>
                  <a:cubicBezTo>
                    <a:pt x="49755" y="218492"/>
                    <a:pt x="129797" y="108165"/>
                    <a:pt x="224981" y="38939"/>
                  </a:cubicBezTo>
                  <a:cubicBezTo>
                    <a:pt x="237962" y="30286"/>
                    <a:pt x="250941" y="21633"/>
                    <a:pt x="263922" y="12980"/>
                  </a:cubicBezTo>
                  <a:cubicBezTo>
                    <a:pt x="272574" y="8653"/>
                    <a:pt x="281228" y="2163"/>
                    <a:pt x="289880" y="0"/>
                  </a:cubicBezTo>
                  <a:cubicBezTo>
                    <a:pt x="324494" y="25959"/>
                    <a:pt x="354779" y="54082"/>
                    <a:pt x="369922" y="71389"/>
                  </a:cubicBezTo>
                  <a:cubicBezTo>
                    <a:pt x="369922" y="71389"/>
                    <a:pt x="369922" y="71389"/>
                    <a:pt x="369922" y="71389"/>
                  </a:cubicBezTo>
                  <a:cubicBezTo>
                    <a:pt x="380739" y="80042"/>
                    <a:pt x="385065" y="84368"/>
                    <a:pt x="385065" y="84368"/>
                  </a:cubicBezTo>
                  <a:close/>
                </a:path>
              </a:pathLst>
            </a:custGeom>
            <a:solidFill>
              <a:srgbClr val="ACB0B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4199AA7-E346-4FDE-87A5-965DD7FDED3F}"/>
                </a:ext>
              </a:extLst>
            </p:cNvPr>
            <p:cNvSpPr/>
            <p:nvPr/>
          </p:nvSpPr>
          <p:spPr>
            <a:xfrm>
              <a:off x="14331117" y="7027701"/>
              <a:ext cx="350453" cy="405505"/>
            </a:xfrm>
            <a:custGeom>
              <a:avLst/>
              <a:gdLst>
                <a:gd name="connsiteX0" fmla="*/ 350453 w 350453"/>
                <a:gd name="connsiteY0" fmla="*/ 101514 h 405505"/>
                <a:gd name="connsiteX1" fmla="*/ 175226 w 350453"/>
                <a:gd name="connsiteY1" fmla="*/ 378416 h 405505"/>
                <a:gd name="connsiteX2" fmla="*/ 0 w 350453"/>
                <a:gd name="connsiteY2" fmla="*/ 304864 h 405505"/>
                <a:gd name="connsiteX3" fmla="*/ 2163 w 350453"/>
                <a:gd name="connsiteY3" fmla="*/ 272414 h 405505"/>
                <a:gd name="connsiteX4" fmla="*/ 175226 w 350453"/>
                <a:gd name="connsiteY4" fmla="*/ 27962 h 405505"/>
                <a:gd name="connsiteX5" fmla="*/ 196859 w 350453"/>
                <a:gd name="connsiteY5" fmla="*/ 17146 h 405505"/>
                <a:gd name="connsiteX6" fmla="*/ 350453 w 350453"/>
                <a:gd name="connsiteY6" fmla="*/ 101514 h 40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53" h="405505">
                  <a:moveTo>
                    <a:pt x="350453" y="101514"/>
                  </a:moveTo>
                  <a:cubicBezTo>
                    <a:pt x="350453" y="198862"/>
                    <a:pt x="272574" y="322170"/>
                    <a:pt x="175226" y="378416"/>
                  </a:cubicBezTo>
                  <a:cubicBezTo>
                    <a:pt x="77878" y="434661"/>
                    <a:pt x="0" y="400048"/>
                    <a:pt x="0" y="304864"/>
                  </a:cubicBezTo>
                  <a:cubicBezTo>
                    <a:pt x="0" y="294047"/>
                    <a:pt x="0" y="283231"/>
                    <a:pt x="2163" y="272414"/>
                  </a:cubicBezTo>
                  <a:cubicBezTo>
                    <a:pt x="17306" y="181556"/>
                    <a:pt x="88694" y="79881"/>
                    <a:pt x="175226" y="27962"/>
                  </a:cubicBezTo>
                  <a:cubicBezTo>
                    <a:pt x="181717" y="23636"/>
                    <a:pt x="190369" y="19309"/>
                    <a:pt x="196859" y="17146"/>
                  </a:cubicBezTo>
                  <a:cubicBezTo>
                    <a:pt x="283391" y="-23957"/>
                    <a:pt x="350453" y="10656"/>
                    <a:pt x="350453" y="101514"/>
                  </a:cubicBezTo>
                  <a:close/>
                </a:path>
              </a:pathLst>
            </a:custGeom>
            <a:solidFill>
              <a:srgbClr val="D9DBD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F379360-C32B-4521-B458-9D815C464C80}"/>
                </a:ext>
              </a:extLst>
            </p:cNvPr>
            <p:cNvSpPr/>
            <p:nvPr/>
          </p:nvSpPr>
          <p:spPr>
            <a:xfrm>
              <a:off x="14428465" y="7137261"/>
              <a:ext cx="168736" cy="198031"/>
            </a:xfrm>
            <a:custGeom>
              <a:avLst/>
              <a:gdLst>
                <a:gd name="connsiteX0" fmla="*/ 168736 w 168736"/>
                <a:gd name="connsiteY0" fmla="*/ 50363 h 198031"/>
                <a:gd name="connsiteX1" fmla="*/ 84369 w 168736"/>
                <a:gd name="connsiteY1" fmla="*/ 184487 h 198031"/>
                <a:gd name="connsiteX2" fmla="*/ 0 w 168736"/>
                <a:gd name="connsiteY2" fmla="*/ 147711 h 198031"/>
                <a:gd name="connsiteX3" fmla="*/ 2163 w 168736"/>
                <a:gd name="connsiteY3" fmla="*/ 132567 h 198031"/>
                <a:gd name="connsiteX4" fmla="*/ 86532 w 168736"/>
                <a:gd name="connsiteY4" fmla="*/ 13587 h 198031"/>
                <a:gd name="connsiteX5" fmla="*/ 97348 w 168736"/>
                <a:gd name="connsiteY5" fmla="*/ 9260 h 198031"/>
                <a:gd name="connsiteX6" fmla="*/ 168736 w 168736"/>
                <a:gd name="connsiteY6" fmla="*/ 50363 h 19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736" h="198031">
                  <a:moveTo>
                    <a:pt x="168736" y="50363"/>
                  </a:moveTo>
                  <a:cubicBezTo>
                    <a:pt x="168736" y="97955"/>
                    <a:pt x="129797" y="158527"/>
                    <a:pt x="84369" y="184487"/>
                  </a:cubicBezTo>
                  <a:cubicBezTo>
                    <a:pt x="36776" y="212609"/>
                    <a:pt x="0" y="195303"/>
                    <a:pt x="0" y="147711"/>
                  </a:cubicBezTo>
                  <a:cubicBezTo>
                    <a:pt x="0" y="143384"/>
                    <a:pt x="0" y="136894"/>
                    <a:pt x="2163" y="132567"/>
                  </a:cubicBezTo>
                  <a:cubicBezTo>
                    <a:pt x="8654" y="89302"/>
                    <a:pt x="43266" y="37383"/>
                    <a:pt x="86532" y="13587"/>
                  </a:cubicBezTo>
                  <a:cubicBezTo>
                    <a:pt x="90858" y="11423"/>
                    <a:pt x="93021" y="9260"/>
                    <a:pt x="97348" y="9260"/>
                  </a:cubicBezTo>
                  <a:cubicBezTo>
                    <a:pt x="136287" y="-12373"/>
                    <a:pt x="168736" y="4933"/>
                    <a:pt x="168736" y="50363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6148666-CD17-4DEE-BCE8-C30F768E38AD}"/>
                </a:ext>
              </a:extLst>
            </p:cNvPr>
            <p:cNvSpPr/>
            <p:nvPr/>
          </p:nvSpPr>
          <p:spPr>
            <a:xfrm>
              <a:off x="14456588" y="7178665"/>
              <a:ext cx="69225" cy="79067"/>
            </a:xfrm>
            <a:custGeom>
              <a:avLst/>
              <a:gdLst>
                <a:gd name="connsiteX0" fmla="*/ 69226 w 69225"/>
                <a:gd name="connsiteY0" fmla="*/ 19775 h 79067"/>
                <a:gd name="connsiteX1" fmla="*/ 34613 w 69225"/>
                <a:gd name="connsiteY1" fmla="*/ 73857 h 79067"/>
                <a:gd name="connsiteX2" fmla="*/ 0 w 69225"/>
                <a:gd name="connsiteY2" fmla="*/ 58714 h 79067"/>
                <a:gd name="connsiteX3" fmla="*/ 0 w 69225"/>
                <a:gd name="connsiteY3" fmla="*/ 52224 h 79067"/>
                <a:gd name="connsiteX4" fmla="*/ 34613 w 69225"/>
                <a:gd name="connsiteY4" fmla="*/ 4632 h 79067"/>
                <a:gd name="connsiteX5" fmla="*/ 38939 w 69225"/>
                <a:gd name="connsiteY5" fmla="*/ 2469 h 79067"/>
                <a:gd name="connsiteX6" fmla="*/ 69226 w 69225"/>
                <a:gd name="connsiteY6" fmla="*/ 19775 h 7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25" h="79067">
                  <a:moveTo>
                    <a:pt x="69226" y="19775"/>
                  </a:moveTo>
                  <a:cubicBezTo>
                    <a:pt x="69226" y="39245"/>
                    <a:pt x="54082" y="63041"/>
                    <a:pt x="34613" y="73857"/>
                  </a:cubicBezTo>
                  <a:cubicBezTo>
                    <a:pt x="15143" y="84674"/>
                    <a:pt x="0" y="78184"/>
                    <a:pt x="0" y="58714"/>
                  </a:cubicBezTo>
                  <a:cubicBezTo>
                    <a:pt x="0" y="56551"/>
                    <a:pt x="0" y="54388"/>
                    <a:pt x="0" y="52224"/>
                  </a:cubicBezTo>
                  <a:cubicBezTo>
                    <a:pt x="2164" y="34918"/>
                    <a:pt x="17306" y="15449"/>
                    <a:pt x="34613" y="4632"/>
                  </a:cubicBezTo>
                  <a:cubicBezTo>
                    <a:pt x="36776" y="4632"/>
                    <a:pt x="36776" y="2469"/>
                    <a:pt x="38939" y="2469"/>
                  </a:cubicBezTo>
                  <a:cubicBezTo>
                    <a:pt x="56246" y="-4021"/>
                    <a:pt x="69226" y="2469"/>
                    <a:pt x="69226" y="19775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44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4036243" y="7290877"/>
            <a:ext cx="957949" cy="988485"/>
            <a:chOff x="12805997" y="7183764"/>
            <a:chExt cx="1144381" cy="1180860"/>
          </a:xfrm>
          <a:solidFill>
            <a:srgbClr val="000000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C0E13C5-4DB7-4D0F-BD4E-3DFBCB8570D9}"/>
                </a:ext>
              </a:extLst>
            </p:cNvPr>
            <p:cNvSpPr/>
            <p:nvPr/>
          </p:nvSpPr>
          <p:spPr>
            <a:xfrm>
              <a:off x="12805997" y="7183764"/>
              <a:ext cx="1096788" cy="1156893"/>
            </a:xfrm>
            <a:custGeom>
              <a:avLst/>
              <a:gdLst>
                <a:gd name="connsiteX0" fmla="*/ 0 w 1096788"/>
                <a:gd name="connsiteY0" fmla="*/ 780481 h 1156893"/>
                <a:gd name="connsiteX1" fmla="*/ 99512 w 1096788"/>
                <a:gd name="connsiteY1" fmla="*/ 1005463 h 1156893"/>
                <a:gd name="connsiteX2" fmla="*/ 359106 w 1096788"/>
                <a:gd name="connsiteY2" fmla="*/ 1156893 h 1156893"/>
                <a:gd name="connsiteX3" fmla="*/ 1096789 w 1096788"/>
                <a:gd name="connsiteY3" fmla="*/ 265618 h 1156893"/>
                <a:gd name="connsiteX4" fmla="*/ 800418 w 1096788"/>
                <a:gd name="connsiteY4" fmla="*/ 34146 h 1156893"/>
                <a:gd name="connsiteX5" fmla="*/ 452128 w 1096788"/>
                <a:gd name="connsiteY5" fmla="*/ 70922 h 1156893"/>
                <a:gd name="connsiteX6" fmla="*/ 0 w 1096788"/>
                <a:gd name="connsiteY6" fmla="*/ 780481 h 11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6788" h="1156893">
                  <a:moveTo>
                    <a:pt x="0" y="780481"/>
                  </a:moveTo>
                  <a:cubicBezTo>
                    <a:pt x="0" y="886482"/>
                    <a:pt x="36776" y="964361"/>
                    <a:pt x="99512" y="1005463"/>
                  </a:cubicBezTo>
                  <a:cubicBezTo>
                    <a:pt x="181716" y="1061709"/>
                    <a:pt x="359106" y="1156893"/>
                    <a:pt x="359106" y="1156893"/>
                  </a:cubicBezTo>
                  <a:cubicBezTo>
                    <a:pt x="607885" y="1014117"/>
                    <a:pt x="1096789" y="514396"/>
                    <a:pt x="1096789" y="265618"/>
                  </a:cubicBezTo>
                  <a:cubicBezTo>
                    <a:pt x="1096789" y="157454"/>
                    <a:pt x="863153" y="75248"/>
                    <a:pt x="800418" y="34146"/>
                  </a:cubicBezTo>
                  <a:cubicBezTo>
                    <a:pt x="718213" y="-19937"/>
                    <a:pt x="592742" y="-11283"/>
                    <a:pt x="452128" y="70922"/>
                  </a:cubicBezTo>
                  <a:cubicBezTo>
                    <a:pt x="203349" y="211536"/>
                    <a:pt x="0" y="529539"/>
                    <a:pt x="0" y="780481"/>
                  </a:cubicBezTo>
                  <a:close/>
                </a:path>
              </a:pathLst>
            </a:custGeom>
            <a:solidFill>
              <a:srgbClr val="68737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5ACFA80-D769-4AA2-8CA3-486827A4D29E}"/>
                </a:ext>
              </a:extLst>
            </p:cNvPr>
            <p:cNvSpPr/>
            <p:nvPr/>
          </p:nvSpPr>
          <p:spPr>
            <a:xfrm>
              <a:off x="13050449" y="7323740"/>
              <a:ext cx="899929" cy="1040883"/>
            </a:xfrm>
            <a:custGeom>
              <a:avLst/>
              <a:gdLst>
                <a:gd name="connsiteX0" fmla="*/ 0 w 899929"/>
                <a:gd name="connsiteY0" fmla="*/ 781118 h 1040883"/>
                <a:gd name="connsiteX1" fmla="*/ 449965 w 899929"/>
                <a:gd name="connsiteY1" fmla="*/ 971488 h 1040883"/>
                <a:gd name="connsiteX2" fmla="*/ 899930 w 899929"/>
                <a:gd name="connsiteY2" fmla="*/ 259765 h 1040883"/>
                <a:gd name="connsiteX3" fmla="*/ 449965 w 899929"/>
                <a:gd name="connsiteY3" fmla="*/ 69396 h 1040883"/>
                <a:gd name="connsiteX4" fmla="*/ 0 w 899929"/>
                <a:gd name="connsiteY4" fmla="*/ 781118 h 104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929" h="1040883">
                  <a:moveTo>
                    <a:pt x="0" y="781118"/>
                  </a:moveTo>
                  <a:cubicBezTo>
                    <a:pt x="0" y="1029897"/>
                    <a:pt x="201186" y="1114265"/>
                    <a:pt x="449965" y="971488"/>
                  </a:cubicBezTo>
                  <a:cubicBezTo>
                    <a:pt x="698743" y="828711"/>
                    <a:pt x="899930" y="508544"/>
                    <a:pt x="899930" y="259765"/>
                  </a:cubicBezTo>
                  <a:cubicBezTo>
                    <a:pt x="899930" y="10987"/>
                    <a:pt x="698743" y="-73381"/>
                    <a:pt x="449965" y="69396"/>
                  </a:cubicBezTo>
                  <a:cubicBezTo>
                    <a:pt x="201186" y="214337"/>
                    <a:pt x="0" y="532340"/>
                    <a:pt x="0" y="781118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420A08B-AC78-416C-AA0C-32A4D6A06FE7}"/>
                </a:ext>
              </a:extLst>
            </p:cNvPr>
            <p:cNvSpPr/>
            <p:nvPr/>
          </p:nvSpPr>
          <p:spPr>
            <a:xfrm>
              <a:off x="13184573" y="7486473"/>
              <a:ext cx="597067" cy="691621"/>
            </a:xfrm>
            <a:custGeom>
              <a:avLst/>
              <a:gdLst>
                <a:gd name="connsiteX0" fmla="*/ 0 w 597067"/>
                <a:gd name="connsiteY0" fmla="*/ 518874 h 691621"/>
                <a:gd name="connsiteX1" fmla="*/ 298534 w 597067"/>
                <a:gd name="connsiteY1" fmla="*/ 644345 h 691621"/>
                <a:gd name="connsiteX2" fmla="*/ 597068 w 597067"/>
                <a:gd name="connsiteY2" fmla="*/ 172747 h 691621"/>
                <a:gd name="connsiteX3" fmla="*/ 298534 w 597067"/>
                <a:gd name="connsiteY3" fmla="*/ 47277 h 691621"/>
                <a:gd name="connsiteX4" fmla="*/ 0 w 597067"/>
                <a:gd name="connsiteY4" fmla="*/ 518874 h 69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067" h="691621">
                  <a:moveTo>
                    <a:pt x="0" y="518874"/>
                  </a:moveTo>
                  <a:cubicBezTo>
                    <a:pt x="0" y="683284"/>
                    <a:pt x="134124" y="741693"/>
                    <a:pt x="298534" y="644345"/>
                  </a:cubicBezTo>
                  <a:cubicBezTo>
                    <a:pt x="462944" y="549161"/>
                    <a:pt x="597068" y="337158"/>
                    <a:pt x="597068" y="172747"/>
                  </a:cubicBezTo>
                  <a:cubicBezTo>
                    <a:pt x="597068" y="8338"/>
                    <a:pt x="462944" y="-50071"/>
                    <a:pt x="298534" y="47277"/>
                  </a:cubicBezTo>
                  <a:cubicBezTo>
                    <a:pt x="134124" y="142461"/>
                    <a:pt x="0" y="352301"/>
                    <a:pt x="0" y="518874"/>
                  </a:cubicBezTo>
                  <a:close/>
                </a:path>
              </a:pathLst>
            </a:custGeom>
            <a:solidFill>
              <a:srgbClr val="DBE0E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33DF6F8-ACA4-4AE5-86EC-698C49A6501F}"/>
                </a:ext>
              </a:extLst>
            </p:cNvPr>
            <p:cNvSpPr/>
            <p:nvPr/>
          </p:nvSpPr>
          <p:spPr>
            <a:xfrm>
              <a:off x="13201879" y="7499453"/>
              <a:ext cx="597068" cy="691622"/>
            </a:xfrm>
            <a:custGeom>
              <a:avLst/>
              <a:gdLst>
                <a:gd name="connsiteX0" fmla="*/ 0 w 597068"/>
                <a:gd name="connsiteY0" fmla="*/ 518874 h 691622"/>
                <a:gd name="connsiteX1" fmla="*/ 298535 w 597068"/>
                <a:gd name="connsiteY1" fmla="*/ 644345 h 691622"/>
                <a:gd name="connsiteX2" fmla="*/ 597069 w 597068"/>
                <a:gd name="connsiteY2" fmla="*/ 172748 h 691622"/>
                <a:gd name="connsiteX3" fmla="*/ 298535 w 597068"/>
                <a:gd name="connsiteY3" fmla="*/ 47277 h 691622"/>
                <a:gd name="connsiteX4" fmla="*/ 0 w 597068"/>
                <a:gd name="connsiteY4" fmla="*/ 518874 h 69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068" h="691622">
                  <a:moveTo>
                    <a:pt x="0" y="518874"/>
                  </a:moveTo>
                  <a:cubicBezTo>
                    <a:pt x="0" y="683284"/>
                    <a:pt x="134124" y="741693"/>
                    <a:pt x="298535" y="644345"/>
                  </a:cubicBezTo>
                  <a:cubicBezTo>
                    <a:pt x="462945" y="549160"/>
                    <a:pt x="597069" y="337158"/>
                    <a:pt x="597069" y="172748"/>
                  </a:cubicBezTo>
                  <a:cubicBezTo>
                    <a:pt x="597069" y="8337"/>
                    <a:pt x="462945" y="-50071"/>
                    <a:pt x="298535" y="47277"/>
                  </a:cubicBezTo>
                  <a:cubicBezTo>
                    <a:pt x="134124" y="142462"/>
                    <a:pt x="0" y="352301"/>
                    <a:pt x="0" y="518874"/>
                  </a:cubicBezTo>
                  <a:close/>
                </a:path>
              </a:pathLst>
            </a:custGeom>
            <a:solidFill>
              <a:srgbClr val="D7D9D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FF4ECB-280E-4189-829C-B594B5BBA433}"/>
                </a:ext>
              </a:extLst>
            </p:cNvPr>
            <p:cNvSpPr/>
            <p:nvPr/>
          </p:nvSpPr>
          <p:spPr>
            <a:xfrm>
              <a:off x="13232166" y="7535891"/>
              <a:ext cx="536495" cy="618649"/>
            </a:xfrm>
            <a:custGeom>
              <a:avLst/>
              <a:gdLst>
                <a:gd name="connsiteX0" fmla="*/ 536496 w 536495"/>
                <a:gd name="connsiteY0" fmla="*/ 153617 h 618649"/>
                <a:gd name="connsiteX1" fmla="*/ 268248 w 536495"/>
                <a:gd name="connsiteY1" fmla="*/ 577621 h 618649"/>
                <a:gd name="connsiteX2" fmla="*/ 0 w 536495"/>
                <a:gd name="connsiteY2" fmla="*/ 465130 h 618649"/>
                <a:gd name="connsiteX3" fmla="*/ 4326 w 536495"/>
                <a:gd name="connsiteY3" fmla="*/ 415374 h 618649"/>
                <a:gd name="connsiteX4" fmla="*/ 268248 w 536495"/>
                <a:gd name="connsiteY4" fmla="*/ 43289 h 618649"/>
                <a:gd name="connsiteX5" fmla="*/ 300697 w 536495"/>
                <a:gd name="connsiteY5" fmla="*/ 25982 h 618649"/>
                <a:gd name="connsiteX6" fmla="*/ 536496 w 536495"/>
                <a:gd name="connsiteY6" fmla="*/ 153617 h 61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495" h="618649">
                  <a:moveTo>
                    <a:pt x="536496" y="153617"/>
                  </a:moveTo>
                  <a:cubicBezTo>
                    <a:pt x="536496" y="302884"/>
                    <a:pt x="415351" y="491089"/>
                    <a:pt x="268248" y="577621"/>
                  </a:cubicBezTo>
                  <a:cubicBezTo>
                    <a:pt x="121144" y="661990"/>
                    <a:pt x="0" y="612234"/>
                    <a:pt x="0" y="465130"/>
                  </a:cubicBezTo>
                  <a:cubicBezTo>
                    <a:pt x="0" y="447824"/>
                    <a:pt x="2163" y="432681"/>
                    <a:pt x="4326" y="415374"/>
                  </a:cubicBezTo>
                  <a:cubicBezTo>
                    <a:pt x="25959" y="276924"/>
                    <a:pt x="136287" y="119004"/>
                    <a:pt x="268248" y="43289"/>
                  </a:cubicBezTo>
                  <a:cubicBezTo>
                    <a:pt x="279064" y="36798"/>
                    <a:pt x="289881" y="32472"/>
                    <a:pt x="300697" y="25982"/>
                  </a:cubicBezTo>
                  <a:cubicBezTo>
                    <a:pt x="434821" y="-36753"/>
                    <a:pt x="536496" y="17329"/>
                    <a:pt x="536496" y="153617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978E110-5F6B-4D86-8EB9-05C83321EC79}"/>
                </a:ext>
              </a:extLst>
            </p:cNvPr>
            <p:cNvSpPr/>
            <p:nvPr/>
          </p:nvSpPr>
          <p:spPr>
            <a:xfrm>
              <a:off x="13236492" y="7561562"/>
              <a:ext cx="402372" cy="467286"/>
            </a:xfrm>
            <a:custGeom>
              <a:avLst/>
              <a:gdLst>
                <a:gd name="connsiteX0" fmla="*/ 402372 w 402372"/>
                <a:gd name="connsiteY0" fmla="*/ 112802 h 467286"/>
                <a:gd name="connsiteX1" fmla="*/ 402372 w 402372"/>
                <a:gd name="connsiteY1" fmla="*/ 112802 h 467286"/>
                <a:gd name="connsiteX2" fmla="*/ 199023 w 402372"/>
                <a:gd name="connsiteY2" fmla="*/ 435132 h 467286"/>
                <a:gd name="connsiteX3" fmla="*/ 138450 w 402372"/>
                <a:gd name="connsiteY3" fmla="*/ 461091 h 467286"/>
                <a:gd name="connsiteX4" fmla="*/ 6490 w 402372"/>
                <a:gd name="connsiteY4" fmla="*/ 409173 h 467286"/>
                <a:gd name="connsiteX5" fmla="*/ 0 w 402372"/>
                <a:gd name="connsiteY5" fmla="*/ 389702 h 467286"/>
                <a:gd name="connsiteX6" fmla="*/ 15143 w 402372"/>
                <a:gd name="connsiteY6" fmla="*/ 329131 h 467286"/>
                <a:gd name="connsiteX7" fmla="*/ 224982 w 402372"/>
                <a:gd name="connsiteY7" fmla="*/ 41413 h 467286"/>
                <a:gd name="connsiteX8" fmla="*/ 263922 w 402372"/>
                <a:gd name="connsiteY8" fmla="*/ 15453 h 467286"/>
                <a:gd name="connsiteX9" fmla="*/ 289881 w 402372"/>
                <a:gd name="connsiteY9" fmla="*/ 2474 h 467286"/>
                <a:gd name="connsiteX10" fmla="*/ 294208 w 402372"/>
                <a:gd name="connsiteY10" fmla="*/ 310 h 467286"/>
                <a:gd name="connsiteX11" fmla="*/ 402372 w 402372"/>
                <a:gd name="connsiteY11" fmla="*/ 112802 h 46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2372" h="467286">
                  <a:moveTo>
                    <a:pt x="402372" y="112802"/>
                  </a:moveTo>
                  <a:lnTo>
                    <a:pt x="402372" y="112802"/>
                  </a:lnTo>
                  <a:cubicBezTo>
                    <a:pt x="402372" y="227456"/>
                    <a:pt x="311514" y="370233"/>
                    <a:pt x="199023" y="435132"/>
                  </a:cubicBezTo>
                  <a:cubicBezTo>
                    <a:pt x="179554" y="448112"/>
                    <a:pt x="157921" y="454601"/>
                    <a:pt x="138450" y="461091"/>
                  </a:cubicBezTo>
                  <a:cubicBezTo>
                    <a:pt x="75715" y="478398"/>
                    <a:pt x="25960" y="458928"/>
                    <a:pt x="6490" y="409173"/>
                  </a:cubicBezTo>
                  <a:cubicBezTo>
                    <a:pt x="4327" y="402682"/>
                    <a:pt x="2163" y="396193"/>
                    <a:pt x="0" y="389702"/>
                  </a:cubicBezTo>
                  <a:cubicBezTo>
                    <a:pt x="2163" y="370233"/>
                    <a:pt x="8653" y="348600"/>
                    <a:pt x="15143" y="329131"/>
                  </a:cubicBezTo>
                  <a:cubicBezTo>
                    <a:pt x="49756" y="220966"/>
                    <a:pt x="129797" y="110638"/>
                    <a:pt x="224982" y="41413"/>
                  </a:cubicBezTo>
                  <a:cubicBezTo>
                    <a:pt x="237962" y="32760"/>
                    <a:pt x="250942" y="24106"/>
                    <a:pt x="263922" y="15453"/>
                  </a:cubicBezTo>
                  <a:cubicBezTo>
                    <a:pt x="272575" y="11127"/>
                    <a:pt x="281228" y="4637"/>
                    <a:pt x="289881" y="2474"/>
                  </a:cubicBezTo>
                  <a:cubicBezTo>
                    <a:pt x="292044" y="2474"/>
                    <a:pt x="294208" y="310"/>
                    <a:pt x="294208" y="310"/>
                  </a:cubicBezTo>
                  <a:cubicBezTo>
                    <a:pt x="359106" y="-4016"/>
                    <a:pt x="402372" y="37086"/>
                    <a:pt x="402372" y="112802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D8410B3-85E7-4FA1-B8E9-0A92AE53F867}"/>
                </a:ext>
              </a:extLst>
            </p:cNvPr>
            <p:cNvSpPr/>
            <p:nvPr/>
          </p:nvSpPr>
          <p:spPr>
            <a:xfrm>
              <a:off x="13236492" y="7561873"/>
              <a:ext cx="385066" cy="460781"/>
            </a:xfrm>
            <a:custGeom>
              <a:avLst/>
              <a:gdLst>
                <a:gd name="connsiteX0" fmla="*/ 385066 w 385066"/>
                <a:gd name="connsiteY0" fmla="*/ 84369 h 460781"/>
                <a:gd name="connsiteX1" fmla="*/ 136288 w 385066"/>
                <a:gd name="connsiteY1" fmla="*/ 460781 h 460781"/>
                <a:gd name="connsiteX2" fmla="*/ 134124 w 385066"/>
                <a:gd name="connsiteY2" fmla="*/ 460781 h 460781"/>
                <a:gd name="connsiteX3" fmla="*/ 129797 w 385066"/>
                <a:gd name="connsiteY3" fmla="*/ 458618 h 460781"/>
                <a:gd name="connsiteX4" fmla="*/ 114655 w 385066"/>
                <a:gd name="connsiteY4" fmla="*/ 454291 h 460781"/>
                <a:gd name="connsiteX5" fmla="*/ 108165 w 385066"/>
                <a:gd name="connsiteY5" fmla="*/ 452128 h 460781"/>
                <a:gd name="connsiteX6" fmla="*/ 6490 w 385066"/>
                <a:gd name="connsiteY6" fmla="*/ 406699 h 460781"/>
                <a:gd name="connsiteX7" fmla="*/ 0 w 385066"/>
                <a:gd name="connsiteY7" fmla="*/ 387230 h 460781"/>
                <a:gd name="connsiteX8" fmla="*/ 15143 w 385066"/>
                <a:gd name="connsiteY8" fmla="*/ 326657 h 460781"/>
                <a:gd name="connsiteX9" fmla="*/ 224982 w 385066"/>
                <a:gd name="connsiteY9" fmla="*/ 38940 h 460781"/>
                <a:gd name="connsiteX10" fmla="*/ 263922 w 385066"/>
                <a:gd name="connsiteY10" fmla="*/ 12980 h 460781"/>
                <a:gd name="connsiteX11" fmla="*/ 289881 w 385066"/>
                <a:gd name="connsiteY11" fmla="*/ 0 h 460781"/>
                <a:gd name="connsiteX12" fmla="*/ 369923 w 385066"/>
                <a:gd name="connsiteY12" fmla="*/ 71389 h 460781"/>
                <a:gd name="connsiteX13" fmla="*/ 369923 w 385066"/>
                <a:gd name="connsiteY13" fmla="*/ 71389 h 460781"/>
                <a:gd name="connsiteX14" fmla="*/ 385066 w 385066"/>
                <a:gd name="connsiteY14" fmla="*/ 84369 h 46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5066" h="460781">
                  <a:moveTo>
                    <a:pt x="385066" y="84369"/>
                  </a:moveTo>
                  <a:cubicBezTo>
                    <a:pt x="385066" y="194696"/>
                    <a:pt x="246615" y="395883"/>
                    <a:pt x="136288" y="460781"/>
                  </a:cubicBezTo>
                  <a:cubicBezTo>
                    <a:pt x="136288" y="460781"/>
                    <a:pt x="136288" y="460781"/>
                    <a:pt x="134124" y="460781"/>
                  </a:cubicBezTo>
                  <a:cubicBezTo>
                    <a:pt x="134124" y="460781"/>
                    <a:pt x="131961" y="460781"/>
                    <a:pt x="129797" y="458618"/>
                  </a:cubicBezTo>
                  <a:cubicBezTo>
                    <a:pt x="125471" y="458618"/>
                    <a:pt x="118981" y="456454"/>
                    <a:pt x="114655" y="454291"/>
                  </a:cubicBezTo>
                  <a:cubicBezTo>
                    <a:pt x="112491" y="454291"/>
                    <a:pt x="110328" y="454291"/>
                    <a:pt x="108165" y="452128"/>
                  </a:cubicBezTo>
                  <a:cubicBezTo>
                    <a:pt x="84368" y="443475"/>
                    <a:pt x="45429" y="428332"/>
                    <a:pt x="6490" y="406699"/>
                  </a:cubicBezTo>
                  <a:cubicBezTo>
                    <a:pt x="4327" y="400209"/>
                    <a:pt x="2163" y="393719"/>
                    <a:pt x="0" y="387230"/>
                  </a:cubicBezTo>
                  <a:cubicBezTo>
                    <a:pt x="2163" y="367759"/>
                    <a:pt x="8653" y="346127"/>
                    <a:pt x="15143" y="326657"/>
                  </a:cubicBezTo>
                  <a:cubicBezTo>
                    <a:pt x="49756" y="218492"/>
                    <a:pt x="129797" y="108165"/>
                    <a:pt x="224982" y="38940"/>
                  </a:cubicBezTo>
                  <a:cubicBezTo>
                    <a:pt x="237962" y="30287"/>
                    <a:pt x="250942" y="21633"/>
                    <a:pt x="263922" y="12980"/>
                  </a:cubicBezTo>
                  <a:cubicBezTo>
                    <a:pt x="272575" y="8654"/>
                    <a:pt x="281228" y="2163"/>
                    <a:pt x="289881" y="0"/>
                  </a:cubicBezTo>
                  <a:cubicBezTo>
                    <a:pt x="324494" y="25960"/>
                    <a:pt x="354780" y="54082"/>
                    <a:pt x="369923" y="71389"/>
                  </a:cubicBezTo>
                  <a:cubicBezTo>
                    <a:pt x="369923" y="71389"/>
                    <a:pt x="369923" y="71389"/>
                    <a:pt x="369923" y="71389"/>
                  </a:cubicBezTo>
                  <a:cubicBezTo>
                    <a:pt x="380739" y="80042"/>
                    <a:pt x="385066" y="84369"/>
                    <a:pt x="385066" y="84369"/>
                  </a:cubicBezTo>
                  <a:close/>
                </a:path>
              </a:pathLst>
            </a:custGeom>
            <a:solidFill>
              <a:srgbClr val="ACB0B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494B011-70EF-492F-895E-BEF0119DDBB0}"/>
                </a:ext>
              </a:extLst>
            </p:cNvPr>
            <p:cNvSpPr/>
            <p:nvPr/>
          </p:nvSpPr>
          <p:spPr>
            <a:xfrm>
              <a:off x="13297065" y="7619582"/>
              <a:ext cx="350452" cy="404201"/>
            </a:xfrm>
            <a:custGeom>
              <a:avLst/>
              <a:gdLst>
                <a:gd name="connsiteX0" fmla="*/ 350453 w 350452"/>
                <a:gd name="connsiteY0" fmla="*/ 100211 h 404201"/>
                <a:gd name="connsiteX1" fmla="*/ 175226 w 350452"/>
                <a:gd name="connsiteY1" fmla="*/ 377112 h 404201"/>
                <a:gd name="connsiteX2" fmla="*/ 0 w 350452"/>
                <a:gd name="connsiteY2" fmla="*/ 303560 h 404201"/>
                <a:gd name="connsiteX3" fmla="*/ 2163 w 350452"/>
                <a:gd name="connsiteY3" fmla="*/ 271111 h 404201"/>
                <a:gd name="connsiteX4" fmla="*/ 175226 w 350452"/>
                <a:gd name="connsiteY4" fmla="*/ 26659 h 404201"/>
                <a:gd name="connsiteX5" fmla="*/ 196859 w 350452"/>
                <a:gd name="connsiteY5" fmla="*/ 15843 h 404201"/>
                <a:gd name="connsiteX6" fmla="*/ 350453 w 350452"/>
                <a:gd name="connsiteY6" fmla="*/ 100211 h 40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52" h="404201">
                  <a:moveTo>
                    <a:pt x="350453" y="100211"/>
                  </a:moveTo>
                  <a:cubicBezTo>
                    <a:pt x="350453" y="197559"/>
                    <a:pt x="272574" y="320866"/>
                    <a:pt x="175226" y="377112"/>
                  </a:cubicBezTo>
                  <a:cubicBezTo>
                    <a:pt x="77878" y="433358"/>
                    <a:pt x="0" y="398745"/>
                    <a:pt x="0" y="303560"/>
                  </a:cubicBezTo>
                  <a:cubicBezTo>
                    <a:pt x="0" y="292744"/>
                    <a:pt x="0" y="281927"/>
                    <a:pt x="2163" y="271111"/>
                  </a:cubicBezTo>
                  <a:cubicBezTo>
                    <a:pt x="17306" y="180252"/>
                    <a:pt x="88694" y="78578"/>
                    <a:pt x="175226" y="26659"/>
                  </a:cubicBezTo>
                  <a:cubicBezTo>
                    <a:pt x="181716" y="22333"/>
                    <a:pt x="190369" y="18006"/>
                    <a:pt x="196859" y="15843"/>
                  </a:cubicBezTo>
                  <a:cubicBezTo>
                    <a:pt x="281228" y="-23097"/>
                    <a:pt x="350453" y="11516"/>
                    <a:pt x="350453" y="100211"/>
                  </a:cubicBezTo>
                  <a:close/>
                </a:path>
              </a:pathLst>
            </a:custGeom>
            <a:solidFill>
              <a:srgbClr val="D9DBD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31FE732-AE33-44FE-BEB3-0F0B0B3F25EB}"/>
                </a:ext>
              </a:extLst>
            </p:cNvPr>
            <p:cNvSpPr/>
            <p:nvPr/>
          </p:nvSpPr>
          <p:spPr>
            <a:xfrm>
              <a:off x="13394413" y="7729155"/>
              <a:ext cx="168736" cy="196715"/>
            </a:xfrm>
            <a:custGeom>
              <a:avLst/>
              <a:gdLst>
                <a:gd name="connsiteX0" fmla="*/ 168736 w 168736"/>
                <a:gd name="connsiteY0" fmla="*/ 49046 h 196715"/>
                <a:gd name="connsiteX1" fmla="*/ 84368 w 168736"/>
                <a:gd name="connsiteY1" fmla="*/ 183171 h 196715"/>
                <a:gd name="connsiteX2" fmla="*/ 0 w 168736"/>
                <a:gd name="connsiteY2" fmla="*/ 146394 h 196715"/>
                <a:gd name="connsiteX3" fmla="*/ 2163 w 168736"/>
                <a:gd name="connsiteY3" fmla="*/ 131252 h 196715"/>
                <a:gd name="connsiteX4" fmla="*/ 86532 w 168736"/>
                <a:gd name="connsiteY4" fmla="*/ 12271 h 196715"/>
                <a:gd name="connsiteX5" fmla="*/ 97348 w 168736"/>
                <a:gd name="connsiteY5" fmla="*/ 7944 h 196715"/>
                <a:gd name="connsiteX6" fmla="*/ 168736 w 168736"/>
                <a:gd name="connsiteY6" fmla="*/ 49046 h 19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736" h="196715">
                  <a:moveTo>
                    <a:pt x="168736" y="49046"/>
                  </a:moveTo>
                  <a:cubicBezTo>
                    <a:pt x="168736" y="96639"/>
                    <a:pt x="129797" y="157211"/>
                    <a:pt x="84368" y="183171"/>
                  </a:cubicBezTo>
                  <a:cubicBezTo>
                    <a:pt x="36776" y="211293"/>
                    <a:pt x="0" y="193987"/>
                    <a:pt x="0" y="146394"/>
                  </a:cubicBezTo>
                  <a:cubicBezTo>
                    <a:pt x="0" y="142068"/>
                    <a:pt x="0" y="135578"/>
                    <a:pt x="2163" y="131252"/>
                  </a:cubicBezTo>
                  <a:cubicBezTo>
                    <a:pt x="8653" y="87986"/>
                    <a:pt x="43266" y="36067"/>
                    <a:pt x="86532" y="12271"/>
                  </a:cubicBezTo>
                  <a:cubicBezTo>
                    <a:pt x="90858" y="10107"/>
                    <a:pt x="93021" y="7944"/>
                    <a:pt x="97348" y="7944"/>
                  </a:cubicBezTo>
                  <a:cubicBezTo>
                    <a:pt x="136287" y="-11526"/>
                    <a:pt x="168736" y="5780"/>
                    <a:pt x="168736" y="49046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6B23023-BC33-4A82-8B74-A1909345F00A}"/>
                </a:ext>
              </a:extLst>
            </p:cNvPr>
            <p:cNvSpPr/>
            <p:nvPr/>
          </p:nvSpPr>
          <p:spPr>
            <a:xfrm>
              <a:off x="13420372" y="7769244"/>
              <a:ext cx="69225" cy="79067"/>
            </a:xfrm>
            <a:custGeom>
              <a:avLst/>
              <a:gdLst>
                <a:gd name="connsiteX0" fmla="*/ 69226 w 69225"/>
                <a:gd name="connsiteY0" fmla="*/ 19775 h 79067"/>
                <a:gd name="connsiteX1" fmla="*/ 34613 w 69225"/>
                <a:gd name="connsiteY1" fmla="*/ 73857 h 79067"/>
                <a:gd name="connsiteX2" fmla="*/ 0 w 69225"/>
                <a:gd name="connsiteY2" fmla="*/ 58714 h 79067"/>
                <a:gd name="connsiteX3" fmla="*/ 0 w 69225"/>
                <a:gd name="connsiteY3" fmla="*/ 52224 h 79067"/>
                <a:gd name="connsiteX4" fmla="*/ 34613 w 69225"/>
                <a:gd name="connsiteY4" fmla="*/ 4632 h 79067"/>
                <a:gd name="connsiteX5" fmla="*/ 38940 w 69225"/>
                <a:gd name="connsiteY5" fmla="*/ 2468 h 79067"/>
                <a:gd name="connsiteX6" fmla="*/ 69226 w 69225"/>
                <a:gd name="connsiteY6" fmla="*/ 19775 h 7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25" h="79067">
                  <a:moveTo>
                    <a:pt x="69226" y="19775"/>
                  </a:moveTo>
                  <a:cubicBezTo>
                    <a:pt x="69226" y="39245"/>
                    <a:pt x="54082" y="63040"/>
                    <a:pt x="34613" y="73857"/>
                  </a:cubicBezTo>
                  <a:cubicBezTo>
                    <a:pt x="15143" y="84673"/>
                    <a:pt x="0" y="78184"/>
                    <a:pt x="0" y="58714"/>
                  </a:cubicBezTo>
                  <a:cubicBezTo>
                    <a:pt x="0" y="56551"/>
                    <a:pt x="0" y="54387"/>
                    <a:pt x="0" y="52224"/>
                  </a:cubicBezTo>
                  <a:cubicBezTo>
                    <a:pt x="2163" y="34918"/>
                    <a:pt x="17307" y="15448"/>
                    <a:pt x="34613" y="4632"/>
                  </a:cubicBezTo>
                  <a:cubicBezTo>
                    <a:pt x="36776" y="4632"/>
                    <a:pt x="36776" y="2468"/>
                    <a:pt x="38940" y="2468"/>
                  </a:cubicBezTo>
                  <a:cubicBezTo>
                    <a:pt x="56246" y="-4021"/>
                    <a:pt x="69226" y="2468"/>
                    <a:pt x="69226" y="19775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115987BB-B3CE-44C3-B92E-A6A6DB0116F3}"/>
              </a:ext>
            </a:extLst>
          </p:cNvPr>
          <p:cNvSpPr/>
          <p:nvPr/>
        </p:nvSpPr>
        <p:spPr>
          <a:xfrm>
            <a:off x="13726585" y="7397327"/>
            <a:ext cx="532394" cy="698993"/>
          </a:xfrm>
          <a:custGeom>
            <a:avLst/>
            <a:gdLst>
              <a:gd name="connsiteX0" fmla="*/ 348290 w 636007"/>
              <a:gd name="connsiteY0" fmla="*/ 835030 h 835029"/>
              <a:gd name="connsiteX1" fmla="*/ 636007 w 636007"/>
              <a:gd name="connsiteY1" fmla="*/ 123307 h 835029"/>
              <a:gd name="connsiteX2" fmla="*/ 367759 w 636007"/>
              <a:gd name="connsiteY2" fmla="*/ 0 h 835029"/>
              <a:gd name="connsiteX3" fmla="*/ 0 w 636007"/>
              <a:gd name="connsiteY3" fmla="*/ 633844 h 83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007" h="835029">
                <a:moveTo>
                  <a:pt x="348290" y="835030"/>
                </a:moveTo>
                <a:lnTo>
                  <a:pt x="636007" y="123307"/>
                </a:lnTo>
                <a:lnTo>
                  <a:pt x="367759" y="0"/>
                </a:lnTo>
                <a:lnTo>
                  <a:pt x="0" y="633844"/>
                </a:lnTo>
                <a:close/>
              </a:path>
            </a:pathLst>
          </a:custGeom>
          <a:solidFill>
            <a:srgbClr val="21221C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07F34F69-927B-4429-A4D7-16817CDBC8E9}"/>
              </a:ext>
            </a:extLst>
          </p:cNvPr>
          <p:cNvSpPr/>
          <p:nvPr/>
        </p:nvSpPr>
        <p:spPr>
          <a:xfrm>
            <a:off x="13739261" y="6572421"/>
            <a:ext cx="2199956" cy="1580037"/>
          </a:xfrm>
          <a:custGeom>
            <a:avLst/>
            <a:gdLst>
              <a:gd name="connsiteX0" fmla="*/ 367759 w 2628103"/>
              <a:gd name="connsiteY0" fmla="*/ 1887538 h 1887538"/>
              <a:gd name="connsiteX1" fmla="*/ 0 w 2628103"/>
              <a:gd name="connsiteY1" fmla="*/ 1682026 h 1887538"/>
              <a:gd name="connsiteX2" fmla="*/ 478087 w 2628103"/>
              <a:gd name="connsiteY2" fmla="*/ 840506 h 1887538"/>
              <a:gd name="connsiteX3" fmla="*/ 484577 w 2628103"/>
              <a:gd name="connsiteY3" fmla="*/ 836179 h 1887538"/>
              <a:gd name="connsiteX4" fmla="*/ 1892879 w 2628103"/>
              <a:gd name="connsiteY4" fmla="*/ 22782 h 1887538"/>
              <a:gd name="connsiteX5" fmla="*/ 2258475 w 2628103"/>
              <a:gd name="connsiteY5" fmla="*/ 55231 h 1887538"/>
              <a:gd name="connsiteX6" fmla="*/ 2626235 w 2628103"/>
              <a:gd name="connsiteY6" fmla="*/ 260744 h 1887538"/>
              <a:gd name="connsiteX7" fmla="*/ 2405579 w 2628103"/>
              <a:gd name="connsiteY7" fmla="*/ 334296 h 1887538"/>
              <a:gd name="connsiteX8" fmla="*/ 2329864 w 2628103"/>
              <a:gd name="connsiteY8" fmla="*/ 342949 h 1887538"/>
              <a:gd name="connsiteX9" fmla="*/ 2273619 w 2628103"/>
              <a:gd name="connsiteY9" fmla="*/ 269397 h 1887538"/>
              <a:gd name="connsiteX10" fmla="*/ 2148148 w 2628103"/>
              <a:gd name="connsiteY10" fmla="*/ 345112 h 1887538"/>
              <a:gd name="connsiteX11" fmla="*/ 873969 w 2628103"/>
              <a:gd name="connsiteY11" fmla="*/ 1095774 h 1887538"/>
              <a:gd name="connsiteX12" fmla="*/ 367759 w 2628103"/>
              <a:gd name="connsiteY12" fmla="*/ 1887538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8103" h="1887538">
                <a:moveTo>
                  <a:pt x="367759" y="1887538"/>
                </a:moveTo>
                <a:lnTo>
                  <a:pt x="0" y="1682026"/>
                </a:lnTo>
                <a:cubicBezTo>
                  <a:pt x="43266" y="1208265"/>
                  <a:pt x="460781" y="855649"/>
                  <a:pt x="478087" y="840506"/>
                </a:cubicBezTo>
                <a:lnTo>
                  <a:pt x="484577" y="836179"/>
                </a:lnTo>
                <a:lnTo>
                  <a:pt x="1892879" y="22782"/>
                </a:lnTo>
                <a:cubicBezTo>
                  <a:pt x="1901532" y="20619"/>
                  <a:pt x="2107045" y="-44280"/>
                  <a:pt x="2258475" y="55231"/>
                </a:cubicBezTo>
                <a:cubicBezTo>
                  <a:pt x="2299578" y="81190"/>
                  <a:pt x="2602439" y="215315"/>
                  <a:pt x="2626235" y="260744"/>
                </a:cubicBezTo>
                <a:cubicBezTo>
                  <a:pt x="2652194" y="308336"/>
                  <a:pt x="2399089" y="267234"/>
                  <a:pt x="2405579" y="334296"/>
                </a:cubicBezTo>
                <a:lnTo>
                  <a:pt x="2329864" y="342949"/>
                </a:lnTo>
                <a:cubicBezTo>
                  <a:pt x="2319047" y="236948"/>
                  <a:pt x="2312558" y="262907"/>
                  <a:pt x="2273619" y="269397"/>
                </a:cubicBezTo>
                <a:cubicBezTo>
                  <a:pt x="2141657" y="291030"/>
                  <a:pt x="2174106" y="336459"/>
                  <a:pt x="2148148" y="345112"/>
                </a:cubicBezTo>
                <a:lnTo>
                  <a:pt x="873969" y="1095774"/>
                </a:lnTo>
                <a:cubicBezTo>
                  <a:pt x="839356" y="1123897"/>
                  <a:pt x="406698" y="1463533"/>
                  <a:pt x="367759" y="1887538"/>
                </a:cubicBezTo>
                <a:close/>
              </a:path>
            </a:pathLst>
          </a:custGeom>
          <a:solidFill>
            <a:srgbClr val="94949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E286D40-9E42-4F73-A9AD-73436FBE6538}"/>
              </a:ext>
            </a:extLst>
          </p:cNvPr>
          <p:cNvSpPr/>
          <p:nvPr/>
        </p:nvSpPr>
        <p:spPr>
          <a:xfrm>
            <a:off x="15676888" y="6768640"/>
            <a:ext cx="335815" cy="264702"/>
          </a:xfrm>
          <a:custGeom>
            <a:avLst/>
            <a:gdLst>
              <a:gd name="connsiteX0" fmla="*/ 15143 w 401170"/>
              <a:gd name="connsiteY0" fmla="*/ 110705 h 316217"/>
              <a:gd name="connsiteX1" fmla="*/ 382903 w 401170"/>
              <a:gd name="connsiteY1" fmla="*/ 316218 h 316217"/>
              <a:gd name="connsiteX2" fmla="*/ 382903 w 401170"/>
              <a:gd name="connsiteY2" fmla="*/ 169114 h 316217"/>
              <a:gd name="connsiteX3" fmla="*/ 131962 w 401170"/>
              <a:gd name="connsiteY3" fmla="*/ 377 h 316217"/>
              <a:gd name="connsiteX4" fmla="*/ 0 w 401170"/>
              <a:gd name="connsiteY4" fmla="*/ 41480 h 316217"/>
              <a:gd name="connsiteX5" fmla="*/ 15143 w 401170"/>
              <a:gd name="connsiteY5" fmla="*/ 110705 h 3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170" h="316217">
                <a:moveTo>
                  <a:pt x="15143" y="110705"/>
                </a:moveTo>
                <a:lnTo>
                  <a:pt x="382903" y="316218"/>
                </a:lnTo>
                <a:cubicBezTo>
                  <a:pt x="382903" y="316218"/>
                  <a:pt x="424006" y="203726"/>
                  <a:pt x="382903" y="169114"/>
                </a:cubicBezTo>
                <a:cubicBezTo>
                  <a:pt x="341801" y="134501"/>
                  <a:pt x="233636" y="-8276"/>
                  <a:pt x="131962" y="377"/>
                </a:cubicBezTo>
                <a:cubicBezTo>
                  <a:pt x="30287" y="6867"/>
                  <a:pt x="0" y="41480"/>
                  <a:pt x="0" y="41480"/>
                </a:cubicBezTo>
                <a:lnTo>
                  <a:pt x="15143" y="110705"/>
                </a:lnTo>
                <a:close/>
              </a:path>
            </a:pathLst>
          </a:custGeom>
          <a:solidFill>
            <a:srgbClr val="192535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45B1B14-0D87-4B61-84AC-940039C4477F}"/>
              </a:ext>
            </a:extLst>
          </p:cNvPr>
          <p:cNvSpPr/>
          <p:nvPr/>
        </p:nvSpPr>
        <p:spPr>
          <a:xfrm>
            <a:off x="14047108" y="6744453"/>
            <a:ext cx="2013682" cy="1413437"/>
          </a:xfrm>
          <a:custGeom>
            <a:avLst/>
            <a:gdLst>
              <a:gd name="connsiteX0" fmla="*/ 75715 w 2405578"/>
              <a:gd name="connsiteY0" fmla="*/ 1688516 h 1688515"/>
              <a:gd name="connsiteX1" fmla="*/ 0 w 2405578"/>
              <a:gd name="connsiteY1" fmla="*/ 1682026 h 1688515"/>
              <a:gd name="connsiteX2" fmla="*/ 478087 w 2405578"/>
              <a:gd name="connsiteY2" fmla="*/ 840506 h 1688515"/>
              <a:gd name="connsiteX3" fmla="*/ 484577 w 2405578"/>
              <a:gd name="connsiteY3" fmla="*/ 836179 h 1688515"/>
              <a:gd name="connsiteX4" fmla="*/ 1892879 w 2405578"/>
              <a:gd name="connsiteY4" fmla="*/ 22782 h 1688515"/>
              <a:gd name="connsiteX5" fmla="*/ 2258475 w 2405578"/>
              <a:gd name="connsiteY5" fmla="*/ 55231 h 1688515"/>
              <a:gd name="connsiteX6" fmla="*/ 2405579 w 2405578"/>
              <a:gd name="connsiteY6" fmla="*/ 334296 h 1688515"/>
              <a:gd name="connsiteX7" fmla="*/ 2329864 w 2405578"/>
              <a:gd name="connsiteY7" fmla="*/ 342949 h 1688515"/>
              <a:gd name="connsiteX8" fmla="*/ 2215210 w 2405578"/>
              <a:gd name="connsiteY8" fmla="*/ 120130 h 1688515"/>
              <a:gd name="connsiteX9" fmla="*/ 1918838 w 2405578"/>
              <a:gd name="connsiteY9" fmla="*/ 94170 h 1688515"/>
              <a:gd name="connsiteX10" fmla="*/ 523516 w 2405578"/>
              <a:gd name="connsiteY10" fmla="*/ 898915 h 1688515"/>
              <a:gd name="connsiteX11" fmla="*/ 75715 w 2405578"/>
              <a:gd name="connsiteY11" fmla="*/ 1688516 h 168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5578" h="1688515">
                <a:moveTo>
                  <a:pt x="75715" y="1688516"/>
                </a:moveTo>
                <a:lnTo>
                  <a:pt x="0" y="1682026"/>
                </a:lnTo>
                <a:cubicBezTo>
                  <a:pt x="43266" y="1208265"/>
                  <a:pt x="460781" y="855649"/>
                  <a:pt x="478087" y="840506"/>
                </a:cubicBezTo>
                <a:lnTo>
                  <a:pt x="484577" y="836179"/>
                </a:lnTo>
                <a:lnTo>
                  <a:pt x="1892879" y="22782"/>
                </a:lnTo>
                <a:cubicBezTo>
                  <a:pt x="1901532" y="20619"/>
                  <a:pt x="2107045" y="-44280"/>
                  <a:pt x="2258475" y="55231"/>
                </a:cubicBezTo>
                <a:cubicBezTo>
                  <a:pt x="2342844" y="111477"/>
                  <a:pt x="2392600" y="204498"/>
                  <a:pt x="2405579" y="334296"/>
                </a:cubicBezTo>
                <a:lnTo>
                  <a:pt x="2329864" y="342949"/>
                </a:lnTo>
                <a:cubicBezTo>
                  <a:pt x="2319047" y="236948"/>
                  <a:pt x="2280108" y="163396"/>
                  <a:pt x="2215210" y="120130"/>
                </a:cubicBezTo>
                <a:cubicBezTo>
                  <a:pt x="2102718" y="46578"/>
                  <a:pt x="1944798" y="87680"/>
                  <a:pt x="1918838" y="94170"/>
                </a:cubicBezTo>
                <a:lnTo>
                  <a:pt x="523516" y="898915"/>
                </a:lnTo>
                <a:cubicBezTo>
                  <a:pt x="491067" y="931364"/>
                  <a:pt x="114654" y="1264511"/>
                  <a:pt x="75715" y="1688516"/>
                </a:cubicBezTo>
                <a:close/>
              </a:path>
            </a:pathLst>
          </a:custGeom>
          <a:solidFill>
            <a:srgbClr val="656A75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8AF0273D-DE42-4E1F-8919-BF2655316DA7}"/>
              </a:ext>
            </a:extLst>
          </p:cNvPr>
          <p:cNvSpPr/>
          <p:nvPr/>
        </p:nvSpPr>
        <p:spPr>
          <a:xfrm>
            <a:off x="13900429" y="7600144"/>
            <a:ext cx="72434" cy="675453"/>
          </a:xfrm>
          <a:custGeom>
            <a:avLst/>
            <a:gdLst>
              <a:gd name="connsiteX0" fmla="*/ 86532 w 86531"/>
              <a:gd name="connsiteY0" fmla="*/ 757152 h 806907"/>
              <a:gd name="connsiteX1" fmla="*/ 0 w 86531"/>
              <a:gd name="connsiteY1" fmla="*/ 806908 h 806907"/>
              <a:gd name="connsiteX2" fmla="*/ 0 w 86531"/>
              <a:gd name="connsiteY2" fmla="*/ 51919 h 806907"/>
              <a:gd name="connsiteX3" fmla="*/ 86532 w 86531"/>
              <a:gd name="connsiteY3" fmla="*/ 0 h 80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31" h="806907">
                <a:moveTo>
                  <a:pt x="86532" y="757152"/>
                </a:moveTo>
                <a:lnTo>
                  <a:pt x="0" y="806908"/>
                </a:lnTo>
                <a:lnTo>
                  <a:pt x="0" y="51919"/>
                </a:lnTo>
                <a:lnTo>
                  <a:pt x="86532" y="0"/>
                </a:lnTo>
                <a:close/>
              </a:path>
            </a:pathLst>
          </a:custGeom>
          <a:solidFill>
            <a:srgbClr val="88888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F19D9DBC-770E-4110-9498-C26114AB1295}"/>
              </a:ext>
            </a:extLst>
          </p:cNvPr>
          <p:cNvSpPr/>
          <p:nvPr/>
        </p:nvSpPr>
        <p:spPr>
          <a:xfrm>
            <a:off x="13847913" y="7612820"/>
            <a:ext cx="52515" cy="655533"/>
          </a:xfrm>
          <a:custGeom>
            <a:avLst/>
            <a:gdLst>
              <a:gd name="connsiteX0" fmla="*/ 62735 w 62735"/>
              <a:gd name="connsiteY0" fmla="*/ 783111 h 783110"/>
              <a:gd name="connsiteX1" fmla="*/ 0 w 62735"/>
              <a:gd name="connsiteY1" fmla="*/ 754988 h 783110"/>
              <a:gd name="connsiteX2" fmla="*/ 0 w 62735"/>
              <a:gd name="connsiteY2" fmla="*/ 0 h 783110"/>
              <a:gd name="connsiteX3" fmla="*/ 62735 w 62735"/>
              <a:gd name="connsiteY3" fmla="*/ 36776 h 78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5" h="783110">
                <a:moveTo>
                  <a:pt x="62735" y="783111"/>
                </a:moveTo>
                <a:lnTo>
                  <a:pt x="0" y="754988"/>
                </a:lnTo>
                <a:lnTo>
                  <a:pt x="0" y="0"/>
                </a:lnTo>
                <a:lnTo>
                  <a:pt x="62735" y="36776"/>
                </a:lnTo>
                <a:close/>
              </a:path>
            </a:pathLst>
          </a:custGeom>
          <a:solidFill>
            <a:srgbClr val="5A5C5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E4112336-8F07-47F3-9B43-65F6EDAD5BDC}"/>
              </a:ext>
            </a:extLst>
          </p:cNvPr>
          <p:cNvSpPr/>
          <p:nvPr/>
        </p:nvSpPr>
        <p:spPr>
          <a:xfrm>
            <a:off x="12775880" y="7779419"/>
            <a:ext cx="1113682" cy="711670"/>
          </a:xfrm>
          <a:custGeom>
            <a:avLst/>
            <a:gdLst>
              <a:gd name="connsiteX0" fmla="*/ 0 w 1330423"/>
              <a:gd name="connsiteY0" fmla="*/ 750662 h 850173"/>
              <a:gd name="connsiteX1" fmla="*/ 0 w 1330423"/>
              <a:gd name="connsiteY1" fmla="*/ 850174 h 850173"/>
              <a:gd name="connsiteX2" fmla="*/ 1330424 w 1330423"/>
              <a:gd name="connsiteY2" fmla="*/ 30287 h 850173"/>
              <a:gd name="connsiteX3" fmla="*/ 1282832 w 1330423"/>
              <a:gd name="connsiteY3" fmla="*/ 0 h 850173"/>
              <a:gd name="connsiteX4" fmla="*/ 0 w 1330423"/>
              <a:gd name="connsiteY4" fmla="*/ 739846 h 850173"/>
              <a:gd name="connsiteX5" fmla="*/ 0 w 1330423"/>
              <a:gd name="connsiteY5" fmla="*/ 750662 h 85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423" h="850173">
                <a:moveTo>
                  <a:pt x="0" y="750662"/>
                </a:moveTo>
                <a:lnTo>
                  <a:pt x="0" y="850174"/>
                </a:lnTo>
                <a:lnTo>
                  <a:pt x="1330424" y="30287"/>
                </a:lnTo>
                <a:lnTo>
                  <a:pt x="1282832" y="0"/>
                </a:lnTo>
                <a:lnTo>
                  <a:pt x="0" y="739846"/>
                </a:lnTo>
                <a:cubicBezTo>
                  <a:pt x="0" y="742009"/>
                  <a:pt x="0" y="746335"/>
                  <a:pt x="0" y="750662"/>
                </a:cubicBezTo>
                <a:close/>
              </a:path>
            </a:pathLst>
          </a:custGeom>
          <a:solidFill>
            <a:srgbClr val="B2B2B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C2250FE5-02C0-450B-A318-8E9A73D66083}"/>
              </a:ext>
            </a:extLst>
          </p:cNvPr>
          <p:cNvSpPr/>
          <p:nvPr/>
        </p:nvSpPr>
        <p:spPr>
          <a:xfrm>
            <a:off x="12775880" y="8025697"/>
            <a:ext cx="1113682" cy="711670"/>
          </a:xfrm>
          <a:custGeom>
            <a:avLst/>
            <a:gdLst>
              <a:gd name="connsiteX0" fmla="*/ 0 w 1330423"/>
              <a:gd name="connsiteY0" fmla="*/ 850174 h 850173"/>
              <a:gd name="connsiteX1" fmla="*/ 1330424 w 1330423"/>
              <a:gd name="connsiteY1" fmla="*/ 32449 h 850173"/>
              <a:gd name="connsiteX2" fmla="*/ 1282832 w 1330423"/>
              <a:gd name="connsiteY2" fmla="*/ 0 h 850173"/>
              <a:gd name="connsiteX3" fmla="*/ 0 w 1330423"/>
              <a:gd name="connsiteY3" fmla="*/ 737682 h 85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423" h="850173">
                <a:moveTo>
                  <a:pt x="0" y="850174"/>
                </a:moveTo>
                <a:lnTo>
                  <a:pt x="1330424" y="32449"/>
                </a:lnTo>
                <a:lnTo>
                  <a:pt x="1282832" y="0"/>
                </a:lnTo>
                <a:lnTo>
                  <a:pt x="0" y="737682"/>
                </a:lnTo>
                <a:close/>
              </a:path>
            </a:pathLst>
          </a:custGeom>
          <a:solidFill>
            <a:srgbClr val="B2B2B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CEF52F0-B3CA-4E10-BC9B-DCE89CF165A3}"/>
              </a:ext>
            </a:extLst>
          </p:cNvPr>
          <p:cNvSpPr/>
          <p:nvPr/>
        </p:nvSpPr>
        <p:spPr>
          <a:xfrm>
            <a:off x="12775880" y="7806583"/>
            <a:ext cx="1113682" cy="737022"/>
          </a:xfrm>
          <a:custGeom>
            <a:avLst/>
            <a:gdLst>
              <a:gd name="connsiteX0" fmla="*/ 0 w 1330423"/>
              <a:gd name="connsiteY0" fmla="*/ 763642 h 880459"/>
              <a:gd name="connsiteX1" fmla="*/ 0 w 1330423"/>
              <a:gd name="connsiteY1" fmla="*/ 880460 h 880459"/>
              <a:gd name="connsiteX2" fmla="*/ 1330424 w 1330423"/>
              <a:gd name="connsiteY2" fmla="*/ 114655 h 880459"/>
              <a:gd name="connsiteX3" fmla="*/ 1330424 w 1330423"/>
              <a:gd name="connsiteY3" fmla="*/ 0 h 88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423" h="880459">
                <a:moveTo>
                  <a:pt x="0" y="763642"/>
                </a:moveTo>
                <a:lnTo>
                  <a:pt x="0" y="880460"/>
                </a:lnTo>
                <a:lnTo>
                  <a:pt x="1330424" y="114655"/>
                </a:lnTo>
                <a:lnTo>
                  <a:pt x="1330424" y="0"/>
                </a:lnTo>
                <a:close/>
              </a:path>
            </a:pathLst>
          </a:custGeom>
          <a:solidFill>
            <a:srgbClr val="88888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0C698C0C-EF8A-4DBD-AFA7-0880BAF54643}"/>
              </a:ext>
            </a:extLst>
          </p:cNvPr>
          <p:cNvSpPr/>
          <p:nvPr/>
        </p:nvSpPr>
        <p:spPr>
          <a:xfrm>
            <a:off x="12665417" y="8862318"/>
            <a:ext cx="235412" cy="137626"/>
          </a:xfrm>
          <a:custGeom>
            <a:avLst/>
            <a:gdLst>
              <a:gd name="connsiteX0" fmla="*/ 281228 w 281227"/>
              <a:gd name="connsiteY0" fmla="*/ 67062 h 164410"/>
              <a:gd name="connsiteX1" fmla="*/ 110328 w 281227"/>
              <a:gd name="connsiteY1" fmla="*/ 164410 h 164410"/>
              <a:gd name="connsiteX2" fmla="*/ 0 w 281227"/>
              <a:gd name="connsiteY2" fmla="*/ 99512 h 164410"/>
              <a:gd name="connsiteX3" fmla="*/ 170900 w 281227"/>
              <a:gd name="connsiteY3" fmla="*/ 0 h 16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227" h="164410">
                <a:moveTo>
                  <a:pt x="281228" y="67062"/>
                </a:moveTo>
                <a:lnTo>
                  <a:pt x="110328" y="164410"/>
                </a:lnTo>
                <a:lnTo>
                  <a:pt x="0" y="99512"/>
                </a:lnTo>
                <a:lnTo>
                  <a:pt x="170900" y="0"/>
                </a:lnTo>
                <a:close/>
              </a:path>
            </a:pathLst>
          </a:custGeom>
          <a:solidFill>
            <a:srgbClr val="B2B2B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7F3CEFDC-A3CB-46E4-9F67-BF25BB3672E9}"/>
              </a:ext>
            </a:extLst>
          </p:cNvPr>
          <p:cNvSpPr/>
          <p:nvPr/>
        </p:nvSpPr>
        <p:spPr>
          <a:xfrm>
            <a:off x="12719743" y="8208595"/>
            <a:ext cx="50704" cy="756942"/>
          </a:xfrm>
          <a:custGeom>
            <a:avLst/>
            <a:gdLst>
              <a:gd name="connsiteX0" fmla="*/ 60573 w 60572"/>
              <a:gd name="connsiteY0" fmla="*/ 904255 h 904255"/>
              <a:gd name="connsiteX1" fmla="*/ 0 w 60572"/>
              <a:gd name="connsiteY1" fmla="*/ 869643 h 904255"/>
              <a:gd name="connsiteX2" fmla="*/ 0 w 60572"/>
              <a:gd name="connsiteY2" fmla="*/ 0 h 904255"/>
              <a:gd name="connsiteX3" fmla="*/ 60573 w 60572"/>
              <a:gd name="connsiteY3" fmla="*/ 36776 h 9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72" h="904255">
                <a:moveTo>
                  <a:pt x="60573" y="904255"/>
                </a:moveTo>
                <a:lnTo>
                  <a:pt x="0" y="869643"/>
                </a:lnTo>
                <a:lnTo>
                  <a:pt x="0" y="0"/>
                </a:lnTo>
                <a:lnTo>
                  <a:pt x="60573" y="36776"/>
                </a:lnTo>
                <a:close/>
              </a:path>
            </a:pathLst>
          </a:custGeom>
          <a:solidFill>
            <a:srgbClr val="5A5C5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8CAEEA86-80CF-4AD3-AE8A-151B1C33B6DE}"/>
              </a:ext>
            </a:extLst>
          </p:cNvPr>
          <p:cNvSpPr/>
          <p:nvPr/>
        </p:nvSpPr>
        <p:spPr>
          <a:xfrm>
            <a:off x="12770447" y="8195919"/>
            <a:ext cx="74246" cy="769618"/>
          </a:xfrm>
          <a:custGeom>
            <a:avLst/>
            <a:gdLst>
              <a:gd name="connsiteX0" fmla="*/ 88695 w 88695"/>
              <a:gd name="connsiteY0" fmla="*/ 869643 h 919398"/>
              <a:gd name="connsiteX1" fmla="*/ 0 w 88695"/>
              <a:gd name="connsiteY1" fmla="*/ 919399 h 919398"/>
              <a:gd name="connsiteX2" fmla="*/ 0 w 88695"/>
              <a:gd name="connsiteY2" fmla="*/ 51920 h 919398"/>
              <a:gd name="connsiteX3" fmla="*/ 88695 w 88695"/>
              <a:gd name="connsiteY3" fmla="*/ 0 h 9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95" h="919398">
                <a:moveTo>
                  <a:pt x="88695" y="869643"/>
                </a:moveTo>
                <a:lnTo>
                  <a:pt x="0" y="919399"/>
                </a:lnTo>
                <a:lnTo>
                  <a:pt x="0" y="51920"/>
                </a:lnTo>
                <a:lnTo>
                  <a:pt x="88695" y="0"/>
                </a:lnTo>
                <a:close/>
              </a:path>
            </a:pathLst>
          </a:custGeom>
          <a:solidFill>
            <a:srgbClr val="88888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384C68C2-9E6F-4878-B7A7-8EF412E85F03}"/>
              </a:ext>
            </a:extLst>
          </p:cNvPr>
          <p:cNvSpPr/>
          <p:nvPr/>
        </p:nvSpPr>
        <p:spPr>
          <a:xfrm>
            <a:off x="12757771" y="8918454"/>
            <a:ext cx="143058" cy="124949"/>
          </a:xfrm>
          <a:custGeom>
            <a:avLst/>
            <a:gdLst>
              <a:gd name="connsiteX0" fmla="*/ 170900 w 170899"/>
              <a:gd name="connsiteY0" fmla="*/ 49755 h 149266"/>
              <a:gd name="connsiteX1" fmla="*/ 0 w 170899"/>
              <a:gd name="connsiteY1" fmla="*/ 149267 h 149266"/>
              <a:gd name="connsiteX2" fmla="*/ 0 w 170899"/>
              <a:gd name="connsiteY2" fmla="*/ 97348 h 149266"/>
              <a:gd name="connsiteX3" fmla="*/ 170900 w 170899"/>
              <a:gd name="connsiteY3" fmla="*/ 0 h 14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99" h="149266">
                <a:moveTo>
                  <a:pt x="170900" y="49755"/>
                </a:moveTo>
                <a:lnTo>
                  <a:pt x="0" y="149267"/>
                </a:lnTo>
                <a:lnTo>
                  <a:pt x="0" y="97348"/>
                </a:lnTo>
                <a:lnTo>
                  <a:pt x="170900" y="0"/>
                </a:lnTo>
                <a:close/>
              </a:path>
            </a:pathLst>
          </a:custGeom>
          <a:solidFill>
            <a:srgbClr val="88888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F0CAB572-2030-436E-B0E0-B71BDAEB27B3}"/>
              </a:ext>
            </a:extLst>
          </p:cNvPr>
          <p:cNvSpPr/>
          <p:nvPr/>
        </p:nvSpPr>
        <p:spPr>
          <a:xfrm>
            <a:off x="12665417" y="8945618"/>
            <a:ext cx="92354" cy="97786"/>
          </a:xfrm>
          <a:custGeom>
            <a:avLst/>
            <a:gdLst>
              <a:gd name="connsiteX0" fmla="*/ 0 w 110327"/>
              <a:gd name="connsiteY0" fmla="*/ 0 h 116817"/>
              <a:gd name="connsiteX1" fmla="*/ 110328 w 110327"/>
              <a:gd name="connsiteY1" fmla="*/ 64899 h 116817"/>
              <a:gd name="connsiteX2" fmla="*/ 110328 w 110327"/>
              <a:gd name="connsiteY2" fmla="*/ 116818 h 116817"/>
              <a:gd name="connsiteX3" fmla="*/ 0 w 110327"/>
              <a:gd name="connsiteY3" fmla="*/ 49755 h 1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27" h="116817">
                <a:moveTo>
                  <a:pt x="0" y="0"/>
                </a:moveTo>
                <a:lnTo>
                  <a:pt x="110328" y="64899"/>
                </a:lnTo>
                <a:lnTo>
                  <a:pt x="110328" y="116818"/>
                </a:lnTo>
                <a:lnTo>
                  <a:pt x="0" y="49755"/>
                </a:lnTo>
                <a:close/>
              </a:path>
            </a:pathLst>
          </a:custGeom>
          <a:solidFill>
            <a:srgbClr val="5A5C5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E65BCA08-4A15-4865-A72B-20085C27F505}"/>
              </a:ext>
            </a:extLst>
          </p:cNvPr>
          <p:cNvSpPr/>
          <p:nvPr/>
        </p:nvSpPr>
        <p:spPr>
          <a:xfrm>
            <a:off x="12775880" y="8052860"/>
            <a:ext cx="1113682" cy="737022"/>
          </a:xfrm>
          <a:custGeom>
            <a:avLst/>
            <a:gdLst>
              <a:gd name="connsiteX0" fmla="*/ 0 w 1330423"/>
              <a:gd name="connsiteY0" fmla="*/ 763642 h 880459"/>
              <a:gd name="connsiteX1" fmla="*/ 0 w 1330423"/>
              <a:gd name="connsiteY1" fmla="*/ 880460 h 880459"/>
              <a:gd name="connsiteX2" fmla="*/ 1330424 w 1330423"/>
              <a:gd name="connsiteY2" fmla="*/ 114655 h 880459"/>
              <a:gd name="connsiteX3" fmla="*/ 1330424 w 1330423"/>
              <a:gd name="connsiteY3" fmla="*/ 0 h 88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423" h="880459">
                <a:moveTo>
                  <a:pt x="0" y="763642"/>
                </a:moveTo>
                <a:lnTo>
                  <a:pt x="0" y="880460"/>
                </a:lnTo>
                <a:lnTo>
                  <a:pt x="1330424" y="114655"/>
                </a:lnTo>
                <a:lnTo>
                  <a:pt x="1330424" y="0"/>
                </a:lnTo>
                <a:close/>
              </a:path>
            </a:pathLst>
          </a:custGeom>
          <a:solidFill>
            <a:srgbClr val="88888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62B7677C-5479-439E-AB27-0A52D4B7DAD0}"/>
              </a:ext>
            </a:extLst>
          </p:cNvPr>
          <p:cNvSpPr/>
          <p:nvPr/>
        </p:nvSpPr>
        <p:spPr>
          <a:xfrm>
            <a:off x="10581110" y="6021068"/>
            <a:ext cx="5733202" cy="3534811"/>
          </a:xfrm>
          <a:custGeom>
            <a:avLst/>
            <a:gdLst>
              <a:gd name="connsiteX0" fmla="*/ 0 w 6848977"/>
              <a:gd name="connsiteY0" fmla="*/ 4222743 h 4222743"/>
              <a:gd name="connsiteX1" fmla="*/ 6848978 w 6848977"/>
              <a:gd name="connsiteY1" fmla="*/ 272575 h 4222743"/>
              <a:gd name="connsiteX2" fmla="*/ 6848978 w 6848977"/>
              <a:gd name="connsiteY2" fmla="*/ 0 h 4222743"/>
              <a:gd name="connsiteX3" fmla="*/ 0 w 6848977"/>
              <a:gd name="connsiteY3" fmla="*/ 3950168 h 422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8977" h="4222743">
                <a:moveTo>
                  <a:pt x="0" y="4222743"/>
                </a:moveTo>
                <a:lnTo>
                  <a:pt x="6848978" y="272575"/>
                </a:lnTo>
                <a:lnTo>
                  <a:pt x="6848978" y="0"/>
                </a:lnTo>
                <a:lnTo>
                  <a:pt x="0" y="3950168"/>
                </a:lnTo>
                <a:close/>
              </a:path>
            </a:pathLst>
          </a:custGeom>
          <a:solidFill>
            <a:srgbClr val="ECC52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70010DF-AF59-492C-AC6F-2D4477741051}"/>
              </a:ext>
            </a:extLst>
          </p:cNvPr>
          <p:cNvSpPr/>
          <p:nvPr/>
        </p:nvSpPr>
        <p:spPr>
          <a:xfrm>
            <a:off x="10581110" y="6021068"/>
            <a:ext cx="5782096" cy="3534811"/>
          </a:xfrm>
          <a:custGeom>
            <a:avLst/>
            <a:gdLst>
              <a:gd name="connsiteX0" fmla="*/ 0 w 6907386"/>
              <a:gd name="connsiteY0" fmla="*/ 4222743 h 4222743"/>
              <a:gd name="connsiteX1" fmla="*/ 6907387 w 6907386"/>
              <a:gd name="connsiteY1" fmla="*/ 30286 h 4222743"/>
              <a:gd name="connsiteX2" fmla="*/ 6848978 w 6907386"/>
              <a:gd name="connsiteY2" fmla="*/ 0 h 4222743"/>
              <a:gd name="connsiteX3" fmla="*/ 0 w 6907386"/>
              <a:gd name="connsiteY3" fmla="*/ 3950168 h 422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86" h="4222743">
                <a:moveTo>
                  <a:pt x="0" y="4222743"/>
                </a:moveTo>
                <a:lnTo>
                  <a:pt x="6907387" y="30286"/>
                </a:lnTo>
                <a:lnTo>
                  <a:pt x="6848978" y="0"/>
                </a:lnTo>
                <a:lnTo>
                  <a:pt x="0" y="3950168"/>
                </a:lnTo>
                <a:close/>
              </a:path>
            </a:pathLst>
          </a:custGeom>
          <a:solidFill>
            <a:srgbClr val="B2B2B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7787E66D-DD84-44C7-A491-C068D5D29D5C}"/>
              </a:ext>
            </a:extLst>
          </p:cNvPr>
          <p:cNvSpPr/>
          <p:nvPr/>
        </p:nvSpPr>
        <p:spPr>
          <a:xfrm>
            <a:off x="10631814" y="6046421"/>
            <a:ext cx="5731392" cy="3534810"/>
          </a:xfrm>
          <a:custGeom>
            <a:avLst/>
            <a:gdLst>
              <a:gd name="connsiteX0" fmla="*/ 0 w 6846814"/>
              <a:gd name="connsiteY0" fmla="*/ 4222743 h 4222742"/>
              <a:gd name="connsiteX1" fmla="*/ 6846815 w 6846814"/>
              <a:gd name="connsiteY1" fmla="*/ 272574 h 4222742"/>
              <a:gd name="connsiteX2" fmla="*/ 6846815 w 6846814"/>
              <a:gd name="connsiteY2" fmla="*/ 0 h 4222742"/>
              <a:gd name="connsiteX3" fmla="*/ 0 w 6846814"/>
              <a:gd name="connsiteY3" fmla="*/ 3950169 h 42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14" h="4222742">
                <a:moveTo>
                  <a:pt x="0" y="4222743"/>
                </a:moveTo>
                <a:lnTo>
                  <a:pt x="6846815" y="272574"/>
                </a:lnTo>
                <a:lnTo>
                  <a:pt x="6846815" y="0"/>
                </a:lnTo>
                <a:lnTo>
                  <a:pt x="0" y="3950169"/>
                </a:lnTo>
                <a:close/>
              </a:path>
            </a:pathLst>
          </a:custGeom>
          <a:solidFill>
            <a:srgbClr val="88888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045480A2-2A13-40B0-B5A6-8D7A96D5DA33}"/>
              </a:ext>
            </a:extLst>
          </p:cNvPr>
          <p:cNvSpPr/>
          <p:nvPr/>
        </p:nvSpPr>
        <p:spPr>
          <a:xfrm>
            <a:off x="10697006" y="6133342"/>
            <a:ext cx="5611875" cy="3355535"/>
          </a:xfrm>
          <a:custGeom>
            <a:avLst/>
            <a:gdLst>
              <a:gd name="connsiteX0" fmla="*/ 0 w 6704037"/>
              <a:gd name="connsiteY0" fmla="*/ 4008578 h 4008577"/>
              <a:gd name="connsiteX1" fmla="*/ 6704038 w 6704037"/>
              <a:gd name="connsiteY1" fmla="*/ 140614 h 4008577"/>
              <a:gd name="connsiteX2" fmla="*/ 6704038 w 6704037"/>
              <a:gd name="connsiteY2" fmla="*/ 0 h 4008577"/>
              <a:gd name="connsiteX3" fmla="*/ 0 w 6704037"/>
              <a:gd name="connsiteY3" fmla="*/ 3867964 h 400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4037" h="4008577">
                <a:moveTo>
                  <a:pt x="0" y="4008578"/>
                </a:moveTo>
                <a:lnTo>
                  <a:pt x="6704038" y="140614"/>
                </a:lnTo>
                <a:lnTo>
                  <a:pt x="6704038" y="0"/>
                </a:lnTo>
                <a:lnTo>
                  <a:pt x="0" y="3867964"/>
                </a:lnTo>
                <a:close/>
              </a:path>
            </a:pathLst>
          </a:custGeom>
          <a:solidFill>
            <a:srgbClr val="DADED5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BA1102AA-E776-4F8B-9B56-52028C00CAA4}"/>
              </a:ext>
            </a:extLst>
          </p:cNvPr>
          <p:cNvSpPr/>
          <p:nvPr/>
        </p:nvSpPr>
        <p:spPr>
          <a:xfrm>
            <a:off x="9190365" y="5217043"/>
            <a:ext cx="7123947" cy="4110666"/>
          </a:xfrm>
          <a:custGeom>
            <a:avLst/>
            <a:gdLst>
              <a:gd name="connsiteX0" fmla="*/ 8510385 w 8510384"/>
              <a:gd name="connsiteY0" fmla="*/ 960501 h 4910669"/>
              <a:gd name="connsiteX1" fmla="*/ 6846815 w 8510384"/>
              <a:gd name="connsiteY1" fmla="*/ 0 h 4910669"/>
              <a:gd name="connsiteX2" fmla="*/ 0 w 8510384"/>
              <a:gd name="connsiteY2" fmla="*/ 3950168 h 4910669"/>
              <a:gd name="connsiteX3" fmla="*/ 1661408 w 8510384"/>
              <a:gd name="connsiteY3" fmla="*/ 4910669 h 49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384" h="4910669">
                <a:moveTo>
                  <a:pt x="8510385" y="960501"/>
                </a:moveTo>
                <a:lnTo>
                  <a:pt x="6846815" y="0"/>
                </a:lnTo>
                <a:lnTo>
                  <a:pt x="0" y="3950168"/>
                </a:lnTo>
                <a:lnTo>
                  <a:pt x="1661408" y="4910669"/>
                </a:lnTo>
                <a:close/>
              </a:path>
            </a:pathLst>
          </a:custGeom>
          <a:solidFill>
            <a:srgbClr val="B2B2B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F94D2236-3430-44FC-9527-7A531A2DB07C}"/>
              </a:ext>
            </a:extLst>
          </p:cNvPr>
          <p:cNvSpPr/>
          <p:nvPr/>
        </p:nvSpPr>
        <p:spPr>
          <a:xfrm>
            <a:off x="9221150" y="6410405"/>
            <a:ext cx="1423341" cy="2832195"/>
          </a:xfrm>
          <a:custGeom>
            <a:avLst/>
            <a:gdLst>
              <a:gd name="connsiteX0" fmla="*/ 1700347 w 1700346"/>
              <a:gd name="connsiteY0" fmla="*/ 3383387 h 3383386"/>
              <a:gd name="connsiteX1" fmla="*/ 0 w 1700346"/>
              <a:gd name="connsiteY1" fmla="*/ 2401253 h 3383386"/>
              <a:gd name="connsiteX2" fmla="*/ 0 w 1700346"/>
              <a:gd name="connsiteY2" fmla="*/ 0 h 3383386"/>
              <a:gd name="connsiteX3" fmla="*/ 1700347 w 1700346"/>
              <a:gd name="connsiteY3" fmla="*/ 982134 h 338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346" h="3383386">
                <a:moveTo>
                  <a:pt x="1700347" y="3383387"/>
                </a:moveTo>
                <a:lnTo>
                  <a:pt x="0" y="2401253"/>
                </a:lnTo>
                <a:lnTo>
                  <a:pt x="0" y="0"/>
                </a:lnTo>
                <a:lnTo>
                  <a:pt x="1700347" y="98213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DD588C60-2276-4351-8311-89F6BEFD577E}"/>
              </a:ext>
            </a:extLst>
          </p:cNvPr>
          <p:cNvSpPr/>
          <p:nvPr/>
        </p:nvSpPr>
        <p:spPr>
          <a:xfrm>
            <a:off x="10032418" y="8643203"/>
            <a:ext cx="262576" cy="1028571"/>
          </a:xfrm>
          <a:custGeom>
            <a:avLst/>
            <a:gdLst>
              <a:gd name="connsiteX0" fmla="*/ 84369 w 313677"/>
              <a:gd name="connsiteY0" fmla="*/ 0 h 1228748"/>
              <a:gd name="connsiteX1" fmla="*/ 168737 w 313677"/>
              <a:gd name="connsiteY1" fmla="*/ 424005 h 1228748"/>
              <a:gd name="connsiteX2" fmla="*/ 168737 w 313677"/>
              <a:gd name="connsiteY2" fmla="*/ 878296 h 1228748"/>
              <a:gd name="connsiteX3" fmla="*/ 313677 w 313677"/>
              <a:gd name="connsiteY3" fmla="*/ 796091 h 1228748"/>
              <a:gd name="connsiteX4" fmla="*/ 313677 w 313677"/>
              <a:gd name="connsiteY4" fmla="*/ 1047033 h 1228748"/>
              <a:gd name="connsiteX5" fmla="*/ 168737 w 313677"/>
              <a:gd name="connsiteY5" fmla="*/ 1131401 h 1228748"/>
              <a:gd name="connsiteX6" fmla="*/ 129797 w 313677"/>
              <a:gd name="connsiteY6" fmla="*/ 1153034 h 1228748"/>
              <a:gd name="connsiteX7" fmla="*/ 0 w 313677"/>
              <a:gd name="connsiteY7" fmla="*/ 1228749 h 1228748"/>
              <a:gd name="connsiteX8" fmla="*/ 0 w 313677"/>
              <a:gd name="connsiteY8" fmla="*/ 49755 h 122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677" h="1228748">
                <a:moveTo>
                  <a:pt x="84369" y="0"/>
                </a:moveTo>
                <a:lnTo>
                  <a:pt x="168737" y="424005"/>
                </a:lnTo>
                <a:lnTo>
                  <a:pt x="168737" y="878296"/>
                </a:lnTo>
                <a:lnTo>
                  <a:pt x="313677" y="796091"/>
                </a:lnTo>
                <a:lnTo>
                  <a:pt x="313677" y="1047033"/>
                </a:lnTo>
                <a:lnTo>
                  <a:pt x="168737" y="1131401"/>
                </a:lnTo>
                <a:lnTo>
                  <a:pt x="129797" y="1153034"/>
                </a:lnTo>
                <a:lnTo>
                  <a:pt x="0" y="1228749"/>
                </a:lnTo>
                <a:lnTo>
                  <a:pt x="0" y="49755"/>
                </a:lnTo>
                <a:close/>
              </a:path>
            </a:pathLst>
          </a:custGeom>
          <a:solidFill>
            <a:srgbClr val="BDC1C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A691A3D7-5012-4E4D-9567-7F5E16673A13}"/>
              </a:ext>
            </a:extLst>
          </p:cNvPr>
          <p:cNvSpPr/>
          <p:nvPr/>
        </p:nvSpPr>
        <p:spPr>
          <a:xfrm>
            <a:off x="10173666" y="9215437"/>
            <a:ext cx="121328" cy="162978"/>
          </a:xfrm>
          <a:custGeom>
            <a:avLst/>
            <a:gdLst>
              <a:gd name="connsiteX0" fmla="*/ 144940 w 144940"/>
              <a:gd name="connsiteY0" fmla="*/ 112491 h 194696"/>
              <a:gd name="connsiteX1" fmla="*/ 0 w 144940"/>
              <a:gd name="connsiteY1" fmla="*/ 0 h 194696"/>
              <a:gd name="connsiteX2" fmla="*/ 0 w 144940"/>
              <a:gd name="connsiteY2" fmla="*/ 194696 h 19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40" h="194696">
                <a:moveTo>
                  <a:pt x="144940" y="112491"/>
                </a:moveTo>
                <a:lnTo>
                  <a:pt x="0" y="0"/>
                </a:lnTo>
                <a:lnTo>
                  <a:pt x="0" y="194696"/>
                </a:lnTo>
                <a:close/>
              </a:path>
            </a:pathLst>
          </a:custGeom>
          <a:solidFill>
            <a:srgbClr val="A6A9A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6DAAC38-1C2A-4318-96A8-C6E0D6327347}"/>
              </a:ext>
            </a:extLst>
          </p:cNvPr>
          <p:cNvSpPr/>
          <p:nvPr/>
        </p:nvSpPr>
        <p:spPr>
          <a:xfrm>
            <a:off x="10074068" y="8603363"/>
            <a:ext cx="28973" cy="56137"/>
          </a:xfrm>
          <a:custGeom>
            <a:avLst/>
            <a:gdLst>
              <a:gd name="connsiteX0" fmla="*/ 34613 w 34612"/>
              <a:gd name="connsiteY0" fmla="*/ 47593 h 67062"/>
              <a:gd name="connsiteX1" fmla="*/ 0 w 34612"/>
              <a:gd name="connsiteY1" fmla="*/ 0 h 67062"/>
              <a:gd name="connsiteX2" fmla="*/ 0 w 34612"/>
              <a:gd name="connsiteY2" fmla="*/ 67062 h 6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12" h="67062">
                <a:moveTo>
                  <a:pt x="34613" y="47593"/>
                </a:moveTo>
                <a:lnTo>
                  <a:pt x="0" y="0"/>
                </a:lnTo>
                <a:lnTo>
                  <a:pt x="0" y="67062"/>
                </a:lnTo>
                <a:close/>
              </a:path>
            </a:pathLst>
          </a:custGeom>
          <a:solidFill>
            <a:srgbClr val="A6A9A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E01ED07E-740D-49AF-A826-4F8B61EDA020}"/>
              </a:ext>
            </a:extLst>
          </p:cNvPr>
          <p:cNvSpPr/>
          <p:nvPr/>
        </p:nvSpPr>
        <p:spPr>
          <a:xfrm>
            <a:off x="10702438" y="6631330"/>
            <a:ext cx="1425151" cy="1743865"/>
          </a:xfrm>
          <a:custGeom>
            <a:avLst/>
            <a:gdLst>
              <a:gd name="connsiteX0" fmla="*/ 1702510 w 1702509"/>
              <a:gd name="connsiteY0" fmla="*/ 2083249 h 2083249"/>
              <a:gd name="connsiteX1" fmla="*/ 0 w 1702509"/>
              <a:gd name="connsiteY1" fmla="*/ 1101115 h 2083249"/>
              <a:gd name="connsiteX2" fmla="*/ 0 w 1702509"/>
              <a:gd name="connsiteY2" fmla="*/ 0 h 2083249"/>
              <a:gd name="connsiteX3" fmla="*/ 1702510 w 1702509"/>
              <a:gd name="connsiteY3" fmla="*/ 982134 h 208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509" h="2083249">
                <a:moveTo>
                  <a:pt x="1702510" y="2083249"/>
                </a:moveTo>
                <a:lnTo>
                  <a:pt x="0" y="1101115"/>
                </a:lnTo>
                <a:lnTo>
                  <a:pt x="0" y="0"/>
                </a:lnTo>
                <a:lnTo>
                  <a:pt x="1702510" y="9821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44C3643-984A-4E53-8930-0B0BB5988BBA}"/>
              </a:ext>
            </a:extLst>
          </p:cNvPr>
          <p:cNvSpPr/>
          <p:nvPr/>
        </p:nvSpPr>
        <p:spPr>
          <a:xfrm>
            <a:off x="12127590" y="5135554"/>
            <a:ext cx="3994772" cy="3239640"/>
          </a:xfrm>
          <a:custGeom>
            <a:avLst/>
            <a:gdLst>
              <a:gd name="connsiteX0" fmla="*/ 0 w 4772219"/>
              <a:gd name="connsiteY0" fmla="*/ 3870127 h 3870127"/>
              <a:gd name="connsiteX1" fmla="*/ 4772219 w 4772219"/>
              <a:gd name="connsiteY1" fmla="*/ 1101115 h 3870127"/>
              <a:gd name="connsiteX2" fmla="*/ 4772219 w 4772219"/>
              <a:gd name="connsiteY2" fmla="*/ 0 h 3870127"/>
              <a:gd name="connsiteX3" fmla="*/ 0 w 4772219"/>
              <a:gd name="connsiteY3" fmla="*/ 2769012 h 387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2219" h="3870127">
                <a:moveTo>
                  <a:pt x="0" y="3870127"/>
                </a:moveTo>
                <a:lnTo>
                  <a:pt x="4772219" y="1101115"/>
                </a:lnTo>
                <a:lnTo>
                  <a:pt x="4772219" y="0"/>
                </a:lnTo>
                <a:lnTo>
                  <a:pt x="0" y="27690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FC8A26B-6DC9-4564-BBF9-B292EC9C9EE4}"/>
              </a:ext>
            </a:extLst>
          </p:cNvPr>
          <p:cNvSpPr/>
          <p:nvPr/>
        </p:nvSpPr>
        <p:spPr>
          <a:xfrm>
            <a:off x="10702438" y="4313421"/>
            <a:ext cx="5419923" cy="3140042"/>
          </a:xfrm>
          <a:custGeom>
            <a:avLst/>
            <a:gdLst>
              <a:gd name="connsiteX0" fmla="*/ 0 w 6474728"/>
              <a:gd name="connsiteY0" fmla="*/ 2769012 h 3751145"/>
              <a:gd name="connsiteX1" fmla="*/ 4772219 w 6474728"/>
              <a:gd name="connsiteY1" fmla="*/ 0 h 3751145"/>
              <a:gd name="connsiteX2" fmla="*/ 6474729 w 6474728"/>
              <a:gd name="connsiteY2" fmla="*/ 982134 h 3751145"/>
              <a:gd name="connsiteX3" fmla="*/ 1702510 w 6474728"/>
              <a:gd name="connsiteY3" fmla="*/ 3751146 h 37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728" h="3751145">
                <a:moveTo>
                  <a:pt x="0" y="2769012"/>
                </a:moveTo>
                <a:lnTo>
                  <a:pt x="4772219" y="0"/>
                </a:lnTo>
                <a:lnTo>
                  <a:pt x="6474729" y="982134"/>
                </a:lnTo>
                <a:lnTo>
                  <a:pt x="1702510" y="375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83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3212299" y="5635353"/>
            <a:ext cx="1332797" cy="1704025"/>
            <a:chOff x="11821700" y="5206049"/>
            <a:chExt cx="1592181" cy="2035656"/>
          </a:xfrm>
          <a:solidFill>
            <a:srgbClr val="000000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87C4447-B8C0-4868-9FAF-0B5BD4D4C033}"/>
                </a:ext>
              </a:extLst>
            </p:cNvPr>
            <p:cNvSpPr/>
            <p:nvPr/>
          </p:nvSpPr>
          <p:spPr>
            <a:xfrm>
              <a:off x="12682689" y="5703606"/>
              <a:ext cx="731192" cy="1538099"/>
            </a:xfrm>
            <a:custGeom>
              <a:avLst/>
              <a:gdLst>
                <a:gd name="connsiteX0" fmla="*/ 731193 w 731192"/>
                <a:gd name="connsiteY0" fmla="*/ 0 h 1538099"/>
                <a:gd name="connsiteX1" fmla="*/ 731193 w 731192"/>
                <a:gd name="connsiteY1" fmla="*/ 1116258 h 1538099"/>
                <a:gd name="connsiteX2" fmla="*/ 0 w 731192"/>
                <a:gd name="connsiteY2" fmla="*/ 1538100 h 1538099"/>
                <a:gd name="connsiteX3" fmla="*/ 0 w 731192"/>
                <a:gd name="connsiteY3" fmla="*/ 424005 h 1538099"/>
                <a:gd name="connsiteX4" fmla="*/ 731193 w 731192"/>
                <a:gd name="connsiteY4" fmla="*/ 0 h 15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192" h="1538099">
                  <a:moveTo>
                    <a:pt x="731193" y="0"/>
                  </a:moveTo>
                  <a:lnTo>
                    <a:pt x="731193" y="1116258"/>
                  </a:lnTo>
                  <a:lnTo>
                    <a:pt x="0" y="1538100"/>
                  </a:lnTo>
                  <a:lnTo>
                    <a:pt x="0" y="424005"/>
                  </a:lnTo>
                  <a:lnTo>
                    <a:pt x="731193" y="0"/>
                  </a:lnTo>
                  <a:close/>
                </a:path>
              </a:pathLst>
            </a:custGeom>
            <a:solidFill>
              <a:srgbClr val="B2B2B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9518303-696F-431D-A26B-9016D6AC2950}"/>
                </a:ext>
              </a:extLst>
            </p:cNvPr>
            <p:cNvSpPr/>
            <p:nvPr/>
          </p:nvSpPr>
          <p:spPr>
            <a:xfrm>
              <a:off x="11821700" y="5206049"/>
              <a:ext cx="1592181" cy="921561"/>
            </a:xfrm>
            <a:custGeom>
              <a:avLst/>
              <a:gdLst>
                <a:gd name="connsiteX0" fmla="*/ 1592182 w 1592181"/>
                <a:gd name="connsiteY0" fmla="*/ 497557 h 921561"/>
                <a:gd name="connsiteX1" fmla="*/ 860989 w 1592181"/>
                <a:gd name="connsiteY1" fmla="*/ 921562 h 921561"/>
                <a:gd name="connsiteX2" fmla="*/ 731192 w 1592181"/>
                <a:gd name="connsiteY2" fmla="*/ 845847 h 921561"/>
                <a:gd name="connsiteX3" fmla="*/ 0 w 1592181"/>
                <a:gd name="connsiteY3" fmla="*/ 424005 h 921561"/>
                <a:gd name="connsiteX4" fmla="*/ 731192 w 1592181"/>
                <a:gd name="connsiteY4" fmla="*/ 0 h 921561"/>
                <a:gd name="connsiteX5" fmla="*/ 731192 w 1592181"/>
                <a:gd name="connsiteY5" fmla="*/ 0 h 921561"/>
                <a:gd name="connsiteX6" fmla="*/ 1044869 w 1592181"/>
                <a:gd name="connsiteY6" fmla="*/ 181717 h 92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181" h="921561">
                  <a:moveTo>
                    <a:pt x="1592182" y="497557"/>
                  </a:moveTo>
                  <a:lnTo>
                    <a:pt x="860989" y="921562"/>
                  </a:lnTo>
                  <a:lnTo>
                    <a:pt x="731192" y="845847"/>
                  </a:lnTo>
                  <a:lnTo>
                    <a:pt x="0" y="424005"/>
                  </a:lnTo>
                  <a:lnTo>
                    <a:pt x="731192" y="0"/>
                  </a:lnTo>
                  <a:lnTo>
                    <a:pt x="731192" y="0"/>
                  </a:lnTo>
                  <a:lnTo>
                    <a:pt x="1044869" y="181717"/>
                  </a:lnTo>
                  <a:close/>
                </a:path>
              </a:pathLst>
            </a:custGeom>
            <a:solidFill>
              <a:srgbClr val="73800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632C18A-911F-4A06-B777-7704235F6D75}"/>
                </a:ext>
              </a:extLst>
            </p:cNvPr>
            <p:cNvSpPr/>
            <p:nvPr/>
          </p:nvSpPr>
          <p:spPr>
            <a:xfrm>
              <a:off x="12552892" y="5206049"/>
              <a:ext cx="860990" cy="1613814"/>
            </a:xfrm>
            <a:custGeom>
              <a:avLst/>
              <a:gdLst>
                <a:gd name="connsiteX0" fmla="*/ 860990 w 860990"/>
                <a:gd name="connsiteY0" fmla="*/ 497557 h 1613814"/>
                <a:gd name="connsiteX1" fmla="*/ 860990 w 860990"/>
                <a:gd name="connsiteY1" fmla="*/ 1613815 h 1613814"/>
                <a:gd name="connsiteX2" fmla="*/ 129797 w 860990"/>
                <a:gd name="connsiteY2" fmla="*/ 1191973 h 1613814"/>
                <a:gd name="connsiteX3" fmla="*/ 129797 w 860990"/>
                <a:gd name="connsiteY3" fmla="*/ 921562 h 1613814"/>
                <a:gd name="connsiteX4" fmla="*/ 0 w 860990"/>
                <a:gd name="connsiteY4" fmla="*/ 845847 h 1613814"/>
                <a:gd name="connsiteX5" fmla="*/ 0 w 860990"/>
                <a:gd name="connsiteY5" fmla="*/ 0 h 1613814"/>
                <a:gd name="connsiteX6" fmla="*/ 313677 w 860990"/>
                <a:gd name="connsiteY6" fmla="*/ 181717 h 16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0990" h="1613814">
                  <a:moveTo>
                    <a:pt x="860990" y="497557"/>
                  </a:moveTo>
                  <a:lnTo>
                    <a:pt x="860990" y="1613815"/>
                  </a:lnTo>
                  <a:lnTo>
                    <a:pt x="129797" y="1191973"/>
                  </a:lnTo>
                  <a:lnTo>
                    <a:pt x="129797" y="921562"/>
                  </a:lnTo>
                  <a:lnTo>
                    <a:pt x="0" y="845847"/>
                  </a:lnTo>
                  <a:lnTo>
                    <a:pt x="0" y="0"/>
                  </a:lnTo>
                  <a:lnTo>
                    <a:pt x="313677" y="181717"/>
                  </a:lnTo>
                  <a:close/>
                </a:path>
              </a:pathLst>
            </a:custGeom>
            <a:solidFill>
              <a:srgbClr val="7F7F7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1B5BFC2F-EB86-4C1A-93F1-AE79EE7147AA}"/>
              </a:ext>
            </a:extLst>
          </p:cNvPr>
          <p:cNvSpPr/>
          <p:nvPr/>
        </p:nvSpPr>
        <p:spPr>
          <a:xfrm>
            <a:off x="10702438" y="5512215"/>
            <a:ext cx="1425151" cy="1743864"/>
          </a:xfrm>
          <a:custGeom>
            <a:avLst/>
            <a:gdLst>
              <a:gd name="connsiteX0" fmla="*/ 1702510 w 1702509"/>
              <a:gd name="connsiteY0" fmla="*/ 2083249 h 2083248"/>
              <a:gd name="connsiteX1" fmla="*/ 0 w 1702509"/>
              <a:gd name="connsiteY1" fmla="*/ 1101115 h 2083248"/>
              <a:gd name="connsiteX2" fmla="*/ 0 w 1702509"/>
              <a:gd name="connsiteY2" fmla="*/ 0 h 2083248"/>
              <a:gd name="connsiteX3" fmla="*/ 1702510 w 1702509"/>
              <a:gd name="connsiteY3" fmla="*/ 982134 h 208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509" h="2083248">
                <a:moveTo>
                  <a:pt x="1702510" y="2083249"/>
                </a:moveTo>
                <a:lnTo>
                  <a:pt x="0" y="1101115"/>
                </a:lnTo>
                <a:lnTo>
                  <a:pt x="0" y="0"/>
                </a:lnTo>
                <a:lnTo>
                  <a:pt x="1702510" y="98213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31E615AC-7B2B-4EB7-B68E-9387BD47C6E1}"/>
              </a:ext>
            </a:extLst>
          </p:cNvPr>
          <p:cNvSpPr/>
          <p:nvPr/>
        </p:nvSpPr>
        <p:spPr>
          <a:xfrm>
            <a:off x="12127590" y="4018250"/>
            <a:ext cx="3994772" cy="3237829"/>
          </a:xfrm>
          <a:custGeom>
            <a:avLst/>
            <a:gdLst>
              <a:gd name="connsiteX0" fmla="*/ 0 w 4772219"/>
              <a:gd name="connsiteY0" fmla="*/ 3867964 h 3867963"/>
              <a:gd name="connsiteX1" fmla="*/ 4772219 w 4772219"/>
              <a:gd name="connsiteY1" fmla="*/ 1101115 h 3867963"/>
              <a:gd name="connsiteX2" fmla="*/ 4772219 w 4772219"/>
              <a:gd name="connsiteY2" fmla="*/ 0 h 3867963"/>
              <a:gd name="connsiteX3" fmla="*/ 0 w 4772219"/>
              <a:gd name="connsiteY3" fmla="*/ 2766849 h 386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2219" h="3867963">
                <a:moveTo>
                  <a:pt x="0" y="3867964"/>
                </a:moveTo>
                <a:lnTo>
                  <a:pt x="4772219" y="1101115"/>
                </a:lnTo>
                <a:lnTo>
                  <a:pt x="4772219" y="0"/>
                </a:lnTo>
                <a:lnTo>
                  <a:pt x="0" y="2766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17B93246-C514-4CEB-8D23-B4C26D173BE9}"/>
              </a:ext>
            </a:extLst>
          </p:cNvPr>
          <p:cNvSpPr/>
          <p:nvPr/>
        </p:nvSpPr>
        <p:spPr>
          <a:xfrm>
            <a:off x="10702438" y="3194306"/>
            <a:ext cx="5419923" cy="3140042"/>
          </a:xfrm>
          <a:custGeom>
            <a:avLst/>
            <a:gdLst>
              <a:gd name="connsiteX0" fmla="*/ 0 w 6474728"/>
              <a:gd name="connsiteY0" fmla="*/ 2769012 h 3751145"/>
              <a:gd name="connsiteX1" fmla="*/ 4772219 w 6474728"/>
              <a:gd name="connsiteY1" fmla="*/ 0 h 3751145"/>
              <a:gd name="connsiteX2" fmla="*/ 6474729 w 6474728"/>
              <a:gd name="connsiteY2" fmla="*/ 984297 h 3751145"/>
              <a:gd name="connsiteX3" fmla="*/ 1702510 w 6474728"/>
              <a:gd name="connsiteY3" fmla="*/ 3751146 h 37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4728" h="3751145">
                <a:moveTo>
                  <a:pt x="0" y="2769012"/>
                </a:moveTo>
                <a:lnTo>
                  <a:pt x="4772219" y="0"/>
                </a:lnTo>
                <a:lnTo>
                  <a:pt x="6474729" y="984297"/>
                </a:lnTo>
                <a:lnTo>
                  <a:pt x="1702510" y="375114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B513A9AF-1CF5-4416-9605-F5D1B1D0944B}"/>
              </a:ext>
            </a:extLst>
          </p:cNvPr>
          <p:cNvSpPr/>
          <p:nvPr/>
        </p:nvSpPr>
        <p:spPr>
          <a:xfrm>
            <a:off x="10644490" y="6533544"/>
            <a:ext cx="1209658" cy="2709056"/>
          </a:xfrm>
          <a:custGeom>
            <a:avLst/>
            <a:gdLst>
              <a:gd name="connsiteX0" fmla="*/ 0 w 1445077"/>
              <a:gd name="connsiteY0" fmla="*/ 3236283 h 3236282"/>
              <a:gd name="connsiteX1" fmla="*/ 1445078 w 1445077"/>
              <a:gd name="connsiteY1" fmla="*/ 2401253 h 3236282"/>
              <a:gd name="connsiteX2" fmla="*/ 1445078 w 1445077"/>
              <a:gd name="connsiteY2" fmla="*/ 0 h 3236282"/>
              <a:gd name="connsiteX3" fmla="*/ 0 w 1445077"/>
              <a:gd name="connsiteY3" fmla="*/ 835030 h 323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077" h="3236282">
                <a:moveTo>
                  <a:pt x="0" y="3236283"/>
                </a:moveTo>
                <a:lnTo>
                  <a:pt x="1445078" y="2401253"/>
                </a:lnTo>
                <a:lnTo>
                  <a:pt x="1445078" y="0"/>
                </a:lnTo>
                <a:lnTo>
                  <a:pt x="0" y="835030"/>
                </a:lnTo>
                <a:close/>
              </a:path>
            </a:pathLst>
          </a:custGeom>
          <a:solidFill>
            <a:schemeClr val="accent5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CEF34F0-E6E6-4ED1-88D9-47BB7D036E31}"/>
              </a:ext>
            </a:extLst>
          </p:cNvPr>
          <p:cNvSpPr/>
          <p:nvPr/>
        </p:nvSpPr>
        <p:spPr>
          <a:xfrm>
            <a:off x="9221150" y="5711410"/>
            <a:ext cx="2632999" cy="1521128"/>
          </a:xfrm>
          <a:custGeom>
            <a:avLst/>
            <a:gdLst>
              <a:gd name="connsiteX0" fmla="*/ 0 w 3145424"/>
              <a:gd name="connsiteY0" fmla="*/ 835030 h 1817164"/>
              <a:gd name="connsiteX1" fmla="*/ 1445078 w 3145424"/>
              <a:gd name="connsiteY1" fmla="*/ 0 h 1817164"/>
              <a:gd name="connsiteX2" fmla="*/ 3145424 w 3145424"/>
              <a:gd name="connsiteY2" fmla="*/ 982134 h 1817164"/>
              <a:gd name="connsiteX3" fmla="*/ 1700347 w 3145424"/>
              <a:gd name="connsiteY3" fmla="*/ 1817164 h 181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424" h="1817164">
                <a:moveTo>
                  <a:pt x="0" y="835030"/>
                </a:moveTo>
                <a:lnTo>
                  <a:pt x="1445078" y="0"/>
                </a:lnTo>
                <a:lnTo>
                  <a:pt x="3145424" y="982134"/>
                </a:lnTo>
                <a:lnTo>
                  <a:pt x="1700347" y="181716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CDCE68E-AE6A-4099-A204-89B0D0DDC29C}"/>
              </a:ext>
            </a:extLst>
          </p:cNvPr>
          <p:cNvSpPr/>
          <p:nvPr/>
        </p:nvSpPr>
        <p:spPr>
          <a:xfrm>
            <a:off x="10581110" y="9327711"/>
            <a:ext cx="50703" cy="253521"/>
          </a:xfrm>
          <a:custGeom>
            <a:avLst/>
            <a:gdLst>
              <a:gd name="connsiteX0" fmla="*/ 60572 w 60571"/>
              <a:gd name="connsiteY0" fmla="*/ 30287 h 302860"/>
              <a:gd name="connsiteX1" fmla="*/ 0 w 60571"/>
              <a:gd name="connsiteY1" fmla="*/ 0 h 302860"/>
              <a:gd name="connsiteX2" fmla="*/ 0 w 60571"/>
              <a:gd name="connsiteY2" fmla="*/ 272575 h 302860"/>
              <a:gd name="connsiteX3" fmla="*/ 60572 w 60571"/>
              <a:gd name="connsiteY3" fmla="*/ 302861 h 30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71" h="302860">
                <a:moveTo>
                  <a:pt x="60572" y="30287"/>
                </a:moveTo>
                <a:lnTo>
                  <a:pt x="0" y="0"/>
                </a:lnTo>
                <a:lnTo>
                  <a:pt x="0" y="272575"/>
                </a:lnTo>
                <a:lnTo>
                  <a:pt x="60572" y="302861"/>
                </a:lnTo>
                <a:close/>
              </a:path>
            </a:pathLst>
          </a:custGeom>
          <a:solidFill>
            <a:srgbClr val="5A5C5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94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0825577" y="6241994"/>
            <a:ext cx="5294972" cy="3172638"/>
            <a:chOff x="8970483" y="5930752"/>
            <a:chExt cx="6325460" cy="3790085"/>
          </a:xfrm>
          <a:solidFill>
            <a:srgbClr val="FF4733"/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219BFE6-13C4-429B-89D7-54FABB5341DF}"/>
                </a:ext>
              </a:extLst>
            </p:cNvPr>
            <p:cNvSpPr/>
            <p:nvPr/>
          </p:nvSpPr>
          <p:spPr>
            <a:xfrm>
              <a:off x="8970483" y="9513161"/>
              <a:ext cx="118980" cy="207676"/>
            </a:xfrm>
            <a:custGeom>
              <a:avLst/>
              <a:gdLst>
                <a:gd name="connsiteX0" fmla="*/ 118981 w 118980"/>
                <a:gd name="connsiteY0" fmla="*/ 140614 h 207676"/>
                <a:gd name="connsiteX1" fmla="*/ 0 w 118980"/>
                <a:gd name="connsiteY1" fmla="*/ 207676 h 207676"/>
                <a:gd name="connsiteX2" fmla="*/ 0 w 118980"/>
                <a:gd name="connsiteY2" fmla="*/ 67062 h 207676"/>
                <a:gd name="connsiteX3" fmla="*/ 118981 w 118980"/>
                <a:gd name="connsiteY3" fmla="*/ 0 h 2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0" h="207676">
                  <a:moveTo>
                    <a:pt x="118981" y="140614"/>
                  </a:moveTo>
                  <a:lnTo>
                    <a:pt x="0" y="207676"/>
                  </a:lnTo>
                  <a:lnTo>
                    <a:pt x="0" y="67062"/>
                  </a:lnTo>
                  <a:lnTo>
                    <a:pt x="118981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489523F-35C7-4C38-90C3-9C34CB04116B}"/>
                </a:ext>
              </a:extLst>
            </p:cNvPr>
            <p:cNvSpPr/>
            <p:nvPr/>
          </p:nvSpPr>
          <p:spPr>
            <a:xfrm>
              <a:off x="9357712" y="9288179"/>
              <a:ext cx="118980" cy="209838"/>
            </a:xfrm>
            <a:custGeom>
              <a:avLst/>
              <a:gdLst>
                <a:gd name="connsiteX0" fmla="*/ 118981 w 118980"/>
                <a:gd name="connsiteY0" fmla="*/ 140614 h 209838"/>
                <a:gd name="connsiteX1" fmla="*/ 0 w 118980"/>
                <a:gd name="connsiteY1" fmla="*/ 209839 h 209838"/>
                <a:gd name="connsiteX2" fmla="*/ 0 w 118980"/>
                <a:gd name="connsiteY2" fmla="*/ 69225 h 209838"/>
                <a:gd name="connsiteX3" fmla="*/ 118981 w 118980"/>
                <a:gd name="connsiteY3" fmla="*/ 0 h 20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0" h="209838">
                  <a:moveTo>
                    <a:pt x="118981" y="140614"/>
                  </a:moveTo>
                  <a:lnTo>
                    <a:pt x="0" y="209839"/>
                  </a:lnTo>
                  <a:lnTo>
                    <a:pt x="0" y="69225"/>
                  </a:lnTo>
                  <a:lnTo>
                    <a:pt x="118981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809C1F1-77C2-45A3-B4DF-642FC838FC89}"/>
                </a:ext>
              </a:extLst>
            </p:cNvPr>
            <p:cNvSpPr/>
            <p:nvPr/>
          </p:nvSpPr>
          <p:spPr>
            <a:xfrm>
              <a:off x="9747105" y="9065360"/>
              <a:ext cx="116817" cy="209839"/>
            </a:xfrm>
            <a:custGeom>
              <a:avLst/>
              <a:gdLst>
                <a:gd name="connsiteX0" fmla="*/ 116818 w 116817"/>
                <a:gd name="connsiteY0" fmla="*/ 140614 h 209839"/>
                <a:gd name="connsiteX1" fmla="*/ 0 w 116817"/>
                <a:gd name="connsiteY1" fmla="*/ 209839 h 209839"/>
                <a:gd name="connsiteX2" fmla="*/ 0 w 116817"/>
                <a:gd name="connsiteY2" fmla="*/ 67062 h 209839"/>
                <a:gd name="connsiteX3" fmla="*/ 116818 w 116817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17" h="209839">
                  <a:moveTo>
                    <a:pt x="116818" y="140614"/>
                  </a:moveTo>
                  <a:lnTo>
                    <a:pt x="0" y="209839"/>
                  </a:lnTo>
                  <a:lnTo>
                    <a:pt x="0" y="67062"/>
                  </a:lnTo>
                  <a:lnTo>
                    <a:pt x="116818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8031B2B-A408-49A9-9186-0083D8767830}"/>
                </a:ext>
              </a:extLst>
            </p:cNvPr>
            <p:cNvSpPr/>
            <p:nvPr/>
          </p:nvSpPr>
          <p:spPr>
            <a:xfrm>
              <a:off x="10134333" y="8840377"/>
              <a:ext cx="118980" cy="209839"/>
            </a:xfrm>
            <a:custGeom>
              <a:avLst/>
              <a:gdLst>
                <a:gd name="connsiteX0" fmla="*/ 118981 w 118980"/>
                <a:gd name="connsiteY0" fmla="*/ 140614 h 209839"/>
                <a:gd name="connsiteX1" fmla="*/ 0 w 118980"/>
                <a:gd name="connsiteY1" fmla="*/ 209839 h 209839"/>
                <a:gd name="connsiteX2" fmla="*/ 0 w 118980"/>
                <a:gd name="connsiteY2" fmla="*/ 69226 h 209839"/>
                <a:gd name="connsiteX3" fmla="*/ 118981 w 118980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0" h="209839">
                  <a:moveTo>
                    <a:pt x="118981" y="140614"/>
                  </a:moveTo>
                  <a:lnTo>
                    <a:pt x="0" y="209839"/>
                  </a:lnTo>
                  <a:lnTo>
                    <a:pt x="0" y="69226"/>
                  </a:lnTo>
                  <a:lnTo>
                    <a:pt x="118981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43003E3-66B1-4E1C-8B61-3BFA7B6741C5}"/>
                </a:ext>
              </a:extLst>
            </p:cNvPr>
            <p:cNvSpPr/>
            <p:nvPr/>
          </p:nvSpPr>
          <p:spPr>
            <a:xfrm>
              <a:off x="10521562" y="8617559"/>
              <a:ext cx="118980" cy="209838"/>
            </a:xfrm>
            <a:custGeom>
              <a:avLst/>
              <a:gdLst>
                <a:gd name="connsiteX0" fmla="*/ 118981 w 118980"/>
                <a:gd name="connsiteY0" fmla="*/ 140614 h 209838"/>
                <a:gd name="connsiteX1" fmla="*/ 0 w 118980"/>
                <a:gd name="connsiteY1" fmla="*/ 209839 h 209838"/>
                <a:gd name="connsiteX2" fmla="*/ 0 w 118980"/>
                <a:gd name="connsiteY2" fmla="*/ 67062 h 209838"/>
                <a:gd name="connsiteX3" fmla="*/ 118981 w 118980"/>
                <a:gd name="connsiteY3" fmla="*/ 0 h 20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0" h="209838">
                  <a:moveTo>
                    <a:pt x="118981" y="140614"/>
                  </a:moveTo>
                  <a:lnTo>
                    <a:pt x="0" y="209839"/>
                  </a:lnTo>
                  <a:lnTo>
                    <a:pt x="0" y="67062"/>
                  </a:lnTo>
                  <a:lnTo>
                    <a:pt x="118981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3192972-3651-4481-8514-E3335E7839B3}"/>
                </a:ext>
              </a:extLst>
            </p:cNvPr>
            <p:cNvSpPr/>
            <p:nvPr/>
          </p:nvSpPr>
          <p:spPr>
            <a:xfrm>
              <a:off x="10910955" y="8392577"/>
              <a:ext cx="116817" cy="209838"/>
            </a:xfrm>
            <a:custGeom>
              <a:avLst/>
              <a:gdLst>
                <a:gd name="connsiteX0" fmla="*/ 116818 w 116817"/>
                <a:gd name="connsiteY0" fmla="*/ 140614 h 209838"/>
                <a:gd name="connsiteX1" fmla="*/ 0 w 116817"/>
                <a:gd name="connsiteY1" fmla="*/ 209839 h 209838"/>
                <a:gd name="connsiteX2" fmla="*/ 0 w 116817"/>
                <a:gd name="connsiteY2" fmla="*/ 69225 h 209838"/>
                <a:gd name="connsiteX3" fmla="*/ 116818 w 116817"/>
                <a:gd name="connsiteY3" fmla="*/ 0 h 20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17" h="209838">
                  <a:moveTo>
                    <a:pt x="116818" y="140614"/>
                  </a:moveTo>
                  <a:lnTo>
                    <a:pt x="0" y="209839"/>
                  </a:lnTo>
                  <a:lnTo>
                    <a:pt x="0" y="69225"/>
                  </a:lnTo>
                  <a:lnTo>
                    <a:pt x="116818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D984D2A0-406B-4094-80C7-589D96DBB8C6}"/>
                </a:ext>
              </a:extLst>
            </p:cNvPr>
            <p:cNvSpPr/>
            <p:nvPr/>
          </p:nvSpPr>
          <p:spPr>
            <a:xfrm>
              <a:off x="11298184" y="8169757"/>
              <a:ext cx="118980" cy="209839"/>
            </a:xfrm>
            <a:custGeom>
              <a:avLst/>
              <a:gdLst>
                <a:gd name="connsiteX0" fmla="*/ 118981 w 118980"/>
                <a:gd name="connsiteY0" fmla="*/ 140614 h 209839"/>
                <a:gd name="connsiteX1" fmla="*/ 0 w 118980"/>
                <a:gd name="connsiteY1" fmla="*/ 209839 h 209839"/>
                <a:gd name="connsiteX2" fmla="*/ 0 w 118980"/>
                <a:gd name="connsiteY2" fmla="*/ 67062 h 209839"/>
                <a:gd name="connsiteX3" fmla="*/ 118981 w 118980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0" h="209839">
                  <a:moveTo>
                    <a:pt x="118981" y="140614"/>
                  </a:moveTo>
                  <a:lnTo>
                    <a:pt x="0" y="209839"/>
                  </a:lnTo>
                  <a:lnTo>
                    <a:pt x="0" y="67062"/>
                  </a:lnTo>
                  <a:lnTo>
                    <a:pt x="118981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7D8F7C7-0F02-4BFA-AD05-C428CB4BA43D}"/>
                </a:ext>
              </a:extLst>
            </p:cNvPr>
            <p:cNvSpPr/>
            <p:nvPr/>
          </p:nvSpPr>
          <p:spPr>
            <a:xfrm>
              <a:off x="11685413" y="7944775"/>
              <a:ext cx="118980" cy="209839"/>
            </a:xfrm>
            <a:custGeom>
              <a:avLst/>
              <a:gdLst>
                <a:gd name="connsiteX0" fmla="*/ 118981 w 118980"/>
                <a:gd name="connsiteY0" fmla="*/ 140614 h 209839"/>
                <a:gd name="connsiteX1" fmla="*/ 0 w 118980"/>
                <a:gd name="connsiteY1" fmla="*/ 209839 h 209839"/>
                <a:gd name="connsiteX2" fmla="*/ 0 w 118980"/>
                <a:gd name="connsiteY2" fmla="*/ 69226 h 209839"/>
                <a:gd name="connsiteX3" fmla="*/ 118981 w 118980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0" h="209839">
                  <a:moveTo>
                    <a:pt x="118981" y="140614"/>
                  </a:moveTo>
                  <a:lnTo>
                    <a:pt x="0" y="209839"/>
                  </a:lnTo>
                  <a:lnTo>
                    <a:pt x="0" y="69226"/>
                  </a:lnTo>
                  <a:lnTo>
                    <a:pt x="118981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D370A44-BD1E-44D2-B990-3218AB4725E6}"/>
                </a:ext>
              </a:extLst>
            </p:cNvPr>
            <p:cNvSpPr/>
            <p:nvPr/>
          </p:nvSpPr>
          <p:spPr>
            <a:xfrm>
              <a:off x="12074805" y="7721957"/>
              <a:ext cx="116817" cy="209838"/>
            </a:xfrm>
            <a:custGeom>
              <a:avLst/>
              <a:gdLst>
                <a:gd name="connsiteX0" fmla="*/ 116818 w 116817"/>
                <a:gd name="connsiteY0" fmla="*/ 140614 h 209838"/>
                <a:gd name="connsiteX1" fmla="*/ 0 w 116817"/>
                <a:gd name="connsiteY1" fmla="*/ 209839 h 209838"/>
                <a:gd name="connsiteX2" fmla="*/ 0 w 116817"/>
                <a:gd name="connsiteY2" fmla="*/ 67061 h 209838"/>
                <a:gd name="connsiteX3" fmla="*/ 116818 w 116817"/>
                <a:gd name="connsiteY3" fmla="*/ 0 h 20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17" h="209838">
                  <a:moveTo>
                    <a:pt x="116818" y="140614"/>
                  </a:moveTo>
                  <a:lnTo>
                    <a:pt x="0" y="209839"/>
                  </a:lnTo>
                  <a:lnTo>
                    <a:pt x="0" y="67061"/>
                  </a:lnTo>
                  <a:lnTo>
                    <a:pt x="116818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2D68143-E496-40B0-B725-D698CFAF5757}"/>
                </a:ext>
              </a:extLst>
            </p:cNvPr>
            <p:cNvSpPr/>
            <p:nvPr/>
          </p:nvSpPr>
          <p:spPr>
            <a:xfrm>
              <a:off x="12462034" y="7496974"/>
              <a:ext cx="118980" cy="209839"/>
            </a:xfrm>
            <a:custGeom>
              <a:avLst/>
              <a:gdLst>
                <a:gd name="connsiteX0" fmla="*/ 118981 w 118980"/>
                <a:gd name="connsiteY0" fmla="*/ 140614 h 209839"/>
                <a:gd name="connsiteX1" fmla="*/ 0 w 118980"/>
                <a:gd name="connsiteY1" fmla="*/ 209839 h 209839"/>
                <a:gd name="connsiteX2" fmla="*/ 0 w 118980"/>
                <a:gd name="connsiteY2" fmla="*/ 69226 h 209839"/>
                <a:gd name="connsiteX3" fmla="*/ 118981 w 118980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0" h="209839">
                  <a:moveTo>
                    <a:pt x="118981" y="140614"/>
                  </a:moveTo>
                  <a:lnTo>
                    <a:pt x="0" y="209839"/>
                  </a:lnTo>
                  <a:lnTo>
                    <a:pt x="0" y="69226"/>
                  </a:lnTo>
                  <a:lnTo>
                    <a:pt x="118981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EA32D8F-695A-4F6F-B238-6122635C4C79}"/>
                </a:ext>
              </a:extLst>
            </p:cNvPr>
            <p:cNvSpPr/>
            <p:nvPr/>
          </p:nvSpPr>
          <p:spPr>
            <a:xfrm>
              <a:off x="12851427" y="7274155"/>
              <a:ext cx="116817" cy="209839"/>
            </a:xfrm>
            <a:custGeom>
              <a:avLst/>
              <a:gdLst>
                <a:gd name="connsiteX0" fmla="*/ 116818 w 116817"/>
                <a:gd name="connsiteY0" fmla="*/ 140614 h 209839"/>
                <a:gd name="connsiteX1" fmla="*/ 0 w 116817"/>
                <a:gd name="connsiteY1" fmla="*/ 209839 h 209839"/>
                <a:gd name="connsiteX2" fmla="*/ 0 w 116817"/>
                <a:gd name="connsiteY2" fmla="*/ 67062 h 209839"/>
                <a:gd name="connsiteX3" fmla="*/ 116818 w 116817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17" h="209839">
                  <a:moveTo>
                    <a:pt x="116818" y="140614"/>
                  </a:moveTo>
                  <a:lnTo>
                    <a:pt x="0" y="209839"/>
                  </a:lnTo>
                  <a:lnTo>
                    <a:pt x="0" y="67062"/>
                  </a:lnTo>
                  <a:lnTo>
                    <a:pt x="116818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F7808CF-A841-4FDD-8F88-20F5D2806408}"/>
                </a:ext>
              </a:extLst>
            </p:cNvPr>
            <p:cNvSpPr/>
            <p:nvPr/>
          </p:nvSpPr>
          <p:spPr>
            <a:xfrm>
              <a:off x="13238655" y="7049173"/>
              <a:ext cx="116817" cy="209838"/>
            </a:xfrm>
            <a:custGeom>
              <a:avLst/>
              <a:gdLst>
                <a:gd name="connsiteX0" fmla="*/ 116818 w 116817"/>
                <a:gd name="connsiteY0" fmla="*/ 140614 h 209838"/>
                <a:gd name="connsiteX1" fmla="*/ 0 w 116817"/>
                <a:gd name="connsiteY1" fmla="*/ 209839 h 209838"/>
                <a:gd name="connsiteX2" fmla="*/ 0 w 116817"/>
                <a:gd name="connsiteY2" fmla="*/ 69225 h 209838"/>
                <a:gd name="connsiteX3" fmla="*/ 116818 w 116817"/>
                <a:gd name="connsiteY3" fmla="*/ 0 h 20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17" h="209838">
                  <a:moveTo>
                    <a:pt x="116818" y="140614"/>
                  </a:moveTo>
                  <a:lnTo>
                    <a:pt x="0" y="209839"/>
                  </a:lnTo>
                  <a:lnTo>
                    <a:pt x="0" y="69225"/>
                  </a:lnTo>
                  <a:lnTo>
                    <a:pt x="116818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BA21332-2695-45D0-AC1A-3F95398B28EB}"/>
                </a:ext>
              </a:extLst>
            </p:cNvPr>
            <p:cNvSpPr/>
            <p:nvPr/>
          </p:nvSpPr>
          <p:spPr>
            <a:xfrm>
              <a:off x="13625884" y="6826354"/>
              <a:ext cx="118981" cy="209839"/>
            </a:xfrm>
            <a:custGeom>
              <a:avLst/>
              <a:gdLst>
                <a:gd name="connsiteX0" fmla="*/ 118982 w 118981"/>
                <a:gd name="connsiteY0" fmla="*/ 140614 h 209839"/>
                <a:gd name="connsiteX1" fmla="*/ 0 w 118981"/>
                <a:gd name="connsiteY1" fmla="*/ 209839 h 209839"/>
                <a:gd name="connsiteX2" fmla="*/ 0 w 118981"/>
                <a:gd name="connsiteY2" fmla="*/ 69225 h 209839"/>
                <a:gd name="connsiteX3" fmla="*/ 118982 w 118981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1" h="209839">
                  <a:moveTo>
                    <a:pt x="118982" y="140614"/>
                  </a:moveTo>
                  <a:lnTo>
                    <a:pt x="0" y="209839"/>
                  </a:lnTo>
                  <a:lnTo>
                    <a:pt x="0" y="69225"/>
                  </a:lnTo>
                  <a:lnTo>
                    <a:pt x="118982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5725920-47EA-43E2-83F8-65AD41167384}"/>
                </a:ext>
              </a:extLst>
            </p:cNvPr>
            <p:cNvSpPr/>
            <p:nvPr/>
          </p:nvSpPr>
          <p:spPr>
            <a:xfrm>
              <a:off x="14015277" y="6601372"/>
              <a:ext cx="116816" cy="209839"/>
            </a:xfrm>
            <a:custGeom>
              <a:avLst/>
              <a:gdLst>
                <a:gd name="connsiteX0" fmla="*/ 116817 w 116816"/>
                <a:gd name="connsiteY0" fmla="*/ 140614 h 209839"/>
                <a:gd name="connsiteX1" fmla="*/ 0 w 116816"/>
                <a:gd name="connsiteY1" fmla="*/ 209839 h 209839"/>
                <a:gd name="connsiteX2" fmla="*/ 0 w 116816"/>
                <a:gd name="connsiteY2" fmla="*/ 69226 h 209839"/>
                <a:gd name="connsiteX3" fmla="*/ 116817 w 116816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16" h="209839">
                  <a:moveTo>
                    <a:pt x="116817" y="140614"/>
                  </a:moveTo>
                  <a:lnTo>
                    <a:pt x="0" y="209839"/>
                  </a:lnTo>
                  <a:lnTo>
                    <a:pt x="0" y="69226"/>
                  </a:lnTo>
                  <a:lnTo>
                    <a:pt x="116817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2EE87BC-89E0-4DCD-A926-363E7B2731B6}"/>
                </a:ext>
              </a:extLst>
            </p:cNvPr>
            <p:cNvSpPr/>
            <p:nvPr/>
          </p:nvSpPr>
          <p:spPr>
            <a:xfrm>
              <a:off x="14402505" y="6378553"/>
              <a:ext cx="116818" cy="209839"/>
            </a:xfrm>
            <a:custGeom>
              <a:avLst/>
              <a:gdLst>
                <a:gd name="connsiteX0" fmla="*/ 116818 w 116818"/>
                <a:gd name="connsiteY0" fmla="*/ 140614 h 209839"/>
                <a:gd name="connsiteX1" fmla="*/ 0 w 116818"/>
                <a:gd name="connsiteY1" fmla="*/ 209839 h 209839"/>
                <a:gd name="connsiteX2" fmla="*/ 0 w 116818"/>
                <a:gd name="connsiteY2" fmla="*/ 69225 h 209839"/>
                <a:gd name="connsiteX3" fmla="*/ 116818 w 116818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18" h="209839">
                  <a:moveTo>
                    <a:pt x="116818" y="140614"/>
                  </a:moveTo>
                  <a:lnTo>
                    <a:pt x="0" y="209839"/>
                  </a:lnTo>
                  <a:lnTo>
                    <a:pt x="0" y="69225"/>
                  </a:lnTo>
                  <a:lnTo>
                    <a:pt x="116818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F3F40F6-6E81-4F3F-8818-1695DC6F47E0}"/>
                </a:ext>
              </a:extLst>
            </p:cNvPr>
            <p:cNvSpPr/>
            <p:nvPr/>
          </p:nvSpPr>
          <p:spPr>
            <a:xfrm>
              <a:off x="14789735" y="6153571"/>
              <a:ext cx="118980" cy="209839"/>
            </a:xfrm>
            <a:custGeom>
              <a:avLst/>
              <a:gdLst>
                <a:gd name="connsiteX0" fmla="*/ 118981 w 118980"/>
                <a:gd name="connsiteY0" fmla="*/ 140614 h 209839"/>
                <a:gd name="connsiteX1" fmla="*/ 0 w 118980"/>
                <a:gd name="connsiteY1" fmla="*/ 209839 h 209839"/>
                <a:gd name="connsiteX2" fmla="*/ 0 w 118980"/>
                <a:gd name="connsiteY2" fmla="*/ 69225 h 209839"/>
                <a:gd name="connsiteX3" fmla="*/ 118981 w 118980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80" h="209839">
                  <a:moveTo>
                    <a:pt x="118981" y="140614"/>
                  </a:moveTo>
                  <a:lnTo>
                    <a:pt x="0" y="209839"/>
                  </a:lnTo>
                  <a:lnTo>
                    <a:pt x="0" y="69225"/>
                  </a:lnTo>
                  <a:lnTo>
                    <a:pt x="118981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D85E35C-71A3-441C-9D9B-FBFCC31557FE}"/>
                </a:ext>
              </a:extLst>
            </p:cNvPr>
            <p:cNvSpPr/>
            <p:nvPr/>
          </p:nvSpPr>
          <p:spPr>
            <a:xfrm>
              <a:off x="15179127" y="5930752"/>
              <a:ext cx="116816" cy="209839"/>
            </a:xfrm>
            <a:custGeom>
              <a:avLst/>
              <a:gdLst>
                <a:gd name="connsiteX0" fmla="*/ 116817 w 116816"/>
                <a:gd name="connsiteY0" fmla="*/ 140614 h 209839"/>
                <a:gd name="connsiteX1" fmla="*/ 0 w 116816"/>
                <a:gd name="connsiteY1" fmla="*/ 209839 h 209839"/>
                <a:gd name="connsiteX2" fmla="*/ 0 w 116816"/>
                <a:gd name="connsiteY2" fmla="*/ 69226 h 209839"/>
                <a:gd name="connsiteX3" fmla="*/ 116817 w 116816"/>
                <a:gd name="connsiteY3" fmla="*/ 0 h 2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16" h="209839">
                  <a:moveTo>
                    <a:pt x="116817" y="140614"/>
                  </a:moveTo>
                  <a:lnTo>
                    <a:pt x="0" y="209839"/>
                  </a:lnTo>
                  <a:lnTo>
                    <a:pt x="0" y="69226"/>
                  </a:lnTo>
                  <a:lnTo>
                    <a:pt x="116817" y="0"/>
                  </a:lnTo>
                  <a:close/>
                </a:path>
              </a:pathLst>
            </a:custGeom>
            <a:solidFill>
              <a:srgbClr val="FF47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12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7964409" y="7812454"/>
            <a:ext cx="237644" cy="1721694"/>
            <a:chOff x="5552484" y="7806849"/>
            <a:chExt cx="283894" cy="2056764"/>
          </a:xfrm>
          <a:solidFill>
            <a:srgbClr val="000000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DA1F301-E4C6-4B4E-834F-9F9C9C31A996}"/>
                </a:ext>
              </a:extLst>
            </p:cNvPr>
            <p:cNvSpPr/>
            <p:nvPr/>
          </p:nvSpPr>
          <p:spPr>
            <a:xfrm>
              <a:off x="5552484" y="8442332"/>
              <a:ext cx="212002" cy="1421282"/>
            </a:xfrm>
            <a:custGeom>
              <a:avLst/>
              <a:gdLst>
                <a:gd name="connsiteX0" fmla="*/ 0 w 212002"/>
                <a:gd name="connsiteY0" fmla="*/ 4327 h 1421282"/>
                <a:gd name="connsiteX1" fmla="*/ 0 w 212002"/>
                <a:gd name="connsiteY1" fmla="*/ 1352057 h 1421282"/>
                <a:gd name="connsiteX2" fmla="*/ 106001 w 212002"/>
                <a:gd name="connsiteY2" fmla="*/ 1421282 h 1421282"/>
                <a:gd name="connsiteX3" fmla="*/ 212003 w 212002"/>
                <a:gd name="connsiteY3" fmla="*/ 1352057 h 1421282"/>
                <a:gd name="connsiteX4" fmla="*/ 212003 w 212002"/>
                <a:gd name="connsiteY4" fmla="*/ 0 h 1421282"/>
                <a:gd name="connsiteX5" fmla="*/ 0 w 212002"/>
                <a:gd name="connsiteY5" fmla="*/ 4327 h 142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002" h="1421282">
                  <a:moveTo>
                    <a:pt x="0" y="4327"/>
                  </a:moveTo>
                  <a:lnTo>
                    <a:pt x="0" y="1352057"/>
                  </a:lnTo>
                  <a:cubicBezTo>
                    <a:pt x="0" y="1390996"/>
                    <a:pt x="47592" y="1421282"/>
                    <a:pt x="106001" y="1421282"/>
                  </a:cubicBezTo>
                  <a:cubicBezTo>
                    <a:pt x="164410" y="1421282"/>
                    <a:pt x="212003" y="1390996"/>
                    <a:pt x="212003" y="1352057"/>
                  </a:cubicBezTo>
                  <a:lnTo>
                    <a:pt x="212003" y="0"/>
                  </a:lnTo>
                  <a:lnTo>
                    <a:pt x="0" y="4327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11B209F-57B1-4951-9CF2-626C53C499E6}"/>
                </a:ext>
              </a:extLst>
            </p:cNvPr>
            <p:cNvSpPr/>
            <p:nvPr/>
          </p:nvSpPr>
          <p:spPr>
            <a:xfrm>
              <a:off x="5554647" y="8377433"/>
              <a:ext cx="212002" cy="138450"/>
            </a:xfrm>
            <a:custGeom>
              <a:avLst/>
              <a:gdLst>
                <a:gd name="connsiteX0" fmla="*/ 212003 w 212002"/>
                <a:gd name="connsiteY0" fmla="*/ 69226 h 138450"/>
                <a:gd name="connsiteX1" fmla="*/ 106002 w 212002"/>
                <a:gd name="connsiteY1" fmla="*/ 138451 h 138450"/>
                <a:gd name="connsiteX2" fmla="*/ 0 w 212002"/>
                <a:gd name="connsiteY2" fmla="*/ 69226 h 138450"/>
                <a:gd name="connsiteX3" fmla="*/ 106002 w 212002"/>
                <a:gd name="connsiteY3" fmla="*/ 0 h 138450"/>
                <a:gd name="connsiteX4" fmla="*/ 212003 w 212002"/>
                <a:gd name="connsiteY4" fmla="*/ 69226 h 1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002" h="138450">
                  <a:moveTo>
                    <a:pt x="212003" y="69226"/>
                  </a:moveTo>
                  <a:cubicBezTo>
                    <a:pt x="212003" y="107457"/>
                    <a:pt x="164544" y="138451"/>
                    <a:pt x="106002" y="138451"/>
                  </a:cubicBezTo>
                  <a:cubicBezTo>
                    <a:pt x="47459" y="138451"/>
                    <a:pt x="0" y="107458"/>
                    <a:pt x="0" y="69226"/>
                  </a:cubicBezTo>
                  <a:cubicBezTo>
                    <a:pt x="0" y="30994"/>
                    <a:pt x="47459" y="0"/>
                    <a:pt x="106002" y="0"/>
                  </a:cubicBezTo>
                  <a:cubicBezTo>
                    <a:pt x="164544" y="0"/>
                    <a:pt x="212003" y="30993"/>
                    <a:pt x="212003" y="69226"/>
                  </a:cubicBezTo>
                  <a:close/>
                </a:path>
              </a:pathLst>
            </a:custGeom>
            <a:solidFill>
              <a:srgbClr val="E1F0F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215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5604403" y="7806849"/>
              <a:ext cx="231975" cy="652788"/>
              <a:chOff x="5604403" y="7806849"/>
              <a:chExt cx="231975" cy="652788"/>
            </a:xfrm>
            <a:solidFill>
              <a:srgbClr val="000000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619E1E1-3957-46A9-8022-BD7120848780}"/>
                  </a:ext>
                </a:extLst>
              </p:cNvPr>
              <p:cNvSpPr/>
              <p:nvPr/>
            </p:nvSpPr>
            <p:spPr>
              <a:xfrm>
                <a:off x="5606566" y="7806849"/>
                <a:ext cx="229812" cy="652788"/>
              </a:xfrm>
              <a:custGeom>
                <a:avLst/>
                <a:gdLst>
                  <a:gd name="connsiteX0" fmla="*/ 229309 w 229812"/>
                  <a:gd name="connsiteY0" fmla="*/ 53558 h 652788"/>
                  <a:gd name="connsiteX1" fmla="*/ 177390 w 229812"/>
                  <a:gd name="connsiteY1" fmla="*/ 172539 h 652788"/>
                  <a:gd name="connsiteX2" fmla="*/ 149267 w 229812"/>
                  <a:gd name="connsiteY2" fmla="*/ 196335 h 652788"/>
                  <a:gd name="connsiteX3" fmla="*/ 110328 w 229812"/>
                  <a:gd name="connsiteY3" fmla="*/ 278540 h 652788"/>
                  <a:gd name="connsiteX4" fmla="*/ 110328 w 229812"/>
                  <a:gd name="connsiteY4" fmla="*/ 624666 h 652788"/>
                  <a:gd name="connsiteX5" fmla="*/ 54082 w 229812"/>
                  <a:gd name="connsiteY5" fmla="*/ 652789 h 652788"/>
                  <a:gd name="connsiteX6" fmla="*/ 0 w 229812"/>
                  <a:gd name="connsiteY6" fmla="*/ 626830 h 652788"/>
                  <a:gd name="connsiteX7" fmla="*/ 0 w 229812"/>
                  <a:gd name="connsiteY7" fmla="*/ 250417 h 652788"/>
                  <a:gd name="connsiteX8" fmla="*/ 67062 w 229812"/>
                  <a:gd name="connsiteY8" fmla="*/ 107640 h 652788"/>
                  <a:gd name="connsiteX9" fmla="*/ 186043 w 229812"/>
                  <a:gd name="connsiteY9" fmla="*/ 1639 h 652788"/>
                  <a:gd name="connsiteX10" fmla="*/ 229309 w 229812"/>
                  <a:gd name="connsiteY10" fmla="*/ 53558 h 65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9812" h="652788">
                    <a:moveTo>
                      <a:pt x="229309" y="53558"/>
                    </a:moveTo>
                    <a:cubicBezTo>
                      <a:pt x="235799" y="129273"/>
                      <a:pt x="177390" y="172539"/>
                      <a:pt x="177390" y="172539"/>
                    </a:cubicBezTo>
                    <a:lnTo>
                      <a:pt x="149267" y="196335"/>
                    </a:lnTo>
                    <a:cubicBezTo>
                      <a:pt x="125471" y="215804"/>
                      <a:pt x="110328" y="246090"/>
                      <a:pt x="110328" y="278540"/>
                    </a:cubicBezTo>
                    <a:lnTo>
                      <a:pt x="110328" y="624666"/>
                    </a:lnTo>
                    <a:cubicBezTo>
                      <a:pt x="103838" y="641972"/>
                      <a:pt x="82205" y="652789"/>
                      <a:pt x="54082" y="652789"/>
                    </a:cubicBezTo>
                    <a:cubicBezTo>
                      <a:pt x="28123" y="652789"/>
                      <a:pt x="6490" y="641972"/>
                      <a:pt x="0" y="626830"/>
                    </a:cubicBezTo>
                    <a:lnTo>
                      <a:pt x="0" y="250417"/>
                    </a:lnTo>
                    <a:cubicBezTo>
                      <a:pt x="0" y="194172"/>
                      <a:pt x="23796" y="142253"/>
                      <a:pt x="67062" y="107640"/>
                    </a:cubicBezTo>
                    <a:lnTo>
                      <a:pt x="186043" y="1639"/>
                    </a:lnTo>
                    <a:cubicBezTo>
                      <a:pt x="183880" y="-525"/>
                      <a:pt x="224982" y="-9178"/>
                      <a:pt x="229309" y="53558"/>
                    </a:cubicBezTo>
                    <a:close/>
                  </a:path>
                </a:pathLst>
              </a:custGeom>
              <a:solidFill>
                <a:srgbClr val="B9C6C7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F136CA6-EA10-4B04-9D34-5232CEA89E4D}"/>
                  </a:ext>
                </a:extLst>
              </p:cNvPr>
              <p:cNvSpPr/>
              <p:nvPr/>
            </p:nvSpPr>
            <p:spPr>
              <a:xfrm>
                <a:off x="5604403" y="7807680"/>
                <a:ext cx="222818" cy="647632"/>
              </a:xfrm>
              <a:custGeom>
                <a:avLst/>
                <a:gdLst>
                  <a:gd name="connsiteX0" fmla="*/ 23796 w 222818"/>
                  <a:gd name="connsiteY0" fmla="*/ 641142 h 647632"/>
                  <a:gd name="connsiteX1" fmla="*/ 23796 w 222818"/>
                  <a:gd name="connsiteY1" fmla="*/ 266893 h 647632"/>
                  <a:gd name="connsiteX2" fmla="*/ 90858 w 222818"/>
                  <a:gd name="connsiteY2" fmla="*/ 124116 h 647632"/>
                  <a:gd name="connsiteX3" fmla="*/ 209839 w 222818"/>
                  <a:gd name="connsiteY3" fmla="*/ 18115 h 647632"/>
                  <a:gd name="connsiteX4" fmla="*/ 222819 w 222818"/>
                  <a:gd name="connsiteY4" fmla="*/ 18115 h 647632"/>
                  <a:gd name="connsiteX5" fmla="*/ 186043 w 222818"/>
                  <a:gd name="connsiteY5" fmla="*/ 809 h 647632"/>
                  <a:gd name="connsiteX6" fmla="*/ 67062 w 222818"/>
                  <a:gd name="connsiteY6" fmla="*/ 106810 h 647632"/>
                  <a:gd name="connsiteX7" fmla="*/ 0 w 222818"/>
                  <a:gd name="connsiteY7" fmla="*/ 249587 h 647632"/>
                  <a:gd name="connsiteX8" fmla="*/ 0 w 222818"/>
                  <a:gd name="connsiteY8" fmla="*/ 625999 h 647632"/>
                  <a:gd name="connsiteX9" fmla="*/ 23796 w 222818"/>
                  <a:gd name="connsiteY9" fmla="*/ 647632 h 647632"/>
                  <a:gd name="connsiteX10" fmla="*/ 23796 w 222818"/>
                  <a:gd name="connsiteY10" fmla="*/ 641142 h 64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2818" h="647632">
                    <a:moveTo>
                      <a:pt x="23796" y="641142"/>
                    </a:moveTo>
                    <a:lnTo>
                      <a:pt x="23796" y="266893"/>
                    </a:lnTo>
                    <a:cubicBezTo>
                      <a:pt x="23796" y="210647"/>
                      <a:pt x="47592" y="158728"/>
                      <a:pt x="90858" y="124116"/>
                    </a:cubicBezTo>
                    <a:lnTo>
                      <a:pt x="209839" y="18115"/>
                    </a:lnTo>
                    <a:cubicBezTo>
                      <a:pt x="209839" y="18115"/>
                      <a:pt x="216329" y="15951"/>
                      <a:pt x="222819" y="18115"/>
                    </a:cubicBezTo>
                    <a:cubicBezTo>
                      <a:pt x="209839" y="-5682"/>
                      <a:pt x="186043" y="809"/>
                      <a:pt x="186043" y="809"/>
                    </a:cubicBezTo>
                    <a:lnTo>
                      <a:pt x="67062" y="106810"/>
                    </a:lnTo>
                    <a:cubicBezTo>
                      <a:pt x="23796" y="141422"/>
                      <a:pt x="0" y="193341"/>
                      <a:pt x="0" y="249587"/>
                    </a:cubicBezTo>
                    <a:lnTo>
                      <a:pt x="0" y="625999"/>
                    </a:lnTo>
                    <a:cubicBezTo>
                      <a:pt x="4327" y="634652"/>
                      <a:pt x="12980" y="641142"/>
                      <a:pt x="23796" y="647632"/>
                    </a:cubicBezTo>
                    <a:cubicBezTo>
                      <a:pt x="25959" y="643305"/>
                      <a:pt x="23796" y="643305"/>
                      <a:pt x="23796" y="641142"/>
                    </a:cubicBezTo>
                    <a:close/>
                  </a:path>
                </a:pathLst>
              </a:custGeom>
              <a:solidFill>
                <a:srgbClr val="DDE2E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8FB04CBA-E184-4583-A187-EB9C66A228F7}"/>
                  </a:ext>
                </a:extLst>
              </p:cNvPr>
              <p:cNvSpPr/>
              <p:nvPr/>
            </p:nvSpPr>
            <p:spPr>
              <a:xfrm>
                <a:off x="5688771" y="7938286"/>
                <a:ext cx="129797" cy="514862"/>
              </a:xfrm>
              <a:custGeom>
                <a:avLst/>
                <a:gdLst>
                  <a:gd name="connsiteX0" fmla="*/ 129797 w 129797"/>
                  <a:gd name="connsiteY0" fmla="*/ 0 h 514862"/>
                  <a:gd name="connsiteX1" fmla="*/ 67062 w 129797"/>
                  <a:gd name="connsiteY1" fmla="*/ 56245 h 514862"/>
                  <a:gd name="connsiteX2" fmla="*/ 0 w 129797"/>
                  <a:gd name="connsiteY2" fmla="*/ 199022 h 514862"/>
                  <a:gd name="connsiteX3" fmla="*/ 0 w 129797"/>
                  <a:gd name="connsiteY3" fmla="*/ 514863 h 514862"/>
                  <a:gd name="connsiteX4" fmla="*/ 28123 w 129797"/>
                  <a:gd name="connsiteY4" fmla="*/ 491067 h 514862"/>
                  <a:gd name="connsiteX5" fmla="*/ 28123 w 129797"/>
                  <a:gd name="connsiteY5" fmla="*/ 144940 h 514862"/>
                  <a:gd name="connsiteX6" fmla="*/ 67062 w 129797"/>
                  <a:gd name="connsiteY6" fmla="*/ 62735 h 514862"/>
                  <a:gd name="connsiteX7" fmla="*/ 95185 w 129797"/>
                  <a:gd name="connsiteY7" fmla="*/ 38939 h 514862"/>
                  <a:gd name="connsiteX8" fmla="*/ 129797 w 129797"/>
                  <a:gd name="connsiteY8" fmla="*/ 0 h 51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97" h="514862">
                    <a:moveTo>
                      <a:pt x="129797" y="0"/>
                    </a:moveTo>
                    <a:lnTo>
                      <a:pt x="67062" y="56245"/>
                    </a:lnTo>
                    <a:cubicBezTo>
                      <a:pt x="23796" y="90858"/>
                      <a:pt x="0" y="142777"/>
                      <a:pt x="0" y="199022"/>
                    </a:cubicBezTo>
                    <a:lnTo>
                      <a:pt x="0" y="514863"/>
                    </a:lnTo>
                    <a:cubicBezTo>
                      <a:pt x="12980" y="510536"/>
                      <a:pt x="23796" y="501883"/>
                      <a:pt x="28123" y="491067"/>
                    </a:cubicBezTo>
                    <a:lnTo>
                      <a:pt x="28123" y="144940"/>
                    </a:lnTo>
                    <a:cubicBezTo>
                      <a:pt x="28123" y="112491"/>
                      <a:pt x="43266" y="82205"/>
                      <a:pt x="67062" y="62735"/>
                    </a:cubicBezTo>
                    <a:lnTo>
                      <a:pt x="95185" y="38939"/>
                    </a:lnTo>
                    <a:cubicBezTo>
                      <a:pt x="95185" y="41102"/>
                      <a:pt x="114654" y="25959"/>
                      <a:pt x="129797" y="0"/>
                    </a:cubicBezTo>
                    <a:close/>
                  </a:path>
                </a:pathLst>
              </a:custGeom>
              <a:solidFill>
                <a:srgbClr val="A6A9AB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9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7022758" y="9394713"/>
            <a:ext cx="374849" cy="579476"/>
            <a:chOff x="4427573" y="9697041"/>
            <a:chExt cx="447801" cy="692252"/>
          </a:xfrm>
          <a:solidFill>
            <a:srgbClr val="000000"/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C8EEF97-DEA8-4402-B9D5-E5CAB6AA1CD2}"/>
                </a:ext>
              </a:extLst>
            </p:cNvPr>
            <p:cNvSpPr/>
            <p:nvPr/>
          </p:nvSpPr>
          <p:spPr>
            <a:xfrm>
              <a:off x="4529248" y="10224883"/>
              <a:ext cx="328820" cy="164410"/>
            </a:xfrm>
            <a:custGeom>
              <a:avLst/>
              <a:gdLst>
                <a:gd name="connsiteX0" fmla="*/ 0 w 328820"/>
                <a:gd name="connsiteY0" fmla="*/ 4327 h 164410"/>
                <a:gd name="connsiteX1" fmla="*/ 0 w 328820"/>
                <a:gd name="connsiteY1" fmla="*/ 58409 h 164410"/>
                <a:gd name="connsiteX2" fmla="*/ 164410 w 328820"/>
                <a:gd name="connsiteY2" fmla="*/ 164410 h 164410"/>
                <a:gd name="connsiteX3" fmla="*/ 328820 w 328820"/>
                <a:gd name="connsiteY3" fmla="*/ 58409 h 164410"/>
                <a:gd name="connsiteX4" fmla="*/ 328820 w 328820"/>
                <a:gd name="connsiteY4" fmla="*/ 0 h 164410"/>
                <a:gd name="connsiteX5" fmla="*/ 0 w 328820"/>
                <a:gd name="connsiteY5" fmla="*/ 4327 h 16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820" h="164410">
                  <a:moveTo>
                    <a:pt x="0" y="4327"/>
                  </a:moveTo>
                  <a:lnTo>
                    <a:pt x="0" y="58409"/>
                  </a:lnTo>
                  <a:cubicBezTo>
                    <a:pt x="0" y="116818"/>
                    <a:pt x="73552" y="164410"/>
                    <a:pt x="164410" y="164410"/>
                  </a:cubicBezTo>
                  <a:cubicBezTo>
                    <a:pt x="255268" y="164410"/>
                    <a:pt x="328820" y="116818"/>
                    <a:pt x="328820" y="58409"/>
                  </a:cubicBezTo>
                  <a:lnTo>
                    <a:pt x="328820" y="0"/>
                  </a:lnTo>
                  <a:lnTo>
                    <a:pt x="0" y="4327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B003672-432A-43E9-9FCD-70B59DDDA1CF}"/>
                </a:ext>
              </a:extLst>
            </p:cNvPr>
            <p:cNvSpPr/>
            <p:nvPr/>
          </p:nvSpPr>
          <p:spPr>
            <a:xfrm>
              <a:off x="4511941" y="10138352"/>
              <a:ext cx="363432" cy="183879"/>
            </a:xfrm>
            <a:custGeom>
              <a:avLst/>
              <a:gdLst>
                <a:gd name="connsiteX0" fmla="*/ 0 w 363432"/>
                <a:gd name="connsiteY0" fmla="*/ 6490 h 183879"/>
                <a:gd name="connsiteX1" fmla="*/ 0 w 363432"/>
                <a:gd name="connsiteY1" fmla="*/ 64899 h 183879"/>
                <a:gd name="connsiteX2" fmla="*/ 181716 w 363432"/>
                <a:gd name="connsiteY2" fmla="*/ 183880 h 183879"/>
                <a:gd name="connsiteX3" fmla="*/ 363433 w 363432"/>
                <a:gd name="connsiteY3" fmla="*/ 64899 h 183879"/>
                <a:gd name="connsiteX4" fmla="*/ 363433 w 363432"/>
                <a:gd name="connsiteY4" fmla="*/ 0 h 183879"/>
                <a:gd name="connsiteX5" fmla="*/ 0 w 363432"/>
                <a:gd name="connsiteY5" fmla="*/ 6490 h 1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432" h="183879">
                  <a:moveTo>
                    <a:pt x="0" y="6490"/>
                  </a:moveTo>
                  <a:lnTo>
                    <a:pt x="0" y="64899"/>
                  </a:lnTo>
                  <a:cubicBezTo>
                    <a:pt x="0" y="129797"/>
                    <a:pt x="82205" y="183880"/>
                    <a:pt x="181716" y="183880"/>
                  </a:cubicBezTo>
                  <a:cubicBezTo>
                    <a:pt x="281228" y="183880"/>
                    <a:pt x="363433" y="129797"/>
                    <a:pt x="363433" y="64899"/>
                  </a:cubicBezTo>
                  <a:lnTo>
                    <a:pt x="363433" y="0"/>
                  </a:lnTo>
                  <a:lnTo>
                    <a:pt x="0" y="6490"/>
                  </a:lnTo>
                  <a:close/>
                </a:path>
              </a:pathLst>
            </a:custGeom>
            <a:solidFill>
              <a:srgbClr val="BCC0C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365A2BC-210E-4989-BD56-84259DCEF103}"/>
                </a:ext>
              </a:extLst>
            </p:cNvPr>
            <p:cNvSpPr/>
            <p:nvPr/>
          </p:nvSpPr>
          <p:spPr>
            <a:xfrm>
              <a:off x="4511941" y="10025861"/>
              <a:ext cx="363432" cy="237961"/>
            </a:xfrm>
            <a:custGeom>
              <a:avLst/>
              <a:gdLst>
                <a:gd name="connsiteX0" fmla="*/ 363433 w 363432"/>
                <a:gd name="connsiteY0" fmla="*/ 118981 h 237961"/>
                <a:gd name="connsiteX1" fmla="*/ 181716 w 363432"/>
                <a:gd name="connsiteY1" fmla="*/ 237962 h 237961"/>
                <a:gd name="connsiteX2" fmla="*/ 0 w 363432"/>
                <a:gd name="connsiteY2" fmla="*/ 118981 h 237961"/>
                <a:gd name="connsiteX3" fmla="*/ 181716 w 363432"/>
                <a:gd name="connsiteY3" fmla="*/ 0 h 237961"/>
                <a:gd name="connsiteX4" fmla="*/ 363433 w 363432"/>
                <a:gd name="connsiteY4" fmla="*/ 118981 h 23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2" h="237961">
                  <a:moveTo>
                    <a:pt x="363433" y="118981"/>
                  </a:moveTo>
                  <a:cubicBezTo>
                    <a:pt x="363433" y="184693"/>
                    <a:pt x="282076" y="237962"/>
                    <a:pt x="181716" y="237962"/>
                  </a:cubicBezTo>
                  <a:cubicBezTo>
                    <a:pt x="81357" y="237962"/>
                    <a:pt x="0" y="184693"/>
                    <a:pt x="0" y="118981"/>
                  </a:cubicBezTo>
                  <a:cubicBezTo>
                    <a:pt x="0" y="53270"/>
                    <a:pt x="81357" y="0"/>
                    <a:pt x="181716" y="0"/>
                  </a:cubicBezTo>
                  <a:cubicBezTo>
                    <a:pt x="282076" y="0"/>
                    <a:pt x="363433" y="53270"/>
                    <a:pt x="363433" y="118981"/>
                  </a:cubicBezTo>
                  <a:close/>
                </a:path>
              </a:pathLst>
            </a:custGeom>
            <a:solidFill>
              <a:srgbClr val="BFCCC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88ABA6F-DF17-45E2-9F91-7EF3B141BD3D}"/>
                </a:ext>
              </a:extLst>
            </p:cNvPr>
            <p:cNvSpPr/>
            <p:nvPr/>
          </p:nvSpPr>
          <p:spPr>
            <a:xfrm>
              <a:off x="4529248" y="9969615"/>
              <a:ext cx="328820" cy="259594"/>
            </a:xfrm>
            <a:custGeom>
              <a:avLst/>
              <a:gdLst>
                <a:gd name="connsiteX0" fmla="*/ 0 w 328820"/>
                <a:gd name="connsiteY0" fmla="*/ 6490 h 259594"/>
                <a:gd name="connsiteX1" fmla="*/ 0 w 328820"/>
                <a:gd name="connsiteY1" fmla="*/ 153594 h 259594"/>
                <a:gd name="connsiteX2" fmla="*/ 164410 w 328820"/>
                <a:gd name="connsiteY2" fmla="*/ 259595 h 259594"/>
                <a:gd name="connsiteX3" fmla="*/ 328820 w 328820"/>
                <a:gd name="connsiteY3" fmla="*/ 153594 h 259594"/>
                <a:gd name="connsiteX4" fmla="*/ 328820 w 328820"/>
                <a:gd name="connsiteY4" fmla="*/ 0 h 259594"/>
                <a:gd name="connsiteX5" fmla="*/ 0 w 328820"/>
                <a:gd name="connsiteY5" fmla="*/ 6490 h 25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820" h="259594">
                  <a:moveTo>
                    <a:pt x="0" y="6490"/>
                  </a:moveTo>
                  <a:lnTo>
                    <a:pt x="0" y="153594"/>
                  </a:lnTo>
                  <a:cubicBezTo>
                    <a:pt x="0" y="212002"/>
                    <a:pt x="73552" y="259595"/>
                    <a:pt x="164410" y="259595"/>
                  </a:cubicBezTo>
                  <a:cubicBezTo>
                    <a:pt x="255268" y="259595"/>
                    <a:pt x="328820" y="212002"/>
                    <a:pt x="328820" y="153594"/>
                  </a:cubicBezTo>
                  <a:lnTo>
                    <a:pt x="328820" y="0"/>
                  </a:lnTo>
                  <a:lnTo>
                    <a:pt x="0" y="6490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E5F12F9-622A-4457-ADE5-F41C7AD872CA}"/>
                </a:ext>
              </a:extLst>
            </p:cNvPr>
            <p:cNvSpPr/>
            <p:nvPr/>
          </p:nvSpPr>
          <p:spPr>
            <a:xfrm>
              <a:off x="4511941" y="9865777"/>
              <a:ext cx="363432" cy="183879"/>
            </a:xfrm>
            <a:custGeom>
              <a:avLst/>
              <a:gdLst>
                <a:gd name="connsiteX0" fmla="*/ 0 w 363432"/>
                <a:gd name="connsiteY0" fmla="*/ 6490 h 183879"/>
                <a:gd name="connsiteX1" fmla="*/ 0 w 363432"/>
                <a:gd name="connsiteY1" fmla="*/ 64899 h 183879"/>
                <a:gd name="connsiteX2" fmla="*/ 181716 w 363432"/>
                <a:gd name="connsiteY2" fmla="*/ 183880 h 183879"/>
                <a:gd name="connsiteX3" fmla="*/ 363433 w 363432"/>
                <a:gd name="connsiteY3" fmla="*/ 64899 h 183879"/>
                <a:gd name="connsiteX4" fmla="*/ 363433 w 363432"/>
                <a:gd name="connsiteY4" fmla="*/ 0 h 183879"/>
                <a:gd name="connsiteX5" fmla="*/ 0 w 363432"/>
                <a:gd name="connsiteY5" fmla="*/ 6490 h 1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432" h="183879">
                  <a:moveTo>
                    <a:pt x="0" y="6490"/>
                  </a:moveTo>
                  <a:lnTo>
                    <a:pt x="0" y="64899"/>
                  </a:lnTo>
                  <a:cubicBezTo>
                    <a:pt x="0" y="129797"/>
                    <a:pt x="82205" y="183880"/>
                    <a:pt x="181716" y="183880"/>
                  </a:cubicBezTo>
                  <a:cubicBezTo>
                    <a:pt x="281228" y="183880"/>
                    <a:pt x="363433" y="129797"/>
                    <a:pt x="363433" y="64899"/>
                  </a:cubicBezTo>
                  <a:lnTo>
                    <a:pt x="363433" y="0"/>
                  </a:lnTo>
                  <a:lnTo>
                    <a:pt x="0" y="6490"/>
                  </a:lnTo>
                  <a:close/>
                </a:path>
              </a:pathLst>
            </a:custGeom>
            <a:solidFill>
              <a:srgbClr val="BCC0C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03ACEDE-D0A9-4E31-B0B1-FCB61DD7D49F}"/>
                </a:ext>
              </a:extLst>
            </p:cNvPr>
            <p:cNvSpPr/>
            <p:nvPr/>
          </p:nvSpPr>
          <p:spPr>
            <a:xfrm>
              <a:off x="4511941" y="9753286"/>
              <a:ext cx="363432" cy="237961"/>
            </a:xfrm>
            <a:custGeom>
              <a:avLst/>
              <a:gdLst>
                <a:gd name="connsiteX0" fmla="*/ 363433 w 363432"/>
                <a:gd name="connsiteY0" fmla="*/ 118981 h 237961"/>
                <a:gd name="connsiteX1" fmla="*/ 181716 w 363432"/>
                <a:gd name="connsiteY1" fmla="*/ 237962 h 237961"/>
                <a:gd name="connsiteX2" fmla="*/ 0 w 363432"/>
                <a:gd name="connsiteY2" fmla="*/ 118981 h 237961"/>
                <a:gd name="connsiteX3" fmla="*/ 181716 w 363432"/>
                <a:gd name="connsiteY3" fmla="*/ 0 h 237961"/>
                <a:gd name="connsiteX4" fmla="*/ 363433 w 363432"/>
                <a:gd name="connsiteY4" fmla="*/ 118981 h 23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2" h="237961">
                  <a:moveTo>
                    <a:pt x="363433" y="118981"/>
                  </a:moveTo>
                  <a:cubicBezTo>
                    <a:pt x="363433" y="184693"/>
                    <a:pt x="282076" y="237962"/>
                    <a:pt x="181716" y="237962"/>
                  </a:cubicBezTo>
                  <a:cubicBezTo>
                    <a:pt x="81357" y="237962"/>
                    <a:pt x="0" y="184693"/>
                    <a:pt x="0" y="118981"/>
                  </a:cubicBezTo>
                  <a:cubicBezTo>
                    <a:pt x="0" y="53270"/>
                    <a:pt x="81357" y="0"/>
                    <a:pt x="181716" y="0"/>
                  </a:cubicBezTo>
                  <a:cubicBezTo>
                    <a:pt x="282076" y="0"/>
                    <a:pt x="363433" y="53270"/>
                    <a:pt x="363433" y="118981"/>
                  </a:cubicBezTo>
                  <a:close/>
                </a:path>
              </a:pathLst>
            </a:custGeom>
            <a:solidFill>
              <a:srgbClr val="BFCCC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5168D6C-7AC4-4F77-9158-831EECF4DA56}"/>
                </a:ext>
              </a:extLst>
            </p:cNvPr>
            <p:cNvSpPr/>
            <p:nvPr/>
          </p:nvSpPr>
          <p:spPr>
            <a:xfrm>
              <a:off x="4529248" y="9800878"/>
              <a:ext cx="328820" cy="164410"/>
            </a:xfrm>
            <a:custGeom>
              <a:avLst/>
              <a:gdLst>
                <a:gd name="connsiteX0" fmla="*/ 0 w 328820"/>
                <a:gd name="connsiteY0" fmla="*/ 4327 h 164410"/>
                <a:gd name="connsiteX1" fmla="*/ 0 w 328820"/>
                <a:gd name="connsiteY1" fmla="*/ 58409 h 164410"/>
                <a:gd name="connsiteX2" fmla="*/ 164410 w 328820"/>
                <a:gd name="connsiteY2" fmla="*/ 164410 h 164410"/>
                <a:gd name="connsiteX3" fmla="*/ 328820 w 328820"/>
                <a:gd name="connsiteY3" fmla="*/ 58409 h 164410"/>
                <a:gd name="connsiteX4" fmla="*/ 328820 w 328820"/>
                <a:gd name="connsiteY4" fmla="*/ 0 h 164410"/>
                <a:gd name="connsiteX5" fmla="*/ 0 w 328820"/>
                <a:gd name="connsiteY5" fmla="*/ 4327 h 16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820" h="164410">
                  <a:moveTo>
                    <a:pt x="0" y="4327"/>
                  </a:moveTo>
                  <a:lnTo>
                    <a:pt x="0" y="58409"/>
                  </a:lnTo>
                  <a:cubicBezTo>
                    <a:pt x="0" y="116818"/>
                    <a:pt x="73552" y="164410"/>
                    <a:pt x="164410" y="164410"/>
                  </a:cubicBezTo>
                  <a:cubicBezTo>
                    <a:pt x="255268" y="164410"/>
                    <a:pt x="328820" y="116818"/>
                    <a:pt x="328820" y="58409"/>
                  </a:cubicBezTo>
                  <a:lnTo>
                    <a:pt x="328820" y="0"/>
                  </a:lnTo>
                  <a:lnTo>
                    <a:pt x="0" y="4327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388CAB8-90D6-424A-A6ED-9930B55F2B00}"/>
                </a:ext>
              </a:extLst>
            </p:cNvPr>
            <p:cNvSpPr/>
            <p:nvPr/>
          </p:nvSpPr>
          <p:spPr>
            <a:xfrm>
              <a:off x="4427573" y="9697041"/>
              <a:ext cx="430494" cy="214165"/>
            </a:xfrm>
            <a:custGeom>
              <a:avLst/>
              <a:gdLst>
                <a:gd name="connsiteX0" fmla="*/ 430495 w 430494"/>
                <a:gd name="connsiteY0" fmla="*/ 108165 h 214165"/>
                <a:gd name="connsiteX1" fmla="*/ 266085 w 430494"/>
                <a:gd name="connsiteY1" fmla="*/ 214166 h 214165"/>
                <a:gd name="connsiteX2" fmla="*/ 0 w 430494"/>
                <a:gd name="connsiteY2" fmla="*/ 121144 h 214165"/>
                <a:gd name="connsiteX3" fmla="*/ 266085 w 430494"/>
                <a:gd name="connsiteY3" fmla="*/ 0 h 214165"/>
                <a:gd name="connsiteX4" fmla="*/ 430495 w 430494"/>
                <a:gd name="connsiteY4" fmla="*/ 108165 h 21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494" h="214165">
                  <a:moveTo>
                    <a:pt x="430495" y="108165"/>
                  </a:moveTo>
                  <a:cubicBezTo>
                    <a:pt x="430495" y="166574"/>
                    <a:pt x="356943" y="214166"/>
                    <a:pt x="266085" y="214166"/>
                  </a:cubicBezTo>
                  <a:cubicBezTo>
                    <a:pt x="175227" y="214166"/>
                    <a:pt x="0" y="179553"/>
                    <a:pt x="0" y="121144"/>
                  </a:cubicBezTo>
                  <a:cubicBezTo>
                    <a:pt x="0" y="62735"/>
                    <a:pt x="175227" y="0"/>
                    <a:pt x="266085" y="0"/>
                  </a:cubicBezTo>
                  <a:cubicBezTo>
                    <a:pt x="356943" y="2163"/>
                    <a:pt x="430495" y="49755"/>
                    <a:pt x="430495" y="108165"/>
                  </a:cubicBezTo>
                  <a:close/>
                </a:path>
              </a:pathLst>
            </a:custGeom>
            <a:solidFill>
              <a:srgbClr val="E1F0F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2AD6B240-28CE-49F8-B65B-DEA890CE317A}"/>
              </a:ext>
            </a:extLst>
          </p:cNvPr>
          <p:cNvSpPr/>
          <p:nvPr/>
        </p:nvSpPr>
        <p:spPr>
          <a:xfrm>
            <a:off x="6604448" y="10570318"/>
            <a:ext cx="456338" cy="550218"/>
          </a:xfrm>
          <a:custGeom>
            <a:avLst/>
            <a:gdLst>
              <a:gd name="connsiteX0" fmla="*/ 0 w 545149"/>
              <a:gd name="connsiteY0" fmla="*/ 499298 h 657299"/>
              <a:gd name="connsiteX1" fmla="*/ 272575 w 545149"/>
              <a:gd name="connsiteY1" fmla="*/ 613952 h 657299"/>
              <a:gd name="connsiteX2" fmla="*/ 545149 w 545149"/>
              <a:gd name="connsiteY2" fmla="*/ 109906 h 657299"/>
              <a:gd name="connsiteX3" fmla="*/ 272575 w 545149"/>
              <a:gd name="connsiteY3" fmla="*/ 68803 h 657299"/>
              <a:gd name="connsiteX4" fmla="*/ 0 w 545149"/>
              <a:gd name="connsiteY4" fmla="*/ 499298 h 6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149" h="657299">
                <a:moveTo>
                  <a:pt x="0" y="499298"/>
                </a:moveTo>
                <a:cubicBezTo>
                  <a:pt x="0" y="650728"/>
                  <a:pt x="121144" y="702647"/>
                  <a:pt x="272575" y="613952"/>
                </a:cubicBezTo>
                <a:cubicBezTo>
                  <a:pt x="424005" y="527420"/>
                  <a:pt x="545149" y="261336"/>
                  <a:pt x="545149" y="109906"/>
                </a:cubicBezTo>
                <a:cubicBezTo>
                  <a:pt x="545149" y="-41525"/>
                  <a:pt x="424005" y="-17728"/>
                  <a:pt x="272575" y="68803"/>
                </a:cubicBezTo>
                <a:cubicBezTo>
                  <a:pt x="318004" y="42843"/>
                  <a:pt x="0" y="590156"/>
                  <a:pt x="0" y="499298"/>
                </a:cubicBezTo>
                <a:close/>
              </a:path>
            </a:pathLst>
          </a:custGeom>
          <a:solidFill>
            <a:srgbClr val="ADD1B9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D1621AED-C82A-465B-A684-2558232D42AE}"/>
              </a:ext>
            </a:extLst>
          </p:cNvPr>
          <p:cNvSpPr/>
          <p:nvPr/>
        </p:nvSpPr>
        <p:spPr>
          <a:xfrm>
            <a:off x="6338251" y="9945216"/>
            <a:ext cx="1160765" cy="912676"/>
          </a:xfrm>
          <a:custGeom>
            <a:avLst/>
            <a:gdLst>
              <a:gd name="connsiteX0" fmla="*/ 1386669 w 1386669"/>
              <a:gd name="connsiteY0" fmla="*/ 597068 h 1090298"/>
              <a:gd name="connsiteX1" fmla="*/ 1083809 w 1386669"/>
              <a:gd name="connsiteY1" fmla="*/ 212003 h 1090298"/>
              <a:gd name="connsiteX2" fmla="*/ 1055686 w 1386669"/>
              <a:gd name="connsiteY2" fmla="*/ 214166 h 1090298"/>
              <a:gd name="connsiteX3" fmla="*/ 850173 w 1386669"/>
              <a:gd name="connsiteY3" fmla="*/ 237962 h 1090298"/>
              <a:gd name="connsiteX4" fmla="*/ 307187 w 1386669"/>
              <a:gd name="connsiteY4" fmla="*/ 1090298 h 1090298"/>
              <a:gd name="connsiteX5" fmla="*/ 0 w 1386669"/>
              <a:gd name="connsiteY5" fmla="*/ 919399 h 1090298"/>
              <a:gd name="connsiteX6" fmla="*/ 832867 w 1386669"/>
              <a:gd name="connsiteY6" fmla="*/ 0 h 1090298"/>
              <a:gd name="connsiteX7" fmla="*/ 835030 w 1386669"/>
              <a:gd name="connsiteY7" fmla="*/ 0 h 1090298"/>
              <a:gd name="connsiteX8" fmla="*/ 969154 w 1386669"/>
              <a:gd name="connsiteY8" fmla="*/ 30286 h 1090298"/>
              <a:gd name="connsiteX9" fmla="*/ 1310954 w 1386669"/>
              <a:gd name="connsiteY9" fmla="*/ 235799 h 1090298"/>
              <a:gd name="connsiteX10" fmla="*/ 1310954 w 1386669"/>
              <a:gd name="connsiteY10" fmla="*/ 235799 h 1090298"/>
              <a:gd name="connsiteX11" fmla="*/ 1386669 w 1386669"/>
              <a:gd name="connsiteY11" fmla="*/ 597068 h 109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6669" h="1090298">
                <a:moveTo>
                  <a:pt x="1386669" y="597068"/>
                </a:moveTo>
                <a:cubicBezTo>
                  <a:pt x="1341240" y="341800"/>
                  <a:pt x="1239565" y="212003"/>
                  <a:pt x="1083809" y="212003"/>
                </a:cubicBezTo>
                <a:cubicBezTo>
                  <a:pt x="1075155" y="212003"/>
                  <a:pt x="1066502" y="212003"/>
                  <a:pt x="1055686" y="214166"/>
                </a:cubicBezTo>
                <a:cubicBezTo>
                  <a:pt x="1040543" y="186043"/>
                  <a:pt x="873969" y="222819"/>
                  <a:pt x="850173" y="237962"/>
                </a:cubicBezTo>
                <a:cubicBezTo>
                  <a:pt x="839357" y="246615"/>
                  <a:pt x="642497" y="497557"/>
                  <a:pt x="307187" y="1090298"/>
                </a:cubicBezTo>
                <a:lnTo>
                  <a:pt x="0" y="919399"/>
                </a:lnTo>
                <a:cubicBezTo>
                  <a:pt x="60572" y="605721"/>
                  <a:pt x="465107" y="0"/>
                  <a:pt x="832867" y="0"/>
                </a:cubicBezTo>
                <a:lnTo>
                  <a:pt x="835030" y="0"/>
                </a:lnTo>
                <a:cubicBezTo>
                  <a:pt x="876133" y="0"/>
                  <a:pt x="923725" y="8653"/>
                  <a:pt x="969154" y="30286"/>
                </a:cubicBezTo>
                <a:cubicBezTo>
                  <a:pt x="1023236" y="56246"/>
                  <a:pt x="1265525" y="162247"/>
                  <a:pt x="1310954" y="235799"/>
                </a:cubicBezTo>
                <a:lnTo>
                  <a:pt x="1310954" y="235799"/>
                </a:lnTo>
                <a:cubicBezTo>
                  <a:pt x="1354220" y="298535"/>
                  <a:pt x="1365036" y="475924"/>
                  <a:pt x="1386669" y="597068"/>
                </a:cubicBezTo>
                <a:close/>
              </a:path>
            </a:pathLst>
          </a:custGeom>
          <a:solidFill>
            <a:srgbClr val="E8A70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30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6278493" y="10485047"/>
            <a:ext cx="307847" cy="282670"/>
            <a:chOff x="3538461" y="10999572"/>
            <a:chExt cx="367759" cy="337682"/>
          </a:xfrm>
          <a:solidFill>
            <a:srgbClr val="000000"/>
          </a:solidFill>
        </p:grpSpPr>
        <p:grpSp>
          <p:nvGrpSpPr>
            <p:cNvPr id="231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3538461" y="10999572"/>
              <a:ext cx="367759" cy="337682"/>
              <a:chOff x="3538461" y="10999572"/>
              <a:chExt cx="367759" cy="337682"/>
            </a:xfrm>
            <a:solidFill>
              <a:srgbClr val="000000"/>
            </a:solidFill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C874D44-9B30-40FA-8C5B-6A3F8625BB9A}"/>
                  </a:ext>
                </a:extLst>
              </p:cNvPr>
              <p:cNvSpPr/>
              <p:nvPr/>
            </p:nvSpPr>
            <p:spPr>
              <a:xfrm>
                <a:off x="3547114" y="10999572"/>
                <a:ext cx="359106" cy="333723"/>
              </a:xfrm>
              <a:custGeom>
                <a:avLst/>
                <a:gdLst>
                  <a:gd name="connsiteX0" fmla="*/ 359106 w 359106"/>
                  <a:gd name="connsiteY0" fmla="*/ 205282 h 333723"/>
                  <a:gd name="connsiteX1" fmla="*/ 359106 w 359106"/>
                  <a:gd name="connsiteY1" fmla="*/ 274507 h 333723"/>
                  <a:gd name="connsiteX2" fmla="*/ 341800 w 359106"/>
                  <a:gd name="connsiteY2" fmla="*/ 300467 h 333723"/>
                  <a:gd name="connsiteX3" fmla="*/ 276901 w 359106"/>
                  <a:gd name="connsiteY3" fmla="*/ 332916 h 333723"/>
                  <a:gd name="connsiteX4" fmla="*/ 123308 w 359106"/>
                  <a:gd name="connsiteY4" fmla="*/ 146873 h 333723"/>
                  <a:gd name="connsiteX5" fmla="*/ 82205 w 359106"/>
                  <a:gd name="connsiteY5" fmla="*/ 77647 h 333723"/>
                  <a:gd name="connsiteX6" fmla="*/ 0 w 359106"/>
                  <a:gd name="connsiteY6" fmla="*/ 43035 h 333723"/>
                  <a:gd name="connsiteX7" fmla="*/ 56246 w 359106"/>
                  <a:gd name="connsiteY7" fmla="*/ 6259 h 333723"/>
                  <a:gd name="connsiteX8" fmla="*/ 58409 w 359106"/>
                  <a:gd name="connsiteY8" fmla="*/ 4096 h 333723"/>
                  <a:gd name="connsiteX9" fmla="*/ 88695 w 359106"/>
                  <a:gd name="connsiteY9" fmla="*/ 4096 h 333723"/>
                  <a:gd name="connsiteX10" fmla="*/ 313677 w 359106"/>
                  <a:gd name="connsiteY10" fmla="*/ 131730 h 333723"/>
                  <a:gd name="connsiteX11" fmla="*/ 359106 w 359106"/>
                  <a:gd name="connsiteY11" fmla="*/ 205282 h 33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9106" h="333723">
                    <a:moveTo>
                      <a:pt x="359106" y="205282"/>
                    </a:moveTo>
                    <a:lnTo>
                      <a:pt x="359106" y="274507"/>
                    </a:lnTo>
                    <a:cubicBezTo>
                      <a:pt x="359106" y="287487"/>
                      <a:pt x="352616" y="296140"/>
                      <a:pt x="341800" y="300467"/>
                    </a:cubicBezTo>
                    <a:cubicBezTo>
                      <a:pt x="333147" y="304793"/>
                      <a:pt x="287718" y="339406"/>
                      <a:pt x="276901" y="332916"/>
                    </a:cubicBezTo>
                    <a:lnTo>
                      <a:pt x="123308" y="146873"/>
                    </a:lnTo>
                    <a:cubicBezTo>
                      <a:pt x="97348" y="131730"/>
                      <a:pt x="82205" y="105771"/>
                      <a:pt x="82205" y="77647"/>
                    </a:cubicBezTo>
                    <a:lnTo>
                      <a:pt x="0" y="43035"/>
                    </a:lnTo>
                    <a:cubicBezTo>
                      <a:pt x="0" y="32219"/>
                      <a:pt x="49756" y="10586"/>
                      <a:pt x="56246" y="6259"/>
                    </a:cubicBezTo>
                    <a:cubicBezTo>
                      <a:pt x="56246" y="6259"/>
                      <a:pt x="58409" y="4096"/>
                      <a:pt x="58409" y="4096"/>
                    </a:cubicBezTo>
                    <a:cubicBezTo>
                      <a:pt x="67062" y="-230"/>
                      <a:pt x="77878" y="-2394"/>
                      <a:pt x="88695" y="4096"/>
                    </a:cubicBezTo>
                    <a:lnTo>
                      <a:pt x="313677" y="131730"/>
                    </a:lnTo>
                    <a:cubicBezTo>
                      <a:pt x="343963" y="149036"/>
                      <a:pt x="359106" y="174996"/>
                      <a:pt x="359106" y="205282"/>
                    </a:cubicBezTo>
                    <a:close/>
                  </a:path>
                </a:pathLst>
              </a:custGeom>
              <a:solidFill>
                <a:srgbClr val="D9DEE2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F848150D-B354-4370-A954-B186DCDE0F84}"/>
                  </a:ext>
                </a:extLst>
              </p:cNvPr>
              <p:cNvSpPr/>
              <p:nvPr/>
            </p:nvSpPr>
            <p:spPr>
              <a:xfrm>
                <a:off x="3538461" y="11035678"/>
                <a:ext cx="311513" cy="301577"/>
              </a:xfrm>
              <a:custGeom>
                <a:avLst/>
                <a:gdLst>
                  <a:gd name="connsiteX0" fmla="*/ 311514 w 311513"/>
                  <a:gd name="connsiteY0" fmla="*/ 201626 h 301577"/>
                  <a:gd name="connsiteX1" fmla="*/ 311514 w 311513"/>
                  <a:gd name="connsiteY1" fmla="*/ 270851 h 301577"/>
                  <a:gd name="connsiteX2" fmla="*/ 266085 w 311513"/>
                  <a:gd name="connsiteY2" fmla="*/ 296811 h 301577"/>
                  <a:gd name="connsiteX3" fmla="*/ 41103 w 311513"/>
                  <a:gd name="connsiteY3" fmla="*/ 169177 h 301577"/>
                  <a:gd name="connsiteX4" fmla="*/ 0 w 311513"/>
                  <a:gd name="connsiteY4" fmla="*/ 99951 h 301577"/>
                  <a:gd name="connsiteX5" fmla="*/ 0 w 311513"/>
                  <a:gd name="connsiteY5" fmla="*/ 30726 h 301577"/>
                  <a:gd name="connsiteX6" fmla="*/ 45429 w 311513"/>
                  <a:gd name="connsiteY6" fmla="*/ 4767 h 301577"/>
                  <a:gd name="connsiteX7" fmla="*/ 270411 w 311513"/>
                  <a:gd name="connsiteY7" fmla="*/ 132401 h 301577"/>
                  <a:gd name="connsiteX8" fmla="*/ 311514 w 311513"/>
                  <a:gd name="connsiteY8" fmla="*/ 201626 h 30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13" h="301577">
                    <a:moveTo>
                      <a:pt x="311514" y="201626"/>
                    </a:moveTo>
                    <a:lnTo>
                      <a:pt x="311514" y="270851"/>
                    </a:lnTo>
                    <a:cubicBezTo>
                      <a:pt x="311514" y="294647"/>
                      <a:pt x="285554" y="309791"/>
                      <a:pt x="266085" y="296811"/>
                    </a:cubicBezTo>
                    <a:lnTo>
                      <a:pt x="41103" y="169177"/>
                    </a:lnTo>
                    <a:cubicBezTo>
                      <a:pt x="15143" y="154034"/>
                      <a:pt x="0" y="128074"/>
                      <a:pt x="0" y="99951"/>
                    </a:cubicBezTo>
                    <a:lnTo>
                      <a:pt x="0" y="30726"/>
                    </a:lnTo>
                    <a:cubicBezTo>
                      <a:pt x="0" y="6930"/>
                      <a:pt x="25960" y="-8213"/>
                      <a:pt x="45429" y="4767"/>
                    </a:cubicBezTo>
                    <a:lnTo>
                      <a:pt x="270411" y="132401"/>
                    </a:lnTo>
                    <a:cubicBezTo>
                      <a:pt x="296371" y="145381"/>
                      <a:pt x="311514" y="173503"/>
                      <a:pt x="311514" y="201626"/>
                    </a:cubicBezTo>
                    <a:close/>
                  </a:path>
                </a:pathLst>
              </a:custGeom>
              <a:solidFill>
                <a:srgbClr val="828282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CC6E635-8201-49B7-A9C7-65F9209F9F08}"/>
                </a:ext>
              </a:extLst>
            </p:cNvPr>
            <p:cNvSpPr/>
            <p:nvPr/>
          </p:nvSpPr>
          <p:spPr>
            <a:xfrm>
              <a:off x="3557930" y="11076986"/>
              <a:ext cx="118980" cy="137290"/>
            </a:xfrm>
            <a:custGeom>
              <a:avLst/>
              <a:gdLst>
                <a:gd name="connsiteX0" fmla="*/ 118981 w 118980"/>
                <a:gd name="connsiteY0" fmla="*/ 104072 h 137290"/>
                <a:gd name="connsiteX1" fmla="*/ 114654 w 118980"/>
                <a:gd name="connsiteY1" fmla="*/ 123541 h 137290"/>
                <a:gd name="connsiteX2" fmla="*/ 60572 w 118980"/>
                <a:gd name="connsiteY2" fmla="*/ 127868 h 137290"/>
                <a:gd name="connsiteX3" fmla="*/ 0 w 118980"/>
                <a:gd name="connsiteY3" fmla="*/ 34846 h 137290"/>
                <a:gd name="connsiteX4" fmla="*/ 34613 w 118980"/>
                <a:gd name="connsiteY4" fmla="*/ 233 h 137290"/>
                <a:gd name="connsiteX5" fmla="*/ 60572 w 118980"/>
                <a:gd name="connsiteY5" fmla="*/ 8887 h 137290"/>
                <a:gd name="connsiteX6" fmla="*/ 118981 w 118980"/>
                <a:gd name="connsiteY6" fmla="*/ 104072 h 13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80" h="137290">
                  <a:moveTo>
                    <a:pt x="118981" y="104072"/>
                  </a:moveTo>
                  <a:cubicBezTo>
                    <a:pt x="118981" y="112725"/>
                    <a:pt x="116818" y="119214"/>
                    <a:pt x="114654" y="123541"/>
                  </a:cubicBezTo>
                  <a:cubicBezTo>
                    <a:pt x="106001" y="138684"/>
                    <a:pt x="84368" y="143011"/>
                    <a:pt x="60572" y="127868"/>
                  </a:cubicBezTo>
                  <a:cubicBezTo>
                    <a:pt x="28123" y="108398"/>
                    <a:pt x="0" y="67295"/>
                    <a:pt x="0" y="34846"/>
                  </a:cubicBezTo>
                  <a:cubicBezTo>
                    <a:pt x="0" y="11050"/>
                    <a:pt x="12980" y="-1929"/>
                    <a:pt x="34613" y="233"/>
                  </a:cubicBezTo>
                  <a:cubicBezTo>
                    <a:pt x="43266" y="233"/>
                    <a:pt x="51919" y="4560"/>
                    <a:pt x="60572" y="8887"/>
                  </a:cubicBezTo>
                  <a:cubicBezTo>
                    <a:pt x="93021" y="28356"/>
                    <a:pt x="118981" y="71622"/>
                    <a:pt x="118981" y="104072"/>
                  </a:cubicBezTo>
                  <a:close/>
                </a:path>
              </a:pathLst>
            </a:custGeom>
            <a:solidFill>
              <a:srgbClr val="BDCED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6F3B3F6-C74B-40F0-A1EF-F3757FCE5D1F}"/>
                </a:ext>
              </a:extLst>
            </p:cNvPr>
            <p:cNvSpPr/>
            <p:nvPr/>
          </p:nvSpPr>
          <p:spPr>
            <a:xfrm>
              <a:off x="3692054" y="11157028"/>
              <a:ext cx="116817" cy="137290"/>
            </a:xfrm>
            <a:custGeom>
              <a:avLst/>
              <a:gdLst>
                <a:gd name="connsiteX0" fmla="*/ 116818 w 116817"/>
                <a:gd name="connsiteY0" fmla="*/ 104071 h 137290"/>
                <a:gd name="connsiteX1" fmla="*/ 112491 w 116817"/>
                <a:gd name="connsiteY1" fmla="*/ 123541 h 137290"/>
                <a:gd name="connsiteX2" fmla="*/ 58409 w 116817"/>
                <a:gd name="connsiteY2" fmla="*/ 127867 h 137290"/>
                <a:gd name="connsiteX3" fmla="*/ 0 w 116817"/>
                <a:gd name="connsiteY3" fmla="*/ 34846 h 137290"/>
                <a:gd name="connsiteX4" fmla="*/ 32449 w 116817"/>
                <a:gd name="connsiteY4" fmla="*/ 233 h 137290"/>
                <a:gd name="connsiteX5" fmla="*/ 58409 w 116817"/>
                <a:gd name="connsiteY5" fmla="*/ 8886 h 137290"/>
                <a:gd name="connsiteX6" fmla="*/ 116818 w 116817"/>
                <a:gd name="connsiteY6" fmla="*/ 104071 h 13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817" h="137290">
                  <a:moveTo>
                    <a:pt x="116818" y="104071"/>
                  </a:moveTo>
                  <a:cubicBezTo>
                    <a:pt x="116818" y="112725"/>
                    <a:pt x="114654" y="119214"/>
                    <a:pt x="112491" y="123541"/>
                  </a:cubicBezTo>
                  <a:cubicBezTo>
                    <a:pt x="103838" y="138684"/>
                    <a:pt x="82205" y="143011"/>
                    <a:pt x="58409" y="127867"/>
                  </a:cubicBezTo>
                  <a:cubicBezTo>
                    <a:pt x="25960" y="108398"/>
                    <a:pt x="0" y="67296"/>
                    <a:pt x="0" y="34846"/>
                  </a:cubicBezTo>
                  <a:cubicBezTo>
                    <a:pt x="0" y="11050"/>
                    <a:pt x="12980" y="-1930"/>
                    <a:pt x="32449" y="233"/>
                  </a:cubicBezTo>
                  <a:cubicBezTo>
                    <a:pt x="41102" y="233"/>
                    <a:pt x="49756" y="4560"/>
                    <a:pt x="58409" y="8886"/>
                  </a:cubicBezTo>
                  <a:cubicBezTo>
                    <a:pt x="90858" y="28356"/>
                    <a:pt x="116818" y="71622"/>
                    <a:pt x="116818" y="104071"/>
                  </a:cubicBezTo>
                  <a:close/>
                </a:path>
              </a:pathLst>
            </a:custGeom>
            <a:solidFill>
              <a:srgbClr val="BDCED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851A9F4-0C53-4857-9541-1CD1BC706D3A}"/>
                </a:ext>
              </a:extLst>
            </p:cNvPr>
            <p:cNvSpPr/>
            <p:nvPr/>
          </p:nvSpPr>
          <p:spPr>
            <a:xfrm>
              <a:off x="3588216" y="11079383"/>
              <a:ext cx="88694" cy="121144"/>
            </a:xfrm>
            <a:custGeom>
              <a:avLst/>
              <a:gdLst>
                <a:gd name="connsiteX0" fmla="*/ 88695 w 88694"/>
                <a:gd name="connsiteY0" fmla="*/ 101675 h 121144"/>
                <a:gd name="connsiteX1" fmla="*/ 84368 w 88694"/>
                <a:gd name="connsiteY1" fmla="*/ 121144 h 121144"/>
                <a:gd name="connsiteX2" fmla="*/ 58409 w 88694"/>
                <a:gd name="connsiteY2" fmla="*/ 112491 h 121144"/>
                <a:gd name="connsiteX3" fmla="*/ 0 w 88694"/>
                <a:gd name="connsiteY3" fmla="*/ 19469 h 121144"/>
                <a:gd name="connsiteX4" fmla="*/ 4327 w 88694"/>
                <a:gd name="connsiteY4" fmla="*/ 0 h 121144"/>
                <a:gd name="connsiteX5" fmla="*/ 30286 w 88694"/>
                <a:gd name="connsiteY5" fmla="*/ 8653 h 121144"/>
                <a:gd name="connsiteX6" fmla="*/ 88695 w 88694"/>
                <a:gd name="connsiteY6" fmla="*/ 101675 h 12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4" h="121144">
                  <a:moveTo>
                    <a:pt x="88695" y="101675"/>
                  </a:moveTo>
                  <a:cubicBezTo>
                    <a:pt x="88695" y="110328"/>
                    <a:pt x="86532" y="116818"/>
                    <a:pt x="84368" y="121144"/>
                  </a:cubicBezTo>
                  <a:cubicBezTo>
                    <a:pt x="75715" y="121144"/>
                    <a:pt x="67062" y="116818"/>
                    <a:pt x="58409" y="112491"/>
                  </a:cubicBezTo>
                  <a:cubicBezTo>
                    <a:pt x="25959" y="93022"/>
                    <a:pt x="0" y="51919"/>
                    <a:pt x="0" y="19469"/>
                  </a:cubicBezTo>
                  <a:cubicBezTo>
                    <a:pt x="0" y="10816"/>
                    <a:pt x="2163" y="4327"/>
                    <a:pt x="4327" y="0"/>
                  </a:cubicBezTo>
                  <a:cubicBezTo>
                    <a:pt x="12980" y="0"/>
                    <a:pt x="21633" y="4327"/>
                    <a:pt x="30286" y="8653"/>
                  </a:cubicBezTo>
                  <a:cubicBezTo>
                    <a:pt x="62735" y="25960"/>
                    <a:pt x="88695" y="69226"/>
                    <a:pt x="88695" y="101675"/>
                  </a:cubicBezTo>
                  <a:close/>
                </a:path>
              </a:pathLst>
            </a:custGeom>
            <a:solidFill>
              <a:srgbClr val="E2E9E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0CE617D-E8DF-42B1-AB08-A7A031854CBA}"/>
                </a:ext>
              </a:extLst>
            </p:cNvPr>
            <p:cNvSpPr/>
            <p:nvPr/>
          </p:nvSpPr>
          <p:spPr>
            <a:xfrm>
              <a:off x="3718014" y="11157262"/>
              <a:ext cx="90858" cy="123307"/>
            </a:xfrm>
            <a:custGeom>
              <a:avLst/>
              <a:gdLst>
                <a:gd name="connsiteX0" fmla="*/ 90858 w 90858"/>
                <a:gd name="connsiteY0" fmla="*/ 103838 h 123307"/>
                <a:gd name="connsiteX1" fmla="*/ 86532 w 90858"/>
                <a:gd name="connsiteY1" fmla="*/ 123308 h 123307"/>
                <a:gd name="connsiteX2" fmla="*/ 60572 w 90858"/>
                <a:gd name="connsiteY2" fmla="*/ 114654 h 123307"/>
                <a:gd name="connsiteX3" fmla="*/ 0 w 90858"/>
                <a:gd name="connsiteY3" fmla="*/ 21633 h 123307"/>
                <a:gd name="connsiteX4" fmla="*/ 4327 w 90858"/>
                <a:gd name="connsiteY4" fmla="*/ 0 h 123307"/>
                <a:gd name="connsiteX5" fmla="*/ 30286 w 90858"/>
                <a:gd name="connsiteY5" fmla="*/ 8653 h 123307"/>
                <a:gd name="connsiteX6" fmla="*/ 90858 w 90858"/>
                <a:gd name="connsiteY6" fmla="*/ 103838 h 12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58" h="123307">
                  <a:moveTo>
                    <a:pt x="90858" y="103838"/>
                  </a:moveTo>
                  <a:cubicBezTo>
                    <a:pt x="90858" y="112491"/>
                    <a:pt x="88695" y="118981"/>
                    <a:pt x="86532" y="123308"/>
                  </a:cubicBezTo>
                  <a:cubicBezTo>
                    <a:pt x="77878" y="123308"/>
                    <a:pt x="69225" y="121144"/>
                    <a:pt x="60572" y="114654"/>
                  </a:cubicBezTo>
                  <a:cubicBezTo>
                    <a:pt x="28123" y="95185"/>
                    <a:pt x="0" y="54082"/>
                    <a:pt x="0" y="21633"/>
                  </a:cubicBezTo>
                  <a:cubicBezTo>
                    <a:pt x="0" y="12980"/>
                    <a:pt x="2163" y="6490"/>
                    <a:pt x="4327" y="0"/>
                  </a:cubicBezTo>
                  <a:cubicBezTo>
                    <a:pt x="12980" y="0"/>
                    <a:pt x="21633" y="4327"/>
                    <a:pt x="30286" y="8653"/>
                  </a:cubicBezTo>
                  <a:cubicBezTo>
                    <a:pt x="64899" y="28123"/>
                    <a:pt x="90858" y="71388"/>
                    <a:pt x="90858" y="103838"/>
                  </a:cubicBezTo>
                  <a:close/>
                </a:path>
              </a:pathLst>
            </a:custGeom>
            <a:solidFill>
              <a:srgbClr val="E2E9E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6E4AEAC7-3DD9-4B9F-9F0E-87EAF07E0B97}"/>
              </a:ext>
            </a:extLst>
          </p:cNvPr>
          <p:cNvSpPr/>
          <p:nvPr/>
        </p:nvSpPr>
        <p:spPr>
          <a:xfrm>
            <a:off x="6591772" y="8835155"/>
            <a:ext cx="2609458" cy="2042657"/>
          </a:xfrm>
          <a:custGeom>
            <a:avLst/>
            <a:gdLst>
              <a:gd name="connsiteX0" fmla="*/ 0 w 3117301"/>
              <a:gd name="connsiteY0" fmla="*/ 2440192 h 2440191"/>
              <a:gd name="connsiteX1" fmla="*/ 3117302 w 3117301"/>
              <a:gd name="connsiteY1" fmla="*/ 484577 h 2440191"/>
              <a:gd name="connsiteX2" fmla="*/ 3117302 w 3117301"/>
              <a:gd name="connsiteY2" fmla="*/ 0 h 2440191"/>
              <a:gd name="connsiteX3" fmla="*/ 0 w 3117301"/>
              <a:gd name="connsiteY3" fmla="*/ 1955615 h 244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301" h="2440191">
                <a:moveTo>
                  <a:pt x="0" y="2440192"/>
                </a:moveTo>
                <a:lnTo>
                  <a:pt x="3117302" y="484577"/>
                </a:lnTo>
                <a:lnTo>
                  <a:pt x="3117302" y="0"/>
                </a:lnTo>
                <a:lnTo>
                  <a:pt x="0" y="1955615"/>
                </a:lnTo>
                <a:close/>
              </a:path>
            </a:pathLst>
          </a:custGeom>
          <a:solidFill>
            <a:srgbClr val="AE680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A357E6A7-9397-4641-B769-957F4780159C}"/>
              </a:ext>
            </a:extLst>
          </p:cNvPr>
          <p:cNvSpPr/>
          <p:nvPr/>
        </p:nvSpPr>
        <p:spPr>
          <a:xfrm>
            <a:off x="7348714" y="9673586"/>
            <a:ext cx="738833" cy="630181"/>
          </a:xfrm>
          <a:custGeom>
            <a:avLst/>
            <a:gdLst>
              <a:gd name="connsiteX0" fmla="*/ 0 w 882622"/>
              <a:gd name="connsiteY0" fmla="*/ 752826 h 752825"/>
              <a:gd name="connsiteX1" fmla="*/ 882623 w 882622"/>
              <a:gd name="connsiteY1" fmla="*/ 315841 h 752825"/>
              <a:gd name="connsiteX2" fmla="*/ 882623 w 882622"/>
              <a:gd name="connsiteY2" fmla="*/ 0 h 752825"/>
              <a:gd name="connsiteX3" fmla="*/ 0 w 882622"/>
              <a:gd name="connsiteY3" fmla="*/ 510537 h 7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622" h="752825">
                <a:moveTo>
                  <a:pt x="0" y="752826"/>
                </a:moveTo>
                <a:lnTo>
                  <a:pt x="882623" y="315841"/>
                </a:lnTo>
                <a:lnTo>
                  <a:pt x="882623" y="0"/>
                </a:lnTo>
                <a:lnTo>
                  <a:pt x="0" y="510537"/>
                </a:lnTo>
                <a:close/>
              </a:path>
            </a:pathLst>
          </a:custGeom>
          <a:solidFill>
            <a:srgbClr val="74C7AC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E7CEE9AF-6ECE-4FAC-B17A-2D140049E717}"/>
              </a:ext>
            </a:extLst>
          </p:cNvPr>
          <p:cNvSpPr/>
          <p:nvPr/>
        </p:nvSpPr>
        <p:spPr>
          <a:xfrm>
            <a:off x="8103845" y="9061513"/>
            <a:ext cx="1097385" cy="1050302"/>
          </a:xfrm>
          <a:custGeom>
            <a:avLst/>
            <a:gdLst>
              <a:gd name="connsiteX0" fmla="*/ 0 w 1310954"/>
              <a:gd name="connsiteY0" fmla="*/ 1254709 h 1254708"/>
              <a:gd name="connsiteX1" fmla="*/ 1310954 w 1310954"/>
              <a:gd name="connsiteY1" fmla="*/ 497557 h 1254708"/>
              <a:gd name="connsiteX2" fmla="*/ 1310954 w 1310954"/>
              <a:gd name="connsiteY2" fmla="*/ 0 h 1254708"/>
              <a:gd name="connsiteX3" fmla="*/ 0 w 1310954"/>
              <a:gd name="connsiteY3" fmla="*/ 757152 h 125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0954" h="1254708">
                <a:moveTo>
                  <a:pt x="0" y="1254709"/>
                </a:moveTo>
                <a:lnTo>
                  <a:pt x="1310954" y="497557"/>
                </a:lnTo>
                <a:lnTo>
                  <a:pt x="1310954" y="0"/>
                </a:lnTo>
                <a:lnTo>
                  <a:pt x="0" y="757152"/>
                </a:lnTo>
                <a:close/>
              </a:path>
            </a:pathLst>
          </a:custGeom>
          <a:solidFill>
            <a:srgbClr val="74C7AC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1CBA76A-DAC1-44DE-9286-D4C014F4CF5B}"/>
              </a:ext>
            </a:extLst>
          </p:cNvPr>
          <p:cNvSpPr/>
          <p:nvPr/>
        </p:nvSpPr>
        <p:spPr>
          <a:xfrm>
            <a:off x="8152739" y="8853264"/>
            <a:ext cx="1048491" cy="720724"/>
          </a:xfrm>
          <a:custGeom>
            <a:avLst/>
            <a:gdLst>
              <a:gd name="connsiteX0" fmla="*/ 1252545 w 1252545"/>
              <a:gd name="connsiteY0" fmla="*/ 0 h 860989"/>
              <a:gd name="connsiteX1" fmla="*/ 0 w 1252545"/>
              <a:gd name="connsiteY1" fmla="*/ 722539 h 860989"/>
              <a:gd name="connsiteX2" fmla="*/ 0 w 1252545"/>
              <a:gd name="connsiteY2" fmla="*/ 860989 h 860989"/>
              <a:gd name="connsiteX3" fmla="*/ 1252545 w 1252545"/>
              <a:gd name="connsiteY3" fmla="*/ 138450 h 86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545" h="860989">
                <a:moveTo>
                  <a:pt x="1252545" y="0"/>
                </a:moveTo>
                <a:lnTo>
                  <a:pt x="0" y="722539"/>
                </a:lnTo>
                <a:lnTo>
                  <a:pt x="0" y="860989"/>
                </a:lnTo>
                <a:lnTo>
                  <a:pt x="1252545" y="138450"/>
                </a:lnTo>
                <a:close/>
              </a:path>
            </a:pathLst>
          </a:custGeom>
          <a:solidFill>
            <a:srgbClr val="74C7AC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575D1D47-BCA3-434B-945E-9E04D8F0EAF9}"/>
              </a:ext>
            </a:extLst>
          </p:cNvPr>
          <p:cNvSpPr/>
          <p:nvPr/>
        </p:nvSpPr>
        <p:spPr>
          <a:xfrm>
            <a:off x="8152739" y="7582036"/>
            <a:ext cx="1921329" cy="1876058"/>
          </a:xfrm>
          <a:custGeom>
            <a:avLst/>
            <a:gdLst>
              <a:gd name="connsiteX0" fmla="*/ 2295251 w 2295251"/>
              <a:gd name="connsiteY0" fmla="*/ 882623 h 2241169"/>
              <a:gd name="connsiteX1" fmla="*/ 1529446 w 2295251"/>
              <a:gd name="connsiteY1" fmla="*/ 1949125 h 2241169"/>
              <a:gd name="connsiteX2" fmla="*/ 0 w 2295251"/>
              <a:gd name="connsiteY2" fmla="*/ 2241169 h 2241169"/>
              <a:gd name="connsiteX3" fmla="*/ 0 w 2295251"/>
              <a:gd name="connsiteY3" fmla="*/ 945358 h 2241169"/>
              <a:gd name="connsiteX4" fmla="*/ 160083 w 2295251"/>
              <a:gd name="connsiteY4" fmla="*/ 538659 h 2241169"/>
              <a:gd name="connsiteX5" fmla="*/ 761478 w 2295251"/>
              <a:gd name="connsiteY5" fmla="*/ 0 h 2241169"/>
              <a:gd name="connsiteX6" fmla="*/ 2295251 w 2295251"/>
              <a:gd name="connsiteY6" fmla="*/ 882623 h 2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5251" h="2241169">
                <a:moveTo>
                  <a:pt x="2295251" y="882623"/>
                </a:moveTo>
                <a:lnTo>
                  <a:pt x="1529446" y="1949125"/>
                </a:lnTo>
                <a:lnTo>
                  <a:pt x="0" y="2241169"/>
                </a:lnTo>
                <a:lnTo>
                  <a:pt x="0" y="945358"/>
                </a:lnTo>
                <a:cubicBezTo>
                  <a:pt x="0" y="839357"/>
                  <a:pt x="97348" y="623028"/>
                  <a:pt x="160083" y="538659"/>
                </a:cubicBezTo>
                <a:cubicBezTo>
                  <a:pt x="400209" y="222819"/>
                  <a:pt x="512700" y="116818"/>
                  <a:pt x="761478" y="0"/>
                </a:cubicBezTo>
                <a:lnTo>
                  <a:pt x="2295251" y="882623"/>
                </a:lnTo>
                <a:close/>
              </a:path>
            </a:pathLst>
          </a:custGeom>
          <a:solidFill>
            <a:srgbClr val="F0C53A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FE9F63CD-EDE2-4B1A-A48B-9C492E6B4F8C}"/>
              </a:ext>
            </a:extLst>
          </p:cNvPr>
          <p:cNvSpPr/>
          <p:nvPr/>
        </p:nvSpPr>
        <p:spPr>
          <a:xfrm>
            <a:off x="8351934" y="7703363"/>
            <a:ext cx="1443260" cy="1877867"/>
          </a:xfrm>
          <a:custGeom>
            <a:avLst/>
            <a:gdLst>
              <a:gd name="connsiteX0" fmla="*/ 921562 w 1724142"/>
              <a:gd name="connsiteY0" fmla="*/ 1572712 h 2243331"/>
              <a:gd name="connsiteX1" fmla="*/ 1077318 w 1724142"/>
              <a:gd name="connsiteY1" fmla="*/ 1122748 h 2243331"/>
              <a:gd name="connsiteX2" fmla="*/ 1724143 w 1724142"/>
              <a:gd name="connsiteY2" fmla="*/ 555965 h 2243331"/>
              <a:gd name="connsiteX3" fmla="*/ 1724143 w 1724142"/>
              <a:gd name="connsiteY3" fmla="*/ 497557 h 2243331"/>
              <a:gd name="connsiteX4" fmla="*/ 763641 w 1724142"/>
              <a:gd name="connsiteY4" fmla="*/ 0 h 2243331"/>
              <a:gd name="connsiteX5" fmla="*/ 188206 w 1724142"/>
              <a:gd name="connsiteY5" fmla="*/ 687926 h 2243331"/>
              <a:gd name="connsiteX6" fmla="*/ 80042 w 1724142"/>
              <a:gd name="connsiteY6" fmla="*/ 1075155 h 2243331"/>
              <a:gd name="connsiteX7" fmla="*/ 0 w 1724142"/>
              <a:gd name="connsiteY7" fmla="*/ 2243332 h 2243331"/>
              <a:gd name="connsiteX8" fmla="*/ 964827 w 1724142"/>
              <a:gd name="connsiteY8" fmla="*/ 2059452 h 2243331"/>
              <a:gd name="connsiteX9" fmla="*/ 921562 w 1724142"/>
              <a:gd name="connsiteY9" fmla="*/ 1572712 h 22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142" h="2243331">
                <a:moveTo>
                  <a:pt x="921562" y="1572712"/>
                </a:moveTo>
                <a:cubicBezTo>
                  <a:pt x="921562" y="1466711"/>
                  <a:pt x="1021073" y="1211443"/>
                  <a:pt x="1077318" y="1122748"/>
                </a:cubicBezTo>
                <a:cubicBezTo>
                  <a:pt x="1297974" y="780948"/>
                  <a:pt x="1479691" y="672784"/>
                  <a:pt x="1724143" y="555965"/>
                </a:cubicBezTo>
                <a:lnTo>
                  <a:pt x="1724143" y="497557"/>
                </a:lnTo>
                <a:lnTo>
                  <a:pt x="763641" y="0"/>
                </a:lnTo>
                <a:cubicBezTo>
                  <a:pt x="514863" y="118981"/>
                  <a:pt x="320167" y="352616"/>
                  <a:pt x="188206" y="687926"/>
                </a:cubicBezTo>
                <a:cubicBezTo>
                  <a:pt x="149267" y="787438"/>
                  <a:pt x="80042" y="969154"/>
                  <a:pt x="80042" y="1075155"/>
                </a:cubicBezTo>
                <a:lnTo>
                  <a:pt x="0" y="2243332"/>
                </a:lnTo>
                <a:lnTo>
                  <a:pt x="964827" y="2059452"/>
                </a:lnTo>
                <a:lnTo>
                  <a:pt x="921562" y="1572712"/>
                </a:lnTo>
                <a:close/>
              </a:path>
            </a:pathLst>
          </a:custGeom>
          <a:solidFill>
            <a:srgbClr val="E3970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9EB3F4DE-566C-4616-BE73-C7085957DFBF}"/>
              </a:ext>
            </a:extLst>
          </p:cNvPr>
          <p:cNvSpPr/>
          <p:nvPr/>
        </p:nvSpPr>
        <p:spPr>
          <a:xfrm>
            <a:off x="8353745" y="7656281"/>
            <a:ext cx="1441449" cy="1877868"/>
          </a:xfrm>
          <a:custGeom>
            <a:avLst/>
            <a:gdLst>
              <a:gd name="connsiteX0" fmla="*/ 919399 w 1721979"/>
              <a:gd name="connsiteY0" fmla="*/ 1572713 h 2243332"/>
              <a:gd name="connsiteX1" fmla="*/ 1075155 w 1721979"/>
              <a:gd name="connsiteY1" fmla="*/ 1122748 h 2243332"/>
              <a:gd name="connsiteX2" fmla="*/ 1721979 w 1721979"/>
              <a:gd name="connsiteY2" fmla="*/ 555966 h 2243332"/>
              <a:gd name="connsiteX3" fmla="*/ 763642 w 1721979"/>
              <a:gd name="connsiteY3" fmla="*/ 0 h 2243332"/>
              <a:gd name="connsiteX4" fmla="*/ 188206 w 1721979"/>
              <a:gd name="connsiteY4" fmla="*/ 687926 h 2243332"/>
              <a:gd name="connsiteX5" fmla="*/ 80042 w 1721979"/>
              <a:gd name="connsiteY5" fmla="*/ 1075156 h 2243332"/>
              <a:gd name="connsiteX6" fmla="*/ 0 w 1721979"/>
              <a:gd name="connsiteY6" fmla="*/ 2243333 h 2243332"/>
              <a:gd name="connsiteX7" fmla="*/ 964828 w 1721979"/>
              <a:gd name="connsiteY7" fmla="*/ 2059453 h 2243332"/>
              <a:gd name="connsiteX8" fmla="*/ 919399 w 1721979"/>
              <a:gd name="connsiteY8" fmla="*/ 1572713 h 224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1979" h="2243332">
                <a:moveTo>
                  <a:pt x="919399" y="1572713"/>
                </a:moveTo>
                <a:cubicBezTo>
                  <a:pt x="919399" y="1466711"/>
                  <a:pt x="1018910" y="1211443"/>
                  <a:pt x="1075155" y="1122748"/>
                </a:cubicBezTo>
                <a:cubicBezTo>
                  <a:pt x="1295811" y="780948"/>
                  <a:pt x="1477528" y="672784"/>
                  <a:pt x="1721979" y="555966"/>
                </a:cubicBezTo>
                <a:lnTo>
                  <a:pt x="763642" y="0"/>
                </a:lnTo>
                <a:cubicBezTo>
                  <a:pt x="514863" y="118981"/>
                  <a:pt x="320167" y="352616"/>
                  <a:pt x="188206" y="687926"/>
                </a:cubicBezTo>
                <a:cubicBezTo>
                  <a:pt x="149267" y="787438"/>
                  <a:pt x="80042" y="969154"/>
                  <a:pt x="80042" y="1075156"/>
                </a:cubicBezTo>
                <a:lnTo>
                  <a:pt x="0" y="2243333"/>
                </a:lnTo>
                <a:lnTo>
                  <a:pt x="964828" y="2059453"/>
                </a:lnTo>
                <a:lnTo>
                  <a:pt x="919399" y="1572713"/>
                </a:lnTo>
                <a:close/>
              </a:path>
            </a:pathLst>
          </a:custGeom>
          <a:solidFill>
            <a:srgbClr val="F0D25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AC9E55B3-7BE0-41D1-8526-5C06195B6FA2}"/>
              </a:ext>
            </a:extLst>
          </p:cNvPr>
          <p:cNvSpPr/>
          <p:nvPr/>
        </p:nvSpPr>
        <p:spPr>
          <a:xfrm>
            <a:off x="7689157" y="10004975"/>
            <a:ext cx="2412073" cy="1678672"/>
          </a:xfrm>
          <a:custGeom>
            <a:avLst/>
            <a:gdLst>
              <a:gd name="connsiteX0" fmla="*/ 0 w 2881502"/>
              <a:gd name="connsiteY0" fmla="*/ 2005370 h 2005369"/>
              <a:gd name="connsiteX1" fmla="*/ 2881503 w 2881502"/>
              <a:gd name="connsiteY1" fmla="*/ 318003 h 2005369"/>
              <a:gd name="connsiteX2" fmla="*/ 2881503 w 2881502"/>
              <a:gd name="connsiteY2" fmla="*/ 0 h 2005369"/>
              <a:gd name="connsiteX3" fmla="*/ 0 w 2881502"/>
              <a:gd name="connsiteY3" fmla="*/ 1548916 h 200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502" h="2005369">
                <a:moveTo>
                  <a:pt x="0" y="2005370"/>
                </a:moveTo>
                <a:lnTo>
                  <a:pt x="2881503" y="318003"/>
                </a:lnTo>
                <a:lnTo>
                  <a:pt x="2881503" y="0"/>
                </a:lnTo>
                <a:lnTo>
                  <a:pt x="0" y="1548916"/>
                </a:lnTo>
                <a:close/>
              </a:path>
            </a:pathLst>
          </a:custGeom>
          <a:solidFill>
            <a:srgbClr val="4F4F4F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46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371687" y="9923774"/>
            <a:ext cx="1014439" cy="852452"/>
            <a:chOff x="7233642" y="10329066"/>
            <a:chExt cx="1211865" cy="1018353"/>
          </a:xfrm>
          <a:solidFill>
            <a:srgbClr val="000000"/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10F196D-57CF-4A84-AE6A-D78D2275C4A8}"/>
                </a:ext>
              </a:extLst>
            </p:cNvPr>
            <p:cNvSpPr/>
            <p:nvPr/>
          </p:nvSpPr>
          <p:spPr>
            <a:xfrm>
              <a:off x="7393444" y="10329066"/>
              <a:ext cx="1052063" cy="923380"/>
            </a:xfrm>
            <a:custGeom>
              <a:avLst/>
              <a:gdLst>
                <a:gd name="connsiteX0" fmla="*/ 296371 w 1052063"/>
                <a:gd name="connsiteY0" fmla="*/ 923381 h 923380"/>
                <a:gd name="connsiteX1" fmla="*/ 977807 w 1052063"/>
                <a:gd name="connsiteY1" fmla="*/ 521009 h 923380"/>
                <a:gd name="connsiteX2" fmla="*/ 997277 w 1052063"/>
                <a:gd name="connsiteY2" fmla="*/ 174882 h 923380"/>
                <a:gd name="connsiteX3" fmla="*/ 687926 w 1052063"/>
                <a:gd name="connsiteY3" fmla="*/ 16962 h 923380"/>
                <a:gd name="connsiteX4" fmla="*/ 0 w 1052063"/>
                <a:gd name="connsiteY4" fmla="*/ 423661 h 923380"/>
                <a:gd name="connsiteX5" fmla="*/ 296371 w 1052063"/>
                <a:gd name="connsiteY5" fmla="*/ 923381 h 92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2063" h="923380">
                  <a:moveTo>
                    <a:pt x="296371" y="923381"/>
                  </a:moveTo>
                  <a:lnTo>
                    <a:pt x="977807" y="521009"/>
                  </a:lnTo>
                  <a:cubicBezTo>
                    <a:pt x="1068666" y="469090"/>
                    <a:pt x="1077319" y="313333"/>
                    <a:pt x="997277" y="174882"/>
                  </a:cubicBezTo>
                  <a:cubicBezTo>
                    <a:pt x="917235" y="36432"/>
                    <a:pt x="778784" y="-34957"/>
                    <a:pt x="687926" y="16962"/>
                  </a:cubicBezTo>
                  <a:lnTo>
                    <a:pt x="0" y="423661"/>
                  </a:lnTo>
                  <a:lnTo>
                    <a:pt x="296371" y="923381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657F6D7-83FC-46C6-91C3-EA5FAE8C20A0}"/>
                </a:ext>
              </a:extLst>
            </p:cNvPr>
            <p:cNvSpPr/>
            <p:nvPr/>
          </p:nvSpPr>
          <p:spPr>
            <a:xfrm rot="-1800044">
              <a:off x="7354159" y="10707286"/>
              <a:ext cx="380730" cy="584075"/>
            </a:xfrm>
            <a:custGeom>
              <a:avLst/>
              <a:gdLst>
                <a:gd name="connsiteX0" fmla="*/ 380731 w 380730"/>
                <a:gd name="connsiteY0" fmla="*/ 292038 h 584075"/>
                <a:gd name="connsiteX1" fmla="*/ 190365 w 380730"/>
                <a:gd name="connsiteY1" fmla="*/ 584076 h 584075"/>
                <a:gd name="connsiteX2" fmla="*/ 0 w 380730"/>
                <a:gd name="connsiteY2" fmla="*/ 292038 h 584075"/>
                <a:gd name="connsiteX3" fmla="*/ 190365 w 380730"/>
                <a:gd name="connsiteY3" fmla="*/ 0 h 584075"/>
                <a:gd name="connsiteX4" fmla="*/ 380731 w 380730"/>
                <a:gd name="connsiteY4" fmla="*/ 292038 h 5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730" h="584075">
                  <a:moveTo>
                    <a:pt x="380731" y="292038"/>
                  </a:moveTo>
                  <a:cubicBezTo>
                    <a:pt x="380731" y="453326"/>
                    <a:pt x="295501" y="584076"/>
                    <a:pt x="190365" y="584076"/>
                  </a:cubicBezTo>
                  <a:cubicBezTo>
                    <a:pt x="85230" y="584076"/>
                    <a:pt x="0" y="453326"/>
                    <a:pt x="0" y="292038"/>
                  </a:cubicBezTo>
                  <a:cubicBezTo>
                    <a:pt x="0" y="130750"/>
                    <a:pt x="85230" y="0"/>
                    <a:pt x="190365" y="0"/>
                  </a:cubicBezTo>
                  <a:cubicBezTo>
                    <a:pt x="295501" y="0"/>
                    <a:pt x="380731" y="130750"/>
                    <a:pt x="380731" y="292038"/>
                  </a:cubicBezTo>
                  <a:close/>
                </a:path>
              </a:pathLst>
            </a:custGeom>
            <a:solidFill>
              <a:srgbClr val="8D929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8FA09C2-5851-44B3-87F0-6ACEBD02921D}"/>
                </a:ext>
              </a:extLst>
            </p:cNvPr>
            <p:cNvSpPr/>
            <p:nvPr/>
          </p:nvSpPr>
          <p:spPr>
            <a:xfrm rot="-1800044">
              <a:off x="7360886" y="10784934"/>
              <a:ext cx="302854" cy="467260"/>
            </a:xfrm>
            <a:custGeom>
              <a:avLst/>
              <a:gdLst>
                <a:gd name="connsiteX0" fmla="*/ 302854 w 302854"/>
                <a:gd name="connsiteY0" fmla="*/ 233630 h 467260"/>
                <a:gd name="connsiteX1" fmla="*/ 151427 w 302854"/>
                <a:gd name="connsiteY1" fmla="*/ 467260 h 467260"/>
                <a:gd name="connsiteX2" fmla="*/ 0 w 302854"/>
                <a:gd name="connsiteY2" fmla="*/ 233630 h 467260"/>
                <a:gd name="connsiteX3" fmla="*/ 151427 w 302854"/>
                <a:gd name="connsiteY3" fmla="*/ 0 h 467260"/>
                <a:gd name="connsiteX4" fmla="*/ 302854 w 302854"/>
                <a:gd name="connsiteY4" fmla="*/ 233630 h 4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854" h="467260">
                  <a:moveTo>
                    <a:pt x="302854" y="233630"/>
                  </a:moveTo>
                  <a:cubicBezTo>
                    <a:pt x="302854" y="362660"/>
                    <a:pt x="235058" y="467260"/>
                    <a:pt x="151427" y="467260"/>
                  </a:cubicBezTo>
                  <a:cubicBezTo>
                    <a:pt x="67796" y="467260"/>
                    <a:pt x="0" y="362660"/>
                    <a:pt x="0" y="233630"/>
                  </a:cubicBezTo>
                  <a:cubicBezTo>
                    <a:pt x="0" y="104600"/>
                    <a:pt x="67796" y="0"/>
                    <a:pt x="151427" y="0"/>
                  </a:cubicBezTo>
                  <a:cubicBezTo>
                    <a:pt x="235058" y="0"/>
                    <a:pt x="302854" y="104600"/>
                    <a:pt x="302854" y="233630"/>
                  </a:cubicBezTo>
                  <a:close/>
                </a:path>
              </a:pathLst>
            </a:custGeom>
            <a:solidFill>
              <a:srgbClr val="80898A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DE504E57-7432-4764-BD96-4188A561AF7A}"/>
              </a:ext>
            </a:extLst>
          </p:cNvPr>
          <p:cNvSpPr/>
          <p:nvPr/>
        </p:nvSpPr>
        <p:spPr>
          <a:xfrm>
            <a:off x="8632618" y="10553668"/>
            <a:ext cx="738833" cy="693562"/>
          </a:xfrm>
          <a:custGeom>
            <a:avLst/>
            <a:gdLst>
              <a:gd name="connsiteX0" fmla="*/ 0 w 882622"/>
              <a:gd name="connsiteY0" fmla="*/ 828540 h 828540"/>
              <a:gd name="connsiteX1" fmla="*/ 882622 w 882622"/>
              <a:gd name="connsiteY1" fmla="*/ 318004 h 828540"/>
              <a:gd name="connsiteX2" fmla="*/ 882622 w 882622"/>
              <a:gd name="connsiteY2" fmla="*/ 0 h 828540"/>
              <a:gd name="connsiteX3" fmla="*/ 0 w 882622"/>
              <a:gd name="connsiteY3" fmla="*/ 510537 h 82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622" h="828540">
                <a:moveTo>
                  <a:pt x="0" y="828540"/>
                </a:moveTo>
                <a:lnTo>
                  <a:pt x="882622" y="318004"/>
                </a:lnTo>
                <a:lnTo>
                  <a:pt x="882622" y="0"/>
                </a:lnTo>
                <a:lnTo>
                  <a:pt x="0" y="510537"/>
                </a:lnTo>
                <a:close/>
              </a:path>
            </a:pathLst>
          </a:custGeom>
          <a:solidFill>
            <a:srgbClr val="9FAAA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42B5F952-C122-41F1-9E26-24877B01C445}"/>
              </a:ext>
            </a:extLst>
          </p:cNvPr>
          <p:cNvSpPr/>
          <p:nvPr/>
        </p:nvSpPr>
        <p:spPr>
          <a:xfrm>
            <a:off x="9242880" y="10607993"/>
            <a:ext cx="88732" cy="224547"/>
          </a:xfrm>
          <a:custGeom>
            <a:avLst/>
            <a:gdLst>
              <a:gd name="connsiteX0" fmla="*/ 106001 w 106001"/>
              <a:gd name="connsiteY0" fmla="*/ 144941 h 268247"/>
              <a:gd name="connsiteX1" fmla="*/ 106001 w 106001"/>
              <a:gd name="connsiteY1" fmla="*/ 0 h 268247"/>
              <a:gd name="connsiteX2" fmla="*/ 0 w 106001"/>
              <a:gd name="connsiteY2" fmla="*/ 54082 h 268247"/>
              <a:gd name="connsiteX3" fmla="*/ 0 w 106001"/>
              <a:gd name="connsiteY3" fmla="*/ 86532 h 268247"/>
              <a:gd name="connsiteX4" fmla="*/ 0 w 106001"/>
              <a:gd name="connsiteY4" fmla="*/ 229309 h 268247"/>
              <a:gd name="connsiteX5" fmla="*/ 106001 w 106001"/>
              <a:gd name="connsiteY5" fmla="*/ 268248 h 26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01" h="268247">
                <a:moveTo>
                  <a:pt x="106001" y="144941"/>
                </a:moveTo>
                <a:lnTo>
                  <a:pt x="106001" y="0"/>
                </a:lnTo>
                <a:lnTo>
                  <a:pt x="0" y="54082"/>
                </a:lnTo>
                <a:lnTo>
                  <a:pt x="0" y="86532"/>
                </a:lnTo>
                <a:lnTo>
                  <a:pt x="0" y="229309"/>
                </a:lnTo>
                <a:lnTo>
                  <a:pt x="106001" y="268248"/>
                </a:lnTo>
                <a:close/>
              </a:path>
            </a:pathLst>
          </a:custGeom>
          <a:solidFill>
            <a:srgbClr val="80898A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151CB3EE-824E-42C5-A7BE-0E0D45F2FED3}"/>
              </a:ext>
            </a:extLst>
          </p:cNvPr>
          <p:cNvSpPr/>
          <p:nvPr/>
        </p:nvSpPr>
        <p:spPr>
          <a:xfrm>
            <a:off x="8681512" y="10809000"/>
            <a:ext cx="776861" cy="447283"/>
          </a:xfrm>
          <a:custGeom>
            <a:avLst/>
            <a:gdLst>
              <a:gd name="connsiteX0" fmla="*/ 826377 w 928051"/>
              <a:gd name="connsiteY0" fmla="*/ 0 h 534332"/>
              <a:gd name="connsiteX1" fmla="*/ 0 w 928051"/>
              <a:gd name="connsiteY1" fmla="*/ 475924 h 534332"/>
              <a:gd name="connsiteX2" fmla="*/ 101675 w 928051"/>
              <a:gd name="connsiteY2" fmla="*/ 534332 h 534332"/>
              <a:gd name="connsiteX3" fmla="*/ 928052 w 928051"/>
              <a:gd name="connsiteY3" fmla="*/ 56246 h 53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051" h="534332">
                <a:moveTo>
                  <a:pt x="826377" y="0"/>
                </a:moveTo>
                <a:lnTo>
                  <a:pt x="0" y="475924"/>
                </a:lnTo>
                <a:lnTo>
                  <a:pt x="101675" y="534332"/>
                </a:lnTo>
                <a:lnTo>
                  <a:pt x="928052" y="56246"/>
                </a:lnTo>
                <a:close/>
              </a:path>
            </a:pathLst>
          </a:custGeom>
          <a:solidFill>
            <a:srgbClr val="DDE2E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271542B6-487F-435C-8662-48A667AE0B86}"/>
              </a:ext>
            </a:extLst>
          </p:cNvPr>
          <p:cNvSpPr/>
          <p:nvPr/>
        </p:nvSpPr>
        <p:spPr>
          <a:xfrm>
            <a:off x="8596401" y="10504773"/>
            <a:ext cx="775050" cy="447284"/>
          </a:xfrm>
          <a:custGeom>
            <a:avLst/>
            <a:gdLst>
              <a:gd name="connsiteX0" fmla="*/ 826377 w 925888"/>
              <a:gd name="connsiteY0" fmla="*/ 0 h 534333"/>
              <a:gd name="connsiteX1" fmla="*/ 0 w 925888"/>
              <a:gd name="connsiteY1" fmla="*/ 478087 h 534333"/>
              <a:gd name="connsiteX2" fmla="*/ 99511 w 925888"/>
              <a:gd name="connsiteY2" fmla="*/ 534333 h 534333"/>
              <a:gd name="connsiteX3" fmla="*/ 925888 w 925888"/>
              <a:gd name="connsiteY3" fmla="*/ 58409 h 53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888" h="534333">
                <a:moveTo>
                  <a:pt x="826377" y="0"/>
                </a:moveTo>
                <a:lnTo>
                  <a:pt x="0" y="478087"/>
                </a:lnTo>
                <a:lnTo>
                  <a:pt x="99511" y="534333"/>
                </a:lnTo>
                <a:lnTo>
                  <a:pt x="925888" y="58409"/>
                </a:lnTo>
                <a:close/>
              </a:path>
            </a:pathLst>
          </a:custGeom>
          <a:solidFill>
            <a:srgbClr val="BDC1C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BF1668C8-7A77-491B-B310-BE2E3F6A355E}"/>
              </a:ext>
            </a:extLst>
          </p:cNvPr>
          <p:cNvSpPr/>
          <p:nvPr/>
        </p:nvSpPr>
        <p:spPr>
          <a:xfrm>
            <a:off x="8681512" y="11207391"/>
            <a:ext cx="85110" cy="68812"/>
          </a:xfrm>
          <a:custGeom>
            <a:avLst/>
            <a:gdLst>
              <a:gd name="connsiteX0" fmla="*/ 0 w 101674"/>
              <a:gd name="connsiteY0" fmla="*/ 0 h 82204"/>
              <a:gd name="connsiteX1" fmla="*/ 0 w 101674"/>
              <a:gd name="connsiteY1" fmla="*/ 23796 h 82204"/>
              <a:gd name="connsiteX2" fmla="*/ 101675 w 101674"/>
              <a:gd name="connsiteY2" fmla="*/ 82205 h 82204"/>
              <a:gd name="connsiteX3" fmla="*/ 101675 w 101674"/>
              <a:gd name="connsiteY3" fmla="*/ 58408 h 8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74" h="82204">
                <a:moveTo>
                  <a:pt x="0" y="0"/>
                </a:moveTo>
                <a:lnTo>
                  <a:pt x="0" y="23796"/>
                </a:lnTo>
                <a:lnTo>
                  <a:pt x="101675" y="82205"/>
                </a:lnTo>
                <a:lnTo>
                  <a:pt x="101675" y="58408"/>
                </a:lnTo>
                <a:close/>
              </a:path>
            </a:pathLst>
          </a:custGeom>
          <a:solidFill>
            <a:srgbClr val="88888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1BC81E98-CAE4-4949-AE24-76681B72125B}"/>
              </a:ext>
            </a:extLst>
          </p:cNvPr>
          <p:cNvSpPr/>
          <p:nvPr/>
        </p:nvSpPr>
        <p:spPr>
          <a:xfrm>
            <a:off x="8766623" y="10856082"/>
            <a:ext cx="691750" cy="420121"/>
          </a:xfrm>
          <a:custGeom>
            <a:avLst/>
            <a:gdLst>
              <a:gd name="connsiteX0" fmla="*/ 826377 w 826376"/>
              <a:gd name="connsiteY0" fmla="*/ 23796 h 501883"/>
              <a:gd name="connsiteX1" fmla="*/ 0 w 826376"/>
              <a:gd name="connsiteY1" fmla="*/ 501883 h 501883"/>
              <a:gd name="connsiteX2" fmla="*/ 0 w 826376"/>
              <a:gd name="connsiteY2" fmla="*/ 478087 h 501883"/>
              <a:gd name="connsiteX3" fmla="*/ 826377 w 826376"/>
              <a:gd name="connsiteY3" fmla="*/ 0 h 50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376" h="501883">
                <a:moveTo>
                  <a:pt x="826377" y="23796"/>
                </a:moveTo>
                <a:lnTo>
                  <a:pt x="0" y="501883"/>
                </a:lnTo>
                <a:lnTo>
                  <a:pt x="0" y="478087"/>
                </a:lnTo>
                <a:lnTo>
                  <a:pt x="826377" y="0"/>
                </a:lnTo>
                <a:close/>
              </a:path>
            </a:pathLst>
          </a:custGeom>
          <a:solidFill>
            <a:srgbClr val="B2B2B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80755719-7364-44C6-825E-7D5485963059}"/>
              </a:ext>
            </a:extLst>
          </p:cNvPr>
          <p:cNvSpPr/>
          <p:nvPr/>
        </p:nvSpPr>
        <p:spPr>
          <a:xfrm>
            <a:off x="8554751" y="10680428"/>
            <a:ext cx="776861" cy="449094"/>
          </a:xfrm>
          <a:custGeom>
            <a:avLst/>
            <a:gdLst>
              <a:gd name="connsiteX0" fmla="*/ 826377 w 928051"/>
              <a:gd name="connsiteY0" fmla="*/ 0 h 536495"/>
              <a:gd name="connsiteX1" fmla="*/ 0 w 928051"/>
              <a:gd name="connsiteY1" fmla="*/ 478087 h 536495"/>
              <a:gd name="connsiteX2" fmla="*/ 101675 w 928051"/>
              <a:gd name="connsiteY2" fmla="*/ 536496 h 536495"/>
              <a:gd name="connsiteX3" fmla="*/ 928052 w 928051"/>
              <a:gd name="connsiteY3" fmla="*/ 58409 h 53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051" h="536495">
                <a:moveTo>
                  <a:pt x="826377" y="0"/>
                </a:moveTo>
                <a:lnTo>
                  <a:pt x="0" y="478087"/>
                </a:lnTo>
                <a:lnTo>
                  <a:pt x="101675" y="536496"/>
                </a:lnTo>
                <a:lnTo>
                  <a:pt x="928052" y="58409"/>
                </a:lnTo>
                <a:close/>
              </a:path>
            </a:pathLst>
          </a:custGeom>
          <a:solidFill>
            <a:srgbClr val="DDE2E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27B2494D-7682-4743-B521-AE160989AC59}"/>
              </a:ext>
            </a:extLst>
          </p:cNvPr>
          <p:cNvSpPr/>
          <p:nvPr/>
        </p:nvSpPr>
        <p:spPr>
          <a:xfrm>
            <a:off x="8639861" y="10729322"/>
            <a:ext cx="691750" cy="418309"/>
          </a:xfrm>
          <a:custGeom>
            <a:avLst/>
            <a:gdLst>
              <a:gd name="connsiteX0" fmla="*/ 826377 w 826376"/>
              <a:gd name="connsiteY0" fmla="*/ 23796 h 499719"/>
              <a:gd name="connsiteX1" fmla="*/ 0 w 826376"/>
              <a:gd name="connsiteY1" fmla="*/ 499720 h 499719"/>
              <a:gd name="connsiteX2" fmla="*/ 0 w 826376"/>
              <a:gd name="connsiteY2" fmla="*/ 478087 h 499719"/>
              <a:gd name="connsiteX3" fmla="*/ 826377 w 826376"/>
              <a:gd name="connsiteY3" fmla="*/ 0 h 49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376" h="499719">
                <a:moveTo>
                  <a:pt x="826377" y="23796"/>
                </a:moveTo>
                <a:lnTo>
                  <a:pt x="0" y="499720"/>
                </a:lnTo>
                <a:lnTo>
                  <a:pt x="0" y="478087"/>
                </a:lnTo>
                <a:lnTo>
                  <a:pt x="826377" y="0"/>
                </a:lnTo>
                <a:close/>
              </a:path>
            </a:pathLst>
          </a:custGeom>
          <a:solidFill>
            <a:srgbClr val="B2B2B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FDBE293F-BDC7-4061-B61A-E7E34ED74742}"/>
              </a:ext>
            </a:extLst>
          </p:cNvPr>
          <p:cNvSpPr/>
          <p:nvPr/>
        </p:nvSpPr>
        <p:spPr>
          <a:xfrm>
            <a:off x="8735838" y="9101352"/>
            <a:ext cx="700805" cy="1758351"/>
          </a:xfrm>
          <a:custGeom>
            <a:avLst/>
            <a:gdLst>
              <a:gd name="connsiteX0" fmla="*/ 0 w 837193"/>
              <a:gd name="connsiteY0" fmla="*/ 2100555 h 2100555"/>
              <a:gd name="connsiteX1" fmla="*/ 837193 w 837193"/>
              <a:gd name="connsiteY1" fmla="*/ 1618142 h 2100555"/>
              <a:gd name="connsiteX2" fmla="*/ 837193 w 837193"/>
              <a:gd name="connsiteY2" fmla="*/ 0 h 2100555"/>
              <a:gd name="connsiteX3" fmla="*/ 36776 w 837193"/>
              <a:gd name="connsiteY3" fmla="*/ 475924 h 2100555"/>
              <a:gd name="connsiteX4" fmla="*/ 60572 w 837193"/>
              <a:gd name="connsiteY4" fmla="*/ 735519 h 2100555"/>
              <a:gd name="connsiteX5" fmla="*/ 103838 w 837193"/>
              <a:gd name="connsiteY5" fmla="*/ 655477 h 2100555"/>
              <a:gd name="connsiteX6" fmla="*/ 0 w 837193"/>
              <a:gd name="connsiteY6" fmla="*/ 1328261 h 210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193" h="2100555">
                <a:moveTo>
                  <a:pt x="0" y="2100555"/>
                </a:moveTo>
                <a:lnTo>
                  <a:pt x="837193" y="1618142"/>
                </a:lnTo>
                <a:lnTo>
                  <a:pt x="837193" y="0"/>
                </a:lnTo>
                <a:lnTo>
                  <a:pt x="36776" y="475924"/>
                </a:lnTo>
                <a:lnTo>
                  <a:pt x="60572" y="735519"/>
                </a:lnTo>
                <a:lnTo>
                  <a:pt x="103838" y="655477"/>
                </a:lnTo>
                <a:lnTo>
                  <a:pt x="0" y="1328261"/>
                </a:lnTo>
                <a:close/>
              </a:path>
            </a:pathLst>
          </a:custGeom>
          <a:solidFill>
            <a:srgbClr val="E0A82D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A765458D-6FBD-4C42-8132-B8B2929E5BF3}"/>
              </a:ext>
            </a:extLst>
          </p:cNvPr>
          <p:cNvSpPr/>
          <p:nvPr/>
        </p:nvSpPr>
        <p:spPr>
          <a:xfrm>
            <a:off x="7613101" y="10194287"/>
            <a:ext cx="1122737" cy="1136241"/>
          </a:xfrm>
          <a:custGeom>
            <a:avLst/>
            <a:gdLst>
              <a:gd name="connsiteX0" fmla="*/ 0 w 1341240"/>
              <a:gd name="connsiteY0" fmla="*/ 1357373 h 1357372"/>
              <a:gd name="connsiteX1" fmla="*/ 1341240 w 1341240"/>
              <a:gd name="connsiteY1" fmla="*/ 794917 h 1357372"/>
              <a:gd name="connsiteX2" fmla="*/ 1341240 w 1341240"/>
              <a:gd name="connsiteY2" fmla="*/ 22623 h 1357372"/>
              <a:gd name="connsiteX3" fmla="*/ 0 w 1341240"/>
              <a:gd name="connsiteY3" fmla="*/ 624017 h 1357372"/>
              <a:gd name="connsiteX4" fmla="*/ 0 w 1341240"/>
              <a:gd name="connsiteY4" fmla="*/ 1357373 h 135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240" h="1357372">
                <a:moveTo>
                  <a:pt x="0" y="1357373"/>
                </a:moveTo>
                <a:lnTo>
                  <a:pt x="1341240" y="794917"/>
                </a:lnTo>
                <a:lnTo>
                  <a:pt x="1341240" y="22623"/>
                </a:lnTo>
                <a:cubicBezTo>
                  <a:pt x="1034053" y="-139624"/>
                  <a:pt x="0" y="624017"/>
                  <a:pt x="0" y="624017"/>
                </a:cubicBezTo>
                <a:lnTo>
                  <a:pt x="0" y="1357373"/>
                </a:lnTo>
                <a:close/>
              </a:path>
            </a:pathLst>
          </a:custGeom>
          <a:solidFill>
            <a:srgbClr val="D6972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D6C32D3-396F-4503-A1D7-6F2AAE7385E0}"/>
              </a:ext>
            </a:extLst>
          </p:cNvPr>
          <p:cNvSpPr/>
          <p:nvPr/>
        </p:nvSpPr>
        <p:spPr>
          <a:xfrm>
            <a:off x="8661592" y="10953869"/>
            <a:ext cx="277062" cy="322334"/>
          </a:xfrm>
          <a:custGeom>
            <a:avLst/>
            <a:gdLst>
              <a:gd name="connsiteX0" fmla="*/ 330984 w 330983"/>
              <a:gd name="connsiteY0" fmla="*/ 385065 h 385065"/>
              <a:gd name="connsiteX1" fmla="*/ 84369 w 330983"/>
              <a:gd name="connsiteY1" fmla="*/ 250942 h 385065"/>
              <a:gd name="connsiteX2" fmla="*/ 0 w 330983"/>
              <a:gd name="connsiteY2" fmla="*/ 2163 h 385065"/>
              <a:gd name="connsiteX3" fmla="*/ 28123 w 330983"/>
              <a:gd name="connsiteY3" fmla="*/ 0 h 385065"/>
              <a:gd name="connsiteX4" fmla="*/ 330984 w 330983"/>
              <a:gd name="connsiteY4" fmla="*/ 385065 h 3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3" h="385065">
                <a:moveTo>
                  <a:pt x="330984" y="385065"/>
                </a:moveTo>
                <a:lnTo>
                  <a:pt x="84369" y="250942"/>
                </a:lnTo>
                <a:cubicBezTo>
                  <a:pt x="64899" y="147104"/>
                  <a:pt x="38939" y="64899"/>
                  <a:pt x="0" y="2163"/>
                </a:cubicBezTo>
                <a:cubicBezTo>
                  <a:pt x="8653" y="2163"/>
                  <a:pt x="19470" y="0"/>
                  <a:pt x="28123" y="0"/>
                </a:cubicBezTo>
                <a:cubicBezTo>
                  <a:pt x="183880" y="2163"/>
                  <a:pt x="285554" y="129797"/>
                  <a:pt x="330984" y="385065"/>
                </a:cubicBezTo>
                <a:close/>
              </a:path>
            </a:pathLst>
          </a:custGeom>
          <a:solidFill>
            <a:srgbClr val="3A404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61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7886541" y="10876392"/>
            <a:ext cx="965191" cy="998280"/>
            <a:chOff x="5459462" y="11467079"/>
            <a:chExt cx="1153033" cy="1192561"/>
          </a:xfrm>
          <a:solidFill>
            <a:srgbClr val="000000"/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130DDD4-94F7-4B8F-BA30-6E81F43CFC71}"/>
                </a:ext>
              </a:extLst>
            </p:cNvPr>
            <p:cNvSpPr/>
            <p:nvPr/>
          </p:nvSpPr>
          <p:spPr>
            <a:xfrm>
              <a:off x="5459462" y="11467079"/>
              <a:ext cx="1105441" cy="1167709"/>
            </a:xfrm>
            <a:custGeom>
              <a:avLst/>
              <a:gdLst>
                <a:gd name="connsiteX0" fmla="*/ 0 w 1105441"/>
                <a:gd name="connsiteY0" fmla="*/ 786971 h 1167709"/>
                <a:gd name="connsiteX1" fmla="*/ 99512 w 1105441"/>
                <a:gd name="connsiteY1" fmla="*/ 1014117 h 1167709"/>
                <a:gd name="connsiteX2" fmla="*/ 361270 w 1105441"/>
                <a:gd name="connsiteY2" fmla="*/ 1167710 h 1167709"/>
                <a:gd name="connsiteX3" fmla="*/ 1105442 w 1105441"/>
                <a:gd name="connsiteY3" fmla="*/ 267782 h 1167709"/>
                <a:gd name="connsiteX4" fmla="*/ 806907 w 1105441"/>
                <a:gd name="connsiteY4" fmla="*/ 34146 h 1167709"/>
                <a:gd name="connsiteX5" fmla="*/ 454291 w 1105441"/>
                <a:gd name="connsiteY5" fmla="*/ 70922 h 1167709"/>
                <a:gd name="connsiteX6" fmla="*/ 0 w 1105441"/>
                <a:gd name="connsiteY6" fmla="*/ 786971 h 116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5441" h="1167709">
                  <a:moveTo>
                    <a:pt x="0" y="786971"/>
                  </a:moveTo>
                  <a:cubicBezTo>
                    <a:pt x="0" y="895136"/>
                    <a:pt x="36776" y="970851"/>
                    <a:pt x="99512" y="1014117"/>
                  </a:cubicBezTo>
                  <a:cubicBezTo>
                    <a:pt x="183880" y="1070362"/>
                    <a:pt x="361270" y="1167710"/>
                    <a:pt x="361270" y="1167710"/>
                  </a:cubicBezTo>
                  <a:cubicBezTo>
                    <a:pt x="612211" y="1022770"/>
                    <a:pt x="1105442" y="518723"/>
                    <a:pt x="1105442" y="267782"/>
                  </a:cubicBezTo>
                  <a:cubicBezTo>
                    <a:pt x="1105442" y="159617"/>
                    <a:pt x="869643" y="75248"/>
                    <a:pt x="806907" y="34146"/>
                  </a:cubicBezTo>
                  <a:cubicBezTo>
                    <a:pt x="722539" y="-19936"/>
                    <a:pt x="597068" y="-11283"/>
                    <a:pt x="454291" y="70922"/>
                  </a:cubicBezTo>
                  <a:cubicBezTo>
                    <a:pt x="203350" y="213699"/>
                    <a:pt x="0" y="536029"/>
                    <a:pt x="0" y="786971"/>
                  </a:cubicBezTo>
                  <a:close/>
                </a:path>
              </a:pathLst>
            </a:custGeom>
            <a:solidFill>
              <a:srgbClr val="68737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50B5C92-8B88-4CD8-90FF-D401372AF755}"/>
                </a:ext>
              </a:extLst>
            </p:cNvPr>
            <p:cNvSpPr/>
            <p:nvPr/>
          </p:nvSpPr>
          <p:spPr>
            <a:xfrm>
              <a:off x="5703914" y="11610498"/>
              <a:ext cx="908582" cy="1049142"/>
            </a:xfrm>
            <a:custGeom>
              <a:avLst/>
              <a:gdLst>
                <a:gd name="connsiteX0" fmla="*/ 0 w 908582"/>
                <a:gd name="connsiteY0" fmla="*/ 786329 h 1049142"/>
                <a:gd name="connsiteX1" fmla="*/ 454291 w 908582"/>
                <a:gd name="connsiteY1" fmla="*/ 978862 h 1049142"/>
                <a:gd name="connsiteX2" fmla="*/ 908582 w 908582"/>
                <a:gd name="connsiteY2" fmla="*/ 262813 h 1049142"/>
                <a:gd name="connsiteX3" fmla="*/ 454291 w 908582"/>
                <a:gd name="connsiteY3" fmla="*/ 70280 h 1049142"/>
                <a:gd name="connsiteX4" fmla="*/ 0 w 908582"/>
                <a:gd name="connsiteY4" fmla="*/ 786329 h 104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82" h="1049142">
                  <a:moveTo>
                    <a:pt x="0" y="786329"/>
                  </a:moveTo>
                  <a:cubicBezTo>
                    <a:pt x="0" y="1037271"/>
                    <a:pt x="203350" y="1123802"/>
                    <a:pt x="454291" y="978862"/>
                  </a:cubicBezTo>
                  <a:cubicBezTo>
                    <a:pt x="705233" y="833922"/>
                    <a:pt x="908582" y="513755"/>
                    <a:pt x="908582" y="262813"/>
                  </a:cubicBezTo>
                  <a:cubicBezTo>
                    <a:pt x="908582" y="11871"/>
                    <a:pt x="705233" y="-74660"/>
                    <a:pt x="454291" y="70280"/>
                  </a:cubicBezTo>
                  <a:cubicBezTo>
                    <a:pt x="203350" y="215220"/>
                    <a:pt x="0" y="535388"/>
                    <a:pt x="0" y="786329"/>
                  </a:cubicBezTo>
                  <a:close/>
                </a:path>
              </a:pathLst>
            </a:custGeom>
            <a:solidFill>
              <a:srgbClr val="42485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22630FB-37AE-4D01-826F-3A53586C7E81}"/>
                </a:ext>
              </a:extLst>
            </p:cNvPr>
            <p:cNvSpPr/>
            <p:nvPr/>
          </p:nvSpPr>
          <p:spPr>
            <a:xfrm>
              <a:off x="5838038" y="11772991"/>
              <a:ext cx="601394" cy="696034"/>
            </a:xfrm>
            <a:custGeom>
              <a:avLst/>
              <a:gdLst>
                <a:gd name="connsiteX0" fmla="*/ 0 w 601394"/>
                <a:gd name="connsiteY0" fmla="*/ 522162 h 696034"/>
                <a:gd name="connsiteX1" fmla="*/ 300698 w 601394"/>
                <a:gd name="connsiteY1" fmla="*/ 649796 h 696034"/>
                <a:gd name="connsiteX2" fmla="*/ 601395 w 601394"/>
                <a:gd name="connsiteY2" fmla="*/ 173872 h 696034"/>
                <a:gd name="connsiteX3" fmla="*/ 300698 w 601394"/>
                <a:gd name="connsiteY3" fmla="*/ 46238 h 696034"/>
                <a:gd name="connsiteX4" fmla="*/ 0 w 601394"/>
                <a:gd name="connsiteY4" fmla="*/ 522162 h 69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394" h="696034">
                  <a:moveTo>
                    <a:pt x="0" y="522162"/>
                  </a:moveTo>
                  <a:cubicBezTo>
                    <a:pt x="0" y="688735"/>
                    <a:pt x="134124" y="744981"/>
                    <a:pt x="300698" y="649796"/>
                  </a:cubicBezTo>
                  <a:cubicBezTo>
                    <a:pt x="467271" y="554612"/>
                    <a:pt x="601395" y="340446"/>
                    <a:pt x="601395" y="173872"/>
                  </a:cubicBezTo>
                  <a:cubicBezTo>
                    <a:pt x="601395" y="7299"/>
                    <a:pt x="467271" y="-48946"/>
                    <a:pt x="300698" y="46238"/>
                  </a:cubicBezTo>
                  <a:cubicBezTo>
                    <a:pt x="136287" y="143586"/>
                    <a:pt x="0" y="355589"/>
                    <a:pt x="0" y="522162"/>
                  </a:cubicBezTo>
                  <a:close/>
                </a:path>
              </a:pathLst>
            </a:custGeom>
            <a:solidFill>
              <a:srgbClr val="DBE0E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9AB429B-D072-4F3F-9554-654B96B2253D}"/>
                </a:ext>
              </a:extLst>
            </p:cNvPr>
            <p:cNvSpPr/>
            <p:nvPr/>
          </p:nvSpPr>
          <p:spPr>
            <a:xfrm>
              <a:off x="5857508" y="11785970"/>
              <a:ext cx="601394" cy="696034"/>
            </a:xfrm>
            <a:custGeom>
              <a:avLst/>
              <a:gdLst>
                <a:gd name="connsiteX0" fmla="*/ 0 w 601394"/>
                <a:gd name="connsiteY0" fmla="*/ 522162 h 696034"/>
                <a:gd name="connsiteX1" fmla="*/ 300697 w 601394"/>
                <a:gd name="connsiteY1" fmla="*/ 649796 h 696034"/>
                <a:gd name="connsiteX2" fmla="*/ 601395 w 601394"/>
                <a:gd name="connsiteY2" fmla="*/ 173873 h 696034"/>
                <a:gd name="connsiteX3" fmla="*/ 300697 w 601394"/>
                <a:gd name="connsiteY3" fmla="*/ 46239 h 696034"/>
                <a:gd name="connsiteX4" fmla="*/ 0 w 601394"/>
                <a:gd name="connsiteY4" fmla="*/ 522162 h 69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394" h="696034">
                  <a:moveTo>
                    <a:pt x="0" y="522162"/>
                  </a:moveTo>
                  <a:cubicBezTo>
                    <a:pt x="0" y="688735"/>
                    <a:pt x="134124" y="744981"/>
                    <a:pt x="300697" y="649796"/>
                  </a:cubicBezTo>
                  <a:cubicBezTo>
                    <a:pt x="467271" y="554612"/>
                    <a:pt x="601395" y="340446"/>
                    <a:pt x="601395" y="173873"/>
                  </a:cubicBezTo>
                  <a:cubicBezTo>
                    <a:pt x="601395" y="7299"/>
                    <a:pt x="467271" y="-48947"/>
                    <a:pt x="300697" y="46239"/>
                  </a:cubicBezTo>
                  <a:cubicBezTo>
                    <a:pt x="134124" y="143587"/>
                    <a:pt x="0" y="355589"/>
                    <a:pt x="0" y="522162"/>
                  </a:cubicBezTo>
                  <a:close/>
                </a:path>
              </a:pathLst>
            </a:custGeom>
            <a:solidFill>
              <a:srgbClr val="D7D9D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E7A53C0E-2274-474E-A25E-8EA6D66DCADE}"/>
                </a:ext>
              </a:extLst>
            </p:cNvPr>
            <p:cNvSpPr/>
            <p:nvPr/>
          </p:nvSpPr>
          <p:spPr>
            <a:xfrm>
              <a:off x="5889958" y="11821464"/>
              <a:ext cx="540822" cy="625929"/>
            </a:xfrm>
            <a:custGeom>
              <a:avLst/>
              <a:gdLst>
                <a:gd name="connsiteX0" fmla="*/ 540823 w 540822"/>
                <a:gd name="connsiteY0" fmla="*/ 157849 h 625929"/>
                <a:gd name="connsiteX1" fmla="*/ 270411 w 540822"/>
                <a:gd name="connsiteY1" fmla="*/ 584017 h 625929"/>
                <a:gd name="connsiteX2" fmla="*/ 0 w 540822"/>
                <a:gd name="connsiteY2" fmla="*/ 469362 h 625929"/>
                <a:gd name="connsiteX3" fmla="*/ 4327 w 540822"/>
                <a:gd name="connsiteY3" fmla="*/ 419607 h 625929"/>
                <a:gd name="connsiteX4" fmla="*/ 270411 w 540822"/>
                <a:gd name="connsiteY4" fmla="*/ 43194 h 625929"/>
                <a:gd name="connsiteX5" fmla="*/ 302861 w 540822"/>
                <a:gd name="connsiteY5" fmla="*/ 25888 h 625929"/>
                <a:gd name="connsiteX6" fmla="*/ 540823 w 540822"/>
                <a:gd name="connsiteY6" fmla="*/ 157849 h 62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822" h="625929">
                  <a:moveTo>
                    <a:pt x="540823" y="157849"/>
                  </a:moveTo>
                  <a:cubicBezTo>
                    <a:pt x="540823" y="307115"/>
                    <a:pt x="419678" y="497485"/>
                    <a:pt x="270411" y="584017"/>
                  </a:cubicBezTo>
                  <a:cubicBezTo>
                    <a:pt x="121144" y="670549"/>
                    <a:pt x="0" y="618629"/>
                    <a:pt x="0" y="469362"/>
                  </a:cubicBezTo>
                  <a:cubicBezTo>
                    <a:pt x="0" y="452056"/>
                    <a:pt x="2163" y="434749"/>
                    <a:pt x="4327" y="419607"/>
                  </a:cubicBezTo>
                  <a:cubicBezTo>
                    <a:pt x="25959" y="281156"/>
                    <a:pt x="138450" y="121072"/>
                    <a:pt x="270411" y="43194"/>
                  </a:cubicBezTo>
                  <a:cubicBezTo>
                    <a:pt x="281228" y="36704"/>
                    <a:pt x="292044" y="30214"/>
                    <a:pt x="302861" y="25888"/>
                  </a:cubicBezTo>
                  <a:cubicBezTo>
                    <a:pt x="434821" y="-36848"/>
                    <a:pt x="540823" y="17235"/>
                    <a:pt x="540823" y="157849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DD52548-E911-4487-B66D-F30E1BE96250}"/>
                </a:ext>
              </a:extLst>
            </p:cNvPr>
            <p:cNvSpPr/>
            <p:nvPr/>
          </p:nvSpPr>
          <p:spPr>
            <a:xfrm>
              <a:off x="5892121" y="11847270"/>
              <a:ext cx="406698" cy="471354"/>
            </a:xfrm>
            <a:custGeom>
              <a:avLst/>
              <a:gdLst>
                <a:gd name="connsiteX0" fmla="*/ 406699 w 406698"/>
                <a:gd name="connsiteY0" fmla="*/ 114736 h 471354"/>
                <a:gd name="connsiteX1" fmla="*/ 406699 w 406698"/>
                <a:gd name="connsiteY1" fmla="*/ 114736 h 471354"/>
                <a:gd name="connsiteX2" fmla="*/ 201186 w 406698"/>
                <a:gd name="connsiteY2" fmla="*/ 439230 h 471354"/>
                <a:gd name="connsiteX3" fmla="*/ 140614 w 406698"/>
                <a:gd name="connsiteY3" fmla="*/ 465189 h 471354"/>
                <a:gd name="connsiteX4" fmla="*/ 6490 w 406698"/>
                <a:gd name="connsiteY4" fmla="*/ 411106 h 471354"/>
                <a:gd name="connsiteX5" fmla="*/ 0 w 406698"/>
                <a:gd name="connsiteY5" fmla="*/ 391637 h 471354"/>
                <a:gd name="connsiteX6" fmla="*/ 15143 w 406698"/>
                <a:gd name="connsiteY6" fmla="*/ 331065 h 471354"/>
                <a:gd name="connsiteX7" fmla="*/ 227146 w 406698"/>
                <a:gd name="connsiteY7" fmla="*/ 41184 h 471354"/>
                <a:gd name="connsiteX8" fmla="*/ 266085 w 406698"/>
                <a:gd name="connsiteY8" fmla="*/ 15225 h 471354"/>
                <a:gd name="connsiteX9" fmla="*/ 292044 w 406698"/>
                <a:gd name="connsiteY9" fmla="*/ 2245 h 471354"/>
                <a:gd name="connsiteX10" fmla="*/ 296371 w 406698"/>
                <a:gd name="connsiteY10" fmla="*/ 81 h 471354"/>
                <a:gd name="connsiteX11" fmla="*/ 406699 w 406698"/>
                <a:gd name="connsiteY11" fmla="*/ 114736 h 47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6698" h="471354">
                  <a:moveTo>
                    <a:pt x="406699" y="114736"/>
                  </a:moveTo>
                  <a:lnTo>
                    <a:pt x="406699" y="114736"/>
                  </a:lnTo>
                  <a:cubicBezTo>
                    <a:pt x="406699" y="229390"/>
                    <a:pt x="315841" y="374331"/>
                    <a:pt x="201186" y="439230"/>
                  </a:cubicBezTo>
                  <a:cubicBezTo>
                    <a:pt x="179553" y="452209"/>
                    <a:pt x="160084" y="460863"/>
                    <a:pt x="140614" y="465189"/>
                  </a:cubicBezTo>
                  <a:cubicBezTo>
                    <a:pt x="77879" y="482495"/>
                    <a:pt x="28123" y="463025"/>
                    <a:pt x="6490" y="411106"/>
                  </a:cubicBezTo>
                  <a:cubicBezTo>
                    <a:pt x="4327" y="404617"/>
                    <a:pt x="2163" y="398127"/>
                    <a:pt x="0" y="391637"/>
                  </a:cubicBezTo>
                  <a:cubicBezTo>
                    <a:pt x="2163" y="372168"/>
                    <a:pt x="8653" y="350535"/>
                    <a:pt x="15143" y="331065"/>
                  </a:cubicBezTo>
                  <a:cubicBezTo>
                    <a:pt x="49756" y="222901"/>
                    <a:pt x="131961" y="112573"/>
                    <a:pt x="227146" y="41184"/>
                  </a:cubicBezTo>
                  <a:cubicBezTo>
                    <a:pt x="240125" y="32531"/>
                    <a:pt x="253105" y="23878"/>
                    <a:pt x="266085" y="15225"/>
                  </a:cubicBezTo>
                  <a:cubicBezTo>
                    <a:pt x="274738" y="10898"/>
                    <a:pt x="283391" y="4408"/>
                    <a:pt x="292044" y="2245"/>
                  </a:cubicBezTo>
                  <a:cubicBezTo>
                    <a:pt x="294208" y="2245"/>
                    <a:pt x="296371" y="81"/>
                    <a:pt x="296371" y="81"/>
                  </a:cubicBezTo>
                  <a:cubicBezTo>
                    <a:pt x="361270" y="-2082"/>
                    <a:pt x="404536" y="39021"/>
                    <a:pt x="406699" y="114736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E1C8D35-BBD4-4699-B6D9-59E73E3A4F15}"/>
                </a:ext>
              </a:extLst>
            </p:cNvPr>
            <p:cNvSpPr/>
            <p:nvPr/>
          </p:nvSpPr>
          <p:spPr>
            <a:xfrm>
              <a:off x="5892121" y="11849515"/>
              <a:ext cx="387229" cy="462944"/>
            </a:xfrm>
            <a:custGeom>
              <a:avLst/>
              <a:gdLst>
                <a:gd name="connsiteX0" fmla="*/ 387229 w 387229"/>
                <a:gd name="connsiteY0" fmla="*/ 84368 h 462944"/>
                <a:gd name="connsiteX1" fmla="*/ 136287 w 387229"/>
                <a:gd name="connsiteY1" fmla="*/ 462944 h 462944"/>
                <a:gd name="connsiteX2" fmla="*/ 134124 w 387229"/>
                <a:gd name="connsiteY2" fmla="*/ 462944 h 462944"/>
                <a:gd name="connsiteX3" fmla="*/ 129797 w 387229"/>
                <a:gd name="connsiteY3" fmla="*/ 460781 h 462944"/>
                <a:gd name="connsiteX4" fmla="*/ 114654 w 387229"/>
                <a:gd name="connsiteY4" fmla="*/ 456454 h 462944"/>
                <a:gd name="connsiteX5" fmla="*/ 108165 w 387229"/>
                <a:gd name="connsiteY5" fmla="*/ 454291 h 462944"/>
                <a:gd name="connsiteX6" fmla="*/ 6490 w 387229"/>
                <a:gd name="connsiteY6" fmla="*/ 408862 h 462944"/>
                <a:gd name="connsiteX7" fmla="*/ 0 w 387229"/>
                <a:gd name="connsiteY7" fmla="*/ 389392 h 462944"/>
                <a:gd name="connsiteX8" fmla="*/ 15143 w 387229"/>
                <a:gd name="connsiteY8" fmla="*/ 328820 h 462944"/>
                <a:gd name="connsiteX9" fmla="*/ 227146 w 387229"/>
                <a:gd name="connsiteY9" fmla="*/ 38939 h 462944"/>
                <a:gd name="connsiteX10" fmla="*/ 266085 w 387229"/>
                <a:gd name="connsiteY10" fmla="*/ 12980 h 462944"/>
                <a:gd name="connsiteX11" fmla="*/ 292044 w 387229"/>
                <a:gd name="connsiteY11" fmla="*/ 0 h 462944"/>
                <a:gd name="connsiteX12" fmla="*/ 374249 w 387229"/>
                <a:gd name="connsiteY12" fmla="*/ 71388 h 462944"/>
                <a:gd name="connsiteX13" fmla="*/ 374249 w 387229"/>
                <a:gd name="connsiteY13" fmla="*/ 71388 h 462944"/>
                <a:gd name="connsiteX14" fmla="*/ 387229 w 387229"/>
                <a:gd name="connsiteY14" fmla="*/ 84368 h 46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7229" h="462944">
                  <a:moveTo>
                    <a:pt x="387229" y="84368"/>
                  </a:moveTo>
                  <a:cubicBezTo>
                    <a:pt x="387229" y="194696"/>
                    <a:pt x="246615" y="398045"/>
                    <a:pt x="136287" y="462944"/>
                  </a:cubicBezTo>
                  <a:cubicBezTo>
                    <a:pt x="136287" y="462944"/>
                    <a:pt x="136287" y="462944"/>
                    <a:pt x="134124" y="462944"/>
                  </a:cubicBezTo>
                  <a:cubicBezTo>
                    <a:pt x="134124" y="462944"/>
                    <a:pt x="131961" y="462944"/>
                    <a:pt x="129797" y="460781"/>
                  </a:cubicBezTo>
                  <a:cubicBezTo>
                    <a:pt x="125471" y="460781"/>
                    <a:pt x="118981" y="458618"/>
                    <a:pt x="114654" y="456454"/>
                  </a:cubicBezTo>
                  <a:cubicBezTo>
                    <a:pt x="112491" y="456454"/>
                    <a:pt x="110328" y="456454"/>
                    <a:pt x="108165" y="454291"/>
                  </a:cubicBezTo>
                  <a:cubicBezTo>
                    <a:pt x="84369" y="445638"/>
                    <a:pt x="43266" y="430495"/>
                    <a:pt x="6490" y="408862"/>
                  </a:cubicBezTo>
                  <a:cubicBezTo>
                    <a:pt x="4327" y="402372"/>
                    <a:pt x="2163" y="395882"/>
                    <a:pt x="0" y="389392"/>
                  </a:cubicBezTo>
                  <a:cubicBezTo>
                    <a:pt x="2163" y="369923"/>
                    <a:pt x="8653" y="348290"/>
                    <a:pt x="15143" y="328820"/>
                  </a:cubicBezTo>
                  <a:cubicBezTo>
                    <a:pt x="49756" y="220656"/>
                    <a:pt x="131961" y="110328"/>
                    <a:pt x="227146" y="38939"/>
                  </a:cubicBezTo>
                  <a:cubicBezTo>
                    <a:pt x="240125" y="30286"/>
                    <a:pt x="253105" y="21633"/>
                    <a:pt x="266085" y="12980"/>
                  </a:cubicBezTo>
                  <a:cubicBezTo>
                    <a:pt x="274738" y="8653"/>
                    <a:pt x="283391" y="2163"/>
                    <a:pt x="292044" y="0"/>
                  </a:cubicBezTo>
                  <a:cubicBezTo>
                    <a:pt x="328820" y="25960"/>
                    <a:pt x="356943" y="56246"/>
                    <a:pt x="374249" y="71388"/>
                  </a:cubicBezTo>
                  <a:cubicBezTo>
                    <a:pt x="374249" y="71388"/>
                    <a:pt x="374249" y="71388"/>
                    <a:pt x="374249" y="71388"/>
                  </a:cubicBezTo>
                  <a:cubicBezTo>
                    <a:pt x="382903" y="80042"/>
                    <a:pt x="387229" y="84368"/>
                    <a:pt x="387229" y="84368"/>
                  </a:cubicBezTo>
                  <a:close/>
                </a:path>
              </a:pathLst>
            </a:custGeom>
            <a:solidFill>
              <a:srgbClr val="ACB0B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979EF46-ABE7-4886-A6B8-FA02E6FE4F83}"/>
                </a:ext>
              </a:extLst>
            </p:cNvPr>
            <p:cNvSpPr/>
            <p:nvPr/>
          </p:nvSpPr>
          <p:spPr>
            <a:xfrm>
              <a:off x="5950530" y="11907140"/>
              <a:ext cx="354779" cy="408536"/>
            </a:xfrm>
            <a:custGeom>
              <a:avLst/>
              <a:gdLst>
                <a:gd name="connsiteX0" fmla="*/ 354780 w 354779"/>
                <a:gd name="connsiteY0" fmla="*/ 102458 h 408536"/>
                <a:gd name="connsiteX1" fmla="*/ 177390 w 354779"/>
                <a:gd name="connsiteY1" fmla="*/ 381522 h 408536"/>
                <a:gd name="connsiteX2" fmla="*/ 0 w 354779"/>
                <a:gd name="connsiteY2" fmla="*/ 305807 h 408536"/>
                <a:gd name="connsiteX3" fmla="*/ 2163 w 354779"/>
                <a:gd name="connsiteY3" fmla="*/ 273358 h 408536"/>
                <a:gd name="connsiteX4" fmla="*/ 175226 w 354779"/>
                <a:gd name="connsiteY4" fmla="*/ 28906 h 408536"/>
                <a:gd name="connsiteX5" fmla="*/ 196859 w 354779"/>
                <a:gd name="connsiteY5" fmla="*/ 18090 h 408536"/>
                <a:gd name="connsiteX6" fmla="*/ 354780 w 354779"/>
                <a:gd name="connsiteY6" fmla="*/ 102458 h 40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779" h="408536">
                  <a:moveTo>
                    <a:pt x="354780" y="102458"/>
                  </a:moveTo>
                  <a:cubicBezTo>
                    <a:pt x="354780" y="199806"/>
                    <a:pt x="274738" y="325277"/>
                    <a:pt x="177390" y="381522"/>
                  </a:cubicBezTo>
                  <a:cubicBezTo>
                    <a:pt x="80042" y="437768"/>
                    <a:pt x="0" y="403155"/>
                    <a:pt x="0" y="305807"/>
                  </a:cubicBezTo>
                  <a:cubicBezTo>
                    <a:pt x="0" y="294991"/>
                    <a:pt x="0" y="284174"/>
                    <a:pt x="2163" y="273358"/>
                  </a:cubicBezTo>
                  <a:cubicBezTo>
                    <a:pt x="17306" y="182500"/>
                    <a:pt x="88695" y="78662"/>
                    <a:pt x="175226" y="28906"/>
                  </a:cubicBezTo>
                  <a:cubicBezTo>
                    <a:pt x="181716" y="24579"/>
                    <a:pt x="190369" y="20253"/>
                    <a:pt x="196859" y="18090"/>
                  </a:cubicBezTo>
                  <a:cubicBezTo>
                    <a:pt x="287717" y="-25176"/>
                    <a:pt x="354780" y="11600"/>
                    <a:pt x="354780" y="102458"/>
                  </a:cubicBezTo>
                  <a:close/>
                </a:path>
              </a:pathLst>
            </a:custGeom>
            <a:solidFill>
              <a:srgbClr val="D9DBD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97C8B2F-983F-43DC-B618-EBB1752C75F1}"/>
                </a:ext>
              </a:extLst>
            </p:cNvPr>
            <p:cNvSpPr/>
            <p:nvPr/>
          </p:nvSpPr>
          <p:spPr>
            <a:xfrm>
              <a:off x="6047878" y="12018397"/>
              <a:ext cx="173063" cy="199442"/>
            </a:xfrm>
            <a:custGeom>
              <a:avLst/>
              <a:gdLst>
                <a:gd name="connsiteX0" fmla="*/ 173063 w 173063"/>
                <a:gd name="connsiteY0" fmla="*/ 49611 h 199442"/>
                <a:gd name="connsiteX1" fmla="*/ 86532 w 173063"/>
                <a:gd name="connsiteY1" fmla="*/ 185898 h 199442"/>
                <a:gd name="connsiteX2" fmla="*/ 0 w 173063"/>
                <a:gd name="connsiteY2" fmla="*/ 149122 h 199442"/>
                <a:gd name="connsiteX3" fmla="*/ 2163 w 173063"/>
                <a:gd name="connsiteY3" fmla="*/ 133979 h 199442"/>
                <a:gd name="connsiteX4" fmla="*/ 86532 w 173063"/>
                <a:gd name="connsiteY4" fmla="*/ 14998 h 199442"/>
                <a:gd name="connsiteX5" fmla="*/ 97348 w 173063"/>
                <a:gd name="connsiteY5" fmla="*/ 10671 h 199442"/>
                <a:gd name="connsiteX6" fmla="*/ 173063 w 173063"/>
                <a:gd name="connsiteY6" fmla="*/ 49611 h 19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063" h="199442">
                  <a:moveTo>
                    <a:pt x="173063" y="49611"/>
                  </a:moveTo>
                  <a:cubicBezTo>
                    <a:pt x="173063" y="97203"/>
                    <a:pt x="134124" y="157775"/>
                    <a:pt x="86532" y="185898"/>
                  </a:cubicBezTo>
                  <a:cubicBezTo>
                    <a:pt x="38939" y="214021"/>
                    <a:pt x="0" y="196714"/>
                    <a:pt x="0" y="149122"/>
                  </a:cubicBezTo>
                  <a:cubicBezTo>
                    <a:pt x="0" y="144795"/>
                    <a:pt x="0" y="138306"/>
                    <a:pt x="2163" y="133979"/>
                  </a:cubicBezTo>
                  <a:cubicBezTo>
                    <a:pt x="8653" y="90713"/>
                    <a:pt x="45429" y="38794"/>
                    <a:pt x="86532" y="14998"/>
                  </a:cubicBezTo>
                  <a:cubicBezTo>
                    <a:pt x="90858" y="12834"/>
                    <a:pt x="93021" y="10671"/>
                    <a:pt x="97348" y="10671"/>
                  </a:cubicBezTo>
                  <a:cubicBezTo>
                    <a:pt x="140614" y="-13125"/>
                    <a:pt x="173063" y="4181"/>
                    <a:pt x="173063" y="49611"/>
                  </a:cubicBezTo>
                  <a:close/>
                </a:path>
              </a:pathLst>
            </a:custGeom>
            <a:solidFill>
              <a:srgbClr val="797B7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3D95A81-009A-43E1-9AA8-38431391F3C0}"/>
                </a:ext>
              </a:extLst>
            </p:cNvPr>
            <p:cNvSpPr/>
            <p:nvPr/>
          </p:nvSpPr>
          <p:spPr>
            <a:xfrm>
              <a:off x="6078164" y="12059048"/>
              <a:ext cx="69225" cy="79068"/>
            </a:xfrm>
            <a:custGeom>
              <a:avLst/>
              <a:gdLst>
                <a:gd name="connsiteX0" fmla="*/ 69225 w 69225"/>
                <a:gd name="connsiteY0" fmla="*/ 19775 h 79068"/>
                <a:gd name="connsiteX1" fmla="*/ 34613 w 69225"/>
                <a:gd name="connsiteY1" fmla="*/ 73857 h 79068"/>
                <a:gd name="connsiteX2" fmla="*/ 0 w 69225"/>
                <a:gd name="connsiteY2" fmla="*/ 58714 h 79068"/>
                <a:gd name="connsiteX3" fmla="*/ 0 w 69225"/>
                <a:gd name="connsiteY3" fmla="*/ 52225 h 79068"/>
                <a:gd name="connsiteX4" fmla="*/ 34613 w 69225"/>
                <a:gd name="connsiteY4" fmla="*/ 4632 h 79068"/>
                <a:gd name="connsiteX5" fmla="*/ 38939 w 69225"/>
                <a:gd name="connsiteY5" fmla="*/ 2468 h 79068"/>
                <a:gd name="connsiteX6" fmla="*/ 69225 w 69225"/>
                <a:gd name="connsiteY6" fmla="*/ 19775 h 7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25" h="79068">
                  <a:moveTo>
                    <a:pt x="69225" y="19775"/>
                  </a:moveTo>
                  <a:cubicBezTo>
                    <a:pt x="69225" y="39245"/>
                    <a:pt x="54082" y="63041"/>
                    <a:pt x="34613" y="73857"/>
                  </a:cubicBezTo>
                  <a:cubicBezTo>
                    <a:pt x="15143" y="84674"/>
                    <a:pt x="0" y="78184"/>
                    <a:pt x="0" y="58714"/>
                  </a:cubicBezTo>
                  <a:cubicBezTo>
                    <a:pt x="0" y="56551"/>
                    <a:pt x="0" y="54388"/>
                    <a:pt x="0" y="52225"/>
                  </a:cubicBezTo>
                  <a:cubicBezTo>
                    <a:pt x="2163" y="34918"/>
                    <a:pt x="17306" y="13285"/>
                    <a:pt x="34613" y="4632"/>
                  </a:cubicBezTo>
                  <a:cubicBezTo>
                    <a:pt x="36776" y="4632"/>
                    <a:pt x="36776" y="2468"/>
                    <a:pt x="38939" y="2468"/>
                  </a:cubicBezTo>
                  <a:cubicBezTo>
                    <a:pt x="56246" y="-4021"/>
                    <a:pt x="69225" y="2468"/>
                    <a:pt x="69225" y="19775"/>
                  </a:cubicBezTo>
                  <a:close/>
                </a:path>
              </a:pathLst>
            </a:custGeom>
            <a:solidFill>
              <a:srgbClr val="E3E5E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C5CE8566-2C56-44F3-A8D6-A1A018750464}"/>
              </a:ext>
            </a:extLst>
          </p:cNvPr>
          <p:cNvSpPr/>
          <p:nvPr/>
        </p:nvSpPr>
        <p:spPr>
          <a:xfrm>
            <a:off x="8807138" y="9394713"/>
            <a:ext cx="426688" cy="684507"/>
          </a:xfrm>
          <a:custGeom>
            <a:avLst/>
            <a:gdLst>
              <a:gd name="connsiteX0" fmla="*/ 64091 w 509728"/>
              <a:gd name="connsiteY0" fmla="*/ 817724 h 817723"/>
              <a:gd name="connsiteX1" fmla="*/ 14335 w 509728"/>
              <a:gd name="connsiteY1" fmla="*/ 793928 h 817723"/>
              <a:gd name="connsiteX2" fmla="*/ 1355 w 509728"/>
              <a:gd name="connsiteY2" fmla="*/ 742008 h 817723"/>
              <a:gd name="connsiteX3" fmla="*/ 70580 w 509728"/>
              <a:gd name="connsiteY3" fmla="*/ 302861 h 817723"/>
              <a:gd name="connsiteX4" fmla="*/ 174418 w 509728"/>
              <a:gd name="connsiteY4" fmla="*/ 153594 h 817723"/>
              <a:gd name="connsiteX5" fmla="*/ 399401 w 509728"/>
              <a:gd name="connsiteY5" fmla="*/ 10816 h 817723"/>
              <a:gd name="connsiteX6" fmla="*/ 438340 w 509728"/>
              <a:gd name="connsiteY6" fmla="*/ 0 h 817723"/>
              <a:gd name="connsiteX7" fmla="*/ 509729 w 509728"/>
              <a:gd name="connsiteY7" fmla="*/ 71388 h 817723"/>
              <a:gd name="connsiteX8" fmla="*/ 509729 w 509728"/>
              <a:gd name="connsiteY8" fmla="*/ 467271 h 817723"/>
              <a:gd name="connsiteX9" fmla="*/ 416707 w 509728"/>
              <a:gd name="connsiteY9" fmla="*/ 627354 h 817723"/>
              <a:gd name="connsiteX10" fmla="*/ 98703 w 509728"/>
              <a:gd name="connsiteY10" fmla="*/ 811234 h 817723"/>
              <a:gd name="connsiteX11" fmla="*/ 64091 w 509728"/>
              <a:gd name="connsiteY11" fmla="*/ 817724 h 817723"/>
              <a:gd name="connsiteX12" fmla="*/ 64091 w 509728"/>
              <a:gd name="connsiteY12" fmla="*/ 817724 h 81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9728" h="817723">
                <a:moveTo>
                  <a:pt x="64091" y="817724"/>
                </a:moveTo>
                <a:cubicBezTo>
                  <a:pt x="44621" y="817724"/>
                  <a:pt x="27315" y="809071"/>
                  <a:pt x="14335" y="793928"/>
                </a:cubicBezTo>
                <a:cubicBezTo>
                  <a:pt x="3518" y="778785"/>
                  <a:pt x="-2971" y="759315"/>
                  <a:pt x="1355" y="742008"/>
                </a:cubicBezTo>
                <a:lnTo>
                  <a:pt x="70580" y="302861"/>
                </a:lnTo>
                <a:cubicBezTo>
                  <a:pt x="83560" y="240125"/>
                  <a:pt x="122499" y="186043"/>
                  <a:pt x="174418" y="153594"/>
                </a:cubicBezTo>
                <a:lnTo>
                  <a:pt x="399401" y="10816"/>
                </a:lnTo>
                <a:cubicBezTo>
                  <a:pt x="410217" y="4327"/>
                  <a:pt x="423197" y="0"/>
                  <a:pt x="438340" y="0"/>
                </a:cubicBezTo>
                <a:cubicBezTo>
                  <a:pt x="477279" y="0"/>
                  <a:pt x="509729" y="32449"/>
                  <a:pt x="509729" y="71388"/>
                </a:cubicBezTo>
                <a:lnTo>
                  <a:pt x="509729" y="467271"/>
                </a:lnTo>
                <a:cubicBezTo>
                  <a:pt x="509729" y="532170"/>
                  <a:pt x="475116" y="594905"/>
                  <a:pt x="416707" y="627354"/>
                </a:cubicBezTo>
                <a:lnTo>
                  <a:pt x="98703" y="811234"/>
                </a:lnTo>
                <a:cubicBezTo>
                  <a:pt x="87887" y="815561"/>
                  <a:pt x="77070" y="817724"/>
                  <a:pt x="64091" y="817724"/>
                </a:cubicBezTo>
                <a:lnTo>
                  <a:pt x="64091" y="817724"/>
                </a:lnTo>
                <a:close/>
              </a:path>
            </a:pathLst>
          </a:custGeom>
          <a:solidFill>
            <a:srgbClr val="DDE2E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FB2BE5CD-EEB6-4F31-820B-816BFE117B2B}"/>
              </a:ext>
            </a:extLst>
          </p:cNvPr>
          <p:cNvSpPr/>
          <p:nvPr/>
        </p:nvSpPr>
        <p:spPr>
          <a:xfrm>
            <a:off x="8824293" y="9409617"/>
            <a:ext cx="389613" cy="653174"/>
          </a:xfrm>
          <a:custGeom>
            <a:avLst/>
            <a:gdLst>
              <a:gd name="connsiteX0" fmla="*/ 65230 w 465438"/>
              <a:gd name="connsiteY0" fmla="*/ 773960 h 780292"/>
              <a:gd name="connsiteX1" fmla="*/ 383234 w 465438"/>
              <a:gd name="connsiteY1" fmla="*/ 590080 h 780292"/>
              <a:gd name="connsiteX2" fmla="*/ 465439 w 465438"/>
              <a:gd name="connsiteY2" fmla="*/ 447303 h 780292"/>
              <a:gd name="connsiteX3" fmla="*/ 465439 w 465438"/>
              <a:gd name="connsiteY3" fmla="*/ 51421 h 780292"/>
              <a:gd name="connsiteX4" fmla="*/ 387561 w 465438"/>
              <a:gd name="connsiteY4" fmla="*/ 8155 h 780292"/>
              <a:gd name="connsiteX5" fmla="*/ 162578 w 465438"/>
              <a:gd name="connsiteY5" fmla="*/ 150932 h 780292"/>
              <a:gd name="connsiteX6" fmla="*/ 67393 w 465438"/>
              <a:gd name="connsiteY6" fmla="*/ 287220 h 780292"/>
              <a:gd name="connsiteX7" fmla="*/ 331 w 465438"/>
              <a:gd name="connsiteY7" fmla="*/ 726367 h 780292"/>
              <a:gd name="connsiteX8" fmla="*/ 65230 w 465438"/>
              <a:gd name="connsiteY8" fmla="*/ 773960 h 78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438" h="780292">
                <a:moveTo>
                  <a:pt x="65230" y="773960"/>
                </a:moveTo>
                <a:lnTo>
                  <a:pt x="383234" y="590080"/>
                </a:lnTo>
                <a:cubicBezTo>
                  <a:pt x="432989" y="559794"/>
                  <a:pt x="465439" y="507875"/>
                  <a:pt x="465439" y="447303"/>
                </a:cubicBezTo>
                <a:lnTo>
                  <a:pt x="465439" y="51421"/>
                </a:lnTo>
                <a:cubicBezTo>
                  <a:pt x="465439" y="10318"/>
                  <a:pt x="422173" y="-13478"/>
                  <a:pt x="387561" y="8155"/>
                </a:cubicBezTo>
                <a:lnTo>
                  <a:pt x="162578" y="150932"/>
                </a:lnTo>
                <a:cubicBezTo>
                  <a:pt x="114986" y="181218"/>
                  <a:pt x="80373" y="230974"/>
                  <a:pt x="67393" y="287220"/>
                </a:cubicBezTo>
                <a:lnTo>
                  <a:pt x="331" y="726367"/>
                </a:lnTo>
                <a:cubicBezTo>
                  <a:pt x="-3995" y="765307"/>
                  <a:pt x="34944" y="793429"/>
                  <a:pt x="65230" y="773960"/>
                </a:cubicBezTo>
                <a:close/>
              </a:path>
            </a:pathLst>
          </a:custGeom>
          <a:solidFill>
            <a:srgbClr val="6BA9B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CDD096A-9D85-44BE-BA86-9BC461541E77}"/>
              </a:ext>
            </a:extLst>
          </p:cNvPr>
          <p:cNvSpPr/>
          <p:nvPr/>
        </p:nvSpPr>
        <p:spPr>
          <a:xfrm>
            <a:off x="8828192" y="10142600"/>
            <a:ext cx="211871" cy="429175"/>
          </a:xfrm>
          <a:custGeom>
            <a:avLst/>
            <a:gdLst>
              <a:gd name="connsiteX0" fmla="*/ 58409 w 253105"/>
              <a:gd name="connsiteY0" fmla="*/ 512700 h 512700"/>
              <a:gd name="connsiteX1" fmla="*/ 0 w 253105"/>
              <a:gd name="connsiteY1" fmla="*/ 454291 h 512700"/>
              <a:gd name="connsiteX2" fmla="*/ 0 w 253105"/>
              <a:gd name="connsiteY2" fmla="*/ 153594 h 512700"/>
              <a:gd name="connsiteX3" fmla="*/ 43266 w 253105"/>
              <a:gd name="connsiteY3" fmla="*/ 77879 h 512700"/>
              <a:gd name="connsiteX4" fmla="*/ 164410 w 253105"/>
              <a:gd name="connsiteY4" fmla="*/ 8654 h 512700"/>
              <a:gd name="connsiteX5" fmla="*/ 194696 w 253105"/>
              <a:gd name="connsiteY5" fmla="*/ 0 h 512700"/>
              <a:gd name="connsiteX6" fmla="*/ 253105 w 253105"/>
              <a:gd name="connsiteY6" fmla="*/ 58409 h 512700"/>
              <a:gd name="connsiteX7" fmla="*/ 253105 w 253105"/>
              <a:gd name="connsiteY7" fmla="*/ 359106 h 512700"/>
              <a:gd name="connsiteX8" fmla="*/ 209839 w 253105"/>
              <a:gd name="connsiteY8" fmla="*/ 434822 h 512700"/>
              <a:gd name="connsiteX9" fmla="*/ 88695 w 253105"/>
              <a:gd name="connsiteY9" fmla="*/ 504047 h 512700"/>
              <a:gd name="connsiteX10" fmla="*/ 58409 w 253105"/>
              <a:gd name="connsiteY10" fmla="*/ 512700 h 5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105" h="512700">
                <a:moveTo>
                  <a:pt x="58409" y="512700"/>
                </a:moveTo>
                <a:cubicBezTo>
                  <a:pt x="25960" y="512700"/>
                  <a:pt x="0" y="486740"/>
                  <a:pt x="0" y="454291"/>
                </a:cubicBezTo>
                <a:lnTo>
                  <a:pt x="0" y="153594"/>
                </a:lnTo>
                <a:cubicBezTo>
                  <a:pt x="0" y="123308"/>
                  <a:pt x="17306" y="93022"/>
                  <a:pt x="43266" y="77879"/>
                </a:cubicBezTo>
                <a:lnTo>
                  <a:pt x="164410" y="8654"/>
                </a:lnTo>
                <a:cubicBezTo>
                  <a:pt x="173063" y="4327"/>
                  <a:pt x="183880" y="0"/>
                  <a:pt x="194696" y="0"/>
                </a:cubicBezTo>
                <a:cubicBezTo>
                  <a:pt x="227146" y="0"/>
                  <a:pt x="253105" y="25960"/>
                  <a:pt x="253105" y="58409"/>
                </a:cubicBezTo>
                <a:lnTo>
                  <a:pt x="253105" y="359106"/>
                </a:lnTo>
                <a:cubicBezTo>
                  <a:pt x="253105" y="389392"/>
                  <a:pt x="235799" y="419679"/>
                  <a:pt x="209839" y="434822"/>
                </a:cubicBezTo>
                <a:lnTo>
                  <a:pt x="88695" y="504047"/>
                </a:lnTo>
                <a:cubicBezTo>
                  <a:pt x="77879" y="510537"/>
                  <a:pt x="67062" y="512700"/>
                  <a:pt x="58409" y="512700"/>
                </a:cubicBezTo>
                <a:close/>
              </a:path>
            </a:pathLst>
          </a:custGeom>
          <a:solidFill>
            <a:srgbClr val="DDE2E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BE5A6163-A5B9-4E50-A277-1A3EE65E5FE7}"/>
              </a:ext>
            </a:extLst>
          </p:cNvPr>
          <p:cNvSpPr/>
          <p:nvPr/>
        </p:nvSpPr>
        <p:spPr>
          <a:xfrm>
            <a:off x="8846300" y="10161722"/>
            <a:ext cx="175654" cy="392745"/>
          </a:xfrm>
          <a:custGeom>
            <a:avLst/>
            <a:gdLst>
              <a:gd name="connsiteX0" fmla="*/ 177390 w 209839"/>
              <a:gd name="connsiteY0" fmla="*/ 394673 h 469179"/>
              <a:gd name="connsiteX1" fmla="*/ 56246 w 209839"/>
              <a:gd name="connsiteY1" fmla="*/ 463898 h 469179"/>
              <a:gd name="connsiteX2" fmla="*/ 0 w 209839"/>
              <a:gd name="connsiteY2" fmla="*/ 431449 h 469179"/>
              <a:gd name="connsiteX3" fmla="*/ 0 w 209839"/>
              <a:gd name="connsiteY3" fmla="*/ 130752 h 469179"/>
              <a:gd name="connsiteX4" fmla="*/ 32449 w 209839"/>
              <a:gd name="connsiteY4" fmla="*/ 74506 h 469179"/>
              <a:gd name="connsiteX5" fmla="*/ 153594 w 209839"/>
              <a:gd name="connsiteY5" fmla="*/ 5281 h 469179"/>
              <a:gd name="connsiteX6" fmla="*/ 209839 w 209839"/>
              <a:gd name="connsiteY6" fmla="*/ 37730 h 469179"/>
              <a:gd name="connsiteX7" fmla="*/ 209839 w 209839"/>
              <a:gd name="connsiteY7" fmla="*/ 338428 h 469179"/>
              <a:gd name="connsiteX8" fmla="*/ 177390 w 209839"/>
              <a:gd name="connsiteY8" fmla="*/ 394673 h 46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839" h="469179">
                <a:moveTo>
                  <a:pt x="177390" y="394673"/>
                </a:moveTo>
                <a:lnTo>
                  <a:pt x="56246" y="463898"/>
                </a:lnTo>
                <a:cubicBezTo>
                  <a:pt x="30286" y="479041"/>
                  <a:pt x="0" y="459572"/>
                  <a:pt x="0" y="431449"/>
                </a:cubicBezTo>
                <a:lnTo>
                  <a:pt x="0" y="130752"/>
                </a:lnTo>
                <a:cubicBezTo>
                  <a:pt x="0" y="106955"/>
                  <a:pt x="12980" y="85322"/>
                  <a:pt x="32449" y="74506"/>
                </a:cubicBezTo>
                <a:lnTo>
                  <a:pt x="153594" y="5281"/>
                </a:lnTo>
                <a:cubicBezTo>
                  <a:pt x="179553" y="-9862"/>
                  <a:pt x="209839" y="9607"/>
                  <a:pt x="209839" y="37730"/>
                </a:cubicBezTo>
                <a:lnTo>
                  <a:pt x="209839" y="338428"/>
                </a:lnTo>
                <a:cubicBezTo>
                  <a:pt x="209839" y="360060"/>
                  <a:pt x="196860" y="381693"/>
                  <a:pt x="177390" y="394673"/>
                </a:cubicBezTo>
                <a:close/>
              </a:path>
            </a:pathLst>
          </a:custGeom>
          <a:solidFill>
            <a:srgbClr val="4E98A1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F8FA1132-7550-4E62-B590-2A4361BB6F06}"/>
              </a:ext>
            </a:extLst>
          </p:cNvPr>
          <p:cNvSpPr/>
          <p:nvPr/>
        </p:nvSpPr>
        <p:spPr>
          <a:xfrm>
            <a:off x="9436643" y="8320869"/>
            <a:ext cx="637425" cy="2019115"/>
          </a:xfrm>
          <a:custGeom>
            <a:avLst/>
            <a:gdLst>
              <a:gd name="connsiteX0" fmla="*/ 761478 w 761478"/>
              <a:gd name="connsiteY0" fmla="*/ 1972921 h 2412068"/>
              <a:gd name="connsiteX1" fmla="*/ 0 w 761478"/>
              <a:gd name="connsiteY1" fmla="*/ 2412069 h 2412068"/>
              <a:gd name="connsiteX2" fmla="*/ 0 w 761478"/>
              <a:gd name="connsiteY2" fmla="*/ 1127074 h 2412068"/>
              <a:gd name="connsiteX3" fmla="*/ 64899 w 761478"/>
              <a:gd name="connsiteY3" fmla="*/ 774458 h 2412068"/>
              <a:gd name="connsiteX4" fmla="*/ 761478 w 761478"/>
              <a:gd name="connsiteY4" fmla="*/ 0 h 2412068"/>
              <a:gd name="connsiteX5" fmla="*/ 761478 w 761478"/>
              <a:gd name="connsiteY5" fmla="*/ 1972921 h 241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1478" h="2412068">
                <a:moveTo>
                  <a:pt x="761478" y="1972921"/>
                </a:moveTo>
                <a:lnTo>
                  <a:pt x="0" y="2412069"/>
                </a:lnTo>
                <a:lnTo>
                  <a:pt x="0" y="1127074"/>
                </a:lnTo>
                <a:cubicBezTo>
                  <a:pt x="0" y="1012420"/>
                  <a:pt x="21633" y="880459"/>
                  <a:pt x="64899" y="774458"/>
                </a:cubicBezTo>
                <a:cubicBezTo>
                  <a:pt x="151430" y="564618"/>
                  <a:pt x="519190" y="67061"/>
                  <a:pt x="761478" y="0"/>
                </a:cubicBezTo>
                <a:lnTo>
                  <a:pt x="761478" y="1972921"/>
                </a:lnTo>
                <a:close/>
              </a:path>
            </a:pathLst>
          </a:custGeom>
          <a:solidFill>
            <a:srgbClr val="E0A82D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AE2B1ECB-95CE-4243-A6E7-0D6E2908683A}"/>
              </a:ext>
            </a:extLst>
          </p:cNvPr>
          <p:cNvSpPr/>
          <p:nvPr/>
        </p:nvSpPr>
        <p:spPr>
          <a:xfrm>
            <a:off x="9295396" y="9936161"/>
            <a:ext cx="805835" cy="584910"/>
          </a:xfrm>
          <a:custGeom>
            <a:avLst/>
            <a:gdLst>
              <a:gd name="connsiteX0" fmla="*/ 928052 w 962664"/>
              <a:gd name="connsiteY0" fmla="*/ 0 h 698743"/>
              <a:gd name="connsiteX1" fmla="*/ 0 w 962664"/>
              <a:gd name="connsiteY1" fmla="*/ 538659 h 698743"/>
              <a:gd name="connsiteX2" fmla="*/ 0 w 962664"/>
              <a:gd name="connsiteY2" fmla="*/ 679273 h 698743"/>
              <a:gd name="connsiteX3" fmla="*/ 34613 w 962664"/>
              <a:gd name="connsiteY3" fmla="*/ 698743 h 698743"/>
              <a:gd name="connsiteX4" fmla="*/ 962664 w 962664"/>
              <a:gd name="connsiteY4" fmla="*/ 19469 h 69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664" h="698743">
                <a:moveTo>
                  <a:pt x="928052" y="0"/>
                </a:moveTo>
                <a:lnTo>
                  <a:pt x="0" y="538659"/>
                </a:lnTo>
                <a:lnTo>
                  <a:pt x="0" y="679273"/>
                </a:lnTo>
                <a:lnTo>
                  <a:pt x="34613" y="698743"/>
                </a:lnTo>
                <a:lnTo>
                  <a:pt x="962664" y="19469"/>
                </a:lnTo>
                <a:close/>
              </a:path>
            </a:pathLst>
          </a:custGeom>
          <a:solidFill>
            <a:srgbClr val="DDE2E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C07DE136-CA3E-47C7-B029-A3B858B20452}"/>
              </a:ext>
            </a:extLst>
          </p:cNvPr>
          <p:cNvSpPr/>
          <p:nvPr/>
        </p:nvSpPr>
        <p:spPr>
          <a:xfrm>
            <a:off x="9324369" y="9952460"/>
            <a:ext cx="776861" cy="568612"/>
          </a:xfrm>
          <a:custGeom>
            <a:avLst/>
            <a:gdLst>
              <a:gd name="connsiteX0" fmla="*/ 928052 w 928051"/>
              <a:gd name="connsiteY0" fmla="*/ 0 h 679273"/>
              <a:gd name="connsiteX1" fmla="*/ 0 w 928051"/>
              <a:gd name="connsiteY1" fmla="*/ 540823 h 679273"/>
              <a:gd name="connsiteX2" fmla="*/ 0 w 928051"/>
              <a:gd name="connsiteY2" fmla="*/ 679274 h 679273"/>
              <a:gd name="connsiteX3" fmla="*/ 928052 w 928051"/>
              <a:gd name="connsiteY3" fmla="*/ 140614 h 67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051" h="679273">
                <a:moveTo>
                  <a:pt x="928052" y="0"/>
                </a:moveTo>
                <a:lnTo>
                  <a:pt x="0" y="540823"/>
                </a:lnTo>
                <a:lnTo>
                  <a:pt x="0" y="679274"/>
                </a:lnTo>
                <a:lnTo>
                  <a:pt x="928052" y="140614"/>
                </a:lnTo>
                <a:close/>
              </a:path>
            </a:pathLst>
          </a:custGeom>
          <a:solidFill>
            <a:srgbClr val="A6A9A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79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400426" y="10343145"/>
            <a:ext cx="106841" cy="94203"/>
            <a:chOff x="7267974" y="10830053"/>
            <a:chExt cx="127634" cy="112537"/>
          </a:xfrm>
          <a:solidFill>
            <a:srgbClr val="000000"/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028A506-DF7D-47CB-A1BC-78F29D14C092}"/>
                </a:ext>
              </a:extLst>
            </p:cNvPr>
            <p:cNvSpPr/>
            <p:nvPr/>
          </p:nvSpPr>
          <p:spPr>
            <a:xfrm>
              <a:off x="7267974" y="10830053"/>
              <a:ext cx="127634" cy="112537"/>
            </a:xfrm>
            <a:custGeom>
              <a:avLst/>
              <a:gdLst>
                <a:gd name="connsiteX0" fmla="*/ 127634 w 127634"/>
                <a:gd name="connsiteY0" fmla="*/ 11368 h 112537"/>
                <a:gd name="connsiteX1" fmla="*/ 127634 w 127634"/>
                <a:gd name="connsiteY1" fmla="*/ 33001 h 112537"/>
                <a:gd name="connsiteX2" fmla="*/ 112491 w 127634"/>
                <a:gd name="connsiteY2" fmla="*/ 56797 h 112537"/>
                <a:gd name="connsiteX3" fmla="*/ 17306 w 127634"/>
                <a:gd name="connsiteY3" fmla="*/ 110879 h 112537"/>
                <a:gd name="connsiteX4" fmla="*/ 0 w 127634"/>
                <a:gd name="connsiteY4" fmla="*/ 100063 h 112537"/>
                <a:gd name="connsiteX5" fmla="*/ 0 w 127634"/>
                <a:gd name="connsiteY5" fmla="*/ 93573 h 112537"/>
                <a:gd name="connsiteX6" fmla="*/ 77879 w 127634"/>
                <a:gd name="connsiteY6" fmla="*/ 48144 h 112537"/>
                <a:gd name="connsiteX7" fmla="*/ 93022 w 127634"/>
                <a:gd name="connsiteY7" fmla="*/ 24348 h 112537"/>
                <a:gd name="connsiteX8" fmla="*/ 93022 w 127634"/>
                <a:gd name="connsiteY8" fmla="*/ 9204 h 112537"/>
                <a:gd name="connsiteX9" fmla="*/ 108165 w 127634"/>
                <a:gd name="connsiteY9" fmla="*/ 551 h 112537"/>
                <a:gd name="connsiteX10" fmla="*/ 127634 w 127634"/>
                <a:gd name="connsiteY10" fmla="*/ 11368 h 11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34" h="112537">
                  <a:moveTo>
                    <a:pt x="127634" y="11368"/>
                  </a:moveTo>
                  <a:lnTo>
                    <a:pt x="127634" y="33001"/>
                  </a:lnTo>
                  <a:cubicBezTo>
                    <a:pt x="127634" y="43817"/>
                    <a:pt x="121144" y="52470"/>
                    <a:pt x="112491" y="56797"/>
                  </a:cubicBezTo>
                  <a:lnTo>
                    <a:pt x="17306" y="110879"/>
                  </a:lnTo>
                  <a:cubicBezTo>
                    <a:pt x="8653" y="115206"/>
                    <a:pt x="0" y="110879"/>
                    <a:pt x="0" y="100063"/>
                  </a:cubicBezTo>
                  <a:lnTo>
                    <a:pt x="0" y="93573"/>
                  </a:lnTo>
                  <a:lnTo>
                    <a:pt x="77879" y="48144"/>
                  </a:lnTo>
                  <a:cubicBezTo>
                    <a:pt x="86532" y="43817"/>
                    <a:pt x="93022" y="33001"/>
                    <a:pt x="93022" y="24348"/>
                  </a:cubicBezTo>
                  <a:lnTo>
                    <a:pt x="93022" y="9204"/>
                  </a:lnTo>
                  <a:lnTo>
                    <a:pt x="108165" y="551"/>
                  </a:lnTo>
                  <a:cubicBezTo>
                    <a:pt x="118981" y="-1612"/>
                    <a:pt x="127634" y="2715"/>
                    <a:pt x="127634" y="11368"/>
                  </a:cubicBezTo>
                  <a:close/>
                </a:path>
              </a:pathLst>
            </a:custGeom>
            <a:solidFill>
              <a:srgbClr val="80898A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FBD946C-7D62-4D57-995F-BF0A93D99BE3}"/>
                </a:ext>
              </a:extLst>
            </p:cNvPr>
            <p:cNvSpPr/>
            <p:nvPr/>
          </p:nvSpPr>
          <p:spPr>
            <a:xfrm>
              <a:off x="7270137" y="10841421"/>
              <a:ext cx="93021" cy="84368"/>
            </a:xfrm>
            <a:custGeom>
              <a:avLst/>
              <a:gdLst>
                <a:gd name="connsiteX0" fmla="*/ 93021 w 93021"/>
                <a:gd name="connsiteY0" fmla="*/ 0 h 84368"/>
                <a:gd name="connsiteX1" fmla="*/ 93021 w 93021"/>
                <a:gd name="connsiteY1" fmla="*/ 15143 h 84368"/>
                <a:gd name="connsiteX2" fmla="*/ 77878 w 93021"/>
                <a:gd name="connsiteY2" fmla="*/ 38940 h 84368"/>
                <a:gd name="connsiteX3" fmla="*/ 0 w 93021"/>
                <a:gd name="connsiteY3" fmla="*/ 84368 h 84368"/>
                <a:gd name="connsiteX4" fmla="*/ 0 w 93021"/>
                <a:gd name="connsiteY4" fmla="*/ 69226 h 84368"/>
                <a:gd name="connsiteX5" fmla="*/ 15143 w 93021"/>
                <a:gd name="connsiteY5" fmla="*/ 45429 h 84368"/>
                <a:gd name="connsiteX6" fmla="*/ 93021 w 93021"/>
                <a:gd name="connsiteY6" fmla="*/ 0 h 8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021" h="84368">
                  <a:moveTo>
                    <a:pt x="93021" y="0"/>
                  </a:moveTo>
                  <a:lnTo>
                    <a:pt x="93021" y="15143"/>
                  </a:lnTo>
                  <a:cubicBezTo>
                    <a:pt x="93021" y="25960"/>
                    <a:pt x="86532" y="34613"/>
                    <a:pt x="77878" y="38940"/>
                  </a:cubicBezTo>
                  <a:lnTo>
                    <a:pt x="0" y="84368"/>
                  </a:lnTo>
                  <a:lnTo>
                    <a:pt x="0" y="69226"/>
                  </a:lnTo>
                  <a:cubicBezTo>
                    <a:pt x="0" y="58409"/>
                    <a:pt x="6490" y="49756"/>
                    <a:pt x="15143" y="45429"/>
                  </a:cubicBezTo>
                  <a:lnTo>
                    <a:pt x="93021" y="0"/>
                  </a:lnTo>
                  <a:close/>
                </a:path>
              </a:pathLst>
            </a:custGeom>
            <a:solidFill>
              <a:srgbClr val="EAC72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82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958173" y="10014687"/>
            <a:ext cx="106841" cy="94894"/>
            <a:chOff x="7934267" y="10437672"/>
            <a:chExt cx="127634" cy="113362"/>
          </a:xfrm>
          <a:solidFill>
            <a:srgbClr val="000000"/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B9DC2281-EA07-4B1F-88FD-DA8D9C7D2A33}"/>
                </a:ext>
              </a:extLst>
            </p:cNvPr>
            <p:cNvSpPr/>
            <p:nvPr/>
          </p:nvSpPr>
          <p:spPr>
            <a:xfrm>
              <a:off x="7934267" y="10437672"/>
              <a:ext cx="127634" cy="113362"/>
            </a:xfrm>
            <a:custGeom>
              <a:avLst/>
              <a:gdLst>
                <a:gd name="connsiteX0" fmla="*/ 127634 w 127634"/>
                <a:gd name="connsiteY0" fmla="*/ 12193 h 113362"/>
                <a:gd name="connsiteX1" fmla="*/ 127634 w 127634"/>
                <a:gd name="connsiteY1" fmla="*/ 33826 h 113362"/>
                <a:gd name="connsiteX2" fmla="*/ 112491 w 127634"/>
                <a:gd name="connsiteY2" fmla="*/ 57623 h 113362"/>
                <a:gd name="connsiteX3" fmla="*/ 17306 w 127634"/>
                <a:gd name="connsiteY3" fmla="*/ 111705 h 113362"/>
                <a:gd name="connsiteX4" fmla="*/ 0 w 127634"/>
                <a:gd name="connsiteY4" fmla="*/ 100888 h 113362"/>
                <a:gd name="connsiteX5" fmla="*/ 0 w 127634"/>
                <a:gd name="connsiteY5" fmla="*/ 94399 h 113362"/>
                <a:gd name="connsiteX6" fmla="*/ 77878 w 127634"/>
                <a:gd name="connsiteY6" fmla="*/ 48970 h 113362"/>
                <a:gd name="connsiteX7" fmla="*/ 93022 w 127634"/>
                <a:gd name="connsiteY7" fmla="*/ 25173 h 113362"/>
                <a:gd name="connsiteX8" fmla="*/ 93022 w 127634"/>
                <a:gd name="connsiteY8" fmla="*/ 10031 h 113362"/>
                <a:gd name="connsiteX9" fmla="*/ 108165 w 127634"/>
                <a:gd name="connsiteY9" fmla="*/ 1377 h 113362"/>
                <a:gd name="connsiteX10" fmla="*/ 127634 w 127634"/>
                <a:gd name="connsiteY10" fmla="*/ 12193 h 11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34" h="113362">
                  <a:moveTo>
                    <a:pt x="127634" y="12193"/>
                  </a:moveTo>
                  <a:lnTo>
                    <a:pt x="127634" y="33826"/>
                  </a:lnTo>
                  <a:cubicBezTo>
                    <a:pt x="127634" y="44643"/>
                    <a:pt x="121144" y="53296"/>
                    <a:pt x="112491" y="57623"/>
                  </a:cubicBezTo>
                  <a:lnTo>
                    <a:pt x="17306" y="111705"/>
                  </a:lnTo>
                  <a:cubicBezTo>
                    <a:pt x="8653" y="116032"/>
                    <a:pt x="0" y="111705"/>
                    <a:pt x="0" y="100888"/>
                  </a:cubicBezTo>
                  <a:lnTo>
                    <a:pt x="0" y="94399"/>
                  </a:lnTo>
                  <a:lnTo>
                    <a:pt x="77878" y="48970"/>
                  </a:lnTo>
                  <a:cubicBezTo>
                    <a:pt x="86532" y="44643"/>
                    <a:pt x="93022" y="33826"/>
                    <a:pt x="93022" y="25173"/>
                  </a:cubicBezTo>
                  <a:lnTo>
                    <a:pt x="93022" y="10031"/>
                  </a:lnTo>
                  <a:lnTo>
                    <a:pt x="108165" y="1377"/>
                  </a:lnTo>
                  <a:cubicBezTo>
                    <a:pt x="116818" y="-2949"/>
                    <a:pt x="127634" y="3540"/>
                    <a:pt x="127634" y="12193"/>
                  </a:cubicBezTo>
                  <a:close/>
                </a:path>
              </a:pathLst>
            </a:custGeom>
            <a:solidFill>
              <a:srgbClr val="80898A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050CC05-5C92-489C-A8B9-1CB73E2BF8FF}"/>
                </a:ext>
              </a:extLst>
            </p:cNvPr>
            <p:cNvSpPr/>
            <p:nvPr/>
          </p:nvSpPr>
          <p:spPr>
            <a:xfrm>
              <a:off x="7936430" y="10447703"/>
              <a:ext cx="93021" cy="84368"/>
            </a:xfrm>
            <a:custGeom>
              <a:avLst/>
              <a:gdLst>
                <a:gd name="connsiteX0" fmla="*/ 93022 w 93021"/>
                <a:gd name="connsiteY0" fmla="*/ 0 h 84368"/>
                <a:gd name="connsiteX1" fmla="*/ 93022 w 93021"/>
                <a:gd name="connsiteY1" fmla="*/ 15143 h 84368"/>
                <a:gd name="connsiteX2" fmla="*/ 77879 w 93021"/>
                <a:gd name="connsiteY2" fmla="*/ 38939 h 84368"/>
                <a:gd name="connsiteX3" fmla="*/ 0 w 93021"/>
                <a:gd name="connsiteY3" fmla="*/ 84368 h 84368"/>
                <a:gd name="connsiteX4" fmla="*/ 0 w 93021"/>
                <a:gd name="connsiteY4" fmla="*/ 69225 h 84368"/>
                <a:gd name="connsiteX5" fmla="*/ 15143 w 93021"/>
                <a:gd name="connsiteY5" fmla="*/ 45429 h 84368"/>
                <a:gd name="connsiteX6" fmla="*/ 93022 w 93021"/>
                <a:gd name="connsiteY6" fmla="*/ 0 h 8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021" h="84368">
                  <a:moveTo>
                    <a:pt x="93022" y="0"/>
                  </a:moveTo>
                  <a:lnTo>
                    <a:pt x="93022" y="15143"/>
                  </a:lnTo>
                  <a:cubicBezTo>
                    <a:pt x="93022" y="25959"/>
                    <a:pt x="86532" y="34612"/>
                    <a:pt x="77879" y="38939"/>
                  </a:cubicBezTo>
                  <a:lnTo>
                    <a:pt x="0" y="84368"/>
                  </a:lnTo>
                  <a:lnTo>
                    <a:pt x="0" y="69225"/>
                  </a:lnTo>
                  <a:cubicBezTo>
                    <a:pt x="0" y="58408"/>
                    <a:pt x="6490" y="49755"/>
                    <a:pt x="15143" y="45429"/>
                  </a:cubicBezTo>
                  <a:lnTo>
                    <a:pt x="93022" y="0"/>
                  </a:lnTo>
                  <a:close/>
                </a:path>
              </a:pathLst>
            </a:custGeom>
            <a:solidFill>
              <a:srgbClr val="EAC72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85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771653" y="10124882"/>
            <a:ext cx="106841" cy="93385"/>
            <a:chOff x="7711448" y="10569313"/>
            <a:chExt cx="127634" cy="111559"/>
          </a:xfrm>
          <a:solidFill>
            <a:srgbClr val="000000"/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A3CB633-F117-4869-A5F2-B3EA27A323BE}"/>
                </a:ext>
              </a:extLst>
            </p:cNvPr>
            <p:cNvSpPr/>
            <p:nvPr/>
          </p:nvSpPr>
          <p:spPr>
            <a:xfrm>
              <a:off x="7711448" y="10569313"/>
              <a:ext cx="127634" cy="111559"/>
            </a:xfrm>
            <a:custGeom>
              <a:avLst/>
              <a:gdLst>
                <a:gd name="connsiteX0" fmla="*/ 127634 w 127634"/>
                <a:gd name="connsiteY0" fmla="*/ 10350 h 111559"/>
                <a:gd name="connsiteX1" fmla="*/ 127634 w 127634"/>
                <a:gd name="connsiteY1" fmla="*/ 31983 h 111559"/>
                <a:gd name="connsiteX2" fmla="*/ 112491 w 127634"/>
                <a:gd name="connsiteY2" fmla="*/ 55779 h 111559"/>
                <a:gd name="connsiteX3" fmla="*/ 17306 w 127634"/>
                <a:gd name="connsiteY3" fmla="*/ 109862 h 111559"/>
                <a:gd name="connsiteX4" fmla="*/ 0 w 127634"/>
                <a:gd name="connsiteY4" fmla="*/ 101209 h 111559"/>
                <a:gd name="connsiteX5" fmla="*/ 0 w 127634"/>
                <a:gd name="connsiteY5" fmla="*/ 94719 h 111559"/>
                <a:gd name="connsiteX6" fmla="*/ 77879 w 127634"/>
                <a:gd name="connsiteY6" fmla="*/ 49290 h 111559"/>
                <a:gd name="connsiteX7" fmla="*/ 93022 w 127634"/>
                <a:gd name="connsiteY7" fmla="*/ 25493 h 111559"/>
                <a:gd name="connsiteX8" fmla="*/ 93022 w 127634"/>
                <a:gd name="connsiteY8" fmla="*/ 10350 h 111559"/>
                <a:gd name="connsiteX9" fmla="*/ 108165 w 127634"/>
                <a:gd name="connsiteY9" fmla="*/ 1697 h 111559"/>
                <a:gd name="connsiteX10" fmla="*/ 127634 w 127634"/>
                <a:gd name="connsiteY10" fmla="*/ 10350 h 11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34" h="111559">
                  <a:moveTo>
                    <a:pt x="127634" y="10350"/>
                  </a:moveTo>
                  <a:lnTo>
                    <a:pt x="127634" y="31983"/>
                  </a:lnTo>
                  <a:cubicBezTo>
                    <a:pt x="127634" y="42800"/>
                    <a:pt x="121144" y="51453"/>
                    <a:pt x="112491" y="55779"/>
                  </a:cubicBezTo>
                  <a:lnTo>
                    <a:pt x="17306" y="109862"/>
                  </a:lnTo>
                  <a:cubicBezTo>
                    <a:pt x="8653" y="114189"/>
                    <a:pt x="0" y="109862"/>
                    <a:pt x="0" y="101209"/>
                  </a:cubicBezTo>
                  <a:lnTo>
                    <a:pt x="0" y="94719"/>
                  </a:lnTo>
                  <a:lnTo>
                    <a:pt x="77879" y="49290"/>
                  </a:lnTo>
                  <a:cubicBezTo>
                    <a:pt x="86532" y="44963"/>
                    <a:pt x="93022" y="34147"/>
                    <a:pt x="93022" y="25493"/>
                  </a:cubicBezTo>
                  <a:lnTo>
                    <a:pt x="93022" y="10350"/>
                  </a:lnTo>
                  <a:lnTo>
                    <a:pt x="108165" y="1697"/>
                  </a:lnTo>
                  <a:cubicBezTo>
                    <a:pt x="118981" y="-2629"/>
                    <a:pt x="127634" y="1697"/>
                    <a:pt x="127634" y="10350"/>
                  </a:cubicBezTo>
                  <a:close/>
                </a:path>
              </a:pathLst>
            </a:custGeom>
            <a:solidFill>
              <a:srgbClr val="80898A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FCDA8CB-85EA-462D-B146-784B17E154CA}"/>
                </a:ext>
              </a:extLst>
            </p:cNvPr>
            <p:cNvSpPr/>
            <p:nvPr/>
          </p:nvSpPr>
          <p:spPr>
            <a:xfrm>
              <a:off x="7713612" y="10579663"/>
              <a:ext cx="93021" cy="84368"/>
            </a:xfrm>
            <a:custGeom>
              <a:avLst/>
              <a:gdLst>
                <a:gd name="connsiteX0" fmla="*/ 93021 w 93021"/>
                <a:gd name="connsiteY0" fmla="*/ 0 h 84368"/>
                <a:gd name="connsiteX1" fmla="*/ 93021 w 93021"/>
                <a:gd name="connsiteY1" fmla="*/ 15143 h 84368"/>
                <a:gd name="connsiteX2" fmla="*/ 77878 w 93021"/>
                <a:gd name="connsiteY2" fmla="*/ 38940 h 84368"/>
                <a:gd name="connsiteX3" fmla="*/ 0 w 93021"/>
                <a:gd name="connsiteY3" fmla="*/ 84369 h 84368"/>
                <a:gd name="connsiteX4" fmla="*/ 0 w 93021"/>
                <a:gd name="connsiteY4" fmla="*/ 69226 h 84368"/>
                <a:gd name="connsiteX5" fmla="*/ 15143 w 93021"/>
                <a:gd name="connsiteY5" fmla="*/ 45429 h 84368"/>
                <a:gd name="connsiteX6" fmla="*/ 93021 w 93021"/>
                <a:gd name="connsiteY6" fmla="*/ 0 h 8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021" h="84368">
                  <a:moveTo>
                    <a:pt x="93021" y="0"/>
                  </a:moveTo>
                  <a:lnTo>
                    <a:pt x="93021" y="15143"/>
                  </a:lnTo>
                  <a:cubicBezTo>
                    <a:pt x="93021" y="25960"/>
                    <a:pt x="86532" y="34613"/>
                    <a:pt x="77878" y="38940"/>
                  </a:cubicBezTo>
                  <a:lnTo>
                    <a:pt x="0" y="84369"/>
                  </a:lnTo>
                  <a:lnTo>
                    <a:pt x="0" y="69226"/>
                  </a:lnTo>
                  <a:cubicBezTo>
                    <a:pt x="0" y="58409"/>
                    <a:pt x="6490" y="49756"/>
                    <a:pt x="15143" y="45429"/>
                  </a:cubicBezTo>
                  <a:lnTo>
                    <a:pt x="93021" y="0"/>
                  </a:lnTo>
                  <a:close/>
                </a:path>
              </a:pathLst>
            </a:custGeom>
            <a:solidFill>
              <a:srgbClr val="EAC72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88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586945" y="10233802"/>
            <a:ext cx="106841" cy="94894"/>
            <a:chOff x="7490793" y="10699430"/>
            <a:chExt cx="127634" cy="113362"/>
          </a:xfrm>
          <a:solidFill>
            <a:srgbClr val="000000"/>
          </a:solidFill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074578F-5D1F-4F3B-9146-4D19D05977F1}"/>
                </a:ext>
              </a:extLst>
            </p:cNvPr>
            <p:cNvSpPr/>
            <p:nvPr/>
          </p:nvSpPr>
          <p:spPr>
            <a:xfrm>
              <a:off x="7490793" y="10699430"/>
              <a:ext cx="127634" cy="113362"/>
            </a:xfrm>
            <a:custGeom>
              <a:avLst/>
              <a:gdLst>
                <a:gd name="connsiteX0" fmla="*/ 127634 w 127634"/>
                <a:gd name="connsiteY0" fmla="*/ 12193 h 113362"/>
                <a:gd name="connsiteX1" fmla="*/ 127634 w 127634"/>
                <a:gd name="connsiteY1" fmla="*/ 33826 h 113362"/>
                <a:gd name="connsiteX2" fmla="*/ 112491 w 127634"/>
                <a:gd name="connsiteY2" fmla="*/ 57623 h 113362"/>
                <a:gd name="connsiteX3" fmla="*/ 17306 w 127634"/>
                <a:gd name="connsiteY3" fmla="*/ 111705 h 113362"/>
                <a:gd name="connsiteX4" fmla="*/ 0 w 127634"/>
                <a:gd name="connsiteY4" fmla="*/ 100888 h 113362"/>
                <a:gd name="connsiteX5" fmla="*/ 0 w 127634"/>
                <a:gd name="connsiteY5" fmla="*/ 94399 h 113362"/>
                <a:gd name="connsiteX6" fmla="*/ 77878 w 127634"/>
                <a:gd name="connsiteY6" fmla="*/ 48970 h 113362"/>
                <a:gd name="connsiteX7" fmla="*/ 93022 w 127634"/>
                <a:gd name="connsiteY7" fmla="*/ 25173 h 113362"/>
                <a:gd name="connsiteX8" fmla="*/ 93022 w 127634"/>
                <a:gd name="connsiteY8" fmla="*/ 10030 h 113362"/>
                <a:gd name="connsiteX9" fmla="*/ 108165 w 127634"/>
                <a:gd name="connsiteY9" fmla="*/ 1377 h 113362"/>
                <a:gd name="connsiteX10" fmla="*/ 127634 w 127634"/>
                <a:gd name="connsiteY10" fmla="*/ 12193 h 11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34" h="113362">
                  <a:moveTo>
                    <a:pt x="127634" y="12193"/>
                  </a:moveTo>
                  <a:lnTo>
                    <a:pt x="127634" y="33826"/>
                  </a:lnTo>
                  <a:cubicBezTo>
                    <a:pt x="127634" y="44643"/>
                    <a:pt x="121144" y="53296"/>
                    <a:pt x="112491" y="57623"/>
                  </a:cubicBezTo>
                  <a:lnTo>
                    <a:pt x="17306" y="111705"/>
                  </a:lnTo>
                  <a:cubicBezTo>
                    <a:pt x="8653" y="116032"/>
                    <a:pt x="0" y="111705"/>
                    <a:pt x="0" y="100888"/>
                  </a:cubicBezTo>
                  <a:lnTo>
                    <a:pt x="0" y="94399"/>
                  </a:lnTo>
                  <a:lnTo>
                    <a:pt x="77878" y="48970"/>
                  </a:lnTo>
                  <a:cubicBezTo>
                    <a:pt x="86532" y="44643"/>
                    <a:pt x="93022" y="33826"/>
                    <a:pt x="93022" y="25173"/>
                  </a:cubicBezTo>
                  <a:lnTo>
                    <a:pt x="93022" y="10030"/>
                  </a:lnTo>
                  <a:lnTo>
                    <a:pt x="108165" y="1377"/>
                  </a:lnTo>
                  <a:cubicBezTo>
                    <a:pt x="116818" y="-2949"/>
                    <a:pt x="127634" y="3540"/>
                    <a:pt x="127634" y="12193"/>
                  </a:cubicBezTo>
                  <a:close/>
                </a:path>
              </a:pathLst>
            </a:custGeom>
            <a:solidFill>
              <a:srgbClr val="80898A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624617A-F576-488C-ABBA-BED77CE17EA7}"/>
                </a:ext>
              </a:extLst>
            </p:cNvPr>
            <p:cNvSpPr/>
            <p:nvPr/>
          </p:nvSpPr>
          <p:spPr>
            <a:xfrm>
              <a:off x="7492956" y="10709460"/>
              <a:ext cx="93021" cy="84368"/>
            </a:xfrm>
            <a:custGeom>
              <a:avLst/>
              <a:gdLst>
                <a:gd name="connsiteX0" fmla="*/ 93022 w 93021"/>
                <a:gd name="connsiteY0" fmla="*/ 0 h 84368"/>
                <a:gd name="connsiteX1" fmla="*/ 93022 w 93021"/>
                <a:gd name="connsiteY1" fmla="*/ 15143 h 84368"/>
                <a:gd name="connsiteX2" fmla="*/ 77879 w 93021"/>
                <a:gd name="connsiteY2" fmla="*/ 38940 h 84368"/>
                <a:gd name="connsiteX3" fmla="*/ 0 w 93021"/>
                <a:gd name="connsiteY3" fmla="*/ 84369 h 84368"/>
                <a:gd name="connsiteX4" fmla="*/ 0 w 93021"/>
                <a:gd name="connsiteY4" fmla="*/ 69226 h 84368"/>
                <a:gd name="connsiteX5" fmla="*/ 15143 w 93021"/>
                <a:gd name="connsiteY5" fmla="*/ 45429 h 84368"/>
                <a:gd name="connsiteX6" fmla="*/ 93022 w 93021"/>
                <a:gd name="connsiteY6" fmla="*/ 0 h 8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021" h="84368">
                  <a:moveTo>
                    <a:pt x="93022" y="0"/>
                  </a:moveTo>
                  <a:lnTo>
                    <a:pt x="93022" y="15143"/>
                  </a:lnTo>
                  <a:cubicBezTo>
                    <a:pt x="93022" y="25960"/>
                    <a:pt x="86532" y="34613"/>
                    <a:pt x="77879" y="38940"/>
                  </a:cubicBezTo>
                  <a:lnTo>
                    <a:pt x="0" y="84369"/>
                  </a:lnTo>
                  <a:lnTo>
                    <a:pt x="0" y="69226"/>
                  </a:lnTo>
                  <a:cubicBezTo>
                    <a:pt x="0" y="58409"/>
                    <a:pt x="6490" y="49756"/>
                    <a:pt x="15143" y="45429"/>
                  </a:cubicBezTo>
                  <a:lnTo>
                    <a:pt x="93022" y="0"/>
                  </a:lnTo>
                  <a:close/>
                </a:path>
              </a:pathLst>
            </a:custGeom>
            <a:solidFill>
              <a:srgbClr val="EAC72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4DC3B644-2AF3-48AD-A273-143B6CC84549}"/>
              </a:ext>
            </a:extLst>
          </p:cNvPr>
          <p:cNvSpPr/>
          <p:nvPr/>
        </p:nvSpPr>
        <p:spPr>
          <a:xfrm>
            <a:off x="7502546" y="8377005"/>
            <a:ext cx="1934097" cy="1298025"/>
          </a:xfrm>
          <a:custGeom>
            <a:avLst/>
            <a:gdLst>
              <a:gd name="connsiteX0" fmla="*/ 110 w 2310504"/>
              <a:gd name="connsiteY0" fmla="*/ 549476 h 1550642"/>
              <a:gd name="connsiteX1" fmla="*/ 1533884 w 2310504"/>
              <a:gd name="connsiteY1" fmla="*/ 1436426 h 1550642"/>
              <a:gd name="connsiteX2" fmla="*/ 2310505 w 2310504"/>
              <a:gd name="connsiteY2" fmla="*/ 886949 h 1550642"/>
              <a:gd name="connsiteX3" fmla="*/ 776732 w 2310504"/>
              <a:gd name="connsiteY3" fmla="*/ 0 h 1550642"/>
              <a:gd name="connsiteX4" fmla="*/ 110 w 2310504"/>
              <a:gd name="connsiteY4" fmla="*/ 549476 h 155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504" h="1550642">
                <a:moveTo>
                  <a:pt x="110" y="549476"/>
                </a:moveTo>
                <a:cubicBezTo>
                  <a:pt x="19580" y="990788"/>
                  <a:pt x="1652865" y="1862593"/>
                  <a:pt x="1533884" y="1436426"/>
                </a:cubicBezTo>
                <a:cubicBezTo>
                  <a:pt x="1499271" y="1310954"/>
                  <a:pt x="2310505" y="886949"/>
                  <a:pt x="2310505" y="886949"/>
                </a:cubicBezTo>
                <a:cubicBezTo>
                  <a:pt x="2310505" y="886949"/>
                  <a:pt x="1434372" y="584088"/>
                  <a:pt x="776732" y="0"/>
                </a:cubicBezTo>
                <a:cubicBezTo>
                  <a:pt x="776732" y="0"/>
                  <a:pt x="-10706" y="311514"/>
                  <a:pt x="110" y="549476"/>
                </a:cubicBezTo>
                <a:close/>
              </a:path>
            </a:pathLst>
          </a:custGeom>
          <a:solidFill>
            <a:srgbClr val="FFD64F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3058B89F-FD3E-4B1D-8C96-F13A501973BF}"/>
              </a:ext>
            </a:extLst>
          </p:cNvPr>
          <p:cNvSpPr/>
          <p:nvPr/>
        </p:nvSpPr>
        <p:spPr>
          <a:xfrm>
            <a:off x="7575023" y="8476603"/>
            <a:ext cx="1580936" cy="1119470"/>
          </a:xfrm>
          <a:custGeom>
            <a:avLst/>
            <a:gdLst>
              <a:gd name="connsiteX0" fmla="*/ 1888612 w 1888612"/>
              <a:gd name="connsiteY0" fmla="*/ 629518 h 1337337"/>
              <a:gd name="connsiteX1" fmla="*/ 798314 w 1888612"/>
              <a:gd name="connsiteY1" fmla="*/ 0 h 1337337"/>
              <a:gd name="connsiteX2" fmla="*/ 59 w 1888612"/>
              <a:gd name="connsiteY2" fmla="*/ 601395 h 1337337"/>
              <a:gd name="connsiteX3" fmla="*/ 13039 w 1888612"/>
              <a:gd name="connsiteY3" fmla="*/ 670620 h 1337337"/>
              <a:gd name="connsiteX4" fmla="*/ 932438 w 1888612"/>
              <a:gd name="connsiteY4" fmla="*/ 1328261 h 1337337"/>
              <a:gd name="connsiteX5" fmla="*/ 1144440 w 1888612"/>
              <a:gd name="connsiteY5" fmla="*/ 1187647 h 1337337"/>
              <a:gd name="connsiteX6" fmla="*/ 1888612 w 1888612"/>
              <a:gd name="connsiteY6" fmla="*/ 629518 h 133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8612" h="1337337">
                <a:moveTo>
                  <a:pt x="1888612" y="629518"/>
                </a:moveTo>
                <a:cubicBezTo>
                  <a:pt x="1600894" y="499720"/>
                  <a:pt x="1174726" y="307188"/>
                  <a:pt x="798314" y="0"/>
                </a:cubicBezTo>
                <a:cubicBezTo>
                  <a:pt x="521412" y="138451"/>
                  <a:pt x="-6430" y="424005"/>
                  <a:pt x="59" y="601395"/>
                </a:cubicBezTo>
                <a:cubicBezTo>
                  <a:pt x="59" y="625192"/>
                  <a:pt x="6549" y="646824"/>
                  <a:pt x="13039" y="670620"/>
                </a:cubicBezTo>
                <a:cubicBezTo>
                  <a:pt x="196919" y="904256"/>
                  <a:pt x="599291" y="1174667"/>
                  <a:pt x="932438" y="1328261"/>
                </a:cubicBezTo>
                <a:cubicBezTo>
                  <a:pt x="1083868" y="1356384"/>
                  <a:pt x="1181216" y="1321771"/>
                  <a:pt x="1144440" y="1187647"/>
                </a:cubicBezTo>
                <a:cubicBezTo>
                  <a:pt x="1116317" y="1077319"/>
                  <a:pt x="1752325" y="746335"/>
                  <a:pt x="1888612" y="629518"/>
                </a:cubicBezTo>
                <a:close/>
              </a:path>
            </a:pathLst>
          </a:custGeom>
          <a:solidFill>
            <a:srgbClr val="E3970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0B9B1617-EC52-48DE-A1BC-3B2DBD0BF1DA}"/>
              </a:ext>
            </a:extLst>
          </p:cNvPr>
          <p:cNvSpPr/>
          <p:nvPr/>
        </p:nvSpPr>
        <p:spPr>
          <a:xfrm>
            <a:off x="7575023" y="8453063"/>
            <a:ext cx="1580936" cy="1119470"/>
          </a:xfrm>
          <a:custGeom>
            <a:avLst/>
            <a:gdLst>
              <a:gd name="connsiteX0" fmla="*/ 1888612 w 1888612"/>
              <a:gd name="connsiteY0" fmla="*/ 657640 h 1337337"/>
              <a:gd name="connsiteX1" fmla="*/ 798314 w 1888612"/>
              <a:gd name="connsiteY1" fmla="*/ 0 h 1337337"/>
              <a:gd name="connsiteX2" fmla="*/ 59 w 1888612"/>
              <a:gd name="connsiteY2" fmla="*/ 601395 h 1337337"/>
              <a:gd name="connsiteX3" fmla="*/ 13039 w 1888612"/>
              <a:gd name="connsiteY3" fmla="*/ 670620 h 1337337"/>
              <a:gd name="connsiteX4" fmla="*/ 932438 w 1888612"/>
              <a:gd name="connsiteY4" fmla="*/ 1328260 h 1337337"/>
              <a:gd name="connsiteX5" fmla="*/ 1144440 w 1888612"/>
              <a:gd name="connsiteY5" fmla="*/ 1187646 h 1337337"/>
              <a:gd name="connsiteX6" fmla="*/ 1888612 w 1888612"/>
              <a:gd name="connsiteY6" fmla="*/ 657640 h 133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8612" h="1337337">
                <a:moveTo>
                  <a:pt x="1888612" y="657640"/>
                </a:moveTo>
                <a:cubicBezTo>
                  <a:pt x="1600894" y="527843"/>
                  <a:pt x="1174726" y="307188"/>
                  <a:pt x="798314" y="0"/>
                </a:cubicBezTo>
                <a:cubicBezTo>
                  <a:pt x="521412" y="138450"/>
                  <a:pt x="-6430" y="424005"/>
                  <a:pt x="59" y="601395"/>
                </a:cubicBezTo>
                <a:cubicBezTo>
                  <a:pt x="59" y="625191"/>
                  <a:pt x="6549" y="646824"/>
                  <a:pt x="13039" y="670620"/>
                </a:cubicBezTo>
                <a:cubicBezTo>
                  <a:pt x="196919" y="904255"/>
                  <a:pt x="599291" y="1174667"/>
                  <a:pt x="932438" y="1328260"/>
                </a:cubicBezTo>
                <a:cubicBezTo>
                  <a:pt x="1083868" y="1356384"/>
                  <a:pt x="1181216" y="1321771"/>
                  <a:pt x="1144440" y="1187646"/>
                </a:cubicBezTo>
                <a:cubicBezTo>
                  <a:pt x="1116317" y="1079482"/>
                  <a:pt x="1732855" y="739846"/>
                  <a:pt x="1888612" y="657640"/>
                </a:cubicBezTo>
                <a:close/>
              </a:path>
            </a:pathLst>
          </a:custGeom>
          <a:solidFill>
            <a:srgbClr val="FFE263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2C19ECD4-7DAB-4EA8-9C62-BF36AEBB24D8}"/>
              </a:ext>
            </a:extLst>
          </p:cNvPr>
          <p:cNvSpPr/>
          <p:nvPr/>
        </p:nvSpPr>
        <p:spPr>
          <a:xfrm>
            <a:off x="6713100" y="9431884"/>
            <a:ext cx="2020927" cy="1215949"/>
          </a:xfrm>
          <a:custGeom>
            <a:avLst/>
            <a:gdLst>
              <a:gd name="connsiteX0" fmla="*/ 2401253 w 2414232"/>
              <a:gd name="connsiteY0" fmla="*/ 935565 h 1452592"/>
              <a:gd name="connsiteX1" fmla="*/ 1178993 w 2414232"/>
              <a:gd name="connsiteY1" fmla="*/ 1452592 h 1452592"/>
              <a:gd name="connsiteX2" fmla="*/ 0 w 2414232"/>
              <a:gd name="connsiteY2" fmla="*/ 745196 h 1452592"/>
              <a:gd name="connsiteX3" fmla="*/ 882623 w 2414232"/>
              <a:gd name="connsiteY3" fmla="*/ 46453 h 1452592"/>
              <a:gd name="connsiteX4" fmla="*/ 2414232 w 2414232"/>
              <a:gd name="connsiteY4" fmla="*/ 929076 h 1452592"/>
              <a:gd name="connsiteX5" fmla="*/ 2401253 w 2414232"/>
              <a:gd name="connsiteY5" fmla="*/ 935565 h 145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232" h="1452592">
                <a:moveTo>
                  <a:pt x="2401253" y="935565"/>
                </a:moveTo>
                <a:cubicBezTo>
                  <a:pt x="2091902" y="1022097"/>
                  <a:pt x="1178993" y="1452592"/>
                  <a:pt x="1178993" y="1452592"/>
                </a:cubicBezTo>
                <a:lnTo>
                  <a:pt x="0" y="745196"/>
                </a:lnTo>
                <a:cubicBezTo>
                  <a:pt x="0" y="745196"/>
                  <a:pt x="432658" y="427192"/>
                  <a:pt x="882623" y="46453"/>
                </a:cubicBezTo>
                <a:cubicBezTo>
                  <a:pt x="1217933" y="-236938"/>
                  <a:pt x="2347171" y="866340"/>
                  <a:pt x="2414232" y="929076"/>
                </a:cubicBezTo>
                <a:cubicBezTo>
                  <a:pt x="2407742" y="931239"/>
                  <a:pt x="2405579" y="933403"/>
                  <a:pt x="2401253" y="935565"/>
                </a:cubicBezTo>
                <a:close/>
              </a:path>
            </a:pathLst>
          </a:custGeom>
          <a:solidFill>
            <a:srgbClr val="FFDB66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F9A38426-8C73-494C-89E8-31A625B259DF}"/>
              </a:ext>
            </a:extLst>
          </p:cNvPr>
          <p:cNvSpPr/>
          <p:nvPr/>
        </p:nvSpPr>
        <p:spPr>
          <a:xfrm>
            <a:off x="6792778" y="9392902"/>
            <a:ext cx="1665997" cy="1271228"/>
          </a:xfrm>
          <a:custGeom>
            <a:avLst/>
            <a:gdLst>
              <a:gd name="connsiteX0" fmla="*/ 1990227 w 1990227"/>
              <a:gd name="connsiteY0" fmla="*/ 819887 h 1518630"/>
              <a:gd name="connsiteX1" fmla="*/ 848010 w 1990227"/>
              <a:gd name="connsiteY1" fmla="*/ 1518630 h 1518630"/>
              <a:gd name="connsiteX2" fmla="*/ 0 w 1990227"/>
              <a:gd name="connsiteY2" fmla="*/ 876133 h 1518630"/>
              <a:gd name="connsiteX3" fmla="*/ 1081645 w 1990227"/>
              <a:gd name="connsiteY3" fmla="*/ 0 h 151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227" h="1518630">
                <a:moveTo>
                  <a:pt x="1990227" y="819887"/>
                </a:moveTo>
                <a:lnTo>
                  <a:pt x="848010" y="1518630"/>
                </a:lnTo>
                <a:lnTo>
                  <a:pt x="0" y="876133"/>
                </a:lnTo>
                <a:lnTo>
                  <a:pt x="1081645" y="0"/>
                </a:lnTo>
                <a:close/>
              </a:path>
            </a:pathLst>
          </a:custGeom>
          <a:solidFill>
            <a:srgbClr val="E3970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B3F0C1C1-82EA-44D5-8B85-36BF9841165E}"/>
              </a:ext>
            </a:extLst>
          </p:cNvPr>
          <p:cNvSpPr/>
          <p:nvPr/>
        </p:nvSpPr>
        <p:spPr>
          <a:xfrm>
            <a:off x="6792778" y="9356684"/>
            <a:ext cx="1765594" cy="1271228"/>
          </a:xfrm>
          <a:custGeom>
            <a:avLst/>
            <a:gdLst>
              <a:gd name="connsiteX0" fmla="*/ 2109208 w 2109208"/>
              <a:gd name="connsiteY0" fmla="*/ 787438 h 1518630"/>
              <a:gd name="connsiteX1" fmla="*/ 848010 w 2109208"/>
              <a:gd name="connsiteY1" fmla="*/ 1518630 h 1518630"/>
              <a:gd name="connsiteX2" fmla="*/ 0 w 2109208"/>
              <a:gd name="connsiteY2" fmla="*/ 876133 h 1518630"/>
              <a:gd name="connsiteX3" fmla="*/ 1081645 w 2109208"/>
              <a:gd name="connsiteY3" fmla="*/ 0 h 151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208" h="1518630">
                <a:moveTo>
                  <a:pt x="2109208" y="787438"/>
                </a:moveTo>
                <a:lnTo>
                  <a:pt x="848010" y="1518630"/>
                </a:lnTo>
                <a:lnTo>
                  <a:pt x="0" y="876133"/>
                </a:lnTo>
                <a:lnTo>
                  <a:pt x="1081645" y="0"/>
                </a:lnTo>
                <a:close/>
              </a:path>
            </a:pathLst>
          </a:custGeom>
          <a:solidFill>
            <a:srgbClr val="FFD64F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54A4787A-47F2-449E-9CD9-7954301917A7}"/>
              </a:ext>
            </a:extLst>
          </p:cNvPr>
          <p:cNvSpPr/>
          <p:nvPr/>
        </p:nvSpPr>
        <p:spPr>
          <a:xfrm>
            <a:off x="6789157" y="9454471"/>
            <a:ext cx="1676861" cy="1073844"/>
          </a:xfrm>
          <a:custGeom>
            <a:avLst/>
            <a:gdLst>
              <a:gd name="connsiteX0" fmla="*/ 2003207 w 2003206"/>
              <a:gd name="connsiteY0" fmla="*/ 428332 h 1282831"/>
              <a:gd name="connsiteX1" fmla="*/ 739845 w 2003206"/>
              <a:gd name="connsiteY1" fmla="*/ 1282832 h 1282831"/>
              <a:gd name="connsiteX2" fmla="*/ 0 w 2003206"/>
              <a:gd name="connsiteY2" fmla="*/ 945358 h 1282831"/>
              <a:gd name="connsiteX3" fmla="*/ 1248219 w 2003206"/>
              <a:gd name="connsiteY3" fmla="*/ 0 h 128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3206" h="1282831">
                <a:moveTo>
                  <a:pt x="2003207" y="428332"/>
                </a:moveTo>
                <a:lnTo>
                  <a:pt x="739845" y="1282832"/>
                </a:lnTo>
                <a:lnTo>
                  <a:pt x="0" y="945358"/>
                </a:lnTo>
                <a:lnTo>
                  <a:pt x="1248219" y="0"/>
                </a:lnTo>
                <a:close/>
              </a:path>
            </a:pathLst>
          </a:custGeom>
          <a:solidFill>
            <a:srgbClr val="FFE263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AB2263F3-27F2-4CBF-BA3E-76E43D13CA53}"/>
              </a:ext>
            </a:extLst>
          </p:cNvPr>
          <p:cNvSpPr/>
          <p:nvPr/>
        </p:nvSpPr>
        <p:spPr>
          <a:xfrm>
            <a:off x="6617124" y="10035420"/>
            <a:ext cx="604828" cy="275591"/>
          </a:xfrm>
          <a:custGeom>
            <a:avLst/>
            <a:gdLst>
              <a:gd name="connsiteX0" fmla="*/ 532170 w 722538"/>
              <a:gd name="connsiteY0" fmla="*/ 329226 h 329226"/>
              <a:gd name="connsiteX1" fmla="*/ 722539 w 722538"/>
              <a:gd name="connsiteY1" fmla="*/ 179959 h 329226"/>
              <a:gd name="connsiteX2" fmla="*/ 235799 w 722538"/>
              <a:gd name="connsiteY2" fmla="*/ 2569 h 329226"/>
              <a:gd name="connsiteX3" fmla="*/ 71389 w 722538"/>
              <a:gd name="connsiteY3" fmla="*/ 65304 h 329226"/>
              <a:gd name="connsiteX4" fmla="*/ 0 w 722538"/>
              <a:gd name="connsiteY4" fmla="*/ 149673 h 329226"/>
              <a:gd name="connsiteX5" fmla="*/ 532170 w 722538"/>
              <a:gd name="connsiteY5" fmla="*/ 329226 h 32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2538" h="329226">
                <a:moveTo>
                  <a:pt x="532170" y="329226"/>
                </a:moveTo>
                <a:lnTo>
                  <a:pt x="722539" y="179959"/>
                </a:lnTo>
                <a:cubicBezTo>
                  <a:pt x="560292" y="71795"/>
                  <a:pt x="354780" y="22039"/>
                  <a:pt x="235799" y="2569"/>
                </a:cubicBezTo>
                <a:cubicBezTo>
                  <a:pt x="173063" y="-8247"/>
                  <a:pt x="110328" y="15549"/>
                  <a:pt x="71389" y="65304"/>
                </a:cubicBezTo>
                <a:lnTo>
                  <a:pt x="0" y="149673"/>
                </a:lnTo>
                <a:lnTo>
                  <a:pt x="532170" y="329226"/>
                </a:lnTo>
                <a:close/>
              </a:path>
            </a:pathLst>
          </a:custGeom>
          <a:solidFill>
            <a:srgbClr val="C6D4D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1B39FACA-E52B-4F6A-BF2B-B1C17F5540FB}"/>
              </a:ext>
            </a:extLst>
          </p:cNvPr>
          <p:cNvSpPr/>
          <p:nvPr/>
        </p:nvSpPr>
        <p:spPr>
          <a:xfrm>
            <a:off x="7060786" y="10184250"/>
            <a:ext cx="686317" cy="1146278"/>
          </a:xfrm>
          <a:custGeom>
            <a:avLst/>
            <a:gdLst>
              <a:gd name="connsiteX0" fmla="*/ 819887 w 819886"/>
              <a:gd name="connsiteY0" fmla="*/ 644660 h 1369362"/>
              <a:gd name="connsiteX1" fmla="*/ 819887 w 819886"/>
              <a:gd name="connsiteY1" fmla="*/ 1276341 h 1369362"/>
              <a:gd name="connsiteX2" fmla="*/ 657640 w 819886"/>
              <a:gd name="connsiteY2" fmla="*/ 1369363 h 1369362"/>
              <a:gd name="connsiteX3" fmla="*/ 629518 w 819886"/>
              <a:gd name="connsiteY3" fmla="*/ 657640 h 1369362"/>
              <a:gd name="connsiteX4" fmla="*/ 629518 w 819886"/>
              <a:gd name="connsiteY4" fmla="*/ 631680 h 1369362"/>
              <a:gd name="connsiteX5" fmla="*/ 0 w 819886"/>
              <a:gd name="connsiteY5" fmla="*/ 149267 h 1369362"/>
              <a:gd name="connsiteX6" fmla="*/ 190369 w 819886"/>
              <a:gd name="connsiteY6" fmla="*/ 0 h 1369362"/>
              <a:gd name="connsiteX7" fmla="*/ 720376 w 819886"/>
              <a:gd name="connsiteY7" fmla="*/ 415351 h 1369362"/>
              <a:gd name="connsiteX8" fmla="*/ 811234 w 819886"/>
              <a:gd name="connsiteY8" fmla="*/ 571109 h 1369362"/>
              <a:gd name="connsiteX9" fmla="*/ 819887 w 819886"/>
              <a:gd name="connsiteY9" fmla="*/ 644660 h 136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886" h="1369362">
                <a:moveTo>
                  <a:pt x="819887" y="644660"/>
                </a:moveTo>
                <a:lnTo>
                  <a:pt x="819887" y="1276341"/>
                </a:lnTo>
                <a:lnTo>
                  <a:pt x="657640" y="1369363"/>
                </a:lnTo>
                <a:lnTo>
                  <a:pt x="629518" y="657640"/>
                </a:lnTo>
                <a:lnTo>
                  <a:pt x="629518" y="631680"/>
                </a:lnTo>
                <a:lnTo>
                  <a:pt x="0" y="149267"/>
                </a:lnTo>
                <a:lnTo>
                  <a:pt x="190369" y="0"/>
                </a:lnTo>
                <a:cubicBezTo>
                  <a:pt x="324494" y="60572"/>
                  <a:pt x="579762" y="285554"/>
                  <a:pt x="720376" y="415351"/>
                </a:cubicBezTo>
                <a:cubicBezTo>
                  <a:pt x="765805" y="458617"/>
                  <a:pt x="798254" y="512699"/>
                  <a:pt x="811234" y="571109"/>
                </a:cubicBezTo>
                <a:cubicBezTo>
                  <a:pt x="817724" y="597068"/>
                  <a:pt x="819887" y="620864"/>
                  <a:pt x="819887" y="644660"/>
                </a:cubicBezTo>
                <a:close/>
              </a:path>
            </a:pathLst>
          </a:custGeom>
          <a:solidFill>
            <a:srgbClr val="E1F0F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6D14770C-37F3-4CAA-A461-A9A052333DDD}"/>
              </a:ext>
            </a:extLst>
          </p:cNvPr>
          <p:cNvSpPr/>
          <p:nvPr/>
        </p:nvSpPr>
        <p:spPr>
          <a:xfrm>
            <a:off x="7587749" y="10662319"/>
            <a:ext cx="159356" cy="668210"/>
          </a:xfrm>
          <a:custGeom>
            <a:avLst/>
            <a:gdLst>
              <a:gd name="connsiteX0" fmla="*/ 190369 w 190369"/>
              <a:gd name="connsiteY0" fmla="*/ 73552 h 798254"/>
              <a:gd name="connsiteX1" fmla="*/ 190369 w 190369"/>
              <a:gd name="connsiteY1" fmla="*/ 705233 h 798254"/>
              <a:gd name="connsiteX2" fmla="*/ 28123 w 190369"/>
              <a:gd name="connsiteY2" fmla="*/ 798254 h 798254"/>
              <a:gd name="connsiteX3" fmla="*/ 0 w 190369"/>
              <a:gd name="connsiteY3" fmla="*/ 86532 h 798254"/>
              <a:gd name="connsiteX4" fmla="*/ 181716 w 190369"/>
              <a:gd name="connsiteY4" fmla="*/ 0 h 798254"/>
              <a:gd name="connsiteX5" fmla="*/ 190369 w 190369"/>
              <a:gd name="connsiteY5" fmla="*/ 73552 h 7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369" h="798254">
                <a:moveTo>
                  <a:pt x="190369" y="73552"/>
                </a:moveTo>
                <a:lnTo>
                  <a:pt x="190369" y="705233"/>
                </a:lnTo>
                <a:lnTo>
                  <a:pt x="28123" y="798254"/>
                </a:lnTo>
                <a:lnTo>
                  <a:pt x="0" y="86532"/>
                </a:lnTo>
                <a:lnTo>
                  <a:pt x="181716" y="0"/>
                </a:lnTo>
                <a:cubicBezTo>
                  <a:pt x="188206" y="25960"/>
                  <a:pt x="190369" y="49755"/>
                  <a:pt x="190369" y="73552"/>
                </a:cubicBezTo>
                <a:close/>
              </a:path>
            </a:pathLst>
          </a:custGeom>
          <a:solidFill>
            <a:srgbClr val="CEDBD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E8C16104-8C38-489F-AE2B-802E87136670}"/>
              </a:ext>
            </a:extLst>
          </p:cNvPr>
          <p:cNvSpPr/>
          <p:nvPr/>
        </p:nvSpPr>
        <p:spPr>
          <a:xfrm>
            <a:off x="6591772" y="10135830"/>
            <a:ext cx="1019517" cy="1511600"/>
          </a:xfrm>
          <a:custGeom>
            <a:avLst/>
            <a:gdLst>
              <a:gd name="connsiteX0" fmla="*/ 114654 w 1217932"/>
              <a:gd name="connsiteY0" fmla="*/ 1599 h 1805782"/>
              <a:gd name="connsiteX1" fmla="*/ 261758 w 1217932"/>
              <a:gd name="connsiteY1" fmla="*/ 29721 h 1805782"/>
              <a:gd name="connsiteX2" fmla="*/ 884786 w 1217932"/>
              <a:gd name="connsiteY2" fmla="*/ 369358 h 1805782"/>
              <a:gd name="connsiteX3" fmla="*/ 1155197 w 1217932"/>
              <a:gd name="connsiteY3" fmla="*/ 622463 h 1805782"/>
              <a:gd name="connsiteX4" fmla="*/ 1217933 w 1217932"/>
              <a:gd name="connsiteY4" fmla="*/ 765240 h 1805782"/>
              <a:gd name="connsiteX5" fmla="*/ 1217933 w 1217932"/>
              <a:gd name="connsiteY5" fmla="*/ 1805783 h 1805782"/>
              <a:gd name="connsiteX6" fmla="*/ 0 w 1217932"/>
              <a:gd name="connsiteY6" fmla="*/ 1104877 h 1805782"/>
              <a:gd name="connsiteX7" fmla="*/ 0 w 1217932"/>
              <a:gd name="connsiteY7" fmla="*/ 96783 h 1805782"/>
              <a:gd name="connsiteX8" fmla="*/ 114654 w 1217932"/>
              <a:gd name="connsiteY8" fmla="*/ 1599 h 180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932" h="1805782">
                <a:moveTo>
                  <a:pt x="114654" y="1599"/>
                </a:moveTo>
                <a:lnTo>
                  <a:pt x="261758" y="29721"/>
                </a:lnTo>
                <a:cubicBezTo>
                  <a:pt x="486740" y="105436"/>
                  <a:pt x="698743" y="220091"/>
                  <a:pt x="884786" y="369358"/>
                </a:cubicBezTo>
                <a:lnTo>
                  <a:pt x="1155197" y="622463"/>
                </a:lnTo>
                <a:cubicBezTo>
                  <a:pt x="1194136" y="659239"/>
                  <a:pt x="1217933" y="711158"/>
                  <a:pt x="1217933" y="765240"/>
                </a:cubicBezTo>
                <a:lnTo>
                  <a:pt x="1217933" y="1805783"/>
                </a:lnTo>
                <a:lnTo>
                  <a:pt x="0" y="1104877"/>
                </a:lnTo>
                <a:lnTo>
                  <a:pt x="0" y="96783"/>
                </a:lnTo>
                <a:cubicBezTo>
                  <a:pt x="0" y="36211"/>
                  <a:pt x="56246" y="-9218"/>
                  <a:pt x="114654" y="1599"/>
                </a:cubicBezTo>
                <a:close/>
              </a:path>
            </a:pathLst>
          </a:custGeom>
          <a:solidFill>
            <a:srgbClr val="99AFBA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94702D9-EFC1-4DFE-A1F4-F444FCE39FDD}"/>
              </a:ext>
            </a:extLst>
          </p:cNvPr>
          <p:cNvSpPr/>
          <p:nvPr/>
        </p:nvSpPr>
        <p:spPr>
          <a:xfrm>
            <a:off x="6216923" y="10664130"/>
            <a:ext cx="1830785" cy="1019517"/>
          </a:xfrm>
          <a:custGeom>
            <a:avLst/>
            <a:gdLst>
              <a:gd name="connsiteX0" fmla="*/ 69225 w 2187086"/>
              <a:gd name="connsiteY0" fmla="*/ 0 h 1217932"/>
              <a:gd name="connsiteX1" fmla="*/ 2009697 w 2187086"/>
              <a:gd name="connsiteY1" fmla="*/ 1118421 h 1217932"/>
              <a:gd name="connsiteX2" fmla="*/ 2128678 w 2187086"/>
              <a:gd name="connsiteY2" fmla="*/ 1096788 h 1217932"/>
              <a:gd name="connsiteX3" fmla="*/ 2187087 w 2187086"/>
              <a:gd name="connsiteY3" fmla="*/ 1131401 h 1217932"/>
              <a:gd name="connsiteX4" fmla="*/ 2046473 w 2187086"/>
              <a:gd name="connsiteY4" fmla="*/ 1217932 h 1217932"/>
              <a:gd name="connsiteX5" fmla="*/ 0 w 2187086"/>
              <a:gd name="connsiteY5" fmla="*/ 38939 h 121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086" h="1217932">
                <a:moveTo>
                  <a:pt x="69225" y="0"/>
                </a:moveTo>
                <a:lnTo>
                  <a:pt x="2009697" y="1118421"/>
                </a:lnTo>
                <a:lnTo>
                  <a:pt x="2128678" y="1096788"/>
                </a:lnTo>
                <a:lnTo>
                  <a:pt x="2187087" y="1131401"/>
                </a:lnTo>
                <a:lnTo>
                  <a:pt x="2046473" y="1217932"/>
                </a:lnTo>
                <a:lnTo>
                  <a:pt x="0" y="38939"/>
                </a:lnTo>
                <a:close/>
              </a:path>
            </a:pathLst>
          </a:custGeom>
          <a:solidFill>
            <a:srgbClr val="E1F0F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18E9BE70-149A-4EB0-B7F0-DCFC2A250A0D}"/>
              </a:ext>
            </a:extLst>
          </p:cNvPr>
          <p:cNvSpPr/>
          <p:nvPr/>
        </p:nvSpPr>
        <p:spPr>
          <a:xfrm>
            <a:off x="6216923" y="10696725"/>
            <a:ext cx="1830785" cy="1331330"/>
          </a:xfrm>
          <a:custGeom>
            <a:avLst/>
            <a:gdLst>
              <a:gd name="connsiteX0" fmla="*/ 2187087 w 2187086"/>
              <a:gd name="connsiteY0" fmla="*/ 1092462 h 1590428"/>
              <a:gd name="connsiteX1" fmla="*/ 2143821 w 2187086"/>
              <a:gd name="connsiteY1" fmla="*/ 1551079 h 1590428"/>
              <a:gd name="connsiteX2" fmla="*/ 2107045 w 2187086"/>
              <a:gd name="connsiteY2" fmla="*/ 1572712 h 1590428"/>
              <a:gd name="connsiteX3" fmla="*/ 2037820 w 2187086"/>
              <a:gd name="connsiteY3" fmla="*/ 1590019 h 1590428"/>
              <a:gd name="connsiteX4" fmla="*/ 1981574 w 2187086"/>
              <a:gd name="connsiteY4" fmla="*/ 1574876 h 1590428"/>
              <a:gd name="connsiteX5" fmla="*/ 45429 w 2187086"/>
              <a:gd name="connsiteY5" fmla="*/ 456454 h 1590428"/>
              <a:gd name="connsiteX6" fmla="*/ 0 w 2187086"/>
              <a:gd name="connsiteY6" fmla="*/ 378576 h 1590428"/>
              <a:gd name="connsiteX7" fmla="*/ 0 w 2187086"/>
              <a:gd name="connsiteY7" fmla="*/ 0 h 1590428"/>
              <a:gd name="connsiteX8" fmla="*/ 1981574 w 2187086"/>
              <a:gd name="connsiteY8" fmla="*/ 1144381 h 1590428"/>
              <a:gd name="connsiteX9" fmla="*/ 2037820 w 2187086"/>
              <a:gd name="connsiteY9" fmla="*/ 1159524 h 1590428"/>
              <a:gd name="connsiteX10" fmla="*/ 2107045 w 2187086"/>
              <a:gd name="connsiteY10" fmla="*/ 1142218 h 1590428"/>
              <a:gd name="connsiteX11" fmla="*/ 2187087 w 2187086"/>
              <a:gd name="connsiteY11" fmla="*/ 1092462 h 159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7086" h="1590428">
                <a:moveTo>
                  <a:pt x="2187087" y="1092462"/>
                </a:moveTo>
                <a:lnTo>
                  <a:pt x="2143821" y="1551079"/>
                </a:lnTo>
                <a:lnTo>
                  <a:pt x="2107045" y="1572712"/>
                </a:lnTo>
                <a:cubicBezTo>
                  <a:pt x="2085412" y="1585692"/>
                  <a:pt x="2061616" y="1592182"/>
                  <a:pt x="2037820" y="1590019"/>
                </a:cubicBezTo>
                <a:cubicBezTo>
                  <a:pt x="2018350" y="1590019"/>
                  <a:pt x="1998881" y="1583528"/>
                  <a:pt x="1981574" y="1574876"/>
                </a:cubicBezTo>
                <a:lnTo>
                  <a:pt x="45429" y="456454"/>
                </a:lnTo>
                <a:cubicBezTo>
                  <a:pt x="17306" y="441311"/>
                  <a:pt x="0" y="411025"/>
                  <a:pt x="0" y="378576"/>
                </a:cubicBezTo>
                <a:lnTo>
                  <a:pt x="0" y="0"/>
                </a:lnTo>
                <a:lnTo>
                  <a:pt x="1981574" y="1144381"/>
                </a:lnTo>
                <a:cubicBezTo>
                  <a:pt x="1998881" y="1155197"/>
                  <a:pt x="2018350" y="1159524"/>
                  <a:pt x="2037820" y="1159524"/>
                </a:cubicBezTo>
                <a:cubicBezTo>
                  <a:pt x="2061616" y="1161687"/>
                  <a:pt x="2085412" y="1155197"/>
                  <a:pt x="2107045" y="1142218"/>
                </a:cubicBezTo>
                <a:lnTo>
                  <a:pt x="2187087" y="1092462"/>
                </a:lnTo>
                <a:close/>
              </a:path>
            </a:pathLst>
          </a:custGeom>
          <a:solidFill>
            <a:srgbClr val="99AFBA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4739E28C-D9A8-4417-9E6B-6B7DAEE4B021}"/>
              </a:ext>
            </a:extLst>
          </p:cNvPr>
          <p:cNvSpPr/>
          <p:nvPr/>
        </p:nvSpPr>
        <p:spPr>
          <a:xfrm>
            <a:off x="7922758" y="11611213"/>
            <a:ext cx="124950" cy="416843"/>
          </a:xfrm>
          <a:custGeom>
            <a:avLst/>
            <a:gdLst>
              <a:gd name="connsiteX0" fmla="*/ 149267 w 149267"/>
              <a:gd name="connsiteY0" fmla="*/ 0 h 497967"/>
              <a:gd name="connsiteX1" fmla="*/ 106001 w 149267"/>
              <a:gd name="connsiteY1" fmla="*/ 458617 h 497967"/>
              <a:gd name="connsiteX2" fmla="*/ 69226 w 149267"/>
              <a:gd name="connsiteY2" fmla="*/ 480250 h 497967"/>
              <a:gd name="connsiteX3" fmla="*/ 0 w 149267"/>
              <a:gd name="connsiteY3" fmla="*/ 497558 h 497967"/>
              <a:gd name="connsiteX4" fmla="*/ 0 w 149267"/>
              <a:gd name="connsiteY4" fmla="*/ 67062 h 497967"/>
              <a:gd name="connsiteX5" fmla="*/ 69226 w 149267"/>
              <a:gd name="connsiteY5" fmla="*/ 49756 h 497967"/>
              <a:gd name="connsiteX6" fmla="*/ 149267 w 149267"/>
              <a:gd name="connsiteY6" fmla="*/ 0 h 49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267" h="497967">
                <a:moveTo>
                  <a:pt x="149267" y="0"/>
                </a:moveTo>
                <a:lnTo>
                  <a:pt x="106001" y="458617"/>
                </a:lnTo>
                <a:lnTo>
                  <a:pt x="69226" y="480250"/>
                </a:lnTo>
                <a:cubicBezTo>
                  <a:pt x="47593" y="493231"/>
                  <a:pt x="23796" y="499720"/>
                  <a:pt x="0" y="497558"/>
                </a:cubicBezTo>
                <a:lnTo>
                  <a:pt x="0" y="67062"/>
                </a:lnTo>
                <a:cubicBezTo>
                  <a:pt x="23796" y="69226"/>
                  <a:pt x="47593" y="62735"/>
                  <a:pt x="69226" y="49756"/>
                </a:cubicBezTo>
                <a:lnTo>
                  <a:pt x="149267" y="0"/>
                </a:lnTo>
                <a:close/>
              </a:path>
            </a:pathLst>
          </a:custGeom>
          <a:solidFill>
            <a:srgbClr val="CEDBD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DDD89249-1131-4C4B-833A-6F6A906777F5}"/>
              </a:ext>
            </a:extLst>
          </p:cNvPr>
          <p:cNvSpPr/>
          <p:nvPr/>
        </p:nvSpPr>
        <p:spPr>
          <a:xfrm>
            <a:off x="6218734" y="10999140"/>
            <a:ext cx="1800000" cy="1029259"/>
          </a:xfrm>
          <a:custGeom>
            <a:avLst/>
            <a:gdLst>
              <a:gd name="connsiteX0" fmla="*/ 2141658 w 2150310"/>
              <a:gd name="connsiteY0" fmla="*/ 1120584 h 1229569"/>
              <a:gd name="connsiteX1" fmla="*/ 2107045 w 2150310"/>
              <a:gd name="connsiteY1" fmla="*/ 1142217 h 1229569"/>
              <a:gd name="connsiteX2" fmla="*/ 1981574 w 2150310"/>
              <a:gd name="connsiteY2" fmla="*/ 1144381 h 1229569"/>
              <a:gd name="connsiteX3" fmla="*/ 0 w 2150310"/>
              <a:gd name="connsiteY3" fmla="*/ 0 h 1229569"/>
              <a:gd name="connsiteX4" fmla="*/ 0 w 2150310"/>
              <a:gd name="connsiteY4" fmla="*/ 17306 h 1229569"/>
              <a:gd name="connsiteX5" fmla="*/ 45429 w 2150310"/>
              <a:gd name="connsiteY5" fmla="*/ 95185 h 1229569"/>
              <a:gd name="connsiteX6" fmla="*/ 1983738 w 2150310"/>
              <a:gd name="connsiteY6" fmla="*/ 1213606 h 1229569"/>
              <a:gd name="connsiteX7" fmla="*/ 2109208 w 2150310"/>
              <a:gd name="connsiteY7" fmla="*/ 1211442 h 1229569"/>
              <a:gd name="connsiteX8" fmla="*/ 2143821 w 2150310"/>
              <a:gd name="connsiteY8" fmla="*/ 1189809 h 1229569"/>
              <a:gd name="connsiteX9" fmla="*/ 2150311 w 2150310"/>
              <a:gd name="connsiteY9" fmla="*/ 1116258 h 1229569"/>
              <a:gd name="connsiteX10" fmla="*/ 2141658 w 2150310"/>
              <a:gd name="connsiteY10" fmla="*/ 1120584 h 122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0310" h="1229569">
                <a:moveTo>
                  <a:pt x="2141658" y="1120584"/>
                </a:moveTo>
                <a:lnTo>
                  <a:pt x="2107045" y="1142217"/>
                </a:lnTo>
                <a:cubicBezTo>
                  <a:pt x="2068106" y="1166014"/>
                  <a:pt x="2020513" y="1166014"/>
                  <a:pt x="1981574" y="1144381"/>
                </a:cubicBezTo>
                <a:lnTo>
                  <a:pt x="0" y="0"/>
                </a:lnTo>
                <a:lnTo>
                  <a:pt x="0" y="17306"/>
                </a:lnTo>
                <a:cubicBezTo>
                  <a:pt x="0" y="49755"/>
                  <a:pt x="17306" y="77879"/>
                  <a:pt x="45429" y="95185"/>
                </a:cubicBezTo>
                <a:lnTo>
                  <a:pt x="1983738" y="1213606"/>
                </a:lnTo>
                <a:cubicBezTo>
                  <a:pt x="2022677" y="1235239"/>
                  <a:pt x="2070269" y="1235239"/>
                  <a:pt x="2109208" y="1211442"/>
                </a:cubicBezTo>
                <a:lnTo>
                  <a:pt x="2143821" y="1189809"/>
                </a:lnTo>
                <a:lnTo>
                  <a:pt x="2150311" y="1116258"/>
                </a:lnTo>
                <a:lnTo>
                  <a:pt x="2141658" y="1120584"/>
                </a:lnTo>
                <a:close/>
              </a:path>
            </a:pathLst>
          </a:custGeom>
          <a:solidFill>
            <a:srgbClr val="D84E42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A4A0DADC-6B41-45A1-AAFB-0567CC3C3A77}"/>
              </a:ext>
            </a:extLst>
          </p:cNvPr>
          <p:cNvSpPr/>
          <p:nvPr/>
        </p:nvSpPr>
        <p:spPr>
          <a:xfrm>
            <a:off x="6341873" y="11071575"/>
            <a:ext cx="159356" cy="148490"/>
          </a:xfrm>
          <a:custGeom>
            <a:avLst/>
            <a:gdLst>
              <a:gd name="connsiteX0" fmla="*/ 190370 w 190369"/>
              <a:gd name="connsiteY0" fmla="*/ 177389 h 177389"/>
              <a:gd name="connsiteX1" fmla="*/ 0 w 190369"/>
              <a:gd name="connsiteY1" fmla="*/ 67062 h 177389"/>
              <a:gd name="connsiteX2" fmla="*/ 0 w 190369"/>
              <a:gd name="connsiteY2" fmla="*/ 0 h 177389"/>
              <a:gd name="connsiteX3" fmla="*/ 190370 w 190369"/>
              <a:gd name="connsiteY3" fmla="*/ 108165 h 17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369" h="177389">
                <a:moveTo>
                  <a:pt x="190370" y="177389"/>
                </a:moveTo>
                <a:lnTo>
                  <a:pt x="0" y="67062"/>
                </a:lnTo>
                <a:lnTo>
                  <a:pt x="0" y="0"/>
                </a:lnTo>
                <a:lnTo>
                  <a:pt x="190370" y="108165"/>
                </a:lnTo>
                <a:close/>
              </a:path>
            </a:pathLst>
          </a:custGeom>
          <a:solidFill>
            <a:srgbClr val="E1F0F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07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8500425" y="10265739"/>
            <a:ext cx="304225" cy="577666"/>
            <a:chOff x="6192818" y="10737583"/>
            <a:chExt cx="363432" cy="690089"/>
          </a:xfrm>
          <a:solidFill>
            <a:srgbClr val="000000"/>
          </a:solidFill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0604424-CA8B-4B6D-AC01-3393135D1E33}"/>
                </a:ext>
              </a:extLst>
            </p:cNvPr>
            <p:cNvSpPr/>
            <p:nvPr/>
          </p:nvSpPr>
          <p:spPr>
            <a:xfrm>
              <a:off x="6210125" y="11263263"/>
              <a:ext cx="328820" cy="164410"/>
            </a:xfrm>
            <a:custGeom>
              <a:avLst/>
              <a:gdLst>
                <a:gd name="connsiteX0" fmla="*/ 0 w 328820"/>
                <a:gd name="connsiteY0" fmla="*/ 4327 h 164410"/>
                <a:gd name="connsiteX1" fmla="*/ 0 w 328820"/>
                <a:gd name="connsiteY1" fmla="*/ 58409 h 164410"/>
                <a:gd name="connsiteX2" fmla="*/ 164410 w 328820"/>
                <a:gd name="connsiteY2" fmla="*/ 164410 h 164410"/>
                <a:gd name="connsiteX3" fmla="*/ 328820 w 328820"/>
                <a:gd name="connsiteY3" fmla="*/ 58409 h 164410"/>
                <a:gd name="connsiteX4" fmla="*/ 328820 w 328820"/>
                <a:gd name="connsiteY4" fmla="*/ 0 h 164410"/>
                <a:gd name="connsiteX5" fmla="*/ 0 w 328820"/>
                <a:gd name="connsiteY5" fmla="*/ 4327 h 16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820" h="164410">
                  <a:moveTo>
                    <a:pt x="0" y="4327"/>
                  </a:moveTo>
                  <a:lnTo>
                    <a:pt x="0" y="58409"/>
                  </a:lnTo>
                  <a:cubicBezTo>
                    <a:pt x="0" y="116818"/>
                    <a:pt x="73552" y="164410"/>
                    <a:pt x="164410" y="164410"/>
                  </a:cubicBezTo>
                  <a:cubicBezTo>
                    <a:pt x="255268" y="164410"/>
                    <a:pt x="328820" y="116818"/>
                    <a:pt x="328820" y="58409"/>
                  </a:cubicBezTo>
                  <a:lnTo>
                    <a:pt x="328820" y="0"/>
                  </a:lnTo>
                  <a:lnTo>
                    <a:pt x="0" y="4327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4AE86F7-C9A6-40F5-8BA4-F3294D6C02CA}"/>
                </a:ext>
              </a:extLst>
            </p:cNvPr>
            <p:cNvSpPr/>
            <p:nvPr/>
          </p:nvSpPr>
          <p:spPr>
            <a:xfrm>
              <a:off x="6192818" y="11176731"/>
              <a:ext cx="363432" cy="183879"/>
            </a:xfrm>
            <a:custGeom>
              <a:avLst/>
              <a:gdLst>
                <a:gd name="connsiteX0" fmla="*/ 0 w 363432"/>
                <a:gd name="connsiteY0" fmla="*/ 6490 h 183879"/>
                <a:gd name="connsiteX1" fmla="*/ 0 w 363432"/>
                <a:gd name="connsiteY1" fmla="*/ 64899 h 183879"/>
                <a:gd name="connsiteX2" fmla="*/ 181716 w 363432"/>
                <a:gd name="connsiteY2" fmla="*/ 183880 h 183879"/>
                <a:gd name="connsiteX3" fmla="*/ 363433 w 363432"/>
                <a:gd name="connsiteY3" fmla="*/ 64899 h 183879"/>
                <a:gd name="connsiteX4" fmla="*/ 363433 w 363432"/>
                <a:gd name="connsiteY4" fmla="*/ 0 h 183879"/>
                <a:gd name="connsiteX5" fmla="*/ 0 w 363432"/>
                <a:gd name="connsiteY5" fmla="*/ 6490 h 1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432" h="183879">
                  <a:moveTo>
                    <a:pt x="0" y="6490"/>
                  </a:moveTo>
                  <a:lnTo>
                    <a:pt x="0" y="64899"/>
                  </a:lnTo>
                  <a:cubicBezTo>
                    <a:pt x="0" y="129797"/>
                    <a:pt x="82205" y="183880"/>
                    <a:pt x="181716" y="183880"/>
                  </a:cubicBezTo>
                  <a:cubicBezTo>
                    <a:pt x="281228" y="183880"/>
                    <a:pt x="363433" y="129797"/>
                    <a:pt x="363433" y="64899"/>
                  </a:cubicBezTo>
                  <a:lnTo>
                    <a:pt x="363433" y="0"/>
                  </a:lnTo>
                  <a:lnTo>
                    <a:pt x="0" y="6490"/>
                  </a:lnTo>
                  <a:close/>
                </a:path>
              </a:pathLst>
            </a:custGeom>
            <a:solidFill>
              <a:srgbClr val="BCC0C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FE925C0-E76D-46D4-A14D-D315C491B93E}"/>
                </a:ext>
              </a:extLst>
            </p:cNvPr>
            <p:cNvSpPr/>
            <p:nvPr/>
          </p:nvSpPr>
          <p:spPr>
            <a:xfrm>
              <a:off x="6192818" y="11064240"/>
              <a:ext cx="363432" cy="237961"/>
            </a:xfrm>
            <a:custGeom>
              <a:avLst/>
              <a:gdLst>
                <a:gd name="connsiteX0" fmla="*/ 363433 w 363432"/>
                <a:gd name="connsiteY0" fmla="*/ 118981 h 237961"/>
                <a:gd name="connsiteX1" fmla="*/ 181717 w 363432"/>
                <a:gd name="connsiteY1" fmla="*/ 237962 h 237961"/>
                <a:gd name="connsiteX2" fmla="*/ 0 w 363432"/>
                <a:gd name="connsiteY2" fmla="*/ 118981 h 237961"/>
                <a:gd name="connsiteX3" fmla="*/ 181717 w 363432"/>
                <a:gd name="connsiteY3" fmla="*/ 0 h 237961"/>
                <a:gd name="connsiteX4" fmla="*/ 363433 w 363432"/>
                <a:gd name="connsiteY4" fmla="*/ 118981 h 23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2" h="237961">
                  <a:moveTo>
                    <a:pt x="363433" y="118981"/>
                  </a:moveTo>
                  <a:cubicBezTo>
                    <a:pt x="363433" y="184693"/>
                    <a:pt x="282076" y="237962"/>
                    <a:pt x="181717" y="237962"/>
                  </a:cubicBezTo>
                  <a:cubicBezTo>
                    <a:pt x="81358" y="237962"/>
                    <a:pt x="0" y="184693"/>
                    <a:pt x="0" y="118981"/>
                  </a:cubicBezTo>
                  <a:cubicBezTo>
                    <a:pt x="0" y="53270"/>
                    <a:pt x="81358" y="0"/>
                    <a:pt x="181717" y="0"/>
                  </a:cubicBezTo>
                  <a:cubicBezTo>
                    <a:pt x="282076" y="0"/>
                    <a:pt x="363433" y="53270"/>
                    <a:pt x="363433" y="118981"/>
                  </a:cubicBezTo>
                  <a:close/>
                </a:path>
              </a:pathLst>
            </a:custGeom>
            <a:solidFill>
              <a:srgbClr val="BFCCC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6559C2C-8B2A-46FA-A1C3-27F2DFF43B7D}"/>
                </a:ext>
              </a:extLst>
            </p:cNvPr>
            <p:cNvSpPr/>
            <p:nvPr/>
          </p:nvSpPr>
          <p:spPr>
            <a:xfrm>
              <a:off x="6210125" y="11007995"/>
              <a:ext cx="328820" cy="259594"/>
            </a:xfrm>
            <a:custGeom>
              <a:avLst/>
              <a:gdLst>
                <a:gd name="connsiteX0" fmla="*/ 0 w 328820"/>
                <a:gd name="connsiteY0" fmla="*/ 6490 h 259594"/>
                <a:gd name="connsiteX1" fmla="*/ 0 w 328820"/>
                <a:gd name="connsiteY1" fmla="*/ 153594 h 259594"/>
                <a:gd name="connsiteX2" fmla="*/ 164410 w 328820"/>
                <a:gd name="connsiteY2" fmla="*/ 259595 h 259594"/>
                <a:gd name="connsiteX3" fmla="*/ 328820 w 328820"/>
                <a:gd name="connsiteY3" fmla="*/ 153594 h 259594"/>
                <a:gd name="connsiteX4" fmla="*/ 328820 w 328820"/>
                <a:gd name="connsiteY4" fmla="*/ 0 h 259594"/>
                <a:gd name="connsiteX5" fmla="*/ 0 w 328820"/>
                <a:gd name="connsiteY5" fmla="*/ 6490 h 25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820" h="259594">
                  <a:moveTo>
                    <a:pt x="0" y="6490"/>
                  </a:moveTo>
                  <a:lnTo>
                    <a:pt x="0" y="153594"/>
                  </a:lnTo>
                  <a:cubicBezTo>
                    <a:pt x="0" y="212002"/>
                    <a:pt x="73552" y="259595"/>
                    <a:pt x="164410" y="259595"/>
                  </a:cubicBezTo>
                  <a:cubicBezTo>
                    <a:pt x="255268" y="259595"/>
                    <a:pt x="328820" y="212002"/>
                    <a:pt x="328820" y="153594"/>
                  </a:cubicBezTo>
                  <a:lnTo>
                    <a:pt x="328820" y="0"/>
                  </a:lnTo>
                  <a:lnTo>
                    <a:pt x="0" y="6490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E608908-7FF3-497B-B3E4-5316A51C9045}"/>
                </a:ext>
              </a:extLst>
            </p:cNvPr>
            <p:cNvSpPr/>
            <p:nvPr/>
          </p:nvSpPr>
          <p:spPr>
            <a:xfrm>
              <a:off x="6192818" y="10904157"/>
              <a:ext cx="363432" cy="183879"/>
            </a:xfrm>
            <a:custGeom>
              <a:avLst/>
              <a:gdLst>
                <a:gd name="connsiteX0" fmla="*/ 0 w 363432"/>
                <a:gd name="connsiteY0" fmla="*/ 6490 h 183879"/>
                <a:gd name="connsiteX1" fmla="*/ 0 w 363432"/>
                <a:gd name="connsiteY1" fmla="*/ 64899 h 183879"/>
                <a:gd name="connsiteX2" fmla="*/ 181716 w 363432"/>
                <a:gd name="connsiteY2" fmla="*/ 183880 h 183879"/>
                <a:gd name="connsiteX3" fmla="*/ 363433 w 363432"/>
                <a:gd name="connsiteY3" fmla="*/ 64899 h 183879"/>
                <a:gd name="connsiteX4" fmla="*/ 363433 w 363432"/>
                <a:gd name="connsiteY4" fmla="*/ 0 h 183879"/>
                <a:gd name="connsiteX5" fmla="*/ 0 w 363432"/>
                <a:gd name="connsiteY5" fmla="*/ 6490 h 1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432" h="183879">
                  <a:moveTo>
                    <a:pt x="0" y="6490"/>
                  </a:moveTo>
                  <a:lnTo>
                    <a:pt x="0" y="64899"/>
                  </a:lnTo>
                  <a:cubicBezTo>
                    <a:pt x="0" y="129797"/>
                    <a:pt x="82205" y="183880"/>
                    <a:pt x="181716" y="183880"/>
                  </a:cubicBezTo>
                  <a:cubicBezTo>
                    <a:pt x="281228" y="183880"/>
                    <a:pt x="363433" y="129797"/>
                    <a:pt x="363433" y="64899"/>
                  </a:cubicBezTo>
                  <a:lnTo>
                    <a:pt x="363433" y="0"/>
                  </a:lnTo>
                  <a:lnTo>
                    <a:pt x="0" y="6490"/>
                  </a:lnTo>
                  <a:close/>
                </a:path>
              </a:pathLst>
            </a:custGeom>
            <a:solidFill>
              <a:srgbClr val="BCC0C2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6FC7798-46B4-4A6C-8770-F97DF695DCDA}"/>
                </a:ext>
              </a:extLst>
            </p:cNvPr>
            <p:cNvSpPr/>
            <p:nvPr/>
          </p:nvSpPr>
          <p:spPr>
            <a:xfrm>
              <a:off x="6192818" y="10791666"/>
              <a:ext cx="363432" cy="237961"/>
            </a:xfrm>
            <a:custGeom>
              <a:avLst/>
              <a:gdLst>
                <a:gd name="connsiteX0" fmla="*/ 363433 w 363432"/>
                <a:gd name="connsiteY0" fmla="*/ 118981 h 237961"/>
                <a:gd name="connsiteX1" fmla="*/ 181717 w 363432"/>
                <a:gd name="connsiteY1" fmla="*/ 237962 h 237961"/>
                <a:gd name="connsiteX2" fmla="*/ 0 w 363432"/>
                <a:gd name="connsiteY2" fmla="*/ 118981 h 237961"/>
                <a:gd name="connsiteX3" fmla="*/ 181717 w 363432"/>
                <a:gd name="connsiteY3" fmla="*/ 0 h 237961"/>
                <a:gd name="connsiteX4" fmla="*/ 363433 w 363432"/>
                <a:gd name="connsiteY4" fmla="*/ 118981 h 23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32" h="237961">
                  <a:moveTo>
                    <a:pt x="363433" y="118981"/>
                  </a:moveTo>
                  <a:cubicBezTo>
                    <a:pt x="363433" y="184693"/>
                    <a:pt x="282076" y="237962"/>
                    <a:pt x="181717" y="237962"/>
                  </a:cubicBezTo>
                  <a:cubicBezTo>
                    <a:pt x="81358" y="237962"/>
                    <a:pt x="0" y="184693"/>
                    <a:pt x="0" y="118981"/>
                  </a:cubicBezTo>
                  <a:cubicBezTo>
                    <a:pt x="0" y="53270"/>
                    <a:pt x="81358" y="0"/>
                    <a:pt x="181717" y="0"/>
                  </a:cubicBezTo>
                  <a:cubicBezTo>
                    <a:pt x="282076" y="0"/>
                    <a:pt x="363433" y="53270"/>
                    <a:pt x="363433" y="118981"/>
                  </a:cubicBezTo>
                  <a:close/>
                </a:path>
              </a:pathLst>
            </a:custGeom>
            <a:solidFill>
              <a:srgbClr val="BFCCC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0392506-6273-4A4B-8E35-DF55C17BCD12}"/>
                </a:ext>
              </a:extLst>
            </p:cNvPr>
            <p:cNvSpPr/>
            <p:nvPr/>
          </p:nvSpPr>
          <p:spPr>
            <a:xfrm>
              <a:off x="6210125" y="10839258"/>
              <a:ext cx="328820" cy="164410"/>
            </a:xfrm>
            <a:custGeom>
              <a:avLst/>
              <a:gdLst>
                <a:gd name="connsiteX0" fmla="*/ 0 w 328820"/>
                <a:gd name="connsiteY0" fmla="*/ 4327 h 164410"/>
                <a:gd name="connsiteX1" fmla="*/ 0 w 328820"/>
                <a:gd name="connsiteY1" fmla="*/ 58409 h 164410"/>
                <a:gd name="connsiteX2" fmla="*/ 164410 w 328820"/>
                <a:gd name="connsiteY2" fmla="*/ 164410 h 164410"/>
                <a:gd name="connsiteX3" fmla="*/ 328820 w 328820"/>
                <a:gd name="connsiteY3" fmla="*/ 58409 h 164410"/>
                <a:gd name="connsiteX4" fmla="*/ 328820 w 328820"/>
                <a:gd name="connsiteY4" fmla="*/ 0 h 164410"/>
                <a:gd name="connsiteX5" fmla="*/ 0 w 328820"/>
                <a:gd name="connsiteY5" fmla="*/ 4327 h 16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820" h="164410">
                  <a:moveTo>
                    <a:pt x="0" y="4327"/>
                  </a:moveTo>
                  <a:lnTo>
                    <a:pt x="0" y="58409"/>
                  </a:lnTo>
                  <a:cubicBezTo>
                    <a:pt x="0" y="116818"/>
                    <a:pt x="73552" y="164410"/>
                    <a:pt x="164410" y="164410"/>
                  </a:cubicBezTo>
                  <a:cubicBezTo>
                    <a:pt x="255268" y="164410"/>
                    <a:pt x="328820" y="116818"/>
                    <a:pt x="328820" y="58409"/>
                  </a:cubicBezTo>
                  <a:lnTo>
                    <a:pt x="328820" y="0"/>
                  </a:lnTo>
                  <a:lnTo>
                    <a:pt x="0" y="4327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2B14573-0001-4098-BEB5-8579930DA111}"/>
                </a:ext>
              </a:extLst>
            </p:cNvPr>
            <p:cNvSpPr/>
            <p:nvPr/>
          </p:nvSpPr>
          <p:spPr>
            <a:xfrm>
              <a:off x="6210124" y="10737583"/>
              <a:ext cx="328820" cy="212002"/>
            </a:xfrm>
            <a:custGeom>
              <a:avLst/>
              <a:gdLst>
                <a:gd name="connsiteX0" fmla="*/ 328820 w 328820"/>
                <a:gd name="connsiteY0" fmla="*/ 106001 h 212002"/>
                <a:gd name="connsiteX1" fmla="*/ 164410 w 328820"/>
                <a:gd name="connsiteY1" fmla="*/ 212002 h 212002"/>
                <a:gd name="connsiteX2" fmla="*/ 0 w 328820"/>
                <a:gd name="connsiteY2" fmla="*/ 106001 h 212002"/>
                <a:gd name="connsiteX3" fmla="*/ 164410 w 328820"/>
                <a:gd name="connsiteY3" fmla="*/ 0 h 212002"/>
                <a:gd name="connsiteX4" fmla="*/ 328820 w 328820"/>
                <a:gd name="connsiteY4" fmla="*/ 106001 h 2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20" h="212002">
                  <a:moveTo>
                    <a:pt x="328820" y="106001"/>
                  </a:moveTo>
                  <a:cubicBezTo>
                    <a:pt x="328820" y="164544"/>
                    <a:pt x="255211" y="212002"/>
                    <a:pt x="164410" y="212002"/>
                  </a:cubicBezTo>
                  <a:cubicBezTo>
                    <a:pt x="73609" y="212002"/>
                    <a:pt x="0" y="164544"/>
                    <a:pt x="0" y="106001"/>
                  </a:cubicBezTo>
                  <a:cubicBezTo>
                    <a:pt x="0" y="47458"/>
                    <a:pt x="73609" y="0"/>
                    <a:pt x="164410" y="0"/>
                  </a:cubicBezTo>
                  <a:cubicBezTo>
                    <a:pt x="255211" y="0"/>
                    <a:pt x="328820" y="47459"/>
                    <a:pt x="328820" y="106001"/>
                  </a:cubicBezTo>
                  <a:close/>
                </a:path>
              </a:pathLst>
            </a:custGeom>
            <a:solidFill>
              <a:srgbClr val="E1F0F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7A31BDBE-49B7-4303-A857-D8BEB8734595}"/>
              </a:ext>
            </a:extLst>
          </p:cNvPr>
          <p:cNvSpPr/>
          <p:nvPr/>
        </p:nvSpPr>
        <p:spPr>
          <a:xfrm>
            <a:off x="7596803" y="10776404"/>
            <a:ext cx="1341852" cy="842053"/>
          </a:xfrm>
          <a:custGeom>
            <a:avLst/>
            <a:gdLst>
              <a:gd name="connsiteX0" fmla="*/ 1602998 w 1602998"/>
              <a:gd name="connsiteY0" fmla="*/ 597068 h 1005930"/>
              <a:gd name="connsiteX1" fmla="*/ 1522957 w 1602998"/>
              <a:gd name="connsiteY1" fmla="*/ 354780 h 1005930"/>
              <a:gd name="connsiteX2" fmla="*/ 1300138 w 1602998"/>
              <a:gd name="connsiteY2" fmla="*/ 212003 h 1005930"/>
              <a:gd name="connsiteX3" fmla="*/ 1272015 w 1602998"/>
              <a:gd name="connsiteY3" fmla="*/ 214166 h 1005930"/>
              <a:gd name="connsiteX4" fmla="*/ 1066502 w 1602998"/>
              <a:gd name="connsiteY4" fmla="*/ 237962 h 1005930"/>
              <a:gd name="connsiteX5" fmla="*/ 698743 w 1602998"/>
              <a:gd name="connsiteY5" fmla="*/ 560293 h 1005930"/>
              <a:gd name="connsiteX6" fmla="*/ 389392 w 1602998"/>
              <a:gd name="connsiteY6" fmla="*/ 1005930 h 1005930"/>
              <a:gd name="connsiteX7" fmla="*/ 0 w 1602998"/>
              <a:gd name="connsiteY7" fmla="*/ 789601 h 1005930"/>
              <a:gd name="connsiteX8" fmla="*/ 326657 w 1602998"/>
              <a:gd name="connsiteY8" fmla="*/ 343964 h 1005930"/>
              <a:gd name="connsiteX9" fmla="*/ 1049196 w 1602998"/>
              <a:gd name="connsiteY9" fmla="*/ 0 h 1005930"/>
              <a:gd name="connsiteX10" fmla="*/ 1051359 w 1602998"/>
              <a:gd name="connsiteY10" fmla="*/ 0 h 1005930"/>
              <a:gd name="connsiteX11" fmla="*/ 1185483 w 1602998"/>
              <a:gd name="connsiteY11" fmla="*/ 30287 h 1005930"/>
              <a:gd name="connsiteX12" fmla="*/ 1527283 w 1602998"/>
              <a:gd name="connsiteY12" fmla="*/ 235799 h 1005930"/>
              <a:gd name="connsiteX13" fmla="*/ 1527283 w 1602998"/>
              <a:gd name="connsiteY13" fmla="*/ 235799 h 1005930"/>
              <a:gd name="connsiteX14" fmla="*/ 1553243 w 1602998"/>
              <a:gd name="connsiteY14" fmla="*/ 307188 h 1005930"/>
              <a:gd name="connsiteX15" fmla="*/ 1602998 w 1602998"/>
              <a:gd name="connsiteY15" fmla="*/ 597068 h 100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02998" h="1005930">
                <a:moveTo>
                  <a:pt x="1602998" y="597068"/>
                </a:moveTo>
                <a:cubicBezTo>
                  <a:pt x="1585692" y="497557"/>
                  <a:pt x="1557569" y="415352"/>
                  <a:pt x="1522957" y="354780"/>
                </a:cubicBezTo>
                <a:cubicBezTo>
                  <a:pt x="1468874" y="259595"/>
                  <a:pt x="1395322" y="212003"/>
                  <a:pt x="1300138" y="212003"/>
                </a:cubicBezTo>
                <a:cubicBezTo>
                  <a:pt x="1291485" y="212003"/>
                  <a:pt x="1282831" y="212003"/>
                  <a:pt x="1272015" y="214166"/>
                </a:cubicBezTo>
                <a:cubicBezTo>
                  <a:pt x="1256872" y="186043"/>
                  <a:pt x="1090299" y="222819"/>
                  <a:pt x="1066502" y="237962"/>
                </a:cubicBezTo>
                <a:cubicBezTo>
                  <a:pt x="1057849" y="242289"/>
                  <a:pt x="904255" y="322331"/>
                  <a:pt x="698743" y="560293"/>
                </a:cubicBezTo>
                <a:cubicBezTo>
                  <a:pt x="603558" y="670620"/>
                  <a:pt x="497557" y="817724"/>
                  <a:pt x="389392" y="1005930"/>
                </a:cubicBezTo>
                <a:lnTo>
                  <a:pt x="0" y="789601"/>
                </a:lnTo>
                <a:cubicBezTo>
                  <a:pt x="25959" y="653314"/>
                  <a:pt x="155757" y="488904"/>
                  <a:pt x="326657" y="343964"/>
                </a:cubicBezTo>
                <a:cubicBezTo>
                  <a:pt x="549476" y="153594"/>
                  <a:pt x="841520" y="0"/>
                  <a:pt x="1049196" y="0"/>
                </a:cubicBezTo>
                <a:lnTo>
                  <a:pt x="1051359" y="0"/>
                </a:lnTo>
                <a:cubicBezTo>
                  <a:pt x="1092462" y="0"/>
                  <a:pt x="1140054" y="8654"/>
                  <a:pt x="1185483" y="30287"/>
                </a:cubicBezTo>
                <a:cubicBezTo>
                  <a:pt x="1239565" y="56246"/>
                  <a:pt x="1481854" y="162247"/>
                  <a:pt x="1527283" y="235799"/>
                </a:cubicBezTo>
                <a:lnTo>
                  <a:pt x="1527283" y="235799"/>
                </a:lnTo>
                <a:cubicBezTo>
                  <a:pt x="1538100" y="253105"/>
                  <a:pt x="1546753" y="279065"/>
                  <a:pt x="1553243" y="307188"/>
                </a:cubicBezTo>
                <a:cubicBezTo>
                  <a:pt x="1574875" y="389392"/>
                  <a:pt x="1585692" y="508373"/>
                  <a:pt x="1602998" y="597068"/>
                </a:cubicBezTo>
                <a:close/>
              </a:path>
            </a:pathLst>
          </a:custGeom>
          <a:solidFill>
            <a:srgbClr val="E8A70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06DC9CEC-C080-47ED-9D2C-0AF8F80C1CAB}"/>
              </a:ext>
            </a:extLst>
          </p:cNvPr>
          <p:cNvSpPr/>
          <p:nvPr/>
        </p:nvSpPr>
        <p:spPr>
          <a:xfrm>
            <a:off x="7868433" y="10776404"/>
            <a:ext cx="1030383" cy="469014"/>
          </a:xfrm>
          <a:custGeom>
            <a:avLst/>
            <a:gdLst>
              <a:gd name="connsiteX0" fmla="*/ 1230913 w 1230912"/>
              <a:gd name="connsiteY0" fmla="*/ 307188 h 560292"/>
              <a:gd name="connsiteX1" fmla="*/ 1196300 w 1230912"/>
              <a:gd name="connsiteY1" fmla="*/ 354780 h 560292"/>
              <a:gd name="connsiteX2" fmla="*/ 973481 w 1230912"/>
              <a:gd name="connsiteY2" fmla="*/ 212003 h 560292"/>
              <a:gd name="connsiteX3" fmla="*/ 945358 w 1230912"/>
              <a:gd name="connsiteY3" fmla="*/ 214166 h 560292"/>
              <a:gd name="connsiteX4" fmla="*/ 739846 w 1230912"/>
              <a:gd name="connsiteY4" fmla="*/ 237962 h 560292"/>
              <a:gd name="connsiteX5" fmla="*/ 372086 w 1230912"/>
              <a:gd name="connsiteY5" fmla="*/ 560293 h 560292"/>
              <a:gd name="connsiteX6" fmla="*/ 0 w 1230912"/>
              <a:gd name="connsiteY6" fmla="*/ 343964 h 560292"/>
              <a:gd name="connsiteX7" fmla="*/ 722539 w 1230912"/>
              <a:gd name="connsiteY7" fmla="*/ 0 h 560292"/>
              <a:gd name="connsiteX8" fmla="*/ 724702 w 1230912"/>
              <a:gd name="connsiteY8" fmla="*/ 0 h 560292"/>
              <a:gd name="connsiteX9" fmla="*/ 858827 w 1230912"/>
              <a:gd name="connsiteY9" fmla="*/ 30287 h 560292"/>
              <a:gd name="connsiteX10" fmla="*/ 1200626 w 1230912"/>
              <a:gd name="connsiteY10" fmla="*/ 235799 h 560292"/>
              <a:gd name="connsiteX11" fmla="*/ 1200626 w 1230912"/>
              <a:gd name="connsiteY11" fmla="*/ 235799 h 560292"/>
              <a:gd name="connsiteX12" fmla="*/ 1230913 w 1230912"/>
              <a:gd name="connsiteY12" fmla="*/ 307188 h 56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0912" h="560292">
                <a:moveTo>
                  <a:pt x="1230913" y="307188"/>
                </a:moveTo>
                <a:cubicBezTo>
                  <a:pt x="1220096" y="322331"/>
                  <a:pt x="1209280" y="339637"/>
                  <a:pt x="1196300" y="354780"/>
                </a:cubicBezTo>
                <a:cubicBezTo>
                  <a:pt x="1142218" y="259595"/>
                  <a:pt x="1068666" y="212003"/>
                  <a:pt x="973481" y="212003"/>
                </a:cubicBezTo>
                <a:cubicBezTo>
                  <a:pt x="964828" y="212003"/>
                  <a:pt x="956175" y="212003"/>
                  <a:pt x="945358" y="214166"/>
                </a:cubicBezTo>
                <a:cubicBezTo>
                  <a:pt x="930215" y="186043"/>
                  <a:pt x="763642" y="222819"/>
                  <a:pt x="739846" y="237962"/>
                </a:cubicBezTo>
                <a:cubicBezTo>
                  <a:pt x="731192" y="242289"/>
                  <a:pt x="577599" y="322331"/>
                  <a:pt x="372086" y="560293"/>
                </a:cubicBezTo>
                <a:lnTo>
                  <a:pt x="0" y="343964"/>
                </a:lnTo>
                <a:cubicBezTo>
                  <a:pt x="222819" y="153594"/>
                  <a:pt x="514863" y="0"/>
                  <a:pt x="722539" y="0"/>
                </a:cubicBezTo>
                <a:lnTo>
                  <a:pt x="724702" y="0"/>
                </a:lnTo>
                <a:cubicBezTo>
                  <a:pt x="765805" y="0"/>
                  <a:pt x="813397" y="8654"/>
                  <a:pt x="858827" y="30287"/>
                </a:cubicBezTo>
                <a:cubicBezTo>
                  <a:pt x="912909" y="56246"/>
                  <a:pt x="1155197" y="162247"/>
                  <a:pt x="1200626" y="235799"/>
                </a:cubicBezTo>
                <a:lnTo>
                  <a:pt x="1200626" y="235799"/>
                </a:lnTo>
                <a:cubicBezTo>
                  <a:pt x="1215770" y="250942"/>
                  <a:pt x="1224423" y="276902"/>
                  <a:pt x="1230913" y="307188"/>
                </a:cubicBezTo>
                <a:close/>
              </a:path>
            </a:pathLst>
          </a:custGeom>
          <a:solidFill>
            <a:srgbClr val="FFE263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B370A7A8-E128-4180-9D67-FFDB83C3654A}"/>
              </a:ext>
            </a:extLst>
          </p:cNvPr>
          <p:cNvSpPr/>
          <p:nvPr/>
        </p:nvSpPr>
        <p:spPr>
          <a:xfrm>
            <a:off x="8275878" y="10834352"/>
            <a:ext cx="119517" cy="68812"/>
          </a:xfrm>
          <a:custGeom>
            <a:avLst/>
            <a:gdLst>
              <a:gd name="connsiteX0" fmla="*/ 142777 w 142777"/>
              <a:gd name="connsiteY0" fmla="*/ 36776 h 82204"/>
              <a:gd name="connsiteX1" fmla="*/ 64899 w 142777"/>
              <a:gd name="connsiteY1" fmla="*/ 82205 h 82204"/>
              <a:gd name="connsiteX2" fmla="*/ 0 w 142777"/>
              <a:gd name="connsiteY2" fmla="*/ 47593 h 82204"/>
              <a:gd name="connsiteX3" fmla="*/ 80042 w 142777"/>
              <a:gd name="connsiteY3" fmla="*/ 0 h 8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77" h="82204">
                <a:moveTo>
                  <a:pt x="142777" y="36776"/>
                </a:moveTo>
                <a:lnTo>
                  <a:pt x="64899" y="82205"/>
                </a:lnTo>
                <a:lnTo>
                  <a:pt x="0" y="47593"/>
                </a:lnTo>
                <a:lnTo>
                  <a:pt x="80042" y="0"/>
                </a:lnTo>
                <a:close/>
              </a:path>
            </a:pathLst>
          </a:custGeom>
          <a:solidFill>
            <a:srgbClr val="B03A28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33336DFA-5BB4-4270-9636-83B9B9E44F27}"/>
              </a:ext>
            </a:extLst>
          </p:cNvPr>
          <p:cNvSpPr/>
          <p:nvPr/>
        </p:nvSpPr>
        <p:spPr>
          <a:xfrm>
            <a:off x="7924570" y="10890489"/>
            <a:ext cx="1077465" cy="727968"/>
          </a:xfrm>
          <a:custGeom>
            <a:avLst/>
            <a:gdLst>
              <a:gd name="connsiteX0" fmla="*/ 1287158 w 1287157"/>
              <a:gd name="connsiteY0" fmla="*/ 447801 h 869642"/>
              <a:gd name="connsiteX1" fmla="*/ 1211443 w 1287157"/>
              <a:gd name="connsiteY1" fmla="*/ 460781 h 869642"/>
              <a:gd name="connsiteX2" fmla="*/ 908582 w 1287157"/>
              <a:gd name="connsiteY2" fmla="*/ 75715 h 869642"/>
              <a:gd name="connsiteX3" fmla="*/ 880459 w 1287157"/>
              <a:gd name="connsiteY3" fmla="*/ 77879 h 869642"/>
              <a:gd name="connsiteX4" fmla="*/ 88695 w 1287157"/>
              <a:gd name="connsiteY4" fmla="*/ 828540 h 869642"/>
              <a:gd name="connsiteX5" fmla="*/ 0 w 1287157"/>
              <a:gd name="connsiteY5" fmla="*/ 869642 h 869642"/>
              <a:gd name="connsiteX6" fmla="*/ 826377 w 1287157"/>
              <a:gd name="connsiteY6" fmla="*/ 8653 h 869642"/>
              <a:gd name="connsiteX7" fmla="*/ 906419 w 1287157"/>
              <a:gd name="connsiteY7" fmla="*/ 0 h 869642"/>
              <a:gd name="connsiteX8" fmla="*/ 908582 w 1287157"/>
              <a:gd name="connsiteY8" fmla="*/ 0 h 869642"/>
              <a:gd name="connsiteX9" fmla="*/ 1137891 w 1287157"/>
              <a:gd name="connsiteY9" fmla="*/ 99512 h 869642"/>
              <a:gd name="connsiteX10" fmla="*/ 1137891 w 1287157"/>
              <a:gd name="connsiteY10" fmla="*/ 99512 h 869642"/>
              <a:gd name="connsiteX11" fmla="*/ 1287158 w 1287157"/>
              <a:gd name="connsiteY11" fmla="*/ 447801 h 86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7157" h="869642">
                <a:moveTo>
                  <a:pt x="1287158" y="447801"/>
                </a:moveTo>
                <a:lnTo>
                  <a:pt x="1211443" y="460781"/>
                </a:lnTo>
                <a:cubicBezTo>
                  <a:pt x="1166014" y="205513"/>
                  <a:pt x="1064339" y="75715"/>
                  <a:pt x="908582" y="75715"/>
                </a:cubicBezTo>
                <a:cubicBezTo>
                  <a:pt x="899929" y="75715"/>
                  <a:pt x="891276" y="75715"/>
                  <a:pt x="880459" y="77879"/>
                </a:cubicBezTo>
                <a:cubicBezTo>
                  <a:pt x="566782" y="106001"/>
                  <a:pt x="140614" y="553803"/>
                  <a:pt x="88695" y="828540"/>
                </a:cubicBezTo>
                <a:lnTo>
                  <a:pt x="0" y="869642"/>
                </a:lnTo>
                <a:cubicBezTo>
                  <a:pt x="56246" y="579762"/>
                  <a:pt x="471597" y="77879"/>
                  <a:pt x="826377" y="8653"/>
                </a:cubicBezTo>
                <a:cubicBezTo>
                  <a:pt x="854500" y="4326"/>
                  <a:pt x="880459" y="0"/>
                  <a:pt x="906419" y="0"/>
                </a:cubicBezTo>
                <a:lnTo>
                  <a:pt x="908582" y="0"/>
                </a:lnTo>
                <a:cubicBezTo>
                  <a:pt x="979971" y="0"/>
                  <a:pt x="1064339" y="23796"/>
                  <a:pt x="1137891" y="99512"/>
                </a:cubicBezTo>
                <a:lnTo>
                  <a:pt x="1137891" y="99512"/>
                </a:lnTo>
                <a:cubicBezTo>
                  <a:pt x="1200626" y="166573"/>
                  <a:pt x="1256872" y="274738"/>
                  <a:pt x="1287158" y="447801"/>
                </a:cubicBezTo>
                <a:close/>
              </a:path>
            </a:pathLst>
          </a:custGeom>
          <a:solidFill>
            <a:srgbClr val="FFD445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8C2D6F0-7FF5-413A-849F-51FD1785A59C}"/>
              </a:ext>
            </a:extLst>
          </p:cNvPr>
          <p:cNvSpPr/>
          <p:nvPr/>
        </p:nvSpPr>
        <p:spPr>
          <a:xfrm>
            <a:off x="7451934" y="8884048"/>
            <a:ext cx="1370826" cy="1329176"/>
          </a:xfrm>
          <a:custGeom>
            <a:avLst/>
            <a:gdLst>
              <a:gd name="connsiteX0" fmla="*/ 1637611 w 1637611"/>
              <a:gd name="connsiteY0" fmla="*/ 915072 h 1587855"/>
              <a:gd name="connsiteX1" fmla="*/ 1533773 w 1637611"/>
              <a:gd name="connsiteY1" fmla="*/ 1587856 h 1587855"/>
              <a:gd name="connsiteX2" fmla="*/ 666293 w 1637611"/>
              <a:gd name="connsiteY2" fmla="*/ 1168177 h 1587855"/>
              <a:gd name="connsiteX3" fmla="*/ 575435 w 1637611"/>
              <a:gd name="connsiteY3" fmla="*/ 1124911 h 1587855"/>
              <a:gd name="connsiteX4" fmla="*/ 560292 w 1637611"/>
              <a:gd name="connsiteY4" fmla="*/ 1118422 h 1587855"/>
              <a:gd name="connsiteX5" fmla="*/ 0 w 1637611"/>
              <a:gd name="connsiteY5" fmla="*/ 700907 h 1587855"/>
              <a:gd name="connsiteX6" fmla="*/ 121144 w 1637611"/>
              <a:gd name="connsiteY6" fmla="*/ 0 h 1587855"/>
              <a:gd name="connsiteX7" fmla="*/ 711723 w 1637611"/>
              <a:gd name="connsiteY7" fmla="*/ 421842 h 1587855"/>
              <a:gd name="connsiteX8" fmla="*/ 800417 w 1637611"/>
              <a:gd name="connsiteY8" fmla="*/ 471598 h 158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7611" h="1587855">
                <a:moveTo>
                  <a:pt x="1637611" y="915072"/>
                </a:moveTo>
                <a:lnTo>
                  <a:pt x="1533773" y="1587856"/>
                </a:lnTo>
                <a:lnTo>
                  <a:pt x="666293" y="1168177"/>
                </a:lnTo>
                <a:lnTo>
                  <a:pt x="575435" y="1124911"/>
                </a:lnTo>
                <a:lnTo>
                  <a:pt x="560292" y="1118422"/>
                </a:lnTo>
                <a:lnTo>
                  <a:pt x="0" y="700907"/>
                </a:lnTo>
                <a:lnTo>
                  <a:pt x="121144" y="0"/>
                </a:lnTo>
                <a:lnTo>
                  <a:pt x="711723" y="421842"/>
                </a:lnTo>
                <a:lnTo>
                  <a:pt x="800417" y="471598"/>
                </a:lnTo>
                <a:close/>
              </a:path>
            </a:pathLst>
          </a:custGeom>
          <a:solidFill>
            <a:srgbClr val="B37A0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C8F897A0-0978-4D61-A1C8-ADAA557BDBA8}"/>
              </a:ext>
            </a:extLst>
          </p:cNvPr>
          <p:cNvSpPr/>
          <p:nvPr/>
        </p:nvSpPr>
        <p:spPr>
          <a:xfrm>
            <a:off x="7499016" y="8967348"/>
            <a:ext cx="1289336" cy="1184306"/>
          </a:xfrm>
          <a:custGeom>
            <a:avLst/>
            <a:gdLst>
              <a:gd name="connsiteX0" fmla="*/ 1540263 w 1540262"/>
              <a:gd name="connsiteY0" fmla="*/ 832867 h 1414791"/>
              <a:gd name="connsiteX1" fmla="*/ 1440752 w 1540262"/>
              <a:gd name="connsiteY1" fmla="*/ 1414792 h 1414791"/>
              <a:gd name="connsiteX2" fmla="*/ 610048 w 1540262"/>
              <a:gd name="connsiteY2" fmla="*/ 1012420 h 1414791"/>
              <a:gd name="connsiteX3" fmla="*/ 519190 w 1540262"/>
              <a:gd name="connsiteY3" fmla="*/ 969155 h 1414791"/>
              <a:gd name="connsiteX4" fmla="*/ 517026 w 1540262"/>
              <a:gd name="connsiteY4" fmla="*/ 969155 h 1414791"/>
              <a:gd name="connsiteX5" fmla="*/ 0 w 1540262"/>
              <a:gd name="connsiteY5" fmla="*/ 581925 h 1414791"/>
              <a:gd name="connsiteX6" fmla="*/ 99511 w 1540262"/>
              <a:gd name="connsiteY6" fmla="*/ 0 h 1414791"/>
              <a:gd name="connsiteX7" fmla="*/ 173063 w 1540262"/>
              <a:gd name="connsiteY7" fmla="*/ 43266 h 1414791"/>
              <a:gd name="connsiteX8" fmla="*/ 499720 w 1540262"/>
              <a:gd name="connsiteY8" fmla="*/ 231472 h 1414791"/>
              <a:gd name="connsiteX9" fmla="*/ 655477 w 1540262"/>
              <a:gd name="connsiteY9" fmla="*/ 322330 h 1414791"/>
              <a:gd name="connsiteX10" fmla="*/ 744172 w 1540262"/>
              <a:gd name="connsiteY10" fmla="*/ 372086 h 141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0262" h="1414791">
                <a:moveTo>
                  <a:pt x="1540263" y="832867"/>
                </a:moveTo>
                <a:lnTo>
                  <a:pt x="1440752" y="1414792"/>
                </a:lnTo>
                <a:lnTo>
                  <a:pt x="610048" y="1012420"/>
                </a:lnTo>
                <a:lnTo>
                  <a:pt x="519190" y="969155"/>
                </a:lnTo>
                <a:lnTo>
                  <a:pt x="517026" y="969155"/>
                </a:lnTo>
                <a:lnTo>
                  <a:pt x="0" y="581925"/>
                </a:lnTo>
                <a:lnTo>
                  <a:pt x="99511" y="0"/>
                </a:lnTo>
                <a:lnTo>
                  <a:pt x="173063" y="43266"/>
                </a:lnTo>
                <a:lnTo>
                  <a:pt x="499720" y="231472"/>
                </a:lnTo>
                <a:lnTo>
                  <a:pt x="655477" y="322330"/>
                </a:lnTo>
                <a:lnTo>
                  <a:pt x="744172" y="372086"/>
                </a:lnTo>
                <a:close/>
              </a:path>
            </a:pathLst>
          </a:custGeom>
          <a:solidFill>
            <a:srgbClr val="538B9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F63CB934-7E0E-4735-B18A-62261B614288}"/>
              </a:ext>
            </a:extLst>
          </p:cNvPr>
          <p:cNvSpPr/>
          <p:nvPr/>
        </p:nvSpPr>
        <p:spPr>
          <a:xfrm>
            <a:off x="7499016" y="9353063"/>
            <a:ext cx="1227767" cy="798591"/>
          </a:xfrm>
          <a:custGeom>
            <a:avLst/>
            <a:gdLst>
              <a:gd name="connsiteX0" fmla="*/ 713886 w 1466711"/>
              <a:gd name="connsiteY0" fmla="*/ 430495 h 954010"/>
              <a:gd name="connsiteX1" fmla="*/ 620864 w 1466711"/>
              <a:gd name="connsiteY1" fmla="*/ 387229 h 954010"/>
              <a:gd name="connsiteX2" fmla="*/ 620864 w 1466711"/>
              <a:gd name="connsiteY2" fmla="*/ 387229 h 954010"/>
              <a:gd name="connsiteX3" fmla="*/ 103838 w 1466711"/>
              <a:gd name="connsiteY3" fmla="*/ 0 h 954010"/>
              <a:gd name="connsiteX4" fmla="*/ 12980 w 1466711"/>
              <a:gd name="connsiteY4" fmla="*/ 56245 h 954010"/>
              <a:gd name="connsiteX5" fmla="*/ 0 w 1466711"/>
              <a:gd name="connsiteY5" fmla="*/ 121144 h 954010"/>
              <a:gd name="connsiteX6" fmla="*/ 517026 w 1466711"/>
              <a:gd name="connsiteY6" fmla="*/ 508373 h 954010"/>
              <a:gd name="connsiteX7" fmla="*/ 519190 w 1466711"/>
              <a:gd name="connsiteY7" fmla="*/ 508373 h 954010"/>
              <a:gd name="connsiteX8" fmla="*/ 610048 w 1466711"/>
              <a:gd name="connsiteY8" fmla="*/ 551639 h 954010"/>
              <a:gd name="connsiteX9" fmla="*/ 1440752 w 1466711"/>
              <a:gd name="connsiteY9" fmla="*/ 954011 h 954010"/>
              <a:gd name="connsiteX10" fmla="*/ 1466711 w 1466711"/>
              <a:gd name="connsiteY10" fmla="*/ 796091 h 95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6711" h="954010">
                <a:moveTo>
                  <a:pt x="713886" y="430495"/>
                </a:moveTo>
                <a:lnTo>
                  <a:pt x="620864" y="387229"/>
                </a:lnTo>
                <a:lnTo>
                  <a:pt x="620864" y="387229"/>
                </a:lnTo>
                <a:lnTo>
                  <a:pt x="103838" y="0"/>
                </a:lnTo>
                <a:lnTo>
                  <a:pt x="12980" y="56245"/>
                </a:lnTo>
                <a:lnTo>
                  <a:pt x="0" y="121144"/>
                </a:lnTo>
                <a:lnTo>
                  <a:pt x="517026" y="508373"/>
                </a:lnTo>
                <a:lnTo>
                  <a:pt x="519190" y="508373"/>
                </a:lnTo>
                <a:lnTo>
                  <a:pt x="610048" y="551639"/>
                </a:lnTo>
                <a:lnTo>
                  <a:pt x="1440752" y="954011"/>
                </a:lnTo>
                <a:lnTo>
                  <a:pt x="1466711" y="796091"/>
                </a:lnTo>
                <a:close/>
              </a:path>
            </a:pathLst>
          </a:custGeom>
          <a:solidFill>
            <a:srgbClr val="75A2A9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9D83065-591B-4701-B863-E2169BD1E232}"/>
              </a:ext>
            </a:extLst>
          </p:cNvPr>
          <p:cNvSpPr/>
          <p:nvPr/>
        </p:nvSpPr>
        <p:spPr>
          <a:xfrm>
            <a:off x="7574443" y="9001754"/>
            <a:ext cx="342882" cy="332359"/>
          </a:xfrm>
          <a:custGeom>
            <a:avLst/>
            <a:gdLst>
              <a:gd name="connsiteX0" fmla="*/ 409614 w 409613"/>
              <a:gd name="connsiteY0" fmla="*/ 190370 h 397041"/>
              <a:gd name="connsiteX1" fmla="*/ 383654 w 409613"/>
              <a:gd name="connsiteY1" fmla="*/ 207676 h 397041"/>
              <a:gd name="connsiteX2" fmla="*/ 63487 w 409613"/>
              <a:gd name="connsiteY2" fmla="*/ 391556 h 397041"/>
              <a:gd name="connsiteX3" fmla="*/ 752 w 409613"/>
              <a:gd name="connsiteY3" fmla="*/ 346127 h 397041"/>
              <a:gd name="connsiteX4" fmla="*/ 67814 w 409613"/>
              <a:gd name="connsiteY4" fmla="*/ 41103 h 397041"/>
              <a:gd name="connsiteX5" fmla="*/ 80793 w 409613"/>
              <a:gd name="connsiteY5" fmla="*/ 0 h 397041"/>
              <a:gd name="connsiteX6" fmla="*/ 409614 w 409613"/>
              <a:gd name="connsiteY6" fmla="*/ 190370 h 3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613" h="397041">
                <a:moveTo>
                  <a:pt x="409614" y="190370"/>
                </a:moveTo>
                <a:cubicBezTo>
                  <a:pt x="400960" y="196860"/>
                  <a:pt x="394470" y="203350"/>
                  <a:pt x="383654" y="207676"/>
                </a:cubicBezTo>
                <a:lnTo>
                  <a:pt x="63487" y="391556"/>
                </a:lnTo>
                <a:cubicBezTo>
                  <a:pt x="31038" y="408862"/>
                  <a:pt x="-5738" y="382903"/>
                  <a:pt x="752" y="346127"/>
                </a:cubicBezTo>
                <a:lnTo>
                  <a:pt x="67814" y="41103"/>
                </a:lnTo>
                <a:cubicBezTo>
                  <a:pt x="69977" y="28123"/>
                  <a:pt x="74303" y="12980"/>
                  <a:pt x="80793" y="0"/>
                </a:cubicBezTo>
                <a:lnTo>
                  <a:pt x="409614" y="190370"/>
                </a:lnTo>
                <a:close/>
              </a:path>
            </a:pathLst>
          </a:custGeom>
          <a:solidFill>
            <a:srgbClr val="B5D6C7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24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8310285" y="10816243"/>
            <a:ext cx="119516" cy="106841"/>
            <a:chOff x="5965673" y="11395224"/>
            <a:chExt cx="142776" cy="127634"/>
          </a:xfrm>
          <a:solidFill>
            <a:srgbClr val="000000"/>
          </a:solidFill>
        </p:grpSpPr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40CF2E6-B112-49C0-8621-98D4B0930682}"/>
                </a:ext>
              </a:extLst>
            </p:cNvPr>
            <p:cNvSpPr/>
            <p:nvPr/>
          </p:nvSpPr>
          <p:spPr>
            <a:xfrm>
              <a:off x="5965673" y="11395224"/>
              <a:ext cx="142776" cy="82204"/>
            </a:xfrm>
            <a:custGeom>
              <a:avLst/>
              <a:gdLst>
                <a:gd name="connsiteX0" fmla="*/ 142777 w 142776"/>
                <a:gd name="connsiteY0" fmla="*/ 36776 h 82204"/>
                <a:gd name="connsiteX1" fmla="*/ 62735 w 142776"/>
                <a:gd name="connsiteY1" fmla="*/ 82205 h 82204"/>
                <a:gd name="connsiteX2" fmla="*/ 0 w 142776"/>
                <a:gd name="connsiteY2" fmla="*/ 45429 h 82204"/>
                <a:gd name="connsiteX3" fmla="*/ 77878 w 142776"/>
                <a:gd name="connsiteY3" fmla="*/ 0 h 8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776" h="82204">
                  <a:moveTo>
                    <a:pt x="142777" y="36776"/>
                  </a:moveTo>
                  <a:lnTo>
                    <a:pt x="62735" y="82205"/>
                  </a:lnTo>
                  <a:lnTo>
                    <a:pt x="0" y="45429"/>
                  </a:lnTo>
                  <a:lnTo>
                    <a:pt x="77878" y="0"/>
                  </a:lnTo>
                  <a:close/>
                </a:path>
              </a:pathLst>
            </a:custGeom>
            <a:solidFill>
              <a:srgbClr val="CF9219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2631AD7-C580-465D-9DA2-42B51EC4D696}"/>
                </a:ext>
              </a:extLst>
            </p:cNvPr>
            <p:cNvSpPr/>
            <p:nvPr/>
          </p:nvSpPr>
          <p:spPr>
            <a:xfrm>
              <a:off x="6028408" y="11432000"/>
              <a:ext cx="80041" cy="90857"/>
            </a:xfrm>
            <a:custGeom>
              <a:avLst/>
              <a:gdLst>
                <a:gd name="connsiteX0" fmla="*/ 80042 w 80041"/>
                <a:gd name="connsiteY0" fmla="*/ 0 h 90857"/>
                <a:gd name="connsiteX1" fmla="*/ 80042 w 80041"/>
                <a:gd name="connsiteY1" fmla="*/ 45429 h 90857"/>
                <a:gd name="connsiteX2" fmla="*/ 0 w 80041"/>
                <a:gd name="connsiteY2" fmla="*/ 90858 h 90857"/>
                <a:gd name="connsiteX3" fmla="*/ 0 w 80041"/>
                <a:gd name="connsiteY3" fmla="*/ 45429 h 90857"/>
                <a:gd name="connsiteX4" fmla="*/ 80042 w 80041"/>
                <a:gd name="connsiteY4" fmla="*/ 0 h 9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41" h="90857">
                  <a:moveTo>
                    <a:pt x="80042" y="0"/>
                  </a:moveTo>
                  <a:lnTo>
                    <a:pt x="80042" y="45429"/>
                  </a:lnTo>
                  <a:lnTo>
                    <a:pt x="0" y="90858"/>
                  </a:lnTo>
                  <a:lnTo>
                    <a:pt x="0" y="45429"/>
                  </a:lnTo>
                  <a:lnTo>
                    <a:pt x="80042" y="0"/>
                  </a:lnTo>
                  <a:close/>
                </a:path>
              </a:pathLst>
            </a:custGeom>
            <a:solidFill>
              <a:srgbClr val="EAC72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0F8FAFC1-BCDE-4739-BBF3-9B13A989A5F6}"/>
                </a:ext>
              </a:extLst>
            </p:cNvPr>
            <p:cNvSpPr/>
            <p:nvPr/>
          </p:nvSpPr>
          <p:spPr>
            <a:xfrm>
              <a:off x="5965673" y="11440653"/>
              <a:ext cx="62735" cy="82204"/>
            </a:xfrm>
            <a:custGeom>
              <a:avLst/>
              <a:gdLst>
                <a:gd name="connsiteX0" fmla="*/ 62735 w 62735"/>
                <a:gd name="connsiteY0" fmla="*/ 36776 h 82204"/>
                <a:gd name="connsiteX1" fmla="*/ 62735 w 62735"/>
                <a:gd name="connsiteY1" fmla="*/ 82205 h 82204"/>
                <a:gd name="connsiteX2" fmla="*/ 0 w 62735"/>
                <a:gd name="connsiteY2" fmla="*/ 45429 h 82204"/>
                <a:gd name="connsiteX3" fmla="*/ 0 w 62735"/>
                <a:gd name="connsiteY3" fmla="*/ 0 h 8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35" h="82204">
                  <a:moveTo>
                    <a:pt x="62735" y="36776"/>
                  </a:moveTo>
                  <a:lnTo>
                    <a:pt x="62735" y="82205"/>
                  </a:lnTo>
                  <a:lnTo>
                    <a:pt x="0" y="45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6A0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28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7607668" y="11252855"/>
            <a:ext cx="307847" cy="282670"/>
            <a:chOff x="5126316" y="11916807"/>
            <a:chExt cx="367759" cy="337682"/>
          </a:xfrm>
          <a:solidFill>
            <a:srgbClr val="000000"/>
          </a:solidFill>
        </p:grpSpPr>
        <p:grpSp>
          <p:nvGrpSpPr>
            <p:cNvPr id="329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5126316" y="11916807"/>
              <a:ext cx="367759" cy="337682"/>
              <a:chOff x="5126316" y="11916807"/>
              <a:chExt cx="367759" cy="337682"/>
            </a:xfrm>
            <a:solidFill>
              <a:srgbClr val="000000"/>
            </a:solidFill>
          </p:grpSpPr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D6ABACE-196D-4621-AECD-559E7079CDC7}"/>
                  </a:ext>
                </a:extLst>
              </p:cNvPr>
              <p:cNvSpPr/>
              <p:nvPr/>
            </p:nvSpPr>
            <p:spPr>
              <a:xfrm>
                <a:off x="5134969" y="11916807"/>
                <a:ext cx="359106" cy="333723"/>
              </a:xfrm>
              <a:custGeom>
                <a:avLst/>
                <a:gdLst>
                  <a:gd name="connsiteX0" fmla="*/ 359106 w 359106"/>
                  <a:gd name="connsiteY0" fmla="*/ 205282 h 333723"/>
                  <a:gd name="connsiteX1" fmla="*/ 359106 w 359106"/>
                  <a:gd name="connsiteY1" fmla="*/ 274507 h 333723"/>
                  <a:gd name="connsiteX2" fmla="*/ 341800 w 359106"/>
                  <a:gd name="connsiteY2" fmla="*/ 300467 h 333723"/>
                  <a:gd name="connsiteX3" fmla="*/ 276901 w 359106"/>
                  <a:gd name="connsiteY3" fmla="*/ 332916 h 333723"/>
                  <a:gd name="connsiteX4" fmla="*/ 123307 w 359106"/>
                  <a:gd name="connsiteY4" fmla="*/ 146873 h 333723"/>
                  <a:gd name="connsiteX5" fmla="*/ 82205 w 359106"/>
                  <a:gd name="connsiteY5" fmla="*/ 77648 h 333723"/>
                  <a:gd name="connsiteX6" fmla="*/ 0 w 359106"/>
                  <a:gd name="connsiteY6" fmla="*/ 43035 h 333723"/>
                  <a:gd name="connsiteX7" fmla="*/ 56246 w 359106"/>
                  <a:gd name="connsiteY7" fmla="*/ 6259 h 333723"/>
                  <a:gd name="connsiteX8" fmla="*/ 58409 w 359106"/>
                  <a:gd name="connsiteY8" fmla="*/ 4096 h 333723"/>
                  <a:gd name="connsiteX9" fmla="*/ 88695 w 359106"/>
                  <a:gd name="connsiteY9" fmla="*/ 4096 h 333723"/>
                  <a:gd name="connsiteX10" fmla="*/ 313677 w 359106"/>
                  <a:gd name="connsiteY10" fmla="*/ 131730 h 333723"/>
                  <a:gd name="connsiteX11" fmla="*/ 359106 w 359106"/>
                  <a:gd name="connsiteY11" fmla="*/ 205282 h 33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9106" h="333723">
                    <a:moveTo>
                      <a:pt x="359106" y="205282"/>
                    </a:moveTo>
                    <a:lnTo>
                      <a:pt x="359106" y="274507"/>
                    </a:lnTo>
                    <a:cubicBezTo>
                      <a:pt x="359106" y="287487"/>
                      <a:pt x="352616" y="296140"/>
                      <a:pt x="341800" y="300467"/>
                    </a:cubicBezTo>
                    <a:cubicBezTo>
                      <a:pt x="333147" y="304794"/>
                      <a:pt x="287718" y="339406"/>
                      <a:pt x="276901" y="332916"/>
                    </a:cubicBezTo>
                    <a:lnTo>
                      <a:pt x="123307" y="146873"/>
                    </a:lnTo>
                    <a:cubicBezTo>
                      <a:pt x="97348" y="131730"/>
                      <a:pt x="82205" y="105771"/>
                      <a:pt x="82205" y="77648"/>
                    </a:cubicBezTo>
                    <a:lnTo>
                      <a:pt x="0" y="43035"/>
                    </a:lnTo>
                    <a:cubicBezTo>
                      <a:pt x="0" y="32219"/>
                      <a:pt x="49756" y="10586"/>
                      <a:pt x="56246" y="6259"/>
                    </a:cubicBezTo>
                    <a:cubicBezTo>
                      <a:pt x="56246" y="6259"/>
                      <a:pt x="58409" y="4096"/>
                      <a:pt x="58409" y="4096"/>
                    </a:cubicBezTo>
                    <a:cubicBezTo>
                      <a:pt x="67062" y="-230"/>
                      <a:pt x="77878" y="-2394"/>
                      <a:pt x="88695" y="4096"/>
                    </a:cubicBezTo>
                    <a:lnTo>
                      <a:pt x="313677" y="131730"/>
                    </a:lnTo>
                    <a:cubicBezTo>
                      <a:pt x="341800" y="149036"/>
                      <a:pt x="359106" y="174996"/>
                      <a:pt x="359106" y="205282"/>
                    </a:cubicBezTo>
                    <a:close/>
                  </a:path>
                </a:pathLst>
              </a:custGeom>
              <a:solidFill>
                <a:srgbClr val="D9DEE2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C2772A6-E013-4EE1-8DE5-F4EC579D169A}"/>
                  </a:ext>
                </a:extLst>
              </p:cNvPr>
              <p:cNvSpPr/>
              <p:nvPr/>
            </p:nvSpPr>
            <p:spPr>
              <a:xfrm>
                <a:off x="5126316" y="11952913"/>
                <a:ext cx="311513" cy="301577"/>
              </a:xfrm>
              <a:custGeom>
                <a:avLst/>
                <a:gdLst>
                  <a:gd name="connsiteX0" fmla="*/ 311514 w 311513"/>
                  <a:gd name="connsiteY0" fmla="*/ 201626 h 301577"/>
                  <a:gd name="connsiteX1" fmla="*/ 311514 w 311513"/>
                  <a:gd name="connsiteY1" fmla="*/ 270851 h 301577"/>
                  <a:gd name="connsiteX2" fmla="*/ 266085 w 311513"/>
                  <a:gd name="connsiteY2" fmla="*/ 296811 h 301577"/>
                  <a:gd name="connsiteX3" fmla="*/ 41103 w 311513"/>
                  <a:gd name="connsiteY3" fmla="*/ 169177 h 301577"/>
                  <a:gd name="connsiteX4" fmla="*/ 0 w 311513"/>
                  <a:gd name="connsiteY4" fmla="*/ 99951 h 301577"/>
                  <a:gd name="connsiteX5" fmla="*/ 0 w 311513"/>
                  <a:gd name="connsiteY5" fmla="*/ 30726 h 301577"/>
                  <a:gd name="connsiteX6" fmla="*/ 45429 w 311513"/>
                  <a:gd name="connsiteY6" fmla="*/ 4767 h 301577"/>
                  <a:gd name="connsiteX7" fmla="*/ 270411 w 311513"/>
                  <a:gd name="connsiteY7" fmla="*/ 132401 h 301577"/>
                  <a:gd name="connsiteX8" fmla="*/ 311514 w 311513"/>
                  <a:gd name="connsiteY8" fmla="*/ 201626 h 30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13" h="301577">
                    <a:moveTo>
                      <a:pt x="311514" y="201626"/>
                    </a:moveTo>
                    <a:lnTo>
                      <a:pt x="311514" y="270851"/>
                    </a:lnTo>
                    <a:cubicBezTo>
                      <a:pt x="311514" y="294647"/>
                      <a:pt x="285554" y="309791"/>
                      <a:pt x="266085" y="296811"/>
                    </a:cubicBezTo>
                    <a:lnTo>
                      <a:pt x="41103" y="169177"/>
                    </a:lnTo>
                    <a:cubicBezTo>
                      <a:pt x="15143" y="154034"/>
                      <a:pt x="0" y="128074"/>
                      <a:pt x="0" y="99951"/>
                    </a:cubicBezTo>
                    <a:lnTo>
                      <a:pt x="0" y="30726"/>
                    </a:lnTo>
                    <a:cubicBezTo>
                      <a:pt x="0" y="6930"/>
                      <a:pt x="25959" y="-8213"/>
                      <a:pt x="45429" y="4767"/>
                    </a:cubicBezTo>
                    <a:lnTo>
                      <a:pt x="270411" y="132401"/>
                    </a:lnTo>
                    <a:cubicBezTo>
                      <a:pt x="294208" y="145381"/>
                      <a:pt x="311514" y="171340"/>
                      <a:pt x="311514" y="201626"/>
                    </a:cubicBezTo>
                    <a:close/>
                  </a:path>
                </a:pathLst>
              </a:custGeom>
              <a:solidFill>
                <a:srgbClr val="828282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392CFC1-24A6-46C3-B414-D0948DFE4CBD}"/>
                </a:ext>
              </a:extLst>
            </p:cNvPr>
            <p:cNvSpPr/>
            <p:nvPr/>
          </p:nvSpPr>
          <p:spPr>
            <a:xfrm>
              <a:off x="5145786" y="11994222"/>
              <a:ext cx="118980" cy="137289"/>
            </a:xfrm>
            <a:custGeom>
              <a:avLst/>
              <a:gdLst>
                <a:gd name="connsiteX0" fmla="*/ 118981 w 118980"/>
                <a:gd name="connsiteY0" fmla="*/ 104071 h 137289"/>
                <a:gd name="connsiteX1" fmla="*/ 114654 w 118980"/>
                <a:gd name="connsiteY1" fmla="*/ 123541 h 137289"/>
                <a:gd name="connsiteX2" fmla="*/ 60572 w 118980"/>
                <a:gd name="connsiteY2" fmla="*/ 127867 h 137289"/>
                <a:gd name="connsiteX3" fmla="*/ 0 w 118980"/>
                <a:gd name="connsiteY3" fmla="*/ 34846 h 137289"/>
                <a:gd name="connsiteX4" fmla="*/ 34613 w 118980"/>
                <a:gd name="connsiteY4" fmla="*/ 233 h 137289"/>
                <a:gd name="connsiteX5" fmla="*/ 60572 w 118980"/>
                <a:gd name="connsiteY5" fmla="*/ 8886 h 137289"/>
                <a:gd name="connsiteX6" fmla="*/ 118981 w 118980"/>
                <a:gd name="connsiteY6" fmla="*/ 104071 h 13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80" h="137289">
                  <a:moveTo>
                    <a:pt x="118981" y="104071"/>
                  </a:moveTo>
                  <a:cubicBezTo>
                    <a:pt x="118981" y="112724"/>
                    <a:pt x="116818" y="119214"/>
                    <a:pt x="114654" y="123541"/>
                  </a:cubicBezTo>
                  <a:cubicBezTo>
                    <a:pt x="106001" y="138684"/>
                    <a:pt x="84368" y="143010"/>
                    <a:pt x="60572" y="127867"/>
                  </a:cubicBezTo>
                  <a:cubicBezTo>
                    <a:pt x="28123" y="108398"/>
                    <a:pt x="0" y="67295"/>
                    <a:pt x="0" y="34846"/>
                  </a:cubicBezTo>
                  <a:cubicBezTo>
                    <a:pt x="0" y="11050"/>
                    <a:pt x="12980" y="-1930"/>
                    <a:pt x="34613" y="233"/>
                  </a:cubicBezTo>
                  <a:cubicBezTo>
                    <a:pt x="43266" y="233"/>
                    <a:pt x="51919" y="4560"/>
                    <a:pt x="60572" y="8886"/>
                  </a:cubicBezTo>
                  <a:cubicBezTo>
                    <a:pt x="90858" y="28356"/>
                    <a:pt x="118981" y="69458"/>
                    <a:pt x="118981" y="104071"/>
                  </a:cubicBezTo>
                  <a:close/>
                </a:path>
              </a:pathLst>
            </a:custGeom>
            <a:solidFill>
              <a:srgbClr val="BDCED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0FD8D4AC-1865-4599-8125-4FF3957A2143}"/>
                </a:ext>
              </a:extLst>
            </p:cNvPr>
            <p:cNvSpPr/>
            <p:nvPr/>
          </p:nvSpPr>
          <p:spPr>
            <a:xfrm>
              <a:off x="5279909" y="12072100"/>
              <a:ext cx="116817" cy="137290"/>
            </a:xfrm>
            <a:custGeom>
              <a:avLst/>
              <a:gdLst>
                <a:gd name="connsiteX0" fmla="*/ 116818 w 116817"/>
                <a:gd name="connsiteY0" fmla="*/ 104072 h 137290"/>
                <a:gd name="connsiteX1" fmla="*/ 112491 w 116817"/>
                <a:gd name="connsiteY1" fmla="*/ 123541 h 137290"/>
                <a:gd name="connsiteX2" fmla="*/ 58409 w 116817"/>
                <a:gd name="connsiteY2" fmla="*/ 127868 h 137290"/>
                <a:gd name="connsiteX3" fmla="*/ 0 w 116817"/>
                <a:gd name="connsiteY3" fmla="*/ 34846 h 137290"/>
                <a:gd name="connsiteX4" fmla="*/ 32449 w 116817"/>
                <a:gd name="connsiteY4" fmla="*/ 233 h 137290"/>
                <a:gd name="connsiteX5" fmla="*/ 58409 w 116817"/>
                <a:gd name="connsiteY5" fmla="*/ 8887 h 137290"/>
                <a:gd name="connsiteX6" fmla="*/ 116818 w 116817"/>
                <a:gd name="connsiteY6" fmla="*/ 104072 h 13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817" h="137290">
                  <a:moveTo>
                    <a:pt x="116818" y="104072"/>
                  </a:moveTo>
                  <a:cubicBezTo>
                    <a:pt x="116818" y="112725"/>
                    <a:pt x="114654" y="119214"/>
                    <a:pt x="112491" y="123541"/>
                  </a:cubicBezTo>
                  <a:cubicBezTo>
                    <a:pt x="103838" y="138684"/>
                    <a:pt x="82205" y="143011"/>
                    <a:pt x="58409" y="127868"/>
                  </a:cubicBezTo>
                  <a:cubicBezTo>
                    <a:pt x="25960" y="108398"/>
                    <a:pt x="0" y="67295"/>
                    <a:pt x="0" y="34846"/>
                  </a:cubicBezTo>
                  <a:cubicBezTo>
                    <a:pt x="0" y="11050"/>
                    <a:pt x="12980" y="-1929"/>
                    <a:pt x="32449" y="233"/>
                  </a:cubicBezTo>
                  <a:cubicBezTo>
                    <a:pt x="41103" y="233"/>
                    <a:pt x="49756" y="4560"/>
                    <a:pt x="58409" y="8887"/>
                  </a:cubicBezTo>
                  <a:cubicBezTo>
                    <a:pt x="88695" y="30520"/>
                    <a:pt x="116818" y="71622"/>
                    <a:pt x="116818" y="104072"/>
                  </a:cubicBezTo>
                  <a:close/>
                </a:path>
              </a:pathLst>
            </a:custGeom>
            <a:solidFill>
              <a:srgbClr val="BDCED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50A4C42-36A4-4886-8E8D-D5A32377509B}"/>
                </a:ext>
              </a:extLst>
            </p:cNvPr>
            <p:cNvSpPr/>
            <p:nvPr/>
          </p:nvSpPr>
          <p:spPr>
            <a:xfrm>
              <a:off x="5176072" y="11996618"/>
              <a:ext cx="88694" cy="121144"/>
            </a:xfrm>
            <a:custGeom>
              <a:avLst/>
              <a:gdLst>
                <a:gd name="connsiteX0" fmla="*/ 88695 w 88694"/>
                <a:gd name="connsiteY0" fmla="*/ 101675 h 121144"/>
                <a:gd name="connsiteX1" fmla="*/ 84368 w 88694"/>
                <a:gd name="connsiteY1" fmla="*/ 121144 h 121144"/>
                <a:gd name="connsiteX2" fmla="*/ 58409 w 88694"/>
                <a:gd name="connsiteY2" fmla="*/ 112491 h 121144"/>
                <a:gd name="connsiteX3" fmla="*/ 0 w 88694"/>
                <a:gd name="connsiteY3" fmla="*/ 19470 h 121144"/>
                <a:gd name="connsiteX4" fmla="*/ 4327 w 88694"/>
                <a:gd name="connsiteY4" fmla="*/ 0 h 121144"/>
                <a:gd name="connsiteX5" fmla="*/ 30286 w 88694"/>
                <a:gd name="connsiteY5" fmla="*/ 8654 h 121144"/>
                <a:gd name="connsiteX6" fmla="*/ 88695 w 88694"/>
                <a:gd name="connsiteY6" fmla="*/ 101675 h 12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4" h="121144">
                  <a:moveTo>
                    <a:pt x="88695" y="101675"/>
                  </a:moveTo>
                  <a:cubicBezTo>
                    <a:pt x="88695" y="110328"/>
                    <a:pt x="86532" y="116818"/>
                    <a:pt x="84368" y="121144"/>
                  </a:cubicBezTo>
                  <a:cubicBezTo>
                    <a:pt x="75715" y="121144"/>
                    <a:pt x="67062" y="116818"/>
                    <a:pt x="58409" y="112491"/>
                  </a:cubicBezTo>
                  <a:cubicBezTo>
                    <a:pt x="25959" y="93022"/>
                    <a:pt x="0" y="51920"/>
                    <a:pt x="0" y="19470"/>
                  </a:cubicBezTo>
                  <a:cubicBezTo>
                    <a:pt x="0" y="10816"/>
                    <a:pt x="2163" y="4327"/>
                    <a:pt x="4327" y="0"/>
                  </a:cubicBezTo>
                  <a:cubicBezTo>
                    <a:pt x="12980" y="0"/>
                    <a:pt x="21633" y="4327"/>
                    <a:pt x="30286" y="8654"/>
                  </a:cubicBezTo>
                  <a:cubicBezTo>
                    <a:pt x="60572" y="25960"/>
                    <a:pt x="88695" y="67062"/>
                    <a:pt x="88695" y="101675"/>
                  </a:cubicBezTo>
                  <a:close/>
                </a:path>
              </a:pathLst>
            </a:custGeom>
            <a:solidFill>
              <a:srgbClr val="E2E9E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1C7010B-0558-49AB-B0CF-06544B4FFFD6}"/>
                </a:ext>
              </a:extLst>
            </p:cNvPr>
            <p:cNvSpPr/>
            <p:nvPr/>
          </p:nvSpPr>
          <p:spPr>
            <a:xfrm>
              <a:off x="5305869" y="12072333"/>
              <a:ext cx="90858" cy="123307"/>
            </a:xfrm>
            <a:custGeom>
              <a:avLst/>
              <a:gdLst>
                <a:gd name="connsiteX0" fmla="*/ 90858 w 90858"/>
                <a:gd name="connsiteY0" fmla="*/ 103838 h 123307"/>
                <a:gd name="connsiteX1" fmla="*/ 86532 w 90858"/>
                <a:gd name="connsiteY1" fmla="*/ 123308 h 123307"/>
                <a:gd name="connsiteX2" fmla="*/ 60572 w 90858"/>
                <a:gd name="connsiteY2" fmla="*/ 114655 h 123307"/>
                <a:gd name="connsiteX3" fmla="*/ 0 w 90858"/>
                <a:gd name="connsiteY3" fmla="*/ 21633 h 123307"/>
                <a:gd name="connsiteX4" fmla="*/ 4327 w 90858"/>
                <a:gd name="connsiteY4" fmla="*/ 0 h 123307"/>
                <a:gd name="connsiteX5" fmla="*/ 30286 w 90858"/>
                <a:gd name="connsiteY5" fmla="*/ 8654 h 123307"/>
                <a:gd name="connsiteX6" fmla="*/ 90858 w 90858"/>
                <a:gd name="connsiteY6" fmla="*/ 103838 h 12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58" h="123307">
                  <a:moveTo>
                    <a:pt x="90858" y="103838"/>
                  </a:moveTo>
                  <a:cubicBezTo>
                    <a:pt x="90858" y="112491"/>
                    <a:pt x="88695" y="118981"/>
                    <a:pt x="86532" y="123308"/>
                  </a:cubicBezTo>
                  <a:cubicBezTo>
                    <a:pt x="77878" y="123308"/>
                    <a:pt x="69225" y="121144"/>
                    <a:pt x="60572" y="114655"/>
                  </a:cubicBezTo>
                  <a:cubicBezTo>
                    <a:pt x="28123" y="95185"/>
                    <a:pt x="0" y="54082"/>
                    <a:pt x="0" y="21633"/>
                  </a:cubicBezTo>
                  <a:cubicBezTo>
                    <a:pt x="0" y="12980"/>
                    <a:pt x="2163" y="6490"/>
                    <a:pt x="4327" y="0"/>
                  </a:cubicBezTo>
                  <a:cubicBezTo>
                    <a:pt x="12980" y="0"/>
                    <a:pt x="21633" y="4327"/>
                    <a:pt x="30286" y="8654"/>
                  </a:cubicBezTo>
                  <a:cubicBezTo>
                    <a:pt x="62735" y="30287"/>
                    <a:pt x="90858" y="71389"/>
                    <a:pt x="90858" y="103838"/>
                  </a:cubicBezTo>
                  <a:close/>
                </a:path>
              </a:pathLst>
            </a:custGeom>
            <a:solidFill>
              <a:srgbClr val="E2E9E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1EAB4E87-AE43-4675-A9BA-723537E7A7AE}"/>
              </a:ext>
            </a:extLst>
          </p:cNvPr>
          <p:cNvSpPr/>
          <p:nvPr/>
        </p:nvSpPr>
        <p:spPr>
          <a:xfrm>
            <a:off x="7920948" y="9237167"/>
            <a:ext cx="201006" cy="619316"/>
          </a:xfrm>
          <a:custGeom>
            <a:avLst/>
            <a:gdLst>
              <a:gd name="connsiteX0" fmla="*/ 240125 w 240125"/>
              <a:gd name="connsiteY0" fmla="*/ 49756 h 739845"/>
              <a:gd name="connsiteX1" fmla="*/ 240125 w 240125"/>
              <a:gd name="connsiteY1" fmla="*/ 49756 h 739845"/>
              <a:gd name="connsiteX2" fmla="*/ 106001 w 240125"/>
              <a:gd name="connsiteY2" fmla="*/ 690090 h 739845"/>
              <a:gd name="connsiteX3" fmla="*/ 90858 w 240125"/>
              <a:gd name="connsiteY3" fmla="*/ 739846 h 739845"/>
              <a:gd name="connsiteX4" fmla="*/ 0 w 240125"/>
              <a:gd name="connsiteY4" fmla="*/ 696580 h 739845"/>
              <a:gd name="connsiteX5" fmla="*/ 15143 w 240125"/>
              <a:gd name="connsiteY5" fmla="*/ 646824 h 739845"/>
              <a:gd name="connsiteX6" fmla="*/ 151430 w 240125"/>
              <a:gd name="connsiteY6" fmla="*/ 0 h 739845"/>
              <a:gd name="connsiteX7" fmla="*/ 151430 w 240125"/>
              <a:gd name="connsiteY7" fmla="*/ 0 h 73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125" h="739845">
                <a:moveTo>
                  <a:pt x="240125" y="49756"/>
                </a:moveTo>
                <a:lnTo>
                  <a:pt x="240125" y="49756"/>
                </a:lnTo>
                <a:lnTo>
                  <a:pt x="106001" y="690090"/>
                </a:lnTo>
                <a:lnTo>
                  <a:pt x="90858" y="739846"/>
                </a:lnTo>
                <a:lnTo>
                  <a:pt x="0" y="696580"/>
                </a:lnTo>
                <a:lnTo>
                  <a:pt x="15143" y="646824"/>
                </a:lnTo>
                <a:lnTo>
                  <a:pt x="151430" y="0"/>
                </a:lnTo>
                <a:lnTo>
                  <a:pt x="151430" y="0"/>
                </a:lnTo>
                <a:close/>
              </a:path>
            </a:pathLst>
          </a:custGeom>
          <a:solidFill>
            <a:srgbClr val="B37A0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37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295396" y="8593633"/>
            <a:ext cx="237644" cy="1862247"/>
            <a:chOff x="7142503" y="8740058"/>
            <a:chExt cx="283894" cy="2224671"/>
          </a:xfrm>
          <a:solidFill>
            <a:srgbClr val="000000"/>
          </a:solidFill>
        </p:grpSpPr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4E9EF72-65CE-4E10-A588-9326B9A43DE0}"/>
                </a:ext>
              </a:extLst>
            </p:cNvPr>
            <p:cNvSpPr/>
            <p:nvPr/>
          </p:nvSpPr>
          <p:spPr>
            <a:xfrm>
              <a:off x="7142503" y="9379037"/>
              <a:ext cx="212002" cy="1585692"/>
            </a:xfrm>
            <a:custGeom>
              <a:avLst/>
              <a:gdLst>
                <a:gd name="connsiteX0" fmla="*/ 0 w 212002"/>
                <a:gd name="connsiteY0" fmla="*/ 2163 h 1585692"/>
                <a:gd name="connsiteX1" fmla="*/ 0 w 212002"/>
                <a:gd name="connsiteY1" fmla="*/ 1516467 h 1585692"/>
                <a:gd name="connsiteX2" fmla="*/ 106001 w 212002"/>
                <a:gd name="connsiteY2" fmla="*/ 1585692 h 1585692"/>
                <a:gd name="connsiteX3" fmla="*/ 212003 w 212002"/>
                <a:gd name="connsiteY3" fmla="*/ 1516467 h 1585692"/>
                <a:gd name="connsiteX4" fmla="*/ 212003 w 212002"/>
                <a:gd name="connsiteY4" fmla="*/ 0 h 1585692"/>
                <a:gd name="connsiteX5" fmla="*/ 0 w 212002"/>
                <a:gd name="connsiteY5" fmla="*/ 2163 h 158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002" h="1585692">
                  <a:moveTo>
                    <a:pt x="0" y="2163"/>
                  </a:moveTo>
                  <a:lnTo>
                    <a:pt x="0" y="1516467"/>
                  </a:lnTo>
                  <a:cubicBezTo>
                    <a:pt x="0" y="1555407"/>
                    <a:pt x="47592" y="1585692"/>
                    <a:pt x="106001" y="1585692"/>
                  </a:cubicBezTo>
                  <a:cubicBezTo>
                    <a:pt x="164410" y="1585692"/>
                    <a:pt x="212003" y="1555407"/>
                    <a:pt x="212003" y="1516467"/>
                  </a:cubicBezTo>
                  <a:lnTo>
                    <a:pt x="212003" y="0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rgbClr val="A7AAA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960B0B5-8FDF-4799-AA76-1A97B6529FBA}"/>
                </a:ext>
              </a:extLst>
            </p:cNvPr>
            <p:cNvSpPr/>
            <p:nvPr/>
          </p:nvSpPr>
          <p:spPr>
            <a:xfrm>
              <a:off x="7144666" y="9311975"/>
              <a:ext cx="212002" cy="138450"/>
            </a:xfrm>
            <a:custGeom>
              <a:avLst/>
              <a:gdLst>
                <a:gd name="connsiteX0" fmla="*/ 212003 w 212002"/>
                <a:gd name="connsiteY0" fmla="*/ 69225 h 138450"/>
                <a:gd name="connsiteX1" fmla="*/ 106002 w 212002"/>
                <a:gd name="connsiteY1" fmla="*/ 138451 h 138450"/>
                <a:gd name="connsiteX2" fmla="*/ 0 w 212002"/>
                <a:gd name="connsiteY2" fmla="*/ 69225 h 138450"/>
                <a:gd name="connsiteX3" fmla="*/ 106002 w 212002"/>
                <a:gd name="connsiteY3" fmla="*/ 0 h 138450"/>
                <a:gd name="connsiteX4" fmla="*/ 212003 w 212002"/>
                <a:gd name="connsiteY4" fmla="*/ 69225 h 1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002" h="138450">
                  <a:moveTo>
                    <a:pt x="212003" y="69225"/>
                  </a:moveTo>
                  <a:cubicBezTo>
                    <a:pt x="212003" y="107457"/>
                    <a:pt x="164544" y="138451"/>
                    <a:pt x="106002" y="138451"/>
                  </a:cubicBezTo>
                  <a:cubicBezTo>
                    <a:pt x="47459" y="138451"/>
                    <a:pt x="0" y="107458"/>
                    <a:pt x="0" y="69225"/>
                  </a:cubicBezTo>
                  <a:cubicBezTo>
                    <a:pt x="0" y="30993"/>
                    <a:pt x="47459" y="0"/>
                    <a:pt x="106002" y="0"/>
                  </a:cubicBezTo>
                  <a:cubicBezTo>
                    <a:pt x="164544" y="0"/>
                    <a:pt x="212003" y="30993"/>
                    <a:pt x="212003" y="69225"/>
                  </a:cubicBezTo>
                  <a:close/>
                </a:path>
              </a:pathLst>
            </a:custGeom>
            <a:solidFill>
              <a:srgbClr val="E1F0F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340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7194422" y="8740058"/>
              <a:ext cx="231975" cy="654122"/>
              <a:chOff x="7194422" y="8740058"/>
              <a:chExt cx="231975" cy="654122"/>
            </a:xfrm>
            <a:solidFill>
              <a:srgbClr val="000000"/>
            </a:solidFill>
          </p:grpSpPr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92EAF201-69B8-42B2-84F8-4A7DBEA0EE61}"/>
                  </a:ext>
                </a:extLst>
              </p:cNvPr>
              <p:cNvSpPr/>
              <p:nvPr/>
            </p:nvSpPr>
            <p:spPr>
              <a:xfrm>
                <a:off x="7196585" y="8742318"/>
                <a:ext cx="229812" cy="651861"/>
              </a:xfrm>
              <a:custGeom>
                <a:avLst/>
                <a:gdLst>
                  <a:gd name="connsiteX0" fmla="*/ 229309 w 229812"/>
                  <a:gd name="connsiteY0" fmla="*/ 52630 h 651861"/>
                  <a:gd name="connsiteX1" fmla="*/ 177390 w 229812"/>
                  <a:gd name="connsiteY1" fmla="*/ 171611 h 651861"/>
                  <a:gd name="connsiteX2" fmla="*/ 149267 w 229812"/>
                  <a:gd name="connsiteY2" fmla="*/ 195407 h 651861"/>
                  <a:gd name="connsiteX3" fmla="*/ 110328 w 229812"/>
                  <a:gd name="connsiteY3" fmla="*/ 277613 h 651861"/>
                  <a:gd name="connsiteX4" fmla="*/ 110328 w 229812"/>
                  <a:gd name="connsiteY4" fmla="*/ 623739 h 651861"/>
                  <a:gd name="connsiteX5" fmla="*/ 54082 w 229812"/>
                  <a:gd name="connsiteY5" fmla="*/ 651862 h 651861"/>
                  <a:gd name="connsiteX6" fmla="*/ 0 w 229812"/>
                  <a:gd name="connsiteY6" fmla="*/ 625902 h 651861"/>
                  <a:gd name="connsiteX7" fmla="*/ 0 w 229812"/>
                  <a:gd name="connsiteY7" fmla="*/ 249490 h 651861"/>
                  <a:gd name="connsiteX8" fmla="*/ 67062 w 229812"/>
                  <a:gd name="connsiteY8" fmla="*/ 106712 h 651861"/>
                  <a:gd name="connsiteX9" fmla="*/ 186043 w 229812"/>
                  <a:gd name="connsiteY9" fmla="*/ 711 h 651861"/>
                  <a:gd name="connsiteX10" fmla="*/ 229309 w 229812"/>
                  <a:gd name="connsiteY10" fmla="*/ 52630 h 651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9812" h="651861">
                    <a:moveTo>
                      <a:pt x="229309" y="52630"/>
                    </a:moveTo>
                    <a:cubicBezTo>
                      <a:pt x="235799" y="128345"/>
                      <a:pt x="177390" y="171611"/>
                      <a:pt x="177390" y="171611"/>
                    </a:cubicBezTo>
                    <a:lnTo>
                      <a:pt x="149267" y="195407"/>
                    </a:lnTo>
                    <a:cubicBezTo>
                      <a:pt x="125471" y="214877"/>
                      <a:pt x="110328" y="245163"/>
                      <a:pt x="110328" y="277613"/>
                    </a:cubicBezTo>
                    <a:lnTo>
                      <a:pt x="110328" y="623739"/>
                    </a:lnTo>
                    <a:cubicBezTo>
                      <a:pt x="103838" y="641045"/>
                      <a:pt x="82205" y="651862"/>
                      <a:pt x="54082" y="651862"/>
                    </a:cubicBezTo>
                    <a:cubicBezTo>
                      <a:pt x="28123" y="651862"/>
                      <a:pt x="6490" y="641045"/>
                      <a:pt x="0" y="625902"/>
                    </a:cubicBezTo>
                    <a:lnTo>
                      <a:pt x="0" y="249490"/>
                    </a:lnTo>
                    <a:cubicBezTo>
                      <a:pt x="0" y="193244"/>
                      <a:pt x="23796" y="141325"/>
                      <a:pt x="67062" y="106712"/>
                    </a:cubicBezTo>
                    <a:lnTo>
                      <a:pt x="186043" y="711"/>
                    </a:lnTo>
                    <a:cubicBezTo>
                      <a:pt x="183880" y="711"/>
                      <a:pt x="224982" y="-10105"/>
                      <a:pt x="229309" y="52630"/>
                    </a:cubicBezTo>
                    <a:close/>
                  </a:path>
                </a:pathLst>
              </a:custGeom>
              <a:solidFill>
                <a:srgbClr val="B9C6C7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A990970-84AA-4C03-850E-703838962AB8}"/>
                  </a:ext>
                </a:extLst>
              </p:cNvPr>
              <p:cNvSpPr/>
              <p:nvPr/>
            </p:nvSpPr>
            <p:spPr>
              <a:xfrm>
                <a:off x="7194422" y="8740058"/>
                <a:ext cx="222818" cy="647632"/>
              </a:xfrm>
              <a:custGeom>
                <a:avLst/>
                <a:gdLst>
                  <a:gd name="connsiteX0" fmla="*/ 23796 w 222818"/>
                  <a:gd name="connsiteY0" fmla="*/ 643306 h 647632"/>
                  <a:gd name="connsiteX1" fmla="*/ 23796 w 222818"/>
                  <a:gd name="connsiteY1" fmla="*/ 266893 h 647632"/>
                  <a:gd name="connsiteX2" fmla="*/ 90858 w 222818"/>
                  <a:gd name="connsiteY2" fmla="*/ 124116 h 647632"/>
                  <a:gd name="connsiteX3" fmla="*/ 209839 w 222818"/>
                  <a:gd name="connsiteY3" fmla="*/ 18115 h 647632"/>
                  <a:gd name="connsiteX4" fmla="*/ 222819 w 222818"/>
                  <a:gd name="connsiteY4" fmla="*/ 18115 h 647632"/>
                  <a:gd name="connsiteX5" fmla="*/ 186043 w 222818"/>
                  <a:gd name="connsiteY5" fmla="*/ 808 h 647632"/>
                  <a:gd name="connsiteX6" fmla="*/ 67062 w 222818"/>
                  <a:gd name="connsiteY6" fmla="*/ 106810 h 647632"/>
                  <a:gd name="connsiteX7" fmla="*/ 0 w 222818"/>
                  <a:gd name="connsiteY7" fmla="*/ 249587 h 647632"/>
                  <a:gd name="connsiteX8" fmla="*/ 0 w 222818"/>
                  <a:gd name="connsiteY8" fmla="*/ 626000 h 647632"/>
                  <a:gd name="connsiteX9" fmla="*/ 23796 w 222818"/>
                  <a:gd name="connsiteY9" fmla="*/ 647633 h 647632"/>
                  <a:gd name="connsiteX10" fmla="*/ 23796 w 222818"/>
                  <a:gd name="connsiteY10" fmla="*/ 643306 h 64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2818" h="647632">
                    <a:moveTo>
                      <a:pt x="23796" y="643306"/>
                    </a:moveTo>
                    <a:lnTo>
                      <a:pt x="23796" y="266893"/>
                    </a:lnTo>
                    <a:cubicBezTo>
                      <a:pt x="23796" y="210648"/>
                      <a:pt x="47592" y="158729"/>
                      <a:pt x="90858" y="124116"/>
                    </a:cubicBezTo>
                    <a:lnTo>
                      <a:pt x="209839" y="18115"/>
                    </a:lnTo>
                    <a:cubicBezTo>
                      <a:pt x="209839" y="18115"/>
                      <a:pt x="216329" y="15952"/>
                      <a:pt x="222819" y="18115"/>
                    </a:cubicBezTo>
                    <a:cubicBezTo>
                      <a:pt x="209839" y="-5681"/>
                      <a:pt x="186043" y="808"/>
                      <a:pt x="186043" y="808"/>
                    </a:cubicBezTo>
                    <a:lnTo>
                      <a:pt x="67062" y="106810"/>
                    </a:lnTo>
                    <a:cubicBezTo>
                      <a:pt x="23796" y="141422"/>
                      <a:pt x="0" y="193342"/>
                      <a:pt x="0" y="249587"/>
                    </a:cubicBezTo>
                    <a:lnTo>
                      <a:pt x="0" y="626000"/>
                    </a:lnTo>
                    <a:cubicBezTo>
                      <a:pt x="4327" y="634653"/>
                      <a:pt x="12980" y="641143"/>
                      <a:pt x="23796" y="647633"/>
                    </a:cubicBezTo>
                    <a:cubicBezTo>
                      <a:pt x="25959" y="645469"/>
                      <a:pt x="23796" y="645469"/>
                      <a:pt x="23796" y="643306"/>
                    </a:cubicBezTo>
                    <a:close/>
                  </a:path>
                </a:pathLst>
              </a:custGeom>
              <a:solidFill>
                <a:srgbClr val="DDE2E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85652A42-12E8-4476-82E8-5D18518F683A}"/>
                  </a:ext>
                </a:extLst>
              </p:cNvPr>
              <p:cNvSpPr/>
              <p:nvPr/>
            </p:nvSpPr>
            <p:spPr>
              <a:xfrm>
                <a:off x="7278790" y="8874990"/>
                <a:ext cx="129797" cy="514862"/>
              </a:xfrm>
              <a:custGeom>
                <a:avLst/>
                <a:gdLst>
                  <a:gd name="connsiteX0" fmla="*/ 129797 w 129797"/>
                  <a:gd name="connsiteY0" fmla="*/ 0 h 514862"/>
                  <a:gd name="connsiteX1" fmla="*/ 67062 w 129797"/>
                  <a:gd name="connsiteY1" fmla="*/ 56246 h 514862"/>
                  <a:gd name="connsiteX2" fmla="*/ 0 w 129797"/>
                  <a:gd name="connsiteY2" fmla="*/ 199023 h 514862"/>
                  <a:gd name="connsiteX3" fmla="*/ 0 w 129797"/>
                  <a:gd name="connsiteY3" fmla="*/ 514863 h 514862"/>
                  <a:gd name="connsiteX4" fmla="*/ 28123 w 129797"/>
                  <a:gd name="connsiteY4" fmla="*/ 491067 h 514862"/>
                  <a:gd name="connsiteX5" fmla="*/ 28123 w 129797"/>
                  <a:gd name="connsiteY5" fmla="*/ 144941 h 514862"/>
                  <a:gd name="connsiteX6" fmla="*/ 67062 w 129797"/>
                  <a:gd name="connsiteY6" fmla="*/ 62735 h 514862"/>
                  <a:gd name="connsiteX7" fmla="*/ 95185 w 129797"/>
                  <a:gd name="connsiteY7" fmla="*/ 38939 h 514862"/>
                  <a:gd name="connsiteX8" fmla="*/ 129797 w 129797"/>
                  <a:gd name="connsiteY8" fmla="*/ 0 h 51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97" h="514862">
                    <a:moveTo>
                      <a:pt x="129797" y="0"/>
                    </a:moveTo>
                    <a:lnTo>
                      <a:pt x="67062" y="56246"/>
                    </a:lnTo>
                    <a:cubicBezTo>
                      <a:pt x="23796" y="90858"/>
                      <a:pt x="0" y="142777"/>
                      <a:pt x="0" y="199023"/>
                    </a:cubicBezTo>
                    <a:lnTo>
                      <a:pt x="0" y="514863"/>
                    </a:lnTo>
                    <a:cubicBezTo>
                      <a:pt x="12980" y="510537"/>
                      <a:pt x="23796" y="501884"/>
                      <a:pt x="28123" y="491067"/>
                    </a:cubicBezTo>
                    <a:lnTo>
                      <a:pt x="28123" y="144941"/>
                    </a:lnTo>
                    <a:cubicBezTo>
                      <a:pt x="28123" y="112491"/>
                      <a:pt x="43266" y="82205"/>
                      <a:pt x="67062" y="62735"/>
                    </a:cubicBezTo>
                    <a:lnTo>
                      <a:pt x="95185" y="38939"/>
                    </a:lnTo>
                    <a:cubicBezTo>
                      <a:pt x="95185" y="38939"/>
                      <a:pt x="114654" y="23796"/>
                      <a:pt x="129797" y="0"/>
                    </a:cubicBezTo>
                    <a:close/>
                  </a:path>
                </a:pathLst>
              </a:custGeom>
              <a:solidFill>
                <a:srgbClr val="A6A9AB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32249506-EF84-48B5-8655-65A58CDFF01A}"/>
              </a:ext>
            </a:extLst>
          </p:cNvPr>
          <p:cNvSpPr/>
          <p:nvPr/>
        </p:nvSpPr>
        <p:spPr>
          <a:xfrm>
            <a:off x="7502638" y="8836966"/>
            <a:ext cx="1320122" cy="814889"/>
          </a:xfrm>
          <a:custGeom>
            <a:avLst/>
            <a:gdLst>
              <a:gd name="connsiteX0" fmla="*/ 0 w 1577039"/>
              <a:gd name="connsiteY0" fmla="*/ 0 h 973480"/>
              <a:gd name="connsiteX1" fmla="*/ 43266 w 1577039"/>
              <a:gd name="connsiteY1" fmla="*/ 86532 h 973480"/>
              <a:gd name="connsiteX2" fmla="*/ 1577039 w 1577039"/>
              <a:gd name="connsiteY2" fmla="*/ 973481 h 973480"/>
              <a:gd name="connsiteX3" fmla="*/ 1533773 w 1577039"/>
              <a:gd name="connsiteY3" fmla="*/ 886949 h 973480"/>
              <a:gd name="connsiteX4" fmla="*/ 0 w 1577039"/>
              <a:gd name="connsiteY4" fmla="*/ 0 h 9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039" h="973480">
                <a:moveTo>
                  <a:pt x="0" y="0"/>
                </a:moveTo>
                <a:cubicBezTo>
                  <a:pt x="0" y="0"/>
                  <a:pt x="21633" y="60572"/>
                  <a:pt x="43266" y="86532"/>
                </a:cubicBezTo>
                <a:cubicBezTo>
                  <a:pt x="324494" y="428331"/>
                  <a:pt x="1577039" y="973481"/>
                  <a:pt x="1577039" y="973481"/>
                </a:cubicBezTo>
                <a:lnTo>
                  <a:pt x="1533773" y="886949"/>
                </a:lnTo>
                <a:cubicBezTo>
                  <a:pt x="1533773" y="884786"/>
                  <a:pt x="335310" y="337473"/>
                  <a:pt x="0" y="0"/>
                </a:cubicBezTo>
                <a:close/>
              </a:path>
            </a:pathLst>
          </a:custGeom>
          <a:solidFill>
            <a:srgbClr val="976305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45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7861438" y="8704320"/>
            <a:ext cx="142866" cy="103672"/>
            <a:chOff x="5429474" y="8872286"/>
            <a:chExt cx="170670" cy="123848"/>
          </a:xfrm>
          <a:solidFill>
            <a:srgbClr val="000000"/>
          </a:solidFill>
        </p:grpSpPr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B10FF52-2C8F-4B59-8D6F-CA8E3B335155}"/>
                </a:ext>
              </a:extLst>
            </p:cNvPr>
            <p:cNvSpPr/>
            <p:nvPr/>
          </p:nvSpPr>
          <p:spPr>
            <a:xfrm>
              <a:off x="5429474" y="8878011"/>
              <a:ext cx="122463" cy="104749"/>
            </a:xfrm>
            <a:custGeom>
              <a:avLst/>
              <a:gdLst>
                <a:gd name="connsiteX0" fmla="*/ 103541 w 122463"/>
                <a:gd name="connsiteY0" fmla="*/ 64042 h 104749"/>
                <a:gd name="connsiteX1" fmla="*/ 62438 w 122463"/>
                <a:gd name="connsiteY1" fmla="*/ 90001 h 104749"/>
                <a:gd name="connsiteX2" fmla="*/ 38642 w 122463"/>
                <a:gd name="connsiteY2" fmla="*/ 102981 h 104749"/>
                <a:gd name="connsiteX3" fmla="*/ 19172 w 122463"/>
                <a:gd name="connsiteY3" fmla="*/ 87838 h 104749"/>
                <a:gd name="connsiteX4" fmla="*/ 4029 w 122463"/>
                <a:gd name="connsiteY4" fmla="*/ 46735 h 104749"/>
                <a:gd name="connsiteX5" fmla="*/ 45132 w 122463"/>
                <a:gd name="connsiteY5" fmla="*/ 20776 h 104749"/>
                <a:gd name="connsiteX6" fmla="*/ 112194 w 122463"/>
                <a:gd name="connsiteY6" fmla="*/ 1306 h 104749"/>
                <a:gd name="connsiteX7" fmla="*/ 116520 w 122463"/>
                <a:gd name="connsiteY7" fmla="*/ 3469 h 104749"/>
                <a:gd name="connsiteX8" fmla="*/ 103541 w 122463"/>
                <a:gd name="connsiteY8" fmla="*/ 64042 h 10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463" h="104749">
                  <a:moveTo>
                    <a:pt x="103541" y="64042"/>
                  </a:moveTo>
                  <a:lnTo>
                    <a:pt x="62438" y="90001"/>
                  </a:lnTo>
                  <a:cubicBezTo>
                    <a:pt x="51622" y="96491"/>
                    <a:pt x="49459" y="109471"/>
                    <a:pt x="38642" y="102981"/>
                  </a:cubicBezTo>
                  <a:lnTo>
                    <a:pt x="19172" y="87838"/>
                  </a:lnTo>
                  <a:cubicBezTo>
                    <a:pt x="6193" y="81348"/>
                    <a:pt x="-6787" y="53225"/>
                    <a:pt x="4029" y="46735"/>
                  </a:cubicBezTo>
                  <a:lnTo>
                    <a:pt x="45132" y="20776"/>
                  </a:lnTo>
                  <a:cubicBezTo>
                    <a:pt x="55948" y="14286"/>
                    <a:pt x="101377" y="-5184"/>
                    <a:pt x="112194" y="1306"/>
                  </a:cubicBezTo>
                  <a:lnTo>
                    <a:pt x="116520" y="3469"/>
                  </a:lnTo>
                  <a:cubicBezTo>
                    <a:pt x="131664" y="9959"/>
                    <a:pt x="114357" y="57551"/>
                    <a:pt x="103541" y="64042"/>
                  </a:cubicBezTo>
                  <a:close/>
                </a:path>
              </a:pathLst>
            </a:custGeom>
            <a:solidFill>
              <a:srgbClr val="A93E38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D48E961-217E-4264-90FB-487FE2D347B4}"/>
                </a:ext>
              </a:extLst>
            </p:cNvPr>
            <p:cNvSpPr/>
            <p:nvPr/>
          </p:nvSpPr>
          <p:spPr>
            <a:xfrm>
              <a:off x="5462601" y="8878017"/>
              <a:ext cx="137542" cy="118118"/>
            </a:xfrm>
            <a:custGeom>
              <a:avLst/>
              <a:gdLst>
                <a:gd name="connsiteX0" fmla="*/ 128822 w 137542"/>
                <a:gd name="connsiteY0" fmla="*/ 70525 h 118118"/>
                <a:gd name="connsiteX1" fmla="*/ 61760 w 137542"/>
                <a:gd name="connsiteY1" fmla="*/ 111628 h 118118"/>
                <a:gd name="connsiteX2" fmla="*/ 20658 w 137542"/>
                <a:gd name="connsiteY2" fmla="*/ 111628 h 118118"/>
                <a:gd name="connsiteX3" fmla="*/ 5515 w 137542"/>
                <a:gd name="connsiteY3" fmla="*/ 102975 h 118118"/>
                <a:gd name="connsiteX4" fmla="*/ 22821 w 137542"/>
                <a:gd name="connsiteY4" fmla="*/ 27260 h 118118"/>
                <a:gd name="connsiteX5" fmla="*/ 70413 w 137542"/>
                <a:gd name="connsiteY5" fmla="*/ 22933 h 118118"/>
                <a:gd name="connsiteX6" fmla="*/ 115842 w 137542"/>
                <a:gd name="connsiteY6" fmla="*/ 1301 h 118118"/>
                <a:gd name="connsiteX7" fmla="*/ 126659 w 137542"/>
                <a:gd name="connsiteY7" fmla="*/ 9954 h 118118"/>
                <a:gd name="connsiteX8" fmla="*/ 128822 w 137542"/>
                <a:gd name="connsiteY8" fmla="*/ 70525 h 11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542" h="118118">
                  <a:moveTo>
                    <a:pt x="128822" y="70525"/>
                  </a:moveTo>
                  <a:lnTo>
                    <a:pt x="61760" y="111628"/>
                  </a:lnTo>
                  <a:cubicBezTo>
                    <a:pt x="48781" y="120281"/>
                    <a:pt x="33638" y="120281"/>
                    <a:pt x="20658" y="111628"/>
                  </a:cubicBezTo>
                  <a:lnTo>
                    <a:pt x="5515" y="102975"/>
                  </a:lnTo>
                  <a:cubicBezTo>
                    <a:pt x="-9628" y="94322"/>
                    <a:pt x="9841" y="35913"/>
                    <a:pt x="22821" y="27260"/>
                  </a:cubicBezTo>
                  <a:lnTo>
                    <a:pt x="70413" y="22933"/>
                  </a:lnTo>
                  <a:cubicBezTo>
                    <a:pt x="83393" y="14280"/>
                    <a:pt x="102863" y="-5190"/>
                    <a:pt x="115842" y="1301"/>
                  </a:cubicBezTo>
                  <a:lnTo>
                    <a:pt x="126659" y="9954"/>
                  </a:lnTo>
                  <a:cubicBezTo>
                    <a:pt x="139639" y="20770"/>
                    <a:pt x="141802" y="61872"/>
                    <a:pt x="128822" y="70525"/>
                  </a:cubicBezTo>
                  <a:close/>
                </a:path>
              </a:pathLst>
            </a:custGeom>
            <a:solidFill>
              <a:srgbClr val="ED83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C638801-7BC5-4F0F-87CF-37E7B1366CDD}"/>
                </a:ext>
              </a:extLst>
            </p:cNvPr>
            <p:cNvSpPr/>
            <p:nvPr/>
          </p:nvSpPr>
          <p:spPr>
            <a:xfrm>
              <a:off x="5482177" y="8872286"/>
              <a:ext cx="101674" cy="70307"/>
            </a:xfrm>
            <a:custGeom>
              <a:avLst/>
              <a:gdLst>
                <a:gd name="connsiteX0" fmla="*/ 91940 w 101674"/>
                <a:gd name="connsiteY0" fmla="*/ 39480 h 70307"/>
                <a:gd name="connsiteX1" fmla="*/ 50837 w 101674"/>
                <a:gd name="connsiteY1" fmla="*/ 65440 h 70307"/>
                <a:gd name="connsiteX2" fmla="*/ 14062 w 101674"/>
                <a:gd name="connsiteY2" fmla="*/ 65440 h 70307"/>
                <a:gd name="connsiteX3" fmla="*/ 9735 w 101674"/>
                <a:gd name="connsiteY3" fmla="*/ 63276 h 70307"/>
                <a:gd name="connsiteX4" fmla="*/ 9735 w 101674"/>
                <a:gd name="connsiteY4" fmla="*/ 30827 h 70307"/>
                <a:gd name="connsiteX5" fmla="*/ 50837 w 101674"/>
                <a:gd name="connsiteY5" fmla="*/ 4868 h 70307"/>
                <a:gd name="connsiteX6" fmla="*/ 87613 w 101674"/>
                <a:gd name="connsiteY6" fmla="*/ 4868 h 70307"/>
                <a:gd name="connsiteX7" fmla="*/ 91940 w 101674"/>
                <a:gd name="connsiteY7" fmla="*/ 7031 h 70307"/>
                <a:gd name="connsiteX8" fmla="*/ 91940 w 101674"/>
                <a:gd name="connsiteY8" fmla="*/ 39480 h 7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74" h="70307">
                  <a:moveTo>
                    <a:pt x="91940" y="39480"/>
                  </a:moveTo>
                  <a:lnTo>
                    <a:pt x="50837" y="65440"/>
                  </a:lnTo>
                  <a:cubicBezTo>
                    <a:pt x="40021" y="71930"/>
                    <a:pt x="24878" y="71930"/>
                    <a:pt x="14062" y="65440"/>
                  </a:cubicBezTo>
                  <a:lnTo>
                    <a:pt x="9735" y="63276"/>
                  </a:lnTo>
                  <a:cubicBezTo>
                    <a:pt x="-3245" y="56787"/>
                    <a:pt x="-3245" y="37317"/>
                    <a:pt x="9735" y="30827"/>
                  </a:cubicBezTo>
                  <a:lnTo>
                    <a:pt x="50837" y="4868"/>
                  </a:lnTo>
                  <a:cubicBezTo>
                    <a:pt x="61654" y="-1623"/>
                    <a:pt x="76797" y="-1623"/>
                    <a:pt x="87613" y="4868"/>
                  </a:cubicBezTo>
                  <a:lnTo>
                    <a:pt x="91940" y="7031"/>
                  </a:lnTo>
                  <a:cubicBezTo>
                    <a:pt x="104920" y="13521"/>
                    <a:pt x="104920" y="30827"/>
                    <a:pt x="91940" y="39480"/>
                  </a:cubicBezTo>
                  <a:close/>
                </a:path>
              </a:pathLst>
            </a:custGeom>
            <a:solidFill>
              <a:srgbClr val="EDBD51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49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8178340" y="8887217"/>
            <a:ext cx="142866" cy="103672"/>
            <a:chOff x="5808050" y="9090778"/>
            <a:chExt cx="170670" cy="123848"/>
          </a:xfrm>
          <a:solidFill>
            <a:srgbClr val="000000"/>
          </a:solidFill>
        </p:grpSpPr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F52B99D-F427-4626-AE14-879C5450E4D1}"/>
                </a:ext>
              </a:extLst>
            </p:cNvPr>
            <p:cNvSpPr/>
            <p:nvPr/>
          </p:nvSpPr>
          <p:spPr>
            <a:xfrm>
              <a:off x="5808050" y="9098666"/>
              <a:ext cx="122463" cy="104749"/>
            </a:xfrm>
            <a:custGeom>
              <a:avLst/>
              <a:gdLst>
                <a:gd name="connsiteX0" fmla="*/ 103541 w 122463"/>
                <a:gd name="connsiteY0" fmla="*/ 64041 h 104749"/>
                <a:gd name="connsiteX1" fmla="*/ 62438 w 122463"/>
                <a:gd name="connsiteY1" fmla="*/ 90001 h 104749"/>
                <a:gd name="connsiteX2" fmla="*/ 38642 w 122463"/>
                <a:gd name="connsiteY2" fmla="*/ 102981 h 104749"/>
                <a:gd name="connsiteX3" fmla="*/ 19172 w 122463"/>
                <a:gd name="connsiteY3" fmla="*/ 87838 h 104749"/>
                <a:gd name="connsiteX4" fmla="*/ 4029 w 122463"/>
                <a:gd name="connsiteY4" fmla="*/ 46735 h 104749"/>
                <a:gd name="connsiteX5" fmla="*/ 45132 w 122463"/>
                <a:gd name="connsiteY5" fmla="*/ 20776 h 104749"/>
                <a:gd name="connsiteX6" fmla="*/ 112194 w 122463"/>
                <a:gd name="connsiteY6" fmla="*/ 1306 h 104749"/>
                <a:gd name="connsiteX7" fmla="*/ 116520 w 122463"/>
                <a:gd name="connsiteY7" fmla="*/ 3470 h 104749"/>
                <a:gd name="connsiteX8" fmla="*/ 103541 w 122463"/>
                <a:gd name="connsiteY8" fmla="*/ 64041 h 10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463" h="104749">
                  <a:moveTo>
                    <a:pt x="103541" y="64041"/>
                  </a:moveTo>
                  <a:lnTo>
                    <a:pt x="62438" y="90001"/>
                  </a:lnTo>
                  <a:cubicBezTo>
                    <a:pt x="51622" y="96491"/>
                    <a:pt x="49459" y="109471"/>
                    <a:pt x="38642" y="102981"/>
                  </a:cubicBezTo>
                  <a:lnTo>
                    <a:pt x="19172" y="87838"/>
                  </a:lnTo>
                  <a:cubicBezTo>
                    <a:pt x="6193" y="81348"/>
                    <a:pt x="-6787" y="53225"/>
                    <a:pt x="4029" y="46735"/>
                  </a:cubicBezTo>
                  <a:lnTo>
                    <a:pt x="45132" y="20776"/>
                  </a:lnTo>
                  <a:cubicBezTo>
                    <a:pt x="55948" y="14286"/>
                    <a:pt x="101377" y="-5184"/>
                    <a:pt x="112194" y="1306"/>
                  </a:cubicBezTo>
                  <a:lnTo>
                    <a:pt x="116520" y="3470"/>
                  </a:lnTo>
                  <a:cubicBezTo>
                    <a:pt x="131664" y="9959"/>
                    <a:pt x="114357" y="55388"/>
                    <a:pt x="103541" y="64041"/>
                  </a:cubicBezTo>
                  <a:close/>
                </a:path>
              </a:pathLst>
            </a:custGeom>
            <a:solidFill>
              <a:srgbClr val="A93E38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ACEA692-5A94-446B-948F-BE3D0F08E143}"/>
                </a:ext>
              </a:extLst>
            </p:cNvPr>
            <p:cNvSpPr/>
            <p:nvPr/>
          </p:nvSpPr>
          <p:spPr>
            <a:xfrm>
              <a:off x="5841177" y="9096509"/>
              <a:ext cx="137542" cy="118117"/>
            </a:xfrm>
            <a:custGeom>
              <a:avLst/>
              <a:gdLst>
                <a:gd name="connsiteX0" fmla="*/ 128822 w 137542"/>
                <a:gd name="connsiteY0" fmla="*/ 70526 h 118117"/>
                <a:gd name="connsiteX1" fmla="*/ 61760 w 137542"/>
                <a:gd name="connsiteY1" fmla="*/ 111628 h 118117"/>
                <a:gd name="connsiteX2" fmla="*/ 20658 w 137542"/>
                <a:gd name="connsiteY2" fmla="*/ 111628 h 118117"/>
                <a:gd name="connsiteX3" fmla="*/ 5515 w 137542"/>
                <a:gd name="connsiteY3" fmla="*/ 102975 h 118117"/>
                <a:gd name="connsiteX4" fmla="*/ 22821 w 137542"/>
                <a:gd name="connsiteY4" fmla="*/ 27260 h 118117"/>
                <a:gd name="connsiteX5" fmla="*/ 70413 w 137542"/>
                <a:gd name="connsiteY5" fmla="*/ 22933 h 118117"/>
                <a:gd name="connsiteX6" fmla="*/ 115842 w 137542"/>
                <a:gd name="connsiteY6" fmla="*/ 1300 h 118117"/>
                <a:gd name="connsiteX7" fmla="*/ 126659 w 137542"/>
                <a:gd name="connsiteY7" fmla="*/ 9954 h 118117"/>
                <a:gd name="connsiteX8" fmla="*/ 128822 w 137542"/>
                <a:gd name="connsiteY8" fmla="*/ 70526 h 11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542" h="118117">
                  <a:moveTo>
                    <a:pt x="128822" y="70526"/>
                  </a:moveTo>
                  <a:lnTo>
                    <a:pt x="61760" y="111628"/>
                  </a:lnTo>
                  <a:cubicBezTo>
                    <a:pt x="48781" y="120281"/>
                    <a:pt x="33638" y="120281"/>
                    <a:pt x="20658" y="111628"/>
                  </a:cubicBezTo>
                  <a:lnTo>
                    <a:pt x="5515" y="102975"/>
                  </a:lnTo>
                  <a:cubicBezTo>
                    <a:pt x="-9628" y="94322"/>
                    <a:pt x="9841" y="35913"/>
                    <a:pt x="22821" y="27260"/>
                  </a:cubicBezTo>
                  <a:lnTo>
                    <a:pt x="70413" y="22933"/>
                  </a:lnTo>
                  <a:cubicBezTo>
                    <a:pt x="83393" y="14280"/>
                    <a:pt x="102863" y="-5189"/>
                    <a:pt x="115842" y="1300"/>
                  </a:cubicBezTo>
                  <a:lnTo>
                    <a:pt x="126659" y="9954"/>
                  </a:lnTo>
                  <a:cubicBezTo>
                    <a:pt x="139639" y="20770"/>
                    <a:pt x="141802" y="64036"/>
                    <a:pt x="128822" y="70526"/>
                  </a:cubicBezTo>
                  <a:close/>
                </a:path>
              </a:pathLst>
            </a:custGeom>
            <a:solidFill>
              <a:srgbClr val="ED83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54A07120-160C-49E7-8EB7-7179A2E0B674}"/>
                </a:ext>
              </a:extLst>
            </p:cNvPr>
            <p:cNvSpPr/>
            <p:nvPr/>
          </p:nvSpPr>
          <p:spPr>
            <a:xfrm>
              <a:off x="5860753" y="9090778"/>
              <a:ext cx="101674" cy="70306"/>
            </a:xfrm>
            <a:custGeom>
              <a:avLst/>
              <a:gdLst>
                <a:gd name="connsiteX0" fmla="*/ 91940 w 101674"/>
                <a:gd name="connsiteY0" fmla="*/ 39480 h 70306"/>
                <a:gd name="connsiteX1" fmla="*/ 50837 w 101674"/>
                <a:gd name="connsiteY1" fmla="*/ 65440 h 70306"/>
                <a:gd name="connsiteX2" fmla="*/ 14062 w 101674"/>
                <a:gd name="connsiteY2" fmla="*/ 65440 h 70306"/>
                <a:gd name="connsiteX3" fmla="*/ 9735 w 101674"/>
                <a:gd name="connsiteY3" fmla="*/ 63276 h 70306"/>
                <a:gd name="connsiteX4" fmla="*/ 9735 w 101674"/>
                <a:gd name="connsiteY4" fmla="*/ 30827 h 70306"/>
                <a:gd name="connsiteX5" fmla="*/ 50837 w 101674"/>
                <a:gd name="connsiteY5" fmla="*/ 4868 h 70306"/>
                <a:gd name="connsiteX6" fmla="*/ 87613 w 101674"/>
                <a:gd name="connsiteY6" fmla="*/ 4868 h 70306"/>
                <a:gd name="connsiteX7" fmla="*/ 91940 w 101674"/>
                <a:gd name="connsiteY7" fmla="*/ 7030 h 70306"/>
                <a:gd name="connsiteX8" fmla="*/ 91940 w 101674"/>
                <a:gd name="connsiteY8" fmla="*/ 39480 h 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74" h="70306">
                  <a:moveTo>
                    <a:pt x="91940" y="39480"/>
                  </a:moveTo>
                  <a:lnTo>
                    <a:pt x="50837" y="65440"/>
                  </a:lnTo>
                  <a:cubicBezTo>
                    <a:pt x="40021" y="71929"/>
                    <a:pt x="24878" y="71929"/>
                    <a:pt x="14062" y="65440"/>
                  </a:cubicBezTo>
                  <a:lnTo>
                    <a:pt x="9735" y="63276"/>
                  </a:lnTo>
                  <a:cubicBezTo>
                    <a:pt x="-3245" y="56787"/>
                    <a:pt x="-3245" y="37317"/>
                    <a:pt x="9735" y="30827"/>
                  </a:cubicBezTo>
                  <a:lnTo>
                    <a:pt x="50837" y="4868"/>
                  </a:lnTo>
                  <a:cubicBezTo>
                    <a:pt x="61654" y="-1623"/>
                    <a:pt x="76797" y="-1623"/>
                    <a:pt x="87613" y="4868"/>
                  </a:cubicBezTo>
                  <a:lnTo>
                    <a:pt x="91940" y="7030"/>
                  </a:lnTo>
                  <a:cubicBezTo>
                    <a:pt x="104920" y="13521"/>
                    <a:pt x="104920" y="32990"/>
                    <a:pt x="91940" y="39480"/>
                  </a:cubicBezTo>
                  <a:close/>
                </a:path>
              </a:pathLst>
            </a:custGeom>
            <a:solidFill>
              <a:srgbClr val="EDBD51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53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8495241" y="9071926"/>
            <a:ext cx="142866" cy="103672"/>
            <a:chOff x="6186625" y="9311434"/>
            <a:chExt cx="170670" cy="123848"/>
          </a:xfrm>
          <a:solidFill>
            <a:srgbClr val="000000"/>
          </a:solidFill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86EFEFD-87C6-41E5-B56A-0A60CC75B46F}"/>
                </a:ext>
              </a:extLst>
            </p:cNvPr>
            <p:cNvSpPr/>
            <p:nvPr/>
          </p:nvSpPr>
          <p:spPr>
            <a:xfrm>
              <a:off x="6186625" y="9317159"/>
              <a:ext cx="122463" cy="104749"/>
            </a:xfrm>
            <a:custGeom>
              <a:avLst/>
              <a:gdLst>
                <a:gd name="connsiteX0" fmla="*/ 103541 w 122463"/>
                <a:gd name="connsiteY0" fmla="*/ 64041 h 104749"/>
                <a:gd name="connsiteX1" fmla="*/ 62438 w 122463"/>
                <a:gd name="connsiteY1" fmla="*/ 90001 h 104749"/>
                <a:gd name="connsiteX2" fmla="*/ 38642 w 122463"/>
                <a:gd name="connsiteY2" fmla="*/ 102981 h 104749"/>
                <a:gd name="connsiteX3" fmla="*/ 19172 w 122463"/>
                <a:gd name="connsiteY3" fmla="*/ 87838 h 104749"/>
                <a:gd name="connsiteX4" fmla="*/ 4029 w 122463"/>
                <a:gd name="connsiteY4" fmla="*/ 46735 h 104749"/>
                <a:gd name="connsiteX5" fmla="*/ 45132 w 122463"/>
                <a:gd name="connsiteY5" fmla="*/ 20776 h 104749"/>
                <a:gd name="connsiteX6" fmla="*/ 112194 w 122463"/>
                <a:gd name="connsiteY6" fmla="*/ 1306 h 104749"/>
                <a:gd name="connsiteX7" fmla="*/ 116520 w 122463"/>
                <a:gd name="connsiteY7" fmla="*/ 3470 h 104749"/>
                <a:gd name="connsiteX8" fmla="*/ 103541 w 122463"/>
                <a:gd name="connsiteY8" fmla="*/ 64041 h 10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463" h="104749">
                  <a:moveTo>
                    <a:pt x="103541" y="64041"/>
                  </a:moveTo>
                  <a:lnTo>
                    <a:pt x="62438" y="90001"/>
                  </a:lnTo>
                  <a:cubicBezTo>
                    <a:pt x="51622" y="96491"/>
                    <a:pt x="49459" y="109471"/>
                    <a:pt x="38642" y="102981"/>
                  </a:cubicBezTo>
                  <a:lnTo>
                    <a:pt x="19172" y="87838"/>
                  </a:lnTo>
                  <a:cubicBezTo>
                    <a:pt x="6193" y="81348"/>
                    <a:pt x="-6787" y="53225"/>
                    <a:pt x="4029" y="46735"/>
                  </a:cubicBezTo>
                  <a:lnTo>
                    <a:pt x="45132" y="20776"/>
                  </a:lnTo>
                  <a:cubicBezTo>
                    <a:pt x="55948" y="14286"/>
                    <a:pt x="101377" y="-5184"/>
                    <a:pt x="112194" y="1306"/>
                  </a:cubicBezTo>
                  <a:lnTo>
                    <a:pt x="116520" y="3470"/>
                  </a:lnTo>
                  <a:cubicBezTo>
                    <a:pt x="131664" y="9959"/>
                    <a:pt x="114357" y="57552"/>
                    <a:pt x="103541" y="64041"/>
                  </a:cubicBezTo>
                  <a:close/>
                </a:path>
              </a:pathLst>
            </a:custGeom>
            <a:solidFill>
              <a:srgbClr val="A93E38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7AF92F4-497B-4A53-9C2C-D60B06B3FD47}"/>
                </a:ext>
              </a:extLst>
            </p:cNvPr>
            <p:cNvSpPr/>
            <p:nvPr/>
          </p:nvSpPr>
          <p:spPr>
            <a:xfrm>
              <a:off x="6219753" y="9317165"/>
              <a:ext cx="137542" cy="118117"/>
            </a:xfrm>
            <a:custGeom>
              <a:avLst/>
              <a:gdLst>
                <a:gd name="connsiteX0" fmla="*/ 128822 w 137542"/>
                <a:gd name="connsiteY0" fmla="*/ 70526 h 118117"/>
                <a:gd name="connsiteX1" fmla="*/ 61760 w 137542"/>
                <a:gd name="connsiteY1" fmla="*/ 111628 h 118117"/>
                <a:gd name="connsiteX2" fmla="*/ 20658 w 137542"/>
                <a:gd name="connsiteY2" fmla="*/ 111628 h 118117"/>
                <a:gd name="connsiteX3" fmla="*/ 5515 w 137542"/>
                <a:gd name="connsiteY3" fmla="*/ 102975 h 118117"/>
                <a:gd name="connsiteX4" fmla="*/ 22821 w 137542"/>
                <a:gd name="connsiteY4" fmla="*/ 27260 h 118117"/>
                <a:gd name="connsiteX5" fmla="*/ 70413 w 137542"/>
                <a:gd name="connsiteY5" fmla="*/ 22933 h 118117"/>
                <a:gd name="connsiteX6" fmla="*/ 115842 w 137542"/>
                <a:gd name="connsiteY6" fmla="*/ 1300 h 118117"/>
                <a:gd name="connsiteX7" fmla="*/ 126659 w 137542"/>
                <a:gd name="connsiteY7" fmla="*/ 9953 h 118117"/>
                <a:gd name="connsiteX8" fmla="*/ 128822 w 137542"/>
                <a:gd name="connsiteY8" fmla="*/ 70526 h 11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542" h="118117">
                  <a:moveTo>
                    <a:pt x="128822" y="70526"/>
                  </a:moveTo>
                  <a:lnTo>
                    <a:pt x="61760" y="111628"/>
                  </a:lnTo>
                  <a:cubicBezTo>
                    <a:pt x="48781" y="120281"/>
                    <a:pt x="33638" y="120281"/>
                    <a:pt x="20658" y="111628"/>
                  </a:cubicBezTo>
                  <a:lnTo>
                    <a:pt x="5515" y="102975"/>
                  </a:lnTo>
                  <a:cubicBezTo>
                    <a:pt x="-9628" y="94322"/>
                    <a:pt x="9841" y="35913"/>
                    <a:pt x="22821" y="27260"/>
                  </a:cubicBezTo>
                  <a:lnTo>
                    <a:pt x="70413" y="22933"/>
                  </a:lnTo>
                  <a:cubicBezTo>
                    <a:pt x="83393" y="14280"/>
                    <a:pt x="102863" y="-5189"/>
                    <a:pt x="115842" y="1300"/>
                  </a:cubicBezTo>
                  <a:lnTo>
                    <a:pt x="126659" y="9953"/>
                  </a:lnTo>
                  <a:cubicBezTo>
                    <a:pt x="139639" y="20770"/>
                    <a:pt x="141802" y="61872"/>
                    <a:pt x="128822" y="70526"/>
                  </a:cubicBezTo>
                  <a:close/>
                </a:path>
              </a:pathLst>
            </a:custGeom>
            <a:solidFill>
              <a:srgbClr val="ED83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5463ADE-9E23-4473-BA89-7A94A757E25E}"/>
                </a:ext>
              </a:extLst>
            </p:cNvPr>
            <p:cNvSpPr/>
            <p:nvPr/>
          </p:nvSpPr>
          <p:spPr>
            <a:xfrm>
              <a:off x="6239329" y="9311434"/>
              <a:ext cx="101674" cy="70306"/>
            </a:xfrm>
            <a:custGeom>
              <a:avLst/>
              <a:gdLst>
                <a:gd name="connsiteX0" fmla="*/ 91940 w 101674"/>
                <a:gd name="connsiteY0" fmla="*/ 39480 h 70306"/>
                <a:gd name="connsiteX1" fmla="*/ 50837 w 101674"/>
                <a:gd name="connsiteY1" fmla="*/ 65440 h 70306"/>
                <a:gd name="connsiteX2" fmla="*/ 14062 w 101674"/>
                <a:gd name="connsiteY2" fmla="*/ 65440 h 70306"/>
                <a:gd name="connsiteX3" fmla="*/ 9735 w 101674"/>
                <a:gd name="connsiteY3" fmla="*/ 63276 h 70306"/>
                <a:gd name="connsiteX4" fmla="*/ 9735 w 101674"/>
                <a:gd name="connsiteY4" fmla="*/ 30827 h 70306"/>
                <a:gd name="connsiteX5" fmla="*/ 50837 w 101674"/>
                <a:gd name="connsiteY5" fmla="*/ 4867 h 70306"/>
                <a:gd name="connsiteX6" fmla="*/ 87613 w 101674"/>
                <a:gd name="connsiteY6" fmla="*/ 4867 h 70306"/>
                <a:gd name="connsiteX7" fmla="*/ 91940 w 101674"/>
                <a:gd name="connsiteY7" fmla="*/ 7031 h 70306"/>
                <a:gd name="connsiteX8" fmla="*/ 91940 w 101674"/>
                <a:gd name="connsiteY8" fmla="*/ 39480 h 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74" h="70306">
                  <a:moveTo>
                    <a:pt x="91940" y="39480"/>
                  </a:moveTo>
                  <a:lnTo>
                    <a:pt x="50837" y="65440"/>
                  </a:lnTo>
                  <a:cubicBezTo>
                    <a:pt x="40021" y="71929"/>
                    <a:pt x="24878" y="71929"/>
                    <a:pt x="14062" y="65440"/>
                  </a:cubicBezTo>
                  <a:lnTo>
                    <a:pt x="9735" y="63276"/>
                  </a:lnTo>
                  <a:cubicBezTo>
                    <a:pt x="-3245" y="56786"/>
                    <a:pt x="-3245" y="37317"/>
                    <a:pt x="9735" y="30827"/>
                  </a:cubicBezTo>
                  <a:lnTo>
                    <a:pt x="50837" y="4867"/>
                  </a:lnTo>
                  <a:cubicBezTo>
                    <a:pt x="61654" y="-1622"/>
                    <a:pt x="76797" y="-1622"/>
                    <a:pt x="87613" y="4867"/>
                  </a:cubicBezTo>
                  <a:lnTo>
                    <a:pt x="91940" y="7031"/>
                  </a:lnTo>
                  <a:cubicBezTo>
                    <a:pt x="104920" y="13520"/>
                    <a:pt x="104920" y="30827"/>
                    <a:pt x="91940" y="39480"/>
                  </a:cubicBezTo>
                  <a:close/>
                </a:path>
              </a:pathLst>
            </a:custGeom>
            <a:solidFill>
              <a:srgbClr val="EDBD51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F86F6B29-6994-4B3B-969D-667E1C8C45C5}"/>
              </a:ext>
            </a:extLst>
          </p:cNvPr>
          <p:cNvSpPr/>
          <p:nvPr/>
        </p:nvSpPr>
        <p:spPr>
          <a:xfrm>
            <a:off x="7002839" y="10310114"/>
            <a:ext cx="155734" cy="126922"/>
          </a:xfrm>
          <a:custGeom>
            <a:avLst/>
            <a:gdLst>
              <a:gd name="connsiteX0" fmla="*/ 186043 w 186042"/>
              <a:gd name="connsiteY0" fmla="*/ 122216 h 151623"/>
              <a:gd name="connsiteX1" fmla="*/ 179553 w 186042"/>
              <a:gd name="connsiteY1" fmla="*/ 141686 h 151623"/>
              <a:gd name="connsiteX2" fmla="*/ 93022 w 186042"/>
              <a:gd name="connsiteY2" fmla="*/ 135196 h 151623"/>
              <a:gd name="connsiteX3" fmla="*/ 0 w 186042"/>
              <a:gd name="connsiteY3" fmla="*/ 29194 h 151623"/>
              <a:gd name="connsiteX4" fmla="*/ 51919 w 186042"/>
              <a:gd name="connsiteY4" fmla="*/ 1072 h 151623"/>
              <a:gd name="connsiteX5" fmla="*/ 93022 w 186042"/>
              <a:gd name="connsiteY5" fmla="*/ 16215 h 151623"/>
              <a:gd name="connsiteX6" fmla="*/ 186043 w 186042"/>
              <a:gd name="connsiteY6" fmla="*/ 122216 h 15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42" h="151623">
                <a:moveTo>
                  <a:pt x="186043" y="122216"/>
                </a:moveTo>
                <a:cubicBezTo>
                  <a:pt x="186043" y="130869"/>
                  <a:pt x="183880" y="137359"/>
                  <a:pt x="179553" y="141686"/>
                </a:cubicBezTo>
                <a:cubicBezTo>
                  <a:pt x="164410" y="156828"/>
                  <a:pt x="131961" y="154666"/>
                  <a:pt x="93022" y="135196"/>
                </a:cubicBezTo>
                <a:cubicBezTo>
                  <a:pt x="41103" y="109236"/>
                  <a:pt x="0" y="61644"/>
                  <a:pt x="0" y="29194"/>
                </a:cubicBezTo>
                <a:cubicBezTo>
                  <a:pt x="0" y="5398"/>
                  <a:pt x="21633" y="-3255"/>
                  <a:pt x="51919" y="1072"/>
                </a:cubicBezTo>
                <a:cubicBezTo>
                  <a:pt x="64899" y="3235"/>
                  <a:pt x="77878" y="7562"/>
                  <a:pt x="93022" y="16215"/>
                </a:cubicBezTo>
                <a:cubicBezTo>
                  <a:pt x="144941" y="42174"/>
                  <a:pt x="186043" y="89767"/>
                  <a:pt x="186043" y="122216"/>
                </a:cubicBezTo>
                <a:close/>
              </a:path>
            </a:pathLst>
          </a:custGeom>
          <a:solidFill>
            <a:srgbClr val="CF5633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1419B4CC-B627-47DE-883D-B3D941695E77}"/>
              </a:ext>
            </a:extLst>
          </p:cNvPr>
          <p:cNvSpPr/>
          <p:nvPr/>
        </p:nvSpPr>
        <p:spPr>
          <a:xfrm>
            <a:off x="6671450" y="10291399"/>
            <a:ext cx="845674" cy="1013469"/>
          </a:xfrm>
          <a:custGeom>
            <a:avLst/>
            <a:gdLst>
              <a:gd name="connsiteX0" fmla="*/ 51919 w 1010256"/>
              <a:gd name="connsiteY0" fmla="*/ 689722 h 1210707"/>
              <a:gd name="connsiteX1" fmla="*/ 947521 w 1010256"/>
              <a:gd name="connsiteY1" fmla="*/ 1204585 h 1210707"/>
              <a:gd name="connsiteX2" fmla="*/ 1010257 w 1010256"/>
              <a:gd name="connsiteY2" fmla="*/ 1167809 h 1210707"/>
              <a:gd name="connsiteX3" fmla="*/ 1010257 w 1010256"/>
              <a:gd name="connsiteY3" fmla="*/ 611843 h 1210707"/>
              <a:gd name="connsiteX4" fmla="*/ 958338 w 1010256"/>
              <a:gd name="connsiteY4" fmla="*/ 520985 h 1210707"/>
              <a:gd name="connsiteX5" fmla="*/ 62735 w 1010256"/>
              <a:gd name="connsiteY5" fmla="*/ 6122 h 1210707"/>
              <a:gd name="connsiteX6" fmla="*/ 0 w 1010256"/>
              <a:gd name="connsiteY6" fmla="*/ 42898 h 1210707"/>
              <a:gd name="connsiteX7" fmla="*/ 0 w 1010256"/>
              <a:gd name="connsiteY7" fmla="*/ 598864 h 1210707"/>
              <a:gd name="connsiteX8" fmla="*/ 51919 w 1010256"/>
              <a:gd name="connsiteY8" fmla="*/ 689722 h 12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256" h="1210707">
                <a:moveTo>
                  <a:pt x="51919" y="689722"/>
                </a:moveTo>
                <a:lnTo>
                  <a:pt x="947521" y="1204585"/>
                </a:lnTo>
                <a:cubicBezTo>
                  <a:pt x="975644" y="1221891"/>
                  <a:pt x="1010257" y="1200258"/>
                  <a:pt x="1010257" y="1167809"/>
                </a:cubicBezTo>
                <a:lnTo>
                  <a:pt x="1010257" y="611843"/>
                </a:lnTo>
                <a:cubicBezTo>
                  <a:pt x="1010257" y="575068"/>
                  <a:pt x="990787" y="540455"/>
                  <a:pt x="958338" y="520985"/>
                </a:cubicBezTo>
                <a:lnTo>
                  <a:pt x="62735" y="6122"/>
                </a:lnTo>
                <a:cubicBezTo>
                  <a:pt x="34613" y="-11184"/>
                  <a:pt x="0" y="10449"/>
                  <a:pt x="0" y="42898"/>
                </a:cubicBezTo>
                <a:lnTo>
                  <a:pt x="0" y="598864"/>
                </a:lnTo>
                <a:cubicBezTo>
                  <a:pt x="0" y="635639"/>
                  <a:pt x="19469" y="670252"/>
                  <a:pt x="51919" y="689722"/>
                </a:cubicBezTo>
                <a:close/>
              </a:path>
            </a:pathLst>
          </a:custGeom>
          <a:solidFill>
            <a:srgbClr val="7895A4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E2B82E3-6D49-4B28-B0B7-45A9D069763B}"/>
              </a:ext>
            </a:extLst>
          </p:cNvPr>
          <p:cNvSpPr/>
          <p:nvPr/>
        </p:nvSpPr>
        <p:spPr>
          <a:xfrm>
            <a:off x="6671450" y="10291091"/>
            <a:ext cx="832998" cy="1011311"/>
          </a:xfrm>
          <a:custGeom>
            <a:avLst/>
            <a:gdLst>
              <a:gd name="connsiteX0" fmla="*/ 969154 w 995113"/>
              <a:gd name="connsiteY0" fmla="*/ 1194137 h 1208128"/>
              <a:gd name="connsiteX1" fmla="*/ 73552 w 995113"/>
              <a:gd name="connsiteY1" fmla="*/ 679273 h 1208128"/>
              <a:gd name="connsiteX2" fmla="*/ 21633 w 995113"/>
              <a:gd name="connsiteY2" fmla="*/ 588415 h 1208128"/>
              <a:gd name="connsiteX3" fmla="*/ 21633 w 995113"/>
              <a:gd name="connsiteY3" fmla="*/ 32449 h 1208128"/>
              <a:gd name="connsiteX4" fmla="*/ 36776 w 995113"/>
              <a:gd name="connsiteY4" fmla="*/ 0 h 1208128"/>
              <a:gd name="connsiteX5" fmla="*/ 0 w 995113"/>
              <a:gd name="connsiteY5" fmla="*/ 41102 h 1208128"/>
              <a:gd name="connsiteX6" fmla="*/ 0 w 995113"/>
              <a:gd name="connsiteY6" fmla="*/ 597068 h 1208128"/>
              <a:gd name="connsiteX7" fmla="*/ 51919 w 995113"/>
              <a:gd name="connsiteY7" fmla="*/ 687926 h 1208128"/>
              <a:gd name="connsiteX8" fmla="*/ 947521 w 995113"/>
              <a:gd name="connsiteY8" fmla="*/ 1202790 h 1208128"/>
              <a:gd name="connsiteX9" fmla="*/ 995114 w 995113"/>
              <a:gd name="connsiteY9" fmla="*/ 1198463 h 1208128"/>
              <a:gd name="connsiteX10" fmla="*/ 969154 w 995113"/>
              <a:gd name="connsiteY10" fmla="*/ 1194137 h 120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5113" h="1208128">
                <a:moveTo>
                  <a:pt x="969154" y="1194137"/>
                </a:moveTo>
                <a:lnTo>
                  <a:pt x="73552" y="679273"/>
                </a:lnTo>
                <a:cubicBezTo>
                  <a:pt x="41102" y="659804"/>
                  <a:pt x="21633" y="625191"/>
                  <a:pt x="21633" y="588415"/>
                </a:cubicBezTo>
                <a:lnTo>
                  <a:pt x="21633" y="32449"/>
                </a:lnTo>
                <a:cubicBezTo>
                  <a:pt x="21633" y="19469"/>
                  <a:pt x="28123" y="8653"/>
                  <a:pt x="36776" y="0"/>
                </a:cubicBezTo>
                <a:cubicBezTo>
                  <a:pt x="17306" y="2163"/>
                  <a:pt x="0" y="19469"/>
                  <a:pt x="0" y="41102"/>
                </a:cubicBezTo>
                <a:lnTo>
                  <a:pt x="0" y="597068"/>
                </a:lnTo>
                <a:cubicBezTo>
                  <a:pt x="0" y="633844"/>
                  <a:pt x="19469" y="668457"/>
                  <a:pt x="51919" y="687926"/>
                </a:cubicBezTo>
                <a:lnTo>
                  <a:pt x="947521" y="1202790"/>
                </a:lnTo>
                <a:cubicBezTo>
                  <a:pt x="964828" y="1211443"/>
                  <a:pt x="984297" y="1209279"/>
                  <a:pt x="995114" y="1198463"/>
                </a:cubicBezTo>
                <a:cubicBezTo>
                  <a:pt x="988624" y="1200626"/>
                  <a:pt x="977807" y="1200626"/>
                  <a:pt x="969154" y="1194137"/>
                </a:cubicBezTo>
                <a:close/>
              </a:path>
            </a:pathLst>
          </a:custGeom>
          <a:solidFill>
            <a:srgbClr val="CEDBDB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60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6671450" y="10311012"/>
            <a:ext cx="847485" cy="954326"/>
            <a:chOff x="4007895" y="10791666"/>
            <a:chExt cx="1012419" cy="1140053"/>
          </a:xfrm>
          <a:solidFill>
            <a:srgbClr val="000000"/>
          </a:solidFill>
        </p:grpSpPr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1E8D6803-AF37-4A80-A0CC-AE85A8FDADE2}"/>
                </a:ext>
              </a:extLst>
            </p:cNvPr>
            <p:cNvSpPr/>
            <p:nvPr/>
          </p:nvSpPr>
          <p:spPr>
            <a:xfrm>
              <a:off x="4007895" y="11302203"/>
              <a:ext cx="1012419" cy="601394"/>
            </a:xfrm>
            <a:custGeom>
              <a:avLst/>
              <a:gdLst>
                <a:gd name="connsiteX0" fmla="*/ 1012420 w 1012419"/>
                <a:gd name="connsiteY0" fmla="*/ 555965 h 601394"/>
                <a:gd name="connsiteX1" fmla="*/ 1012420 w 1012419"/>
                <a:gd name="connsiteY1" fmla="*/ 601395 h 601394"/>
                <a:gd name="connsiteX2" fmla="*/ 0 w 1012419"/>
                <a:gd name="connsiteY2" fmla="*/ 45429 h 601394"/>
                <a:gd name="connsiteX3" fmla="*/ 0 w 1012419"/>
                <a:gd name="connsiteY3" fmla="*/ 0 h 601394"/>
                <a:gd name="connsiteX4" fmla="*/ 1012420 w 1012419"/>
                <a:gd name="connsiteY4" fmla="*/ 555965 h 60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19" h="601394">
                  <a:moveTo>
                    <a:pt x="1012420" y="555965"/>
                  </a:moveTo>
                  <a:lnTo>
                    <a:pt x="1012420" y="601395"/>
                  </a:lnTo>
                  <a:cubicBezTo>
                    <a:pt x="804744" y="501883"/>
                    <a:pt x="298534" y="237962"/>
                    <a:pt x="0" y="45429"/>
                  </a:cubicBezTo>
                  <a:lnTo>
                    <a:pt x="0" y="0"/>
                  </a:lnTo>
                  <a:cubicBezTo>
                    <a:pt x="296371" y="192533"/>
                    <a:pt x="804744" y="456454"/>
                    <a:pt x="1012420" y="555965"/>
                  </a:cubicBezTo>
                  <a:close/>
                </a:path>
              </a:pathLst>
            </a:custGeom>
            <a:solidFill>
              <a:srgbClr val="73818E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8F9FC20-66CB-4933-A93F-7D9C91ADFFE4}"/>
                </a:ext>
              </a:extLst>
            </p:cNvPr>
            <p:cNvSpPr/>
            <p:nvPr/>
          </p:nvSpPr>
          <p:spPr>
            <a:xfrm>
              <a:off x="4007895" y="11215671"/>
              <a:ext cx="1012419" cy="601394"/>
            </a:xfrm>
            <a:custGeom>
              <a:avLst/>
              <a:gdLst>
                <a:gd name="connsiteX0" fmla="*/ 1012420 w 1012419"/>
                <a:gd name="connsiteY0" fmla="*/ 555965 h 601394"/>
                <a:gd name="connsiteX1" fmla="*/ 1012420 w 1012419"/>
                <a:gd name="connsiteY1" fmla="*/ 601395 h 601394"/>
                <a:gd name="connsiteX2" fmla="*/ 0 w 1012419"/>
                <a:gd name="connsiteY2" fmla="*/ 45429 h 601394"/>
                <a:gd name="connsiteX3" fmla="*/ 0 w 1012419"/>
                <a:gd name="connsiteY3" fmla="*/ 0 h 601394"/>
                <a:gd name="connsiteX4" fmla="*/ 1012420 w 1012419"/>
                <a:gd name="connsiteY4" fmla="*/ 555965 h 60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19" h="601394">
                  <a:moveTo>
                    <a:pt x="1012420" y="555965"/>
                  </a:moveTo>
                  <a:lnTo>
                    <a:pt x="1012420" y="601395"/>
                  </a:lnTo>
                  <a:cubicBezTo>
                    <a:pt x="804744" y="501883"/>
                    <a:pt x="298534" y="237962"/>
                    <a:pt x="0" y="45429"/>
                  </a:cubicBezTo>
                  <a:lnTo>
                    <a:pt x="0" y="0"/>
                  </a:lnTo>
                  <a:cubicBezTo>
                    <a:pt x="296371" y="192533"/>
                    <a:pt x="804744" y="456454"/>
                    <a:pt x="1012420" y="555965"/>
                  </a:cubicBezTo>
                  <a:close/>
                </a:path>
              </a:pathLst>
            </a:custGeom>
            <a:solidFill>
              <a:srgbClr val="73818E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EC85F9B-BD96-4AEF-9352-A977F839A285}"/>
                </a:ext>
              </a:extLst>
            </p:cNvPr>
            <p:cNvSpPr/>
            <p:nvPr/>
          </p:nvSpPr>
          <p:spPr>
            <a:xfrm>
              <a:off x="4007895" y="11124812"/>
              <a:ext cx="1012419" cy="603557"/>
            </a:xfrm>
            <a:custGeom>
              <a:avLst/>
              <a:gdLst>
                <a:gd name="connsiteX0" fmla="*/ 1012420 w 1012419"/>
                <a:gd name="connsiteY0" fmla="*/ 558129 h 603557"/>
                <a:gd name="connsiteX1" fmla="*/ 1012420 w 1012419"/>
                <a:gd name="connsiteY1" fmla="*/ 603558 h 603557"/>
                <a:gd name="connsiteX2" fmla="*/ 0 w 1012419"/>
                <a:gd name="connsiteY2" fmla="*/ 47593 h 603557"/>
                <a:gd name="connsiteX3" fmla="*/ 0 w 1012419"/>
                <a:gd name="connsiteY3" fmla="*/ 0 h 603557"/>
                <a:gd name="connsiteX4" fmla="*/ 1012420 w 1012419"/>
                <a:gd name="connsiteY4" fmla="*/ 558129 h 60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19" h="603557">
                  <a:moveTo>
                    <a:pt x="1012420" y="558129"/>
                  </a:moveTo>
                  <a:lnTo>
                    <a:pt x="1012420" y="603558"/>
                  </a:lnTo>
                  <a:cubicBezTo>
                    <a:pt x="804744" y="504046"/>
                    <a:pt x="298534" y="240125"/>
                    <a:pt x="0" y="47593"/>
                  </a:cubicBezTo>
                  <a:lnTo>
                    <a:pt x="0" y="0"/>
                  </a:lnTo>
                  <a:cubicBezTo>
                    <a:pt x="296371" y="196860"/>
                    <a:pt x="804744" y="460781"/>
                    <a:pt x="1012420" y="558129"/>
                  </a:cubicBezTo>
                  <a:close/>
                </a:path>
              </a:pathLst>
            </a:custGeom>
            <a:solidFill>
              <a:srgbClr val="73818E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C02B029-CEC7-470F-9B84-A21F7257CD8A}"/>
                </a:ext>
              </a:extLst>
            </p:cNvPr>
            <p:cNvSpPr/>
            <p:nvPr/>
          </p:nvSpPr>
          <p:spPr>
            <a:xfrm>
              <a:off x="4007895" y="11040444"/>
              <a:ext cx="1012419" cy="599231"/>
            </a:xfrm>
            <a:custGeom>
              <a:avLst/>
              <a:gdLst>
                <a:gd name="connsiteX0" fmla="*/ 1012420 w 1012419"/>
                <a:gd name="connsiteY0" fmla="*/ 553803 h 599231"/>
                <a:gd name="connsiteX1" fmla="*/ 1012420 w 1012419"/>
                <a:gd name="connsiteY1" fmla="*/ 599231 h 599231"/>
                <a:gd name="connsiteX2" fmla="*/ 0 w 1012419"/>
                <a:gd name="connsiteY2" fmla="*/ 43266 h 599231"/>
                <a:gd name="connsiteX3" fmla="*/ 0 w 1012419"/>
                <a:gd name="connsiteY3" fmla="*/ 0 h 599231"/>
                <a:gd name="connsiteX4" fmla="*/ 1012420 w 1012419"/>
                <a:gd name="connsiteY4" fmla="*/ 553803 h 5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19" h="599231">
                  <a:moveTo>
                    <a:pt x="1012420" y="553803"/>
                  </a:moveTo>
                  <a:lnTo>
                    <a:pt x="1012420" y="599231"/>
                  </a:lnTo>
                  <a:cubicBezTo>
                    <a:pt x="804744" y="499720"/>
                    <a:pt x="298534" y="235799"/>
                    <a:pt x="0" y="43266"/>
                  </a:cubicBezTo>
                  <a:lnTo>
                    <a:pt x="0" y="0"/>
                  </a:lnTo>
                  <a:cubicBezTo>
                    <a:pt x="296371" y="192533"/>
                    <a:pt x="804744" y="454291"/>
                    <a:pt x="1012420" y="553803"/>
                  </a:cubicBezTo>
                  <a:close/>
                </a:path>
              </a:pathLst>
            </a:custGeom>
            <a:solidFill>
              <a:srgbClr val="73818E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365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4007895" y="11062077"/>
              <a:ext cx="1012419" cy="869642"/>
              <a:chOff x="4007895" y="11062077"/>
              <a:chExt cx="1012419" cy="869642"/>
            </a:xfrm>
            <a:solidFill>
              <a:srgbClr val="99AFBA"/>
            </a:solidFill>
          </p:grpSpPr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6BD520E7-C3CE-4AED-B406-5554107621A9}"/>
                  </a:ext>
                </a:extLst>
              </p:cNvPr>
              <p:cNvSpPr/>
              <p:nvPr/>
            </p:nvSpPr>
            <p:spPr>
              <a:xfrm>
                <a:off x="4007895" y="11328162"/>
                <a:ext cx="1012419" cy="603557"/>
              </a:xfrm>
              <a:custGeom>
                <a:avLst/>
                <a:gdLst>
                  <a:gd name="connsiteX0" fmla="*/ 1012420 w 1012419"/>
                  <a:gd name="connsiteY0" fmla="*/ 555966 h 603557"/>
                  <a:gd name="connsiteX1" fmla="*/ 1012420 w 1012419"/>
                  <a:gd name="connsiteY1" fmla="*/ 603558 h 603557"/>
                  <a:gd name="connsiteX2" fmla="*/ 0 w 1012419"/>
                  <a:gd name="connsiteY2" fmla="*/ 45429 h 603557"/>
                  <a:gd name="connsiteX3" fmla="*/ 0 w 1012419"/>
                  <a:gd name="connsiteY3" fmla="*/ 0 h 603557"/>
                  <a:gd name="connsiteX4" fmla="*/ 1012420 w 1012419"/>
                  <a:gd name="connsiteY4" fmla="*/ 555966 h 60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419" h="603557">
                    <a:moveTo>
                      <a:pt x="1012420" y="555966"/>
                    </a:moveTo>
                    <a:lnTo>
                      <a:pt x="1012420" y="603558"/>
                    </a:lnTo>
                    <a:cubicBezTo>
                      <a:pt x="785274" y="491067"/>
                      <a:pt x="281228" y="224982"/>
                      <a:pt x="0" y="45429"/>
                    </a:cubicBezTo>
                    <a:lnTo>
                      <a:pt x="0" y="0"/>
                    </a:lnTo>
                    <a:cubicBezTo>
                      <a:pt x="279064" y="177390"/>
                      <a:pt x="783111" y="443475"/>
                      <a:pt x="1012420" y="555966"/>
                    </a:cubicBezTo>
                    <a:close/>
                  </a:path>
                </a:pathLst>
              </a:custGeom>
              <a:solidFill>
                <a:srgbClr val="99AFBA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C8CF6455-15B9-490D-9BCD-889675C82EEA}"/>
                  </a:ext>
                </a:extLst>
              </p:cNvPr>
              <p:cNvSpPr/>
              <p:nvPr/>
            </p:nvSpPr>
            <p:spPr>
              <a:xfrm>
                <a:off x="4007895" y="11239467"/>
                <a:ext cx="1012419" cy="603558"/>
              </a:xfrm>
              <a:custGeom>
                <a:avLst/>
                <a:gdLst>
                  <a:gd name="connsiteX0" fmla="*/ 1012420 w 1012419"/>
                  <a:gd name="connsiteY0" fmla="*/ 555966 h 603558"/>
                  <a:gd name="connsiteX1" fmla="*/ 1012420 w 1012419"/>
                  <a:gd name="connsiteY1" fmla="*/ 603559 h 603558"/>
                  <a:gd name="connsiteX2" fmla="*/ 0 w 1012419"/>
                  <a:gd name="connsiteY2" fmla="*/ 47593 h 603558"/>
                  <a:gd name="connsiteX3" fmla="*/ 0 w 1012419"/>
                  <a:gd name="connsiteY3" fmla="*/ 0 h 603558"/>
                  <a:gd name="connsiteX4" fmla="*/ 1012420 w 1012419"/>
                  <a:gd name="connsiteY4" fmla="*/ 555966 h 603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419" h="603558">
                    <a:moveTo>
                      <a:pt x="1012420" y="555966"/>
                    </a:moveTo>
                    <a:lnTo>
                      <a:pt x="1012420" y="603559"/>
                    </a:lnTo>
                    <a:cubicBezTo>
                      <a:pt x="804744" y="504047"/>
                      <a:pt x="298534" y="240125"/>
                      <a:pt x="0" y="47593"/>
                    </a:cubicBezTo>
                    <a:lnTo>
                      <a:pt x="0" y="0"/>
                    </a:lnTo>
                    <a:cubicBezTo>
                      <a:pt x="296371" y="192533"/>
                      <a:pt x="804744" y="456454"/>
                      <a:pt x="1012420" y="555966"/>
                    </a:cubicBezTo>
                    <a:close/>
                  </a:path>
                </a:pathLst>
              </a:custGeom>
              <a:solidFill>
                <a:srgbClr val="99AFBA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77825DA2-9A82-45B7-9189-7B8755B63592}"/>
                  </a:ext>
                </a:extLst>
              </p:cNvPr>
              <p:cNvSpPr/>
              <p:nvPr/>
            </p:nvSpPr>
            <p:spPr>
              <a:xfrm>
                <a:off x="4007895" y="11152935"/>
                <a:ext cx="1012419" cy="603558"/>
              </a:xfrm>
              <a:custGeom>
                <a:avLst/>
                <a:gdLst>
                  <a:gd name="connsiteX0" fmla="*/ 1012420 w 1012419"/>
                  <a:gd name="connsiteY0" fmla="*/ 555966 h 603558"/>
                  <a:gd name="connsiteX1" fmla="*/ 1012420 w 1012419"/>
                  <a:gd name="connsiteY1" fmla="*/ 603559 h 603558"/>
                  <a:gd name="connsiteX2" fmla="*/ 0 w 1012419"/>
                  <a:gd name="connsiteY2" fmla="*/ 45429 h 603558"/>
                  <a:gd name="connsiteX3" fmla="*/ 0 w 1012419"/>
                  <a:gd name="connsiteY3" fmla="*/ 0 h 603558"/>
                  <a:gd name="connsiteX4" fmla="*/ 1012420 w 1012419"/>
                  <a:gd name="connsiteY4" fmla="*/ 555966 h 603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419" h="603558">
                    <a:moveTo>
                      <a:pt x="1012420" y="555966"/>
                    </a:moveTo>
                    <a:lnTo>
                      <a:pt x="1012420" y="603559"/>
                    </a:lnTo>
                    <a:cubicBezTo>
                      <a:pt x="785274" y="491067"/>
                      <a:pt x="281228" y="224983"/>
                      <a:pt x="0" y="45429"/>
                    </a:cubicBezTo>
                    <a:lnTo>
                      <a:pt x="0" y="0"/>
                    </a:lnTo>
                    <a:cubicBezTo>
                      <a:pt x="279064" y="177390"/>
                      <a:pt x="783111" y="443475"/>
                      <a:pt x="1012420" y="555966"/>
                    </a:cubicBezTo>
                    <a:close/>
                  </a:path>
                </a:pathLst>
              </a:custGeom>
              <a:solidFill>
                <a:srgbClr val="99AFBA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6022B160-7604-4949-BF64-E4075C2D76D0}"/>
                  </a:ext>
                </a:extLst>
              </p:cNvPr>
              <p:cNvSpPr/>
              <p:nvPr/>
            </p:nvSpPr>
            <p:spPr>
              <a:xfrm>
                <a:off x="4007895" y="11062077"/>
                <a:ext cx="1012419" cy="603557"/>
              </a:xfrm>
              <a:custGeom>
                <a:avLst/>
                <a:gdLst>
                  <a:gd name="connsiteX0" fmla="*/ 1012420 w 1012419"/>
                  <a:gd name="connsiteY0" fmla="*/ 555965 h 603557"/>
                  <a:gd name="connsiteX1" fmla="*/ 1012420 w 1012419"/>
                  <a:gd name="connsiteY1" fmla="*/ 603558 h 603557"/>
                  <a:gd name="connsiteX2" fmla="*/ 0 w 1012419"/>
                  <a:gd name="connsiteY2" fmla="*/ 47592 h 603557"/>
                  <a:gd name="connsiteX3" fmla="*/ 0 w 1012419"/>
                  <a:gd name="connsiteY3" fmla="*/ 0 h 603557"/>
                  <a:gd name="connsiteX4" fmla="*/ 1012420 w 1012419"/>
                  <a:gd name="connsiteY4" fmla="*/ 555965 h 60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419" h="603557">
                    <a:moveTo>
                      <a:pt x="1012420" y="555965"/>
                    </a:moveTo>
                    <a:lnTo>
                      <a:pt x="1012420" y="603558"/>
                    </a:lnTo>
                    <a:cubicBezTo>
                      <a:pt x="804744" y="504046"/>
                      <a:pt x="298534" y="240125"/>
                      <a:pt x="0" y="47592"/>
                    </a:cubicBezTo>
                    <a:lnTo>
                      <a:pt x="0" y="0"/>
                    </a:lnTo>
                    <a:cubicBezTo>
                      <a:pt x="296371" y="192533"/>
                      <a:pt x="804744" y="456454"/>
                      <a:pt x="1012420" y="555965"/>
                    </a:cubicBezTo>
                    <a:close/>
                  </a:path>
                </a:pathLst>
              </a:custGeom>
              <a:solidFill>
                <a:srgbClr val="99AFBA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2DAFBE3-5A43-43FE-B8B8-2F3C5654699D}"/>
                </a:ext>
              </a:extLst>
            </p:cNvPr>
            <p:cNvSpPr/>
            <p:nvPr/>
          </p:nvSpPr>
          <p:spPr>
            <a:xfrm>
              <a:off x="4007895" y="10949586"/>
              <a:ext cx="1012419" cy="601395"/>
            </a:xfrm>
            <a:custGeom>
              <a:avLst/>
              <a:gdLst>
                <a:gd name="connsiteX0" fmla="*/ 1012420 w 1012419"/>
                <a:gd name="connsiteY0" fmla="*/ 553803 h 601395"/>
                <a:gd name="connsiteX1" fmla="*/ 1012420 w 1012419"/>
                <a:gd name="connsiteY1" fmla="*/ 601395 h 601395"/>
                <a:gd name="connsiteX2" fmla="*/ 0 w 1012419"/>
                <a:gd name="connsiteY2" fmla="*/ 45429 h 601395"/>
                <a:gd name="connsiteX3" fmla="*/ 0 w 1012419"/>
                <a:gd name="connsiteY3" fmla="*/ 0 h 601395"/>
                <a:gd name="connsiteX4" fmla="*/ 1012420 w 1012419"/>
                <a:gd name="connsiteY4" fmla="*/ 553803 h 60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19" h="601395">
                  <a:moveTo>
                    <a:pt x="1012420" y="553803"/>
                  </a:moveTo>
                  <a:lnTo>
                    <a:pt x="1012420" y="601395"/>
                  </a:lnTo>
                  <a:cubicBezTo>
                    <a:pt x="804744" y="501884"/>
                    <a:pt x="298534" y="237962"/>
                    <a:pt x="0" y="45429"/>
                  </a:cubicBezTo>
                  <a:lnTo>
                    <a:pt x="0" y="0"/>
                  </a:lnTo>
                  <a:cubicBezTo>
                    <a:pt x="296371" y="190370"/>
                    <a:pt x="804744" y="454291"/>
                    <a:pt x="1012420" y="553803"/>
                  </a:cubicBezTo>
                  <a:close/>
                </a:path>
              </a:pathLst>
            </a:custGeom>
            <a:solidFill>
              <a:srgbClr val="73818E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5AA45557-FC41-4505-A156-EF867534EBCB}"/>
                </a:ext>
              </a:extLst>
            </p:cNvPr>
            <p:cNvSpPr/>
            <p:nvPr/>
          </p:nvSpPr>
          <p:spPr>
            <a:xfrm>
              <a:off x="4007895" y="10860891"/>
              <a:ext cx="1012419" cy="601395"/>
            </a:xfrm>
            <a:custGeom>
              <a:avLst/>
              <a:gdLst>
                <a:gd name="connsiteX0" fmla="*/ 1012420 w 1012419"/>
                <a:gd name="connsiteY0" fmla="*/ 555966 h 601395"/>
                <a:gd name="connsiteX1" fmla="*/ 1012420 w 1012419"/>
                <a:gd name="connsiteY1" fmla="*/ 601395 h 601395"/>
                <a:gd name="connsiteX2" fmla="*/ 0 w 1012419"/>
                <a:gd name="connsiteY2" fmla="*/ 45429 h 601395"/>
                <a:gd name="connsiteX3" fmla="*/ 0 w 1012419"/>
                <a:gd name="connsiteY3" fmla="*/ 0 h 601395"/>
                <a:gd name="connsiteX4" fmla="*/ 1012420 w 1012419"/>
                <a:gd name="connsiteY4" fmla="*/ 555966 h 60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19" h="601395">
                  <a:moveTo>
                    <a:pt x="1012420" y="555966"/>
                  </a:moveTo>
                  <a:lnTo>
                    <a:pt x="1012420" y="601395"/>
                  </a:lnTo>
                  <a:cubicBezTo>
                    <a:pt x="804744" y="501884"/>
                    <a:pt x="298534" y="237962"/>
                    <a:pt x="0" y="45429"/>
                  </a:cubicBezTo>
                  <a:lnTo>
                    <a:pt x="0" y="0"/>
                  </a:lnTo>
                  <a:cubicBezTo>
                    <a:pt x="296371" y="192533"/>
                    <a:pt x="804744" y="456454"/>
                    <a:pt x="1012420" y="555966"/>
                  </a:cubicBezTo>
                  <a:close/>
                </a:path>
              </a:pathLst>
            </a:custGeom>
            <a:solidFill>
              <a:srgbClr val="73818E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9024319-6541-4279-9C45-2F507C620245}"/>
                </a:ext>
              </a:extLst>
            </p:cNvPr>
            <p:cNvSpPr/>
            <p:nvPr/>
          </p:nvSpPr>
          <p:spPr>
            <a:xfrm>
              <a:off x="4007895" y="10791666"/>
              <a:ext cx="1008093" cy="581925"/>
            </a:xfrm>
            <a:custGeom>
              <a:avLst/>
              <a:gdLst>
                <a:gd name="connsiteX0" fmla="*/ 1008093 w 1008093"/>
                <a:gd name="connsiteY0" fmla="*/ 581925 h 581925"/>
                <a:gd name="connsiteX1" fmla="*/ 0 w 1008093"/>
                <a:gd name="connsiteY1" fmla="*/ 28123 h 581925"/>
                <a:gd name="connsiteX2" fmla="*/ 10816 w 1008093"/>
                <a:gd name="connsiteY2" fmla="*/ 10816 h 581925"/>
                <a:gd name="connsiteX3" fmla="*/ 30286 w 1008093"/>
                <a:gd name="connsiteY3" fmla="*/ 0 h 581925"/>
                <a:gd name="connsiteX4" fmla="*/ 242288 w 1008093"/>
                <a:gd name="connsiteY4" fmla="*/ 131961 h 581925"/>
                <a:gd name="connsiteX5" fmla="*/ 248778 w 1008093"/>
                <a:gd name="connsiteY5" fmla="*/ 136287 h 581925"/>
                <a:gd name="connsiteX6" fmla="*/ 553802 w 1008093"/>
                <a:gd name="connsiteY6" fmla="*/ 305024 h 581925"/>
                <a:gd name="connsiteX7" fmla="*/ 562456 w 1008093"/>
                <a:gd name="connsiteY7" fmla="*/ 309350 h 581925"/>
                <a:gd name="connsiteX8" fmla="*/ 969154 w 1008093"/>
                <a:gd name="connsiteY8" fmla="*/ 530006 h 581925"/>
                <a:gd name="connsiteX9" fmla="*/ 995114 w 1008093"/>
                <a:gd name="connsiteY9" fmla="*/ 553803 h 581925"/>
                <a:gd name="connsiteX10" fmla="*/ 1008093 w 1008093"/>
                <a:gd name="connsiteY10" fmla="*/ 581925 h 58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8093" h="581925">
                  <a:moveTo>
                    <a:pt x="1008093" y="581925"/>
                  </a:moveTo>
                  <a:cubicBezTo>
                    <a:pt x="800418" y="482414"/>
                    <a:pt x="296371" y="220655"/>
                    <a:pt x="0" y="28123"/>
                  </a:cubicBezTo>
                  <a:cubicBezTo>
                    <a:pt x="2163" y="21633"/>
                    <a:pt x="6490" y="15143"/>
                    <a:pt x="10816" y="10816"/>
                  </a:cubicBezTo>
                  <a:cubicBezTo>
                    <a:pt x="17306" y="6490"/>
                    <a:pt x="23796" y="2163"/>
                    <a:pt x="30286" y="0"/>
                  </a:cubicBezTo>
                  <a:cubicBezTo>
                    <a:pt x="45429" y="8653"/>
                    <a:pt x="177390" y="90858"/>
                    <a:pt x="242288" y="131961"/>
                  </a:cubicBezTo>
                  <a:cubicBezTo>
                    <a:pt x="244452" y="131961"/>
                    <a:pt x="246615" y="134124"/>
                    <a:pt x="248778" y="136287"/>
                  </a:cubicBezTo>
                  <a:cubicBezTo>
                    <a:pt x="352616" y="194696"/>
                    <a:pt x="456454" y="253105"/>
                    <a:pt x="553802" y="305024"/>
                  </a:cubicBezTo>
                  <a:cubicBezTo>
                    <a:pt x="555966" y="305024"/>
                    <a:pt x="558129" y="307187"/>
                    <a:pt x="562456" y="309350"/>
                  </a:cubicBezTo>
                  <a:cubicBezTo>
                    <a:pt x="696580" y="374249"/>
                    <a:pt x="969154" y="530006"/>
                    <a:pt x="969154" y="530006"/>
                  </a:cubicBezTo>
                  <a:cubicBezTo>
                    <a:pt x="979971" y="536496"/>
                    <a:pt x="988624" y="542986"/>
                    <a:pt x="995114" y="553803"/>
                  </a:cubicBezTo>
                  <a:cubicBezTo>
                    <a:pt x="1001603" y="560292"/>
                    <a:pt x="1005930" y="571109"/>
                    <a:pt x="1008093" y="581925"/>
                  </a:cubicBezTo>
                  <a:close/>
                </a:path>
              </a:pathLst>
            </a:custGeom>
            <a:solidFill>
              <a:srgbClr val="73818E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373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4007895" y="10800319"/>
              <a:ext cx="1012419" cy="774457"/>
              <a:chOff x="4007895" y="10800319"/>
              <a:chExt cx="1012419" cy="774457"/>
            </a:xfrm>
            <a:solidFill>
              <a:srgbClr val="99AFBA"/>
            </a:solidFill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AE51D88-0DF8-43AE-8711-F1C7228D341E}"/>
                  </a:ext>
                </a:extLst>
              </p:cNvPr>
              <p:cNvSpPr/>
              <p:nvPr/>
            </p:nvSpPr>
            <p:spPr>
              <a:xfrm>
                <a:off x="4007895" y="10971219"/>
                <a:ext cx="1012419" cy="603557"/>
              </a:xfrm>
              <a:custGeom>
                <a:avLst/>
                <a:gdLst>
                  <a:gd name="connsiteX0" fmla="*/ 1012420 w 1012419"/>
                  <a:gd name="connsiteY0" fmla="*/ 555966 h 603557"/>
                  <a:gd name="connsiteX1" fmla="*/ 1012420 w 1012419"/>
                  <a:gd name="connsiteY1" fmla="*/ 603558 h 603557"/>
                  <a:gd name="connsiteX2" fmla="*/ 0 w 1012419"/>
                  <a:gd name="connsiteY2" fmla="*/ 45429 h 603557"/>
                  <a:gd name="connsiteX3" fmla="*/ 0 w 1012419"/>
                  <a:gd name="connsiteY3" fmla="*/ 0 h 603557"/>
                  <a:gd name="connsiteX4" fmla="*/ 1012420 w 1012419"/>
                  <a:gd name="connsiteY4" fmla="*/ 555966 h 60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419" h="603557">
                    <a:moveTo>
                      <a:pt x="1012420" y="555966"/>
                    </a:moveTo>
                    <a:lnTo>
                      <a:pt x="1012420" y="603558"/>
                    </a:lnTo>
                    <a:cubicBezTo>
                      <a:pt x="785274" y="491067"/>
                      <a:pt x="281228" y="224982"/>
                      <a:pt x="0" y="45429"/>
                    </a:cubicBezTo>
                    <a:lnTo>
                      <a:pt x="0" y="0"/>
                    </a:lnTo>
                    <a:cubicBezTo>
                      <a:pt x="279064" y="177390"/>
                      <a:pt x="783111" y="443475"/>
                      <a:pt x="1012420" y="555966"/>
                    </a:cubicBezTo>
                    <a:close/>
                  </a:path>
                </a:pathLst>
              </a:custGeom>
              <a:solidFill>
                <a:srgbClr val="99AFBA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34D48A62-78EB-4B98-8C68-E3365A1BAEAE}"/>
                  </a:ext>
                </a:extLst>
              </p:cNvPr>
              <p:cNvSpPr/>
              <p:nvPr/>
            </p:nvSpPr>
            <p:spPr>
              <a:xfrm>
                <a:off x="4007895" y="10884687"/>
                <a:ext cx="1012419" cy="603557"/>
              </a:xfrm>
              <a:custGeom>
                <a:avLst/>
                <a:gdLst>
                  <a:gd name="connsiteX0" fmla="*/ 1012420 w 1012419"/>
                  <a:gd name="connsiteY0" fmla="*/ 555966 h 603557"/>
                  <a:gd name="connsiteX1" fmla="*/ 1012420 w 1012419"/>
                  <a:gd name="connsiteY1" fmla="*/ 603558 h 603557"/>
                  <a:gd name="connsiteX2" fmla="*/ 0 w 1012419"/>
                  <a:gd name="connsiteY2" fmla="*/ 47593 h 603557"/>
                  <a:gd name="connsiteX3" fmla="*/ 0 w 1012419"/>
                  <a:gd name="connsiteY3" fmla="*/ 0 h 603557"/>
                  <a:gd name="connsiteX4" fmla="*/ 1012420 w 1012419"/>
                  <a:gd name="connsiteY4" fmla="*/ 555966 h 60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419" h="603557">
                    <a:moveTo>
                      <a:pt x="1012420" y="555966"/>
                    </a:moveTo>
                    <a:lnTo>
                      <a:pt x="1012420" y="603558"/>
                    </a:lnTo>
                    <a:cubicBezTo>
                      <a:pt x="804744" y="504047"/>
                      <a:pt x="298534" y="240125"/>
                      <a:pt x="0" y="47593"/>
                    </a:cubicBezTo>
                    <a:lnTo>
                      <a:pt x="0" y="0"/>
                    </a:lnTo>
                    <a:cubicBezTo>
                      <a:pt x="296371" y="192533"/>
                      <a:pt x="804744" y="456454"/>
                      <a:pt x="1012420" y="555966"/>
                    </a:cubicBezTo>
                    <a:close/>
                  </a:path>
                </a:pathLst>
              </a:custGeom>
              <a:solidFill>
                <a:srgbClr val="99AFBA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DF12F53E-6C67-4106-8F82-68BF224F7C71}"/>
                  </a:ext>
                </a:extLst>
              </p:cNvPr>
              <p:cNvSpPr/>
              <p:nvPr/>
            </p:nvSpPr>
            <p:spPr>
              <a:xfrm>
                <a:off x="4007895" y="10800319"/>
                <a:ext cx="1012419" cy="597068"/>
              </a:xfrm>
              <a:custGeom>
                <a:avLst/>
                <a:gdLst>
                  <a:gd name="connsiteX0" fmla="*/ 1012420 w 1012419"/>
                  <a:gd name="connsiteY0" fmla="*/ 594905 h 597068"/>
                  <a:gd name="connsiteX1" fmla="*/ 1012420 w 1012419"/>
                  <a:gd name="connsiteY1" fmla="*/ 597068 h 597068"/>
                  <a:gd name="connsiteX2" fmla="*/ 0 w 1012419"/>
                  <a:gd name="connsiteY2" fmla="*/ 38939 h 597068"/>
                  <a:gd name="connsiteX3" fmla="*/ 0 w 1012419"/>
                  <a:gd name="connsiteY3" fmla="*/ 28123 h 597068"/>
                  <a:gd name="connsiteX4" fmla="*/ 2163 w 1012419"/>
                  <a:gd name="connsiteY4" fmla="*/ 17306 h 597068"/>
                  <a:gd name="connsiteX5" fmla="*/ 12980 w 1012419"/>
                  <a:gd name="connsiteY5" fmla="*/ 0 h 597068"/>
                  <a:gd name="connsiteX6" fmla="*/ 244452 w 1012419"/>
                  <a:gd name="connsiteY6" fmla="*/ 144941 h 597068"/>
                  <a:gd name="connsiteX7" fmla="*/ 250942 w 1012419"/>
                  <a:gd name="connsiteY7" fmla="*/ 149267 h 597068"/>
                  <a:gd name="connsiteX8" fmla="*/ 555966 w 1012419"/>
                  <a:gd name="connsiteY8" fmla="*/ 318004 h 597068"/>
                  <a:gd name="connsiteX9" fmla="*/ 564619 w 1012419"/>
                  <a:gd name="connsiteY9" fmla="*/ 322330 h 597068"/>
                  <a:gd name="connsiteX10" fmla="*/ 997277 w 1012419"/>
                  <a:gd name="connsiteY10" fmla="*/ 542986 h 597068"/>
                  <a:gd name="connsiteX11" fmla="*/ 1012420 w 1012419"/>
                  <a:gd name="connsiteY11" fmla="*/ 571109 h 597068"/>
                  <a:gd name="connsiteX12" fmla="*/ 1012420 w 1012419"/>
                  <a:gd name="connsiteY12" fmla="*/ 594905 h 59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2419" h="597068">
                    <a:moveTo>
                      <a:pt x="1012420" y="594905"/>
                    </a:moveTo>
                    <a:lnTo>
                      <a:pt x="1012420" y="597068"/>
                    </a:lnTo>
                    <a:cubicBezTo>
                      <a:pt x="785274" y="484577"/>
                      <a:pt x="281228" y="218492"/>
                      <a:pt x="0" y="38939"/>
                    </a:cubicBezTo>
                    <a:lnTo>
                      <a:pt x="0" y="28123"/>
                    </a:lnTo>
                    <a:cubicBezTo>
                      <a:pt x="0" y="23796"/>
                      <a:pt x="0" y="21633"/>
                      <a:pt x="2163" y="17306"/>
                    </a:cubicBezTo>
                    <a:cubicBezTo>
                      <a:pt x="4327" y="10816"/>
                      <a:pt x="8653" y="4327"/>
                      <a:pt x="12980" y="0"/>
                    </a:cubicBezTo>
                    <a:cubicBezTo>
                      <a:pt x="86532" y="47593"/>
                      <a:pt x="164410" y="99512"/>
                      <a:pt x="244452" y="144941"/>
                    </a:cubicBezTo>
                    <a:cubicBezTo>
                      <a:pt x="246615" y="144941"/>
                      <a:pt x="248778" y="147104"/>
                      <a:pt x="250942" y="149267"/>
                    </a:cubicBezTo>
                    <a:cubicBezTo>
                      <a:pt x="354780" y="207676"/>
                      <a:pt x="458618" y="266084"/>
                      <a:pt x="555966" y="318004"/>
                    </a:cubicBezTo>
                    <a:cubicBezTo>
                      <a:pt x="558129" y="318004"/>
                      <a:pt x="560292" y="320167"/>
                      <a:pt x="564619" y="322330"/>
                    </a:cubicBezTo>
                    <a:cubicBezTo>
                      <a:pt x="659804" y="372086"/>
                      <a:pt x="917235" y="504046"/>
                      <a:pt x="997277" y="542986"/>
                    </a:cubicBezTo>
                    <a:cubicBezTo>
                      <a:pt x="1003767" y="551639"/>
                      <a:pt x="1008093" y="562456"/>
                      <a:pt x="1012420" y="571109"/>
                    </a:cubicBezTo>
                    <a:cubicBezTo>
                      <a:pt x="1010257" y="579762"/>
                      <a:pt x="1012420" y="588415"/>
                      <a:pt x="1012420" y="594905"/>
                    </a:cubicBezTo>
                    <a:close/>
                  </a:path>
                </a:pathLst>
              </a:custGeom>
              <a:solidFill>
                <a:srgbClr val="99AFBA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482774E5-1FAB-4DF4-8CC1-BFCFD16CB778}"/>
              </a:ext>
            </a:extLst>
          </p:cNvPr>
          <p:cNvSpPr/>
          <p:nvPr/>
        </p:nvSpPr>
        <p:spPr>
          <a:xfrm>
            <a:off x="6658774" y="11252662"/>
            <a:ext cx="159356" cy="150301"/>
          </a:xfrm>
          <a:custGeom>
            <a:avLst/>
            <a:gdLst>
              <a:gd name="connsiteX0" fmla="*/ 190370 w 190369"/>
              <a:gd name="connsiteY0" fmla="*/ 179553 h 179552"/>
              <a:gd name="connsiteX1" fmla="*/ 0 w 190369"/>
              <a:gd name="connsiteY1" fmla="*/ 69225 h 179552"/>
              <a:gd name="connsiteX2" fmla="*/ 0 w 190369"/>
              <a:gd name="connsiteY2" fmla="*/ 0 h 179552"/>
              <a:gd name="connsiteX3" fmla="*/ 190370 w 190369"/>
              <a:gd name="connsiteY3" fmla="*/ 110328 h 17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369" h="179552">
                <a:moveTo>
                  <a:pt x="190370" y="179553"/>
                </a:moveTo>
                <a:lnTo>
                  <a:pt x="0" y="69225"/>
                </a:lnTo>
                <a:lnTo>
                  <a:pt x="0" y="0"/>
                </a:lnTo>
                <a:lnTo>
                  <a:pt x="190370" y="110328"/>
                </a:lnTo>
                <a:close/>
              </a:path>
            </a:pathLst>
          </a:custGeom>
          <a:solidFill>
            <a:srgbClr val="E1F0F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05E6006A-DD0D-47CF-9B04-6AC4D0D1C6BE}"/>
              </a:ext>
            </a:extLst>
          </p:cNvPr>
          <p:cNvSpPr/>
          <p:nvPr/>
        </p:nvSpPr>
        <p:spPr>
          <a:xfrm>
            <a:off x="6977487" y="11435559"/>
            <a:ext cx="157545" cy="148490"/>
          </a:xfrm>
          <a:custGeom>
            <a:avLst/>
            <a:gdLst>
              <a:gd name="connsiteX0" fmla="*/ 188206 w 188206"/>
              <a:gd name="connsiteY0" fmla="*/ 177389 h 177389"/>
              <a:gd name="connsiteX1" fmla="*/ 0 w 188206"/>
              <a:gd name="connsiteY1" fmla="*/ 69225 h 177389"/>
              <a:gd name="connsiteX2" fmla="*/ 0 w 188206"/>
              <a:gd name="connsiteY2" fmla="*/ 0 h 177389"/>
              <a:gd name="connsiteX3" fmla="*/ 188206 w 188206"/>
              <a:gd name="connsiteY3" fmla="*/ 108165 h 17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" h="177389">
                <a:moveTo>
                  <a:pt x="188206" y="177389"/>
                </a:moveTo>
                <a:lnTo>
                  <a:pt x="0" y="69225"/>
                </a:lnTo>
                <a:lnTo>
                  <a:pt x="0" y="0"/>
                </a:lnTo>
                <a:lnTo>
                  <a:pt x="188206" y="108165"/>
                </a:lnTo>
                <a:close/>
              </a:path>
            </a:pathLst>
          </a:custGeom>
          <a:solidFill>
            <a:srgbClr val="E1F0F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A96AE72B-E066-4179-A3A0-56FBBA7B20B9}"/>
              </a:ext>
            </a:extLst>
          </p:cNvPr>
          <p:cNvSpPr/>
          <p:nvPr/>
        </p:nvSpPr>
        <p:spPr>
          <a:xfrm>
            <a:off x="7294389" y="11618456"/>
            <a:ext cx="159356" cy="148491"/>
          </a:xfrm>
          <a:custGeom>
            <a:avLst/>
            <a:gdLst>
              <a:gd name="connsiteX0" fmla="*/ 190370 w 190369"/>
              <a:gd name="connsiteY0" fmla="*/ 177390 h 177390"/>
              <a:gd name="connsiteX1" fmla="*/ 0 w 190369"/>
              <a:gd name="connsiteY1" fmla="*/ 69226 h 177390"/>
              <a:gd name="connsiteX2" fmla="*/ 0 w 190369"/>
              <a:gd name="connsiteY2" fmla="*/ 0 h 177390"/>
              <a:gd name="connsiteX3" fmla="*/ 190370 w 190369"/>
              <a:gd name="connsiteY3" fmla="*/ 108165 h 1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369" h="177390">
                <a:moveTo>
                  <a:pt x="190370" y="177390"/>
                </a:moveTo>
                <a:lnTo>
                  <a:pt x="0" y="69226"/>
                </a:lnTo>
                <a:lnTo>
                  <a:pt x="0" y="0"/>
                </a:lnTo>
                <a:lnTo>
                  <a:pt x="190370" y="108165"/>
                </a:lnTo>
                <a:close/>
              </a:path>
            </a:pathLst>
          </a:custGeom>
          <a:solidFill>
            <a:srgbClr val="E1F0F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39910685-9559-4E64-ACE5-87DC0D0BC70A}"/>
              </a:ext>
            </a:extLst>
          </p:cNvPr>
          <p:cNvSpPr/>
          <p:nvPr/>
        </p:nvSpPr>
        <p:spPr>
          <a:xfrm>
            <a:off x="7611289" y="11801355"/>
            <a:ext cx="159356" cy="148491"/>
          </a:xfrm>
          <a:custGeom>
            <a:avLst/>
            <a:gdLst>
              <a:gd name="connsiteX0" fmla="*/ 190370 w 190369"/>
              <a:gd name="connsiteY0" fmla="*/ 177390 h 177390"/>
              <a:gd name="connsiteX1" fmla="*/ 0 w 190369"/>
              <a:gd name="connsiteY1" fmla="*/ 67062 h 177390"/>
              <a:gd name="connsiteX2" fmla="*/ 0 w 190369"/>
              <a:gd name="connsiteY2" fmla="*/ 0 h 177390"/>
              <a:gd name="connsiteX3" fmla="*/ 190370 w 190369"/>
              <a:gd name="connsiteY3" fmla="*/ 108165 h 1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369" h="177390">
                <a:moveTo>
                  <a:pt x="190370" y="177390"/>
                </a:moveTo>
                <a:lnTo>
                  <a:pt x="0" y="67062"/>
                </a:lnTo>
                <a:lnTo>
                  <a:pt x="0" y="0"/>
                </a:lnTo>
                <a:lnTo>
                  <a:pt x="190370" y="108165"/>
                </a:lnTo>
                <a:close/>
              </a:path>
            </a:pathLst>
          </a:custGeom>
          <a:solidFill>
            <a:srgbClr val="E1F0F0"/>
          </a:solidFill>
          <a:ln w="216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81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6754750" y="11116591"/>
            <a:ext cx="407445" cy="435120"/>
            <a:chOff x="4107406" y="11754024"/>
            <a:chExt cx="486740" cy="519801"/>
          </a:xfrm>
          <a:solidFill>
            <a:srgbClr val="000000"/>
          </a:solidFill>
        </p:grpSpPr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DFECDDE-BDF9-4269-9536-9B45ED9FEECE}"/>
                </a:ext>
              </a:extLst>
            </p:cNvPr>
            <p:cNvSpPr/>
            <p:nvPr/>
          </p:nvSpPr>
          <p:spPr>
            <a:xfrm>
              <a:off x="4107406" y="11779984"/>
              <a:ext cx="471597" cy="493841"/>
            </a:xfrm>
            <a:custGeom>
              <a:avLst/>
              <a:gdLst>
                <a:gd name="connsiteX0" fmla="*/ 49756 w 471597"/>
                <a:gd name="connsiteY0" fmla="*/ 270717 h 493841"/>
                <a:gd name="connsiteX1" fmla="*/ 0 w 471597"/>
                <a:gd name="connsiteY1" fmla="*/ 186349 h 493841"/>
                <a:gd name="connsiteX2" fmla="*/ 0 w 471597"/>
                <a:gd name="connsiteY2" fmla="*/ 32755 h 493841"/>
                <a:gd name="connsiteX3" fmla="*/ 49756 w 471597"/>
                <a:gd name="connsiteY3" fmla="*/ 6796 h 493841"/>
                <a:gd name="connsiteX4" fmla="*/ 421842 w 471597"/>
                <a:gd name="connsiteY4" fmla="*/ 223125 h 493841"/>
                <a:gd name="connsiteX5" fmla="*/ 471597 w 471597"/>
                <a:gd name="connsiteY5" fmla="*/ 307493 h 493841"/>
                <a:gd name="connsiteX6" fmla="*/ 471597 w 471597"/>
                <a:gd name="connsiteY6" fmla="*/ 461087 h 493841"/>
                <a:gd name="connsiteX7" fmla="*/ 421842 w 471597"/>
                <a:gd name="connsiteY7" fmla="*/ 487046 h 493841"/>
                <a:gd name="connsiteX8" fmla="*/ 49756 w 471597"/>
                <a:gd name="connsiteY8" fmla="*/ 270717 h 49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597" h="493841">
                  <a:moveTo>
                    <a:pt x="49756" y="270717"/>
                  </a:moveTo>
                  <a:cubicBezTo>
                    <a:pt x="21633" y="255574"/>
                    <a:pt x="0" y="216635"/>
                    <a:pt x="0" y="186349"/>
                  </a:cubicBezTo>
                  <a:lnTo>
                    <a:pt x="0" y="32755"/>
                  </a:lnTo>
                  <a:cubicBezTo>
                    <a:pt x="0" y="2469"/>
                    <a:pt x="21633" y="-8348"/>
                    <a:pt x="49756" y="6796"/>
                  </a:cubicBezTo>
                  <a:lnTo>
                    <a:pt x="421842" y="223125"/>
                  </a:lnTo>
                  <a:cubicBezTo>
                    <a:pt x="449964" y="238267"/>
                    <a:pt x="471597" y="277207"/>
                    <a:pt x="471597" y="307493"/>
                  </a:cubicBezTo>
                  <a:lnTo>
                    <a:pt x="471597" y="461087"/>
                  </a:lnTo>
                  <a:cubicBezTo>
                    <a:pt x="471597" y="491373"/>
                    <a:pt x="449964" y="502189"/>
                    <a:pt x="421842" y="487046"/>
                  </a:cubicBezTo>
                  <a:lnTo>
                    <a:pt x="49756" y="270717"/>
                  </a:lnTo>
                  <a:close/>
                </a:path>
              </a:pathLst>
            </a:custGeom>
            <a:solidFill>
              <a:srgbClr val="8B8B8B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2BA7415-DA23-4496-8D57-8A5158CDBA44}"/>
                </a:ext>
              </a:extLst>
            </p:cNvPr>
            <p:cNvSpPr/>
            <p:nvPr/>
          </p:nvSpPr>
          <p:spPr>
            <a:xfrm>
              <a:off x="4122549" y="11754024"/>
              <a:ext cx="471597" cy="493841"/>
            </a:xfrm>
            <a:custGeom>
              <a:avLst/>
              <a:gdLst>
                <a:gd name="connsiteX0" fmla="*/ 49756 w 471597"/>
                <a:gd name="connsiteY0" fmla="*/ 270717 h 493841"/>
                <a:gd name="connsiteX1" fmla="*/ 0 w 471597"/>
                <a:gd name="connsiteY1" fmla="*/ 186349 h 493841"/>
                <a:gd name="connsiteX2" fmla="*/ 0 w 471597"/>
                <a:gd name="connsiteY2" fmla="*/ 32755 h 493841"/>
                <a:gd name="connsiteX3" fmla="*/ 49756 w 471597"/>
                <a:gd name="connsiteY3" fmla="*/ 6795 h 493841"/>
                <a:gd name="connsiteX4" fmla="*/ 421842 w 471597"/>
                <a:gd name="connsiteY4" fmla="*/ 223124 h 493841"/>
                <a:gd name="connsiteX5" fmla="*/ 471597 w 471597"/>
                <a:gd name="connsiteY5" fmla="*/ 307493 h 493841"/>
                <a:gd name="connsiteX6" fmla="*/ 471597 w 471597"/>
                <a:gd name="connsiteY6" fmla="*/ 461086 h 493841"/>
                <a:gd name="connsiteX7" fmla="*/ 421842 w 471597"/>
                <a:gd name="connsiteY7" fmla="*/ 487046 h 493841"/>
                <a:gd name="connsiteX8" fmla="*/ 49756 w 471597"/>
                <a:gd name="connsiteY8" fmla="*/ 270717 h 49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597" h="493841">
                  <a:moveTo>
                    <a:pt x="49756" y="270717"/>
                  </a:moveTo>
                  <a:cubicBezTo>
                    <a:pt x="21633" y="255574"/>
                    <a:pt x="0" y="216635"/>
                    <a:pt x="0" y="186349"/>
                  </a:cubicBezTo>
                  <a:lnTo>
                    <a:pt x="0" y="32755"/>
                  </a:lnTo>
                  <a:cubicBezTo>
                    <a:pt x="0" y="2469"/>
                    <a:pt x="21633" y="-8347"/>
                    <a:pt x="49756" y="6795"/>
                  </a:cubicBezTo>
                  <a:lnTo>
                    <a:pt x="421842" y="223124"/>
                  </a:lnTo>
                  <a:cubicBezTo>
                    <a:pt x="449965" y="238268"/>
                    <a:pt x="471597" y="277207"/>
                    <a:pt x="471597" y="307493"/>
                  </a:cubicBezTo>
                  <a:lnTo>
                    <a:pt x="471597" y="461086"/>
                  </a:lnTo>
                  <a:cubicBezTo>
                    <a:pt x="471597" y="491372"/>
                    <a:pt x="449965" y="502189"/>
                    <a:pt x="421842" y="487046"/>
                  </a:cubicBezTo>
                  <a:lnTo>
                    <a:pt x="49756" y="270717"/>
                  </a:lnTo>
                  <a:close/>
                </a:path>
              </a:pathLst>
            </a:custGeom>
            <a:solidFill>
              <a:srgbClr val="F9FCFC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5257A39C-3C51-4941-9CDB-6506CAFC96E9}"/>
                </a:ext>
              </a:extLst>
            </p:cNvPr>
            <p:cNvSpPr/>
            <p:nvPr/>
          </p:nvSpPr>
          <p:spPr>
            <a:xfrm>
              <a:off x="4107406" y="11758351"/>
              <a:ext cx="471597" cy="493841"/>
            </a:xfrm>
            <a:custGeom>
              <a:avLst/>
              <a:gdLst>
                <a:gd name="connsiteX0" fmla="*/ 49756 w 471597"/>
                <a:gd name="connsiteY0" fmla="*/ 270717 h 493841"/>
                <a:gd name="connsiteX1" fmla="*/ 0 w 471597"/>
                <a:gd name="connsiteY1" fmla="*/ 186349 h 493841"/>
                <a:gd name="connsiteX2" fmla="*/ 0 w 471597"/>
                <a:gd name="connsiteY2" fmla="*/ 32755 h 493841"/>
                <a:gd name="connsiteX3" fmla="*/ 49756 w 471597"/>
                <a:gd name="connsiteY3" fmla="*/ 6796 h 493841"/>
                <a:gd name="connsiteX4" fmla="*/ 421842 w 471597"/>
                <a:gd name="connsiteY4" fmla="*/ 223125 h 493841"/>
                <a:gd name="connsiteX5" fmla="*/ 471597 w 471597"/>
                <a:gd name="connsiteY5" fmla="*/ 307493 h 493841"/>
                <a:gd name="connsiteX6" fmla="*/ 471597 w 471597"/>
                <a:gd name="connsiteY6" fmla="*/ 461087 h 493841"/>
                <a:gd name="connsiteX7" fmla="*/ 421842 w 471597"/>
                <a:gd name="connsiteY7" fmla="*/ 487046 h 493841"/>
                <a:gd name="connsiteX8" fmla="*/ 49756 w 471597"/>
                <a:gd name="connsiteY8" fmla="*/ 270717 h 49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597" h="493841">
                  <a:moveTo>
                    <a:pt x="49756" y="270717"/>
                  </a:moveTo>
                  <a:cubicBezTo>
                    <a:pt x="21633" y="255574"/>
                    <a:pt x="0" y="216635"/>
                    <a:pt x="0" y="186349"/>
                  </a:cubicBezTo>
                  <a:lnTo>
                    <a:pt x="0" y="32755"/>
                  </a:lnTo>
                  <a:cubicBezTo>
                    <a:pt x="0" y="2469"/>
                    <a:pt x="21633" y="-8348"/>
                    <a:pt x="49756" y="6796"/>
                  </a:cubicBezTo>
                  <a:lnTo>
                    <a:pt x="421842" y="223125"/>
                  </a:lnTo>
                  <a:cubicBezTo>
                    <a:pt x="449964" y="238267"/>
                    <a:pt x="471597" y="277207"/>
                    <a:pt x="471597" y="307493"/>
                  </a:cubicBezTo>
                  <a:lnTo>
                    <a:pt x="471597" y="461087"/>
                  </a:lnTo>
                  <a:cubicBezTo>
                    <a:pt x="471597" y="491373"/>
                    <a:pt x="449964" y="502189"/>
                    <a:pt x="421842" y="487046"/>
                  </a:cubicBezTo>
                  <a:lnTo>
                    <a:pt x="49756" y="270717"/>
                  </a:lnTo>
                  <a:close/>
                </a:path>
              </a:pathLst>
            </a:custGeom>
            <a:solidFill>
              <a:srgbClr val="E0E0E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A0D5624-2A92-43C6-92D7-688F10953C7A}"/>
                </a:ext>
              </a:extLst>
            </p:cNvPr>
            <p:cNvSpPr/>
            <p:nvPr/>
          </p:nvSpPr>
          <p:spPr>
            <a:xfrm>
              <a:off x="4116059" y="11770410"/>
              <a:ext cx="454291" cy="471886"/>
            </a:xfrm>
            <a:custGeom>
              <a:avLst/>
              <a:gdLst>
                <a:gd name="connsiteX0" fmla="*/ 413188 w 454291"/>
                <a:gd name="connsiteY0" fmla="*/ 466333 h 471886"/>
                <a:gd name="connsiteX1" fmla="*/ 41102 w 454291"/>
                <a:gd name="connsiteY1" fmla="*/ 250004 h 471886"/>
                <a:gd name="connsiteX2" fmla="*/ 0 w 454291"/>
                <a:gd name="connsiteY2" fmla="*/ 180779 h 471886"/>
                <a:gd name="connsiteX3" fmla="*/ 0 w 454291"/>
                <a:gd name="connsiteY3" fmla="*/ 27186 h 471886"/>
                <a:gd name="connsiteX4" fmla="*/ 41102 w 454291"/>
                <a:gd name="connsiteY4" fmla="*/ 5553 h 471886"/>
                <a:gd name="connsiteX5" fmla="*/ 413188 w 454291"/>
                <a:gd name="connsiteY5" fmla="*/ 221882 h 471886"/>
                <a:gd name="connsiteX6" fmla="*/ 454291 w 454291"/>
                <a:gd name="connsiteY6" fmla="*/ 291107 h 471886"/>
                <a:gd name="connsiteX7" fmla="*/ 454291 w 454291"/>
                <a:gd name="connsiteY7" fmla="*/ 444700 h 471886"/>
                <a:gd name="connsiteX8" fmla="*/ 413188 w 454291"/>
                <a:gd name="connsiteY8" fmla="*/ 466333 h 47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291" h="471886">
                  <a:moveTo>
                    <a:pt x="413188" y="466333"/>
                  </a:moveTo>
                  <a:lnTo>
                    <a:pt x="41102" y="250004"/>
                  </a:lnTo>
                  <a:cubicBezTo>
                    <a:pt x="19469" y="237024"/>
                    <a:pt x="0" y="206739"/>
                    <a:pt x="0" y="180779"/>
                  </a:cubicBezTo>
                  <a:lnTo>
                    <a:pt x="0" y="27186"/>
                  </a:lnTo>
                  <a:cubicBezTo>
                    <a:pt x="0" y="3389"/>
                    <a:pt x="17306" y="-7427"/>
                    <a:pt x="41102" y="5553"/>
                  </a:cubicBezTo>
                  <a:lnTo>
                    <a:pt x="413188" y="221882"/>
                  </a:lnTo>
                  <a:cubicBezTo>
                    <a:pt x="434821" y="234862"/>
                    <a:pt x="454291" y="265148"/>
                    <a:pt x="454291" y="291107"/>
                  </a:cubicBezTo>
                  <a:lnTo>
                    <a:pt x="454291" y="444700"/>
                  </a:lnTo>
                  <a:cubicBezTo>
                    <a:pt x="454291" y="468497"/>
                    <a:pt x="436985" y="479313"/>
                    <a:pt x="413188" y="466333"/>
                  </a:cubicBezTo>
                  <a:close/>
                </a:path>
              </a:pathLst>
            </a:custGeom>
            <a:solidFill>
              <a:srgbClr val="F8FFFF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386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4116059" y="11769934"/>
              <a:ext cx="456454" cy="470675"/>
              <a:chOff x="4116059" y="11769934"/>
              <a:chExt cx="456454" cy="470675"/>
            </a:xfrm>
            <a:solidFill>
              <a:srgbClr val="6BB5FF"/>
            </a:solidFill>
          </p:grpSpPr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97A9D484-71D8-4D85-BD45-EACF1FC9E968}"/>
                  </a:ext>
                </a:extLst>
              </p:cNvPr>
              <p:cNvSpPr/>
              <p:nvPr/>
            </p:nvSpPr>
            <p:spPr>
              <a:xfrm>
                <a:off x="4116059" y="11769934"/>
                <a:ext cx="454291" cy="289420"/>
              </a:xfrm>
              <a:custGeom>
                <a:avLst/>
                <a:gdLst>
                  <a:gd name="connsiteX0" fmla="*/ 454291 w 454291"/>
                  <a:gd name="connsiteY0" fmla="*/ 289420 h 289420"/>
                  <a:gd name="connsiteX1" fmla="*/ 413188 w 454291"/>
                  <a:gd name="connsiteY1" fmla="*/ 222358 h 289420"/>
                  <a:gd name="connsiteX2" fmla="*/ 41102 w 454291"/>
                  <a:gd name="connsiteY2" fmla="*/ 6029 h 289420"/>
                  <a:gd name="connsiteX3" fmla="*/ 0 w 454291"/>
                  <a:gd name="connsiteY3" fmla="*/ 25499 h 289420"/>
                  <a:gd name="connsiteX4" fmla="*/ 454291 w 454291"/>
                  <a:gd name="connsiteY4" fmla="*/ 289420 h 289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291" h="289420">
                    <a:moveTo>
                      <a:pt x="454291" y="289420"/>
                    </a:moveTo>
                    <a:cubicBezTo>
                      <a:pt x="454291" y="265624"/>
                      <a:pt x="436985" y="235338"/>
                      <a:pt x="413188" y="222358"/>
                    </a:cubicBezTo>
                    <a:lnTo>
                      <a:pt x="41102" y="6029"/>
                    </a:lnTo>
                    <a:cubicBezTo>
                      <a:pt x="19469" y="-6951"/>
                      <a:pt x="0" y="1702"/>
                      <a:pt x="0" y="25499"/>
                    </a:cubicBezTo>
                    <a:lnTo>
                      <a:pt x="454291" y="289420"/>
                    </a:lnTo>
                    <a:close/>
                  </a:path>
                </a:pathLst>
              </a:custGeom>
              <a:solidFill>
                <a:srgbClr val="6BB5FF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1902F2A7-5785-45DE-AFC5-D15ABB338208}"/>
                  </a:ext>
                </a:extLst>
              </p:cNvPr>
              <p:cNvSpPr/>
              <p:nvPr/>
            </p:nvSpPr>
            <p:spPr>
              <a:xfrm>
                <a:off x="4118223" y="11951190"/>
                <a:ext cx="454291" cy="289419"/>
              </a:xfrm>
              <a:custGeom>
                <a:avLst/>
                <a:gdLst>
                  <a:gd name="connsiteX0" fmla="*/ 0 w 454291"/>
                  <a:gd name="connsiteY0" fmla="*/ 0 h 289419"/>
                  <a:gd name="connsiteX1" fmla="*/ 41103 w 454291"/>
                  <a:gd name="connsiteY1" fmla="*/ 67061 h 289419"/>
                  <a:gd name="connsiteX2" fmla="*/ 413188 w 454291"/>
                  <a:gd name="connsiteY2" fmla="*/ 283391 h 289419"/>
                  <a:gd name="connsiteX3" fmla="*/ 454291 w 454291"/>
                  <a:gd name="connsiteY3" fmla="*/ 263921 h 289419"/>
                  <a:gd name="connsiteX4" fmla="*/ 0 w 454291"/>
                  <a:gd name="connsiteY4" fmla="*/ 0 h 289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291" h="289419">
                    <a:moveTo>
                      <a:pt x="0" y="0"/>
                    </a:moveTo>
                    <a:cubicBezTo>
                      <a:pt x="0" y="23796"/>
                      <a:pt x="17306" y="54082"/>
                      <a:pt x="41103" y="67061"/>
                    </a:cubicBezTo>
                    <a:lnTo>
                      <a:pt x="413188" y="283391"/>
                    </a:lnTo>
                    <a:cubicBezTo>
                      <a:pt x="434821" y="296370"/>
                      <a:pt x="454291" y="287717"/>
                      <a:pt x="454291" y="2639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B5FF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9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9650326" y="9072379"/>
            <a:ext cx="211871" cy="695372"/>
            <a:chOff x="7566508" y="9311975"/>
            <a:chExt cx="253104" cy="830703"/>
          </a:xfrm>
          <a:solidFill>
            <a:srgbClr val="000000"/>
          </a:solidFill>
        </p:grpSpPr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0CF73534-CC76-4438-8A76-3556AAB5BC9E}"/>
                </a:ext>
              </a:extLst>
            </p:cNvPr>
            <p:cNvSpPr/>
            <p:nvPr/>
          </p:nvSpPr>
          <p:spPr>
            <a:xfrm>
              <a:off x="7566508" y="9311975"/>
              <a:ext cx="253104" cy="830703"/>
            </a:xfrm>
            <a:custGeom>
              <a:avLst/>
              <a:gdLst>
                <a:gd name="connsiteX0" fmla="*/ 58409 w 253104"/>
                <a:gd name="connsiteY0" fmla="*/ 830703 h 830703"/>
                <a:gd name="connsiteX1" fmla="*/ 0 w 253104"/>
                <a:gd name="connsiteY1" fmla="*/ 772294 h 830703"/>
                <a:gd name="connsiteX2" fmla="*/ 0 w 253104"/>
                <a:gd name="connsiteY2" fmla="*/ 153593 h 830703"/>
                <a:gd name="connsiteX3" fmla="*/ 43266 w 253104"/>
                <a:gd name="connsiteY3" fmla="*/ 77878 h 830703"/>
                <a:gd name="connsiteX4" fmla="*/ 164410 w 253104"/>
                <a:gd name="connsiteY4" fmla="*/ 8653 h 830703"/>
                <a:gd name="connsiteX5" fmla="*/ 194696 w 253104"/>
                <a:gd name="connsiteY5" fmla="*/ 0 h 830703"/>
                <a:gd name="connsiteX6" fmla="*/ 253105 w 253104"/>
                <a:gd name="connsiteY6" fmla="*/ 58408 h 830703"/>
                <a:gd name="connsiteX7" fmla="*/ 253105 w 253104"/>
                <a:gd name="connsiteY7" fmla="*/ 677110 h 830703"/>
                <a:gd name="connsiteX8" fmla="*/ 209839 w 253104"/>
                <a:gd name="connsiteY8" fmla="*/ 752825 h 830703"/>
                <a:gd name="connsiteX9" fmla="*/ 88695 w 253104"/>
                <a:gd name="connsiteY9" fmla="*/ 822050 h 830703"/>
                <a:gd name="connsiteX10" fmla="*/ 58409 w 253104"/>
                <a:gd name="connsiteY10" fmla="*/ 830703 h 83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104" h="830703">
                  <a:moveTo>
                    <a:pt x="58409" y="830703"/>
                  </a:moveTo>
                  <a:cubicBezTo>
                    <a:pt x="25959" y="830703"/>
                    <a:pt x="0" y="804744"/>
                    <a:pt x="0" y="772294"/>
                  </a:cubicBezTo>
                  <a:lnTo>
                    <a:pt x="0" y="153593"/>
                  </a:lnTo>
                  <a:cubicBezTo>
                    <a:pt x="0" y="123307"/>
                    <a:pt x="17306" y="93021"/>
                    <a:pt x="43266" y="77878"/>
                  </a:cubicBezTo>
                  <a:lnTo>
                    <a:pt x="164410" y="8653"/>
                  </a:lnTo>
                  <a:cubicBezTo>
                    <a:pt x="173063" y="4326"/>
                    <a:pt x="183880" y="0"/>
                    <a:pt x="194696" y="0"/>
                  </a:cubicBezTo>
                  <a:cubicBezTo>
                    <a:pt x="227146" y="0"/>
                    <a:pt x="253105" y="25959"/>
                    <a:pt x="253105" y="58408"/>
                  </a:cubicBezTo>
                  <a:lnTo>
                    <a:pt x="253105" y="677110"/>
                  </a:lnTo>
                  <a:cubicBezTo>
                    <a:pt x="253105" y="707396"/>
                    <a:pt x="235799" y="737682"/>
                    <a:pt x="209839" y="752825"/>
                  </a:cubicBezTo>
                  <a:lnTo>
                    <a:pt x="88695" y="822050"/>
                  </a:lnTo>
                  <a:cubicBezTo>
                    <a:pt x="77878" y="828540"/>
                    <a:pt x="69225" y="830703"/>
                    <a:pt x="58409" y="830703"/>
                  </a:cubicBezTo>
                  <a:close/>
                </a:path>
              </a:pathLst>
            </a:custGeom>
            <a:solidFill>
              <a:srgbClr val="B37A00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34A9FF1-6D33-4C6B-B07B-2DDE950930A8}"/>
                </a:ext>
              </a:extLst>
            </p:cNvPr>
            <p:cNvSpPr/>
            <p:nvPr/>
          </p:nvSpPr>
          <p:spPr>
            <a:xfrm>
              <a:off x="7592467" y="9334817"/>
              <a:ext cx="209839" cy="787183"/>
            </a:xfrm>
            <a:custGeom>
              <a:avLst/>
              <a:gdLst>
                <a:gd name="connsiteX0" fmla="*/ 177390 w 209839"/>
                <a:gd name="connsiteY0" fmla="*/ 712677 h 787183"/>
                <a:gd name="connsiteX1" fmla="*/ 56246 w 209839"/>
                <a:gd name="connsiteY1" fmla="*/ 781902 h 787183"/>
                <a:gd name="connsiteX2" fmla="*/ 0 w 209839"/>
                <a:gd name="connsiteY2" fmla="*/ 749453 h 787183"/>
                <a:gd name="connsiteX3" fmla="*/ 0 w 209839"/>
                <a:gd name="connsiteY3" fmla="*/ 130751 h 787183"/>
                <a:gd name="connsiteX4" fmla="*/ 32449 w 209839"/>
                <a:gd name="connsiteY4" fmla="*/ 74506 h 787183"/>
                <a:gd name="connsiteX5" fmla="*/ 153594 w 209839"/>
                <a:gd name="connsiteY5" fmla="*/ 5281 h 787183"/>
                <a:gd name="connsiteX6" fmla="*/ 209839 w 209839"/>
                <a:gd name="connsiteY6" fmla="*/ 37730 h 787183"/>
                <a:gd name="connsiteX7" fmla="*/ 209839 w 209839"/>
                <a:gd name="connsiteY7" fmla="*/ 656431 h 787183"/>
                <a:gd name="connsiteX8" fmla="*/ 177390 w 209839"/>
                <a:gd name="connsiteY8" fmla="*/ 712677 h 78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839" h="787183">
                  <a:moveTo>
                    <a:pt x="177390" y="712677"/>
                  </a:moveTo>
                  <a:lnTo>
                    <a:pt x="56246" y="781902"/>
                  </a:lnTo>
                  <a:cubicBezTo>
                    <a:pt x="30286" y="797045"/>
                    <a:pt x="0" y="777576"/>
                    <a:pt x="0" y="749453"/>
                  </a:cubicBezTo>
                  <a:lnTo>
                    <a:pt x="0" y="130751"/>
                  </a:lnTo>
                  <a:cubicBezTo>
                    <a:pt x="0" y="106956"/>
                    <a:pt x="12980" y="85323"/>
                    <a:pt x="32449" y="74506"/>
                  </a:cubicBezTo>
                  <a:lnTo>
                    <a:pt x="153594" y="5281"/>
                  </a:lnTo>
                  <a:cubicBezTo>
                    <a:pt x="179553" y="-9862"/>
                    <a:pt x="209839" y="9608"/>
                    <a:pt x="209839" y="37730"/>
                  </a:cubicBezTo>
                  <a:lnTo>
                    <a:pt x="209839" y="656431"/>
                  </a:lnTo>
                  <a:cubicBezTo>
                    <a:pt x="209839" y="678064"/>
                    <a:pt x="196860" y="699697"/>
                    <a:pt x="177390" y="712677"/>
                  </a:cubicBezTo>
                  <a:close/>
                </a:path>
              </a:pathLst>
            </a:custGeom>
            <a:solidFill>
              <a:srgbClr val="E0A82D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92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7913705" y="10636156"/>
            <a:ext cx="74246" cy="72246"/>
            <a:chOff x="5491912" y="11180089"/>
            <a:chExt cx="88695" cy="86306"/>
          </a:xfrm>
          <a:solidFill>
            <a:srgbClr val="000000"/>
          </a:solidFill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01A5F34-00DA-442E-8E6D-E468C6EE72E4}"/>
                </a:ext>
              </a:extLst>
            </p:cNvPr>
            <p:cNvSpPr/>
            <p:nvPr/>
          </p:nvSpPr>
          <p:spPr>
            <a:xfrm>
              <a:off x="5491912" y="11180089"/>
              <a:ext cx="78087" cy="75489"/>
            </a:xfrm>
            <a:custGeom>
              <a:avLst/>
              <a:gdLst>
                <a:gd name="connsiteX0" fmla="*/ 54082 w 78087"/>
                <a:gd name="connsiteY0" fmla="*/ 969 h 75489"/>
                <a:gd name="connsiteX1" fmla="*/ 17306 w 78087"/>
                <a:gd name="connsiteY1" fmla="*/ 16112 h 75489"/>
                <a:gd name="connsiteX2" fmla="*/ 0 w 78087"/>
                <a:gd name="connsiteY2" fmla="*/ 42071 h 75489"/>
                <a:gd name="connsiteX3" fmla="*/ 0 w 78087"/>
                <a:gd name="connsiteY3" fmla="*/ 55051 h 75489"/>
                <a:gd name="connsiteX4" fmla="*/ 23796 w 78087"/>
                <a:gd name="connsiteY4" fmla="*/ 74521 h 75489"/>
                <a:gd name="connsiteX5" fmla="*/ 60572 w 78087"/>
                <a:gd name="connsiteY5" fmla="*/ 59377 h 75489"/>
                <a:gd name="connsiteX6" fmla="*/ 77879 w 78087"/>
                <a:gd name="connsiteY6" fmla="*/ 33418 h 75489"/>
                <a:gd name="connsiteX7" fmla="*/ 77879 w 78087"/>
                <a:gd name="connsiteY7" fmla="*/ 20439 h 75489"/>
                <a:gd name="connsiteX8" fmla="*/ 54082 w 78087"/>
                <a:gd name="connsiteY8" fmla="*/ 969 h 7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087" h="75489">
                  <a:moveTo>
                    <a:pt x="54082" y="969"/>
                  </a:moveTo>
                  <a:lnTo>
                    <a:pt x="17306" y="16112"/>
                  </a:lnTo>
                  <a:cubicBezTo>
                    <a:pt x="6490" y="20439"/>
                    <a:pt x="0" y="29092"/>
                    <a:pt x="0" y="42071"/>
                  </a:cubicBezTo>
                  <a:lnTo>
                    <a:pt x="0" y="55051"/>
                  </a:lnTo>
                  <a:cubicBezTo>
                    <a:pt x="0" y="68031"/>
                    <a:pt x="12980" y="78848"/>
                    <a:pt x="23796" y="74521"/>
                  </a:cubicBezTo>
                  <a:lnTo>
                    <a:pt x="60572" y="59377"/>
                  </a:lnTo>
                  <a:cubicBezTo>
                    <a:pt x="71389" y="55051"/>
                    <a:pt x="77879" y="46398"/>
                    <a:pt x="77879" y="33418"/>
                  </a:cubicBezTo>
                  <a:lnTo>
                    <a:pt x="77879" y="20439"/>
                  </a:lnTo>
                  <a:cubicBezTo>
                    <a:pt x="80042" y="7459"/>
                    <a:pt x="64899" y="-3358"/>
                    <a:pt x="54082" y="969"/>
                  </a:cubicBezTo>
                  <a:close/>
                </a:path>
              </a:pathLst>
            </a:custGeom>
            <a:solidFill>
              <a:srgbClr val="ED8333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86ED1A6-1A2A-4131-8DA4-C78A7DFEBF6F}"/>
                </a:ext>
              </a:extLst>
            </p:cNvPr>
            <p:cNvSpPr/>
            <p:nvPr/>
          </p:nvSpPr>
          <p:spPr>
            <a:xfrm>
              <a:off x="5502728" y="11190761"/>
              <a:ext cx="77878" cy="75634"/>
            </a:xfrm>
            <a:custGeom>
              <a:avLst/>
              <a:gdLst>
                <a:gd name="connsiteX0" fmla="*/ 54082 w 77878"/>
                <a:gd name="connsiteY0" fmla="*/ 1114 h 75634"/>
                <a:gd name="connsiteX1" fmla="*/ 17306 w 77878"/>
                <a:gd name="connsiteY1" fmla="*/ 16257 h 75634"/>
                <a:gd name="connsiteX2" fmla="*/ 0 w 77878"/>
                <a:gd name="connsiteY2" fmla="*/ 42216 h 75634"/>
                <a:gd name="connsiteX3" fmla="*/ 0 w 77878"/>
                <a:gd name="connsiteY3" fmla="*/ 55196 h 75634"/>
                <a:gd name="connsiteX4" fmla="*/ 23796 w 77878"/>
                <a:gd name="connsiteY4" fmla="*/ 74666 h 75634"/>
                <a:gd name="connsiteX5" fmla="*/ 60572 w 77878"/>
                <a:gd name="connsiteY5" fmla="*/ 59522 h 75634"/>
                <a:gd name="connsiteX6" fmla="*/ 77879 w 77878"/>
                <a:gd name="connsiteY6" fmla="*/ 33563 h 75634"/>
                <a:gd name="connsiteX7" fmla="*/ 77879 w 77878"/>
                <a:gd name="connsiteY7" fmla="*/ 20583 h 75634"/>
                <a:gd name="connsiteX8" fmla="*/ 54082 w 77878"/>
                <a:gd name="connsiteY8" fmla="*/ 1114 h 7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78" h="75634">
                  <a:moveTo>
                    <a:pt x="54082" y="1114"/>
                  </a:moveTo>
                  <a:lnTo>
                    <a:pt x="17306" y="16257"/>
                  </a:lnTo>
                  <a:cubicBezTo>
                    <a:pt x="6490" y="20583"/>
                    <a:pt x="0" y="29236"/>
                    <a:pt x="0" y="42216"/>
                  </a:cubicBezTo>
                  <a:lnTo>
                    <a:pt x="0" y="55196"/>
                  </a:lnTo>
                  <a:cubicBezTo>
                    <a:pt x="0" y="68176"/>
                    <a:pt x="12980" y="78992"/>
                    <a:pt x="23796" y="74666"/>
                  </a:cubicBezTo>
                  <a:lnTo>
                    <a:pt x="60572" y="59522"/>
                  </a:lnTo>
                  <a:cubicBezTo>
                    <a:pt x="71389" y="55196"/>
                    <a:pt x="77879" y="46543"/>
                    <a:pt x="77879" y="33563"/>
                  </a:cubicBezTo>
                  <a:lnTo>
                    <a:pt x="77879" y="20583"/>
                  </a:lnTo>
                  <a:cubicBezTo>
                    <a:pt x="77879" y="5440"/>
                    <a:pt x="64899" y="-3213"/>
                    <a:pt x="54082" y="1114"/>
                  </a:cubicBezTo>
                  <a:close/>
                </a:path>
              </a:pathLst>
            </a:custGeom>
            <a:solidFill>
              <a:srgbClr val="EDBD51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96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7989761" y="9946776"/>
            <a:ext cx="338632" cy="165039"/>
            <a:chOff x="5582770" y="10356545"/>
            <a:chExt cx="404535" cy="197159"/>
          </a:xfrm>
          <a:solidFill>
            <a:srgbClr val="000000"/>
          </a:solidFill>
        </p:grpSpPr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1D332BE2-1F49-45EC-BB50-A51F7289FE15}"/>
                </a:ext>
              </a:extLst>
            </p:cNvPr>
            <p:cNvSpPr/>
            <p:nvPr/>
          </p:nvSpPr>
          <p:spPr>
            <a:xfrm>
              <a:off x="5592601" y="10356545"/>
              <a:ext cx="389414" cy="197159"/>
            </a:xfrm>
            <a:custGeom>
              <a:avLst/>
              <a:gdLst>
                <a:gd name="connsiteX0" fmla="*/ 377398 w 389414"/>
                <a:gd name="connsiteY0" fmla="*/ 173363 h 197159"/>
                <a:gd name="connsiteX1" fmla="*/ 351439 w 389414"/>
                <a:gd name="connsiteY1" fmla="*/ 190669 h 197159"/>
                <a:gd name="connsiteX2" fmla="*/ 295193 w 389414"/>
                <a:gd name="connsiteY2" fmla="*/ 190669 h 197159"/>
                <a:gd name="connsiteX3" fmla="*/ 26945 w 389414"/>
                <a:gd name="connsiteY3" fmla="*/ 69525 h 197159"/>
                <a:gd name="connsiteX4" fmla="*/ 20455 w 389414"/>
                <a:gd name="connsiteY4" fmla="*/ 15443 h 197159"/>
                <a:gd name="connsiteX5" fmla="*/ 44251 w 389414"/>
                <a:gd name="connsiteY5" fmla="*/ 4626 h 197159"/>
                <a:gd name="connsiteX6" fmla="*/ 96170 w 389414"/>
                <a:gd name="connsiteY6" fmla="*/ 6789 h 197159"/>
                <a:gd name="connsiteX7" fmla="*/ 360092 w 389414"/>
                <a:gd name="connsiteY7" fmla="*/ 123607 h 197159"/>
                <a:gd name="connsiteX8" fmla="*/ 377398 w 389414"/>
                <a:gd name="connsiteY8" fmla="*/ 173363 h 19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414" h="197159">
                  <a:moveTo>
                    <a:pt x="377398" y="173363"/>
                  </a:moveTo>
                  <a:lnTo>
                    <a:pt x="351439" y="190669"/>
                  </a:lnTo>
                  <a:cubicBezTo>
                    <a:pt x="338459" y="199323"/>
                    <a:pt x="312499" y="199323"/>
                    <a:pt x="295193" y="190669"/>
                  </a:cubicBezTo>
                  <a:lnTo>
                    <a:pt x="26945" y="69525"/>
                  </a:lnTo>
                  <a:cubicBezTo>
                    <a:pt x="-5504" y="54382"/>
                    <a:pt x="-9831" y="30586"/>
                    <a:pt x="20455" y="15443"/>
                  </a:cubicBezTo>
                  <a:lnTo>
                    <a:pt x="44251" y="4626"/>
                  </a:lnTo>
                  <a:cubicBezTo>
                    <a:pt x="57231" y="-1864"/>
                    <a:pt x="81027" y="-1864"/>
                    <a:pt x="96170" y="6789"/>
                  </a:cubicBezTo>
                  <a:lnTo>
                    <a:pt x="360092" y="123607"/>
                  </a:lnTo>
                  <a:cubicBezTo>
                    <a:pt x="390378" y="136587"/>
                    <a:pt x="399031" y="158220"/>
                    <a:pt x="377398" y="173363"/>
                  </a:cubicBezTo>
                  <a:close/>
                </a:path>
              </a:pathLst>
            </a:custGeom>
            <a:solidFill>
              <a:srgbClr val="4B414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398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5582770" y="10356844"/>
              <a:ext cx="404535" cy="192532"/>
              <a:chOff x="5582770" y="10356844"/>
              <a:chExt cx="404535" cy="192532"/>
            </a:xfrm>
            <a:solidFill>
              <a:srgbClr val="000000"/>
            </a:solidFill>
          </p:grpSpPr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CA2663D3-2902-4C15-8550-BFC749E5FA01}"/>
                  </a:ext>
                </a:extLst>
              </p:cNvPr>
              <p:cNvSpPr/>
              <p:nvPr/>
            </p:nvSpPr>
            <p:spPr>
              <a:xfrm>
                <a:off x="5853182" y="10475825"/>
                <a:ext cx="134123" cy="73551"/>
              </a:xfrm>
              <a:custGeom>
                <a:avLst/>
                <a:gdLst>
                  <a:gd name="connsiteX0" fmla="*/ 0 w 134123"/>
                  <a:gd name="connsiteY0" fmla="*/ 67062 h 73551"/>
                  <a:gd name="connsiteX1" fmla="*/ 21633 w 134123"/>
                  <a:gd name="connsiteY1" fmla="*/ 73552 h 73551"/>
                  <a:gd name="connsiteX2" fmla="*/ 134124 w 134123"/>
                  <a:gd name="connsiteY2" fmla="*/ 8653 h 73551"/>
                  <a:gd name="connsiteX3" fmla="*/ 116818 w 134123"/>
                  <a:gd name="connsiteY3" fmla="*/ 0 h 7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23" h="73551">
                    <a:moveTo>
                      <a:pt x="0" y="67062"/>
                    </a:moveTo>
                    <a:lnTo>
                      <a:pt x="21633" y="73552"/>
                    </a:lnTo>
                    <a:lnTo>
                      <a:pt x="134124" y="8653"/>
                    </a:lnTo>
                    <a:lnTo>
                      <a:pt x="116818" y="0"/>
                    </a:lnTo>
                    <a:close/>
                  </a:path>
                </a:pathLst>
              </a:custGeom>
              <a:solidFill>
                <a:srgbClr val="FFD64F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BA53EE4D-9493-4F8C-A927-EC6CFD1CD5BC}"/>
                  </a:ext>
                </a:extLst>
              </p:cNvPr>
              <p:cNvSpPr/>
              <p:nvPr/>
            </p:nvSpPr>
            <p:spPr>
              <a:xfrm>
                <a:off x="5794773" y="10454192"/>
                <a:ext cx="136287" cy="73551"/>
              </a:xfrm>
              <a:custGeom>
                <a:avLst/>
                <a:gdLst>
                  <a:gd name="connsiteX0" fmla="*/ 0 w 136287"/>
                  <a:gd name="connsiteY0" fmla="*/ 67062 h 73551"/>
                  <a:gd name="connsiteX1" fmla="*/ 21633 w 136287"/>
                  <a:gd name="connsiteY1" fmla="*/ 73552 h 73551"/>
                  <a:gd name="connsiteX2" fmla="*/ 136287 w 136287"/>
                  <a:gd name="connsiteY2" fmla="*/ 8653 h 73551"/>
                  <a:gd name="connsiteX3" fmla="*/ 116818 w 136287"/>
                  <a:gd name="connsiteY3" fmla="*/ 0 h 7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287" h="73551">
                    <a:moveTo>
                      <a:pt x="0" y="67062"/>
                    </a:moveTo>
                    <a:lnTo>
                      <a:pt x="21633" y="73552"/>
                    </a:lnTo>
                    <a:lnTo>
                      <a:pt x="136287" y="8653"/>
                    </a:lnTo>
                    <a:lnTo>
                      <a:pt x="116818" y="0"/>
                    </a:lnTo>
                    <a:close/>
                  </a:path>
                </a:pathLst>
              </a:custGeom>
              <a:solidFill>
                <a:srgbClr val="FFD64F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1F043C1-D16F-4864-95D6-81AE290F65A6}"/>
                  </a:ext>
                </a:extLst>
              </p:cNvPr>
              <p:cNvSpPr/>
              <p:nvPr/>
            </p:nvSpPr>
            <p:spPr>
              <a:xfrm>
                <a:off x="5738527" y="10430396"/>
                <a:ext cx="134123" cy="75715"/>
              </a:xfrm>
              <a:custGeom>
                <a:avLst/>
                <a:gdLst>
                  <a:gd name="connsiteX0" fmla="*/ 0 w 134123"/>
                  <a:gd name="connsiteY0" fmla="*/ 69226 h 75715"/>
                  <a:gd name="connsiteX1" fmla="*/ 21633 w 134123"/>
                  <a:gd name="connsiteY1" fmla="*/ 75715 h 75715"/>
                  <a:gd name="connsiteX2" fmla="*/ 134124 w 134123"/>
                  <a:gd name="connsiteY2" fmla="*/ 10816 h 75715"/>
                  <a:gd name="connsiteX3" fmla="*/ 116818 w 134123"/>
                  <a:gd name="connsiteY3" fmla="*/ 0 h 75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23" h="75715">
                    <a:moveTo>
                      <a:pt x="0" y="69226"/>
                    </a:moveTo>
                    <a:lnTo>
                      <a:pt x="21633" y="75715"/>
                    </a:lnTo>
                    <a:lnTo>
                      <a:pt x="134124" y="10816"/>
                    </a:lnTo>
                    <a:lnTo>
                      <a:pt x="116818" y="0"/>
                    </a:lnTo>
                    <a:close/>
                  </a:path>
                </a:pathLst>
              </a:custGeom>
              <a:solidFill>
                <a:srgbClr val="FFD64F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096FD8CE-6285-46EB-91ED-86FF2980B8E8}"/>
                  </a:ext>
                </a:extLst>
              </p:cNvPr>
              <p:cNvSpPr/>
              <p:nvPr/>
            </p:nvSpPr>
            <p:spPr>
              <a:xfrm>
                <a:off x="5682281" y="10408763"/>
                <a:ext cx="134123" cy="75715"/>
              </a:xfrm>
              <a:custGeom>
                <a:avLst/>
                <a:gdLst>
                  <a:gd name="connsiteX0" fmla="*/ 0 w 134123"/>
                  <a:gd name="connsiteY0" fmla="*/ 69226 h 75715"/>
                  <a:gd name="connsiteX1" fmla="*/ 21633 w 134123"/>
                  <a:gd name="connsiteY1" fmla="*/ 75715 h 75715"/>
                  <a:gd name="connsiteX2" fmla="*/ 134124 w 134123"/>
                  <a:gd name="connsiteY2" fmla="*/ 10816 h 75715"/>
                  <a:gd name="connsiteX3" fmla="*/ 116818 w 134123"/>
                  <a:gd name="connsiteY3" fmla="*/ 0 h 75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23" h="75715">
                    <a:moveTo>
                      <a:pt x="0" y="69226"/>
                    </a:moveTo>
                    <a:lnTo>
                      <a:pt x="21633" y="75715"/>
                    </a:lnTo>
                    <a:lnTo>
                      <a:pt x="134124" y="10816"/>
                    </a:lnTo>
                    <a:lnTo>
                      <a:pt x="116818" y="0"/>
                    </a:lnTo>
                    <a:close/>
                  </a:path>
                </a:pathLst>
              </a:custGeom>
              <a:solidFill>
                <a:srgbClr val="FFE26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12C87D4A-A1CC-4BAF-9D3F-C57B074452F4}"/>
                  </a:ext>
                </a:extLst>
              </p:cNvPr>
              <p:cNvSpPr/>
              <p:nvPr/>
            </p:nvSpPr>
            <p:spPr>
              <a:xfrm>
                <a:off x="5628199" y="10387130"/>
                <a:ext cx="134123" cy="73551"/>
              </a:xfrm>
              <a:custGeom>
                <a:avLst/>
                <a:gdLst>
                  <a:gd name="connsiteX0" fmla="*/ 0 w 134123"/>
                  <a:gd name="connsiteY0" fmla="*/ 67062 h 73551"/>
                  <a:gd name="connsiteX1" fmla="*/ 21633 w 134123"/>
                  <a:gd name="connsiteY1" fmla="*/ 73552 h 73551"/>
                  <a:gd name="connsiteX2" fmla="*/ 134124 w 134123"/>
                  <a:gd name="connsiteY2" fmla="*/ 8653 h 73551"/>
                  <a:gd name="connsiteX3" fmla="*/ 116818 w 134123"/>
                  <a:gd name="connsiteY3" fmla="*/ 0 h 7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23" h="73551">
                    <a:moveTo>
                      <a:pt x="0" y="67062"/>
                    </a:moveTo>
                    <a:lnTo>
                      <a:pt x="21633" y="73552"/>
                    </a:lnTo>
                    <a:lnTo>
                      <a:pt x="134124" y="8653"/>
                    </a:lnTo>
                    <a:lnTo>
                      <a:pt x="116818" y="0"/>
                    </a:lnTo>
                    <a:close/>
                  </a:path>
                </a:pathLst>
              </a:custGeom>
              <a:solidFill>
                <a:srgbClr val="FFE26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E593E4F4-1A9A-4D41-9309-04D5EDCA7E7D}"/>
                  </a:ext>
                </a:extLst>
              </p:cNvPr>
              <p:cNvSpPr/>
              <p:nvPr/>
            </p:nvSpPr>
            <p:spPr>
              <a:xfrm>
                <a:off x="5582770" y="10356844"/>
                <a:ext cx="134123" cy="73551"/>
              </a:xfrm>
              <a:custGeom>
                <a:avLst/>
                <a:gdLst>
                  <a:gd name="connsiteX0" fmla="*/ 0 w 134123"/>
                  <a:gd name="connsiteY0" fmla="*/ 67062 h 73551"/>
                  <a:gd name="connsiteX1" fmla="*/ 21633 w 134123"/>
                  <a:gd name="connsiteY1" fmla="*/ 73552 h 73551"/>
                  <a:gd name="connsiteX2" fmla="*/ 134124 w 134123"/>
                  <a:gd name="connsiteY2" fmla="*/ 10816 h 73551"/>
                  <a:gd name="connsiteX3" fmla="*/ 116818 w 134123"/>
                  <a:gd name="connsiteY3" fmla="*/ 0 h 7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123" h="73551">
                    <a:moveTo>
                      <a:pt x="0" y="67062"/>
                    </a:moveTo>
                    <a:lnTo>
                      <a:pt x="21633" y="73552"/>
                    </a:lnTo>
                    <a:lnTo>
                      <a:pt x="134124" y="10816"/>
                    </a:lnTo>
                    <a:lnTo>
                      <a:pt x="116818" y="0"/>
                    </a:lnTo>
                    <a:close/>
                  </a:path>
                </a:pathLst>
              </a:custGeom>
              <a:solidFill>
                <a:srgbClr val="FFE26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5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7499016" y="9625656"/>
            <a:ext cx="277062" cy="194044"/>
            <a:chOff x="4996518" y="9972929"/>
            <a:chExt cx="330983" cy="231808"/>
          </a:xfrm>
          <a:solidFill>
            <a:srgbClr val="000000"/>
          </a:solidFill>
        </p:grpSpPr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939E844-C363-4804-87C6-BCC8610F500B}"/>
                </a:ext>
              </a:extLst>
            </p:cNvPr>
            <p:cNvSpPr/>
            <p:nvPr/>
          </p:nvSpPr>
          <p:spPr>
            <a:xfrm>
              <a:off x="5006253" y="9972929"/>
              <a:ext cx="308200" cy="231808"/>
            </a:xfrm>
            <a:custGeom>
              <a:avLst/>
              <a:gdLst>
                <a:gd name="connsiteX0" fmla="*/ 16225 w 308200"/>
                <a:gd name="connsiteY0" fmla="*/ 20483 h 231808"/>
                <a:gd name="connsiteX1" fmla="*/ 42184 w 308200"/>
                <a:gd name="connsiteY1" fmla="*/ 5339 h 231808"/>
                <a:gd name="connsiteX2" fmla="*/ 91940 w 308200"/>
                <a:gd name="connsiteY2" fmla="*/ 9666 h 231808"/>
                <a:gd name="connsiteX3" fmla="*/ 290963 w 308200"/>
                <a:gd name="connsiteY3" fmla="*/ 158933 h 231808"/>
                <a:gd name="connsiteX4" fmla="*/ 284473 w 308200"/>
                <a:gd name="connsiteY4" fmla="*/ 217341 h 231808"/>
                <a:gd name="connsiteX5" fmla="*/ 260677 w 308200"/>
                <a:gd name="connsiteY5" fmla="*/ 228158 h 231808"/>
                <a:gd name="connsiteX6" fmla="*/ 215248 w 308200"/>
                <a:gd name="connsiteY6" fmla="*/ 221668 h 231808"/>
                <a:gd name="connsiteX7" fmla="*/ 16225 w 308200"/>
                <a:gd name="connsiteY7" fmla="*/ 76728 h 231808"/>
                <a:gd name="connsiteX8" fmla="*/ 16225 w 308200"/>
                <a:gd name="connsiteY8" fmla="*/ 20483 h 23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200" h="231808">
                  <a:moveTo>
                    <a:pt x="16225" y="20483"/>
                  </a:moveTo>
                  <a:lnTo>
                    <a:pt x="42184" y="5339"/>
                  </a:lnTo>
                  <a:cubicBezTo>
                    <a:pt x="55164" y="-3314"/>
                    <a:pt x="78960" y="-1150"/>
                    <a:pt x="91940" y="9666"/>
                  </a:cubicBezTo>
                  <a:lnTo>
                    <a:pt x="290963" y="158933"/>
                  </a:lnTo>
                  <a:cubicBezTo>
                    <a:pt x="316922" y="178402"/>
                    <a:pt x="312596" y="204362"/>
                    <a:pt x="284473" y="217341"/>
                  </a:cubicBezTo>
                  <a:lnTo>
                    <a:pt x="260677" y="228158"/>
                  </a:lnTo>
                  <a:cubicBezTo>
                    <a:pt x="247697" y="234648"/>
                    <a:pt x="228227" y="232485"/>
                    <a:pt x="215248" y="221668"/>
                  </a:cubicBezTo>
                  <a:lnTo>
                    <a:pt x="16225" y="76728"/>
                  </a:lnTo>
                  <a:cubicBezTo>
                    <a:pt x="-5408" y="57258"/>
                    <a:pt x="-5408" y="33462"/>
                    <a:pt x="16225" y="20483"/>
                  </a:cubicBezTo>
                  <a:close/>
                </a:path>
              </a:pathLst>
            </a:custGeom>
            <a:solidFill>
              <a:srgbClr val="4B4146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407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4996518" y="9980432"/>
              <a:ext cx="330983" cy="218492"/>
              <a:chOff x="4996518" y="9980432"/>
              <a:chExt cx="330983" cy="218492"/>
            </a:xfrm>
            <a:solidFill>
              <a:srgbClr val="000000"/>
            </a:solidFill>
          </p:grpSpPr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D404E665-5298-4CA6-8094-9A629B5656AC}"/>
                  </a:ext>
                </a:extLst>
              </p:cNvPr>
              <p:cNvSpPr/>
              <p:nvPr/>
            </p:nvSpPr>
            <p:spPr>
              <a:xfrm>
                <a:off x="4996518" y="9980432"/>
                <a:ext cx="127634" cy="71388"/>
              </a:xfrm>
              <a:custGeom>
                <a:avLst/>
                <a:gdLst>
                  <a:gd name="connsiteX0" fmla="*/ 127634 w 127634"/>
                  <a:gd name="connsiteY0" fmla="*/ 8653 h 71388"/>
                  <a:gd name="connsiteX1" fmla="*/ 110328 w 127634"/>
                  <a:gd name="connsiteY1" fmla="*/ 0 h 71388"/>
                  <a:gd name="connsiteX2" fmla="*/ 0 w 127634"/>
                  <a:gd name="connsiteY2" fmla="*/ 60572 h 71388"/>
                  <a:gd name="connsiteX3" fmla="*/ 12980 w 127634"/>
                  <a:gd name="connsiteY3" fmla="*/ 71388 h 7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34" h="71388">
                    <a:moveTo>
                      <a:pt x="127634" y="8653"/>
                    </a:moveTo>
                    <a:lnTo>
                      <a:pt x="110328" y="0"/>
                    </a:lnTo>
                    <a:lnTo>
                      <a:pt x="0" y="60572"/>
                    </a:lnTo>
                    <a:lnTo>
                      <a:pt x="12980" y="71388"/>
                    </a:lnTo>
                    <a:close/>
                  </a:path>
                </a:pathLst>
              </a:custGeom>
              <a:solidFill>
                <a:srgbClr val="FFD64F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4413EE1B-50A4-498E-AD33-99EFAC340EC2}"/>
                  </a:ext>
                </a:extLst>
              </p:cNvPr>
              <p:cNvSpPr/>
              <p:nvPr/>
            </p:nvSpPr>
            <p:spPr>
              <a:xfrm>
                <a:off x="5039784" y="10008554"/>
                <a:ext cx="127634" cy="71388"/>
              </a:xfrm>
              <a:custGeom>
                <a:avLst/>
                <a:gdLst>
                  <a:gd name="connsiteX0" fmla="*/ 127634 w 127634"/>
                  <a:gd name="connsiteY0" fmla="*/ 8653 h 71388"/>
                  <a:gd name="connsiteX1" fmla="*/ 112491 w 127634"/>
                  <a:gd name="connsiteY1" fmla="*/ 0 h 71388"/>
                  <a:gd name="connsiteX2" fmla="*/ 0 w 127634"/>
                  <a:gd name="connsiteY2" fmla="*/ 60573 h 71388"/>
                  <a:gd name="connsiteX3" fmla="*/ 12980 w 127634"/>
                  <a:gd name="connsiteY3" fmla="*/ 71389 h 7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34" h="71388">
                    <a:moveTo>
                      <a:pt x="127634" y="8653"/>
                    </a:moveTo>
                    <a:lnTo>
                      <a:pt x="112491" y="0"/>
                    </a:lnTo>
                    <a:lnTo>
                      <a:pt x="0" y="60573"/>
                    </a:lnTo>
                    <a:lnTo>
                      <a:pt x="12980" y="71389"/>
                    </a:lnTo>
                    <a:close/>
                  </a:path>
                </a:pathLst>
              </a:custGeom>
              <a:solidFill>
                <a:srgbClr val="FFE26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BB168790-DA9B-404A-AB73-6E229F9B59C0}"/>
                  </a:ext>
                </a:extLst>
              </p:cNvPr>
              <p:cNvSpPr/>
              <p:nvPr/>
            </p:nvSpPr>
            <p:spPr>
              <a:xfrm>
                <a:off x="5083050" y="10036678"/>
                <a:ext cx="129797" cy="71388"/>
              </a:xfrm>
              <a:custGeom>
                <a:avLst/>
                <a:gdLst>
                  <a:gd name="connsiteX0" fmla="*/ 129797 w 129797"/>
                  <a:gd name="connsiteY0" fmla="*/ 8653 h 71388"/>
                  <a:gd name="connsiteX1" fmla="*/ 112491 w 129797"/>
                  <a:gd name="connsiteY1" fmla="*/ 0 h 71388"/>
                  <a:gd name="connsiteX2" fmla="*/ 0 w 129797"/>
                  <a:gd name="connsiteY2" fmla="*/ 60572 h 71388"/>
                  <a:gd name="connsiteX3" fmla="*/ 12980 w 129797"/>
                  <a:gd name="connsiteY3" fmla="*/ 71388 h 7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797" h="71388">
                    <a:moveTo>
                      <a:pt x="129797" y="8653"/>
                    </a:moveTo>
                    <a:lnTo>
                      <a:pt x="112491" y="0"/>
                    </a:lnTo>
                    <a:lnTo>
                      <a:pt x="0" y="60572"/>
                    </a:lnTo>
                    <a:lnTo>
                      <a:pt x="12980" y="71388"/>
                    </a:lnTo>
                    <a:close/>
                  </a:path>
                </a:pathLst>
              </a:custGeom>
              <a:solidFill>
                <a:srgbClr val="FFE26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D86BC60-373F-42A0-B8F7-273F7A5A6386}"/>
                  </a:ext>
                </a:extLst>
              </p:cNvPr>
              <p:cNvSpPr/>
              <p:nvPr/>
            </p:nvSpPr>
            <p:spPr>
              <a:xfrm>
                <a:off x="5126316" y="10062637"/>
                <a:ext cx="129797" cy="73551"/>
              </a:xfrm>
              <a:custGeom>
                <a:avLst/>
                <a:gdLst>
                  <a:gd name="connsiteX0" fmla="*/ 129797 w 129797"/>
                  <a:gd name="connsiteY0" fmla="*/ 8653 h 73551"/>
                  <a:gd name="connsiteX1" fmla="*/ 112491 w 129797"/>
                  <a:gd name="connsiteY1" fmla="*/ 0 h 73551"/>
                  <a:gd name="connsiteX2" fmla="*/ 0 w 129797"/>
                  <a:gd name="connsiteY2" fmla="*/ 60573 h 73551"/>
                  <a:gd name="connsiteX3" fmla="*/ 12980 w 129797"/>
                  <a:gd name="connsiteY3" fmla="*/ 73552 h 7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797" h="73551">
                    <a:moveTo>
                      <a:pt x="129797" y="8653"/>
                    </a:moveTo>
                    <a:lnTo>
                      <a:pt x="112491" y="0"/>
                    </a:lnTo>
                    <a:lnTo>
                      <a:pt x="0" y="60573"/>
                    </a:lnTo>
                    <a:lnTo>
                      <a:pt x="12980" y="73552"/>
                    </a:lnTo>
                    <a:close/>
                  </a:path>
                </a:pathLst>
              </a:custGeom>
              <a:solidFill>
                <a:srgbClr val="FFE26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8F95EFB5-8C58-4D3E-A451-F1D1C408A93C}"/>
                  </a:ext>
                </a:extLst>
              </p:cNvPr>
              <p:cNvSpPr/>
              <p:nvPr/>
            </p:nvSpPr>
            <p:spPr>
              <a:xfrm>
                <a:off x="5167418" y="10092923"/>
                <a:ext cx="127634" cy="71388"/>
              </a:xfrm>
              <a:custGeom>
                <a:avLst/>
                <a:gdLst>
                  <a:gd name="connsiteX0" fmla="*/ 127634 w 127634"/>
                  <a:gd name="connsiteY0" fmla="*/ 8654 h 71388"/>
                  <a:gd name="connsiteX1" fmla="*/ 110328 w 127634"/>
                  <a:gd name="connsiteY1" fmla="*/ 0 h 71388"/>
                  <a:gd name="connsiteX2" fmla="*/ 0 w 127634"/>
                  <a:gd name="connsiteY2" fmla="*/ 60573 h 71388"/>
                  <a:gd name="connsiteX3" fmla="*/ 12980 w 127634"/>
                  <a:gd name="connsiteY3" fmla="*/ 71389 h 7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34" h="71388">
                    <a:moveTo>
                      <a:pt x="127634" y="8654"/>
                    </a:moveTo>
                    <a:lnTo>
                      <a:pt x="110328" y="0"/>
                    </a:lnTo>
                    <a:lnTo>
                      <a:pt x="0" y="60573"/>
                    </a:lnTo>
                    <a:lnTo>
                      <a:pt x="12980" y="71389"/>
                    </a:lnTo>
                    <a:close/>
                  </a:path>
                </a:pathLst>
              </a:custGeom>
              <a:solidFill>
                <a:srgbClr val="FFE26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DC101D7-2AFD-401E-9FCB-2FB18B9D8138}"/>
                  </a:ext>
                </a:extLst>
              </p:cNvPr>
              <p:cNvSpPr/>
              <p:nvPr/>
            </p:nvSpPr>
            <p:spPr>
              <a:xfrm>
                <a:off x="5197705" y="10127535"/>
                <a:ext cx="129797" cy="71388"/>
              </a:xfrm>
              <a:custGeom>
                <a:avLst/>
                <a:gdLst>
                  <a:gd name="connsiteX0" fmla="*/ 129797 w 129797"/>
                  <a:gd name="connsiteY0" fmla="*/ 8653 h 71388"/>
                  <a:gd name="connsiteX1" fmla="*/ 112491 w 129797"/>
                  <a:gd name="connsiteY1" fmla="*/ 0 h 71388"/>
                  <a:gd name="connsiteX2" fmla="*/ 0 w 129797"/>
                  <a:gd name="connsiteY2" fmla="*/ 60573 h 71388"/>
                  <a:gd name="connsiteX3" fmla="*/ 12980 w 129797"/>
                  <a:gd name="connsiteY3" fmla="*/ 71389 h 7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797" h="71388">
                    <a:moveTo>
                      <a:pt x="129797" y="8653"/>
                    </a:moveTo>
                    <a:lnTo>
                      <a:pt x="112491" y="0"/>
                    </a:lnTo>
                    <a:lnTo>
                      <a:pt x="0" y="60573"/>
                    </a:lnTo>
                    <a:lnTo>
                      <a:pt x="12980" y="71389"/>
                    </a:lnTo>
                    <a:close/>
                  </a:path>
                </a:pathLst>
              </a:custGeom>
              <a:solidFill>
                <a:srgbClr val="FFE263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4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4843889" y="6408595"/>
            <a:ext cx="2995173" cy="3768413"/>
            <a:chOff x="13770824" y="6129775"/>
            <a:chExt cx="3578083" cy="4501807"/>
          </a:xfrm>
          <a:solidFill>
            <a:srgbClr val="000000"/>
          </a:solidFill>
        </p:grpSpPr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C7D9B9D-7B62-442A-92BC-5B2CE940D37D}"/>
                </a:ext>
              </a:extLst>
            </p:cNvPr>
            <p:cNvSpPr/>
            <p:nvPr/>
          </p:nvSpPr>
          <p:spPr>
            <a:xfrm>
              <a:off x="14804878" y="9180014"/>
              <a:ext cx="2544029" cy="1451568"/>
            </a:xfrm>
            <a:custGeom>
              <a:avLst/>
              <a:gdLst>
                <a:gd name="connsiteX0" fmla="*/ 2544029 w 2544029"/>
                <a:gd name="connsiteY0" fmla="*/ 880459 h 1451568"/>
                <a:gd name="connsiteX1" fmla="*/ 1018909 w 2544029"/>
                <a:gd name="connsiteY1" fmla="*/ 0 h 1451568"/>
                <a:gd name="connsiteX2" fmla="*/ 0 w 2544029"/>
                <a:gd name="connsiteY2" fmla="*/ 610048 h 1451568"/>
                <a:gd name="connsiteX3" fmla="*/ 1531610 w 2544029"/>
                <a:gd name="connsiteY3" fmla="*/ 1451568 h 14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029" h="1451568">
                  <a:moveTo>
                    <a:pt x="2544029" y="880459"/>
                  </a:moveTo>
                  <a:lnTo>
                    <a:pt x="1018909" y="0"/>
                  </a:lnTo>
                  <a:lnTo>
                    <a:pt x="0" y="610048"/>
                  </a:lnTo>
                  <a:lnTo>
                    <a:pt x="1531610" y="1451568"/>
                  </a:lnTo>
                  <a:close/>
                </a:path>
              </a:pathLst>
            </a:custGeom>
            <a:solidFill>
              <a:srgbClr val="D4D4D4"/>
            </a:solidFill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416" name="Graphic 3">
              <a:extLst>
                <a:ext uri="{FF2B5EF4-FFF2-40B4-BE49-F238E27FC236}">
                  <a16:creationId xmlns:a16="http://schemas.microsoft.com/office/drawing/2014/main" id="{904E8E0A-686D-427F-9FA0-B78430721F70}"/>
                </a:ext>
              </a:extLst>
            </p:cNvPr>
            <p:cNvGrpSpPr/>
            <p:nvPr/>
          </p:nvGrpSpPr>
          <p:grpSpPr>
            <a:xfrm>
              <a:off x="13770824" y="6129775"/>
              <a:ext cx="3567266" cy="4491883"/>
              <a:chOff x="13770824" y="6129775"/>
              <a:chExt cx="3567266" cy="4491883"/>
            </a:xfrm>
            <a:solidFill>
              <a:srgbClr val="000000"/>
            </a:solidFill>
          </p:grpSpPr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7299AA02-0194-4915-9057-FCFAAB5F52F4}"/>
                  </a:ext>
                </a:extLst>
              </p:cNvPr>
              <p:cNvSpPr/>
              <p:nvPr/>
            </p:nvSpPr>
            <p:spPr>
              <a:xfrm>
                <a:off x="16723716" y="8026337"/>
                <a:ext cx="177789" cy="1151513"/>
              </a:xfrm>
              <a:custGeom>
                <a:avLst/>
                <a:gdLst>
                  <a:gd name="connsiteX0" fmla="*/ 30287 w 177789"/>
                  <a:gd name="connsiteY0" fmla="*/ 15786 h 1151513"/>
                  <a:gd name="connsiteX1" fmla="*/ 0 w 177789"/>
                  <a:gd name="connsiteY1" fmla="*/ 1151514 h 1151513"/>
                  <a:gd name="connsiteX2" fmla="*/ 166574 w 177789"/>
                  <a:gd name="connsiteY2" fmla="*/ 1088778 h 1151513"/>
                  <a:gd name="connsiteX3" fmla="*/ 30287 w 177789"/>
                  <a:gd name="connsiteY3" fmla="*/ 15786 h 115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789" h="1151513">
                    <a:moveTo>
                      <a:pt x="30287" y="15786"/>
                    </a:moveTo>
                    <a:lnTo>
                      <a:pt x="0" y="1151514"/>
                    </a:lnTo>
                    <a:lnTo>
                      <a:pt x="166574" y="1088778"/>
                    </a:lnTo>
                    <a:cubicBezTo>
                      <a:pt x="166574" y="1086615"/>
                      <a:pt x="235799" y="-152950"/>
                      <a:pt x="30287" y="15786"/>
                    </a:cubicBezTo>
                    <a:close/>
                  </a:path>
                </a:pathLst>
              </a:custGeom>
              <a:solidFill>
                <a:srgbClr val="2F2F2F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grpSp>
            <p:nvGrpSpPr>
              <p:cNvPr id="418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3770824" y="6129775"/>
                <a:ext cx="1979410" cy="3324977"/>
                <a:chOff x="13770824" y="6129775"/>
                <a:chExt cx="1979410" cy="3324977"/>
              </a:xfrm>
              <a:solidFill>
                <a:srgbClr val="000000"/>
              </a:solidFill>
            </p:grpSpPr>
            <p:grpSp>
              <p:nvGrpSpPr>
                <p:cNvPr id="419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3770824" y="7137868"/>
                  <a:ext cx="1979410" cy="1352056"/>
                  <a:chOff x="13770824" y="7137868"/>
                  <a:chExt cx="1979410" cy="1352056"/>
                </a:xfrm>
                <a:solidFill>
                  <a:srgbClr val="000000"/>
                </a:solidFill>
              </p:grpSpPr>
              <p:grpSp>
                <p:nvGrpSpPr>
                  <p:cNvPr id="420" name="Graphic 3">
                    <a:extLst>
                      <a:ext uri="{FF2B5EF4-FFF2-40B4-BE49-F238E27FC236}">
                        <a16:creationId xmlns:a16="http://schemas.microsoft.com/office/drawing/2014/main" id="{904E8E0A-686D-427F-9FA0-B78430721F70}"/>
                      </a:ext>
                    </a:extLst>
                  </p:cNvPr>
                  <p:cNvGrpSpPr/>
                  <p:nvPr/>
                </p:nvGrpSpPr>
                <p:grpSpPr>
                  <a:xfrm>
                    <a:off x="13770824" y="7520770"/>
                    <a:ext cx="1786878" cy="850173"/>
                    <a:chOff x="13770824" y="7520770"/>
                    <a:chExt cx="1786878" cy="850173"/>
                  </a:xfrm>
                  <a:solidFill>
                    <a:srgbClr val="000000"/>
                  </a:solidFill>
                </p:grpSpPr>
                <p:sp>
                  <p:nvSpPr>
                    <p:cNvPr id="421" name="Freeform: Shape 420">
                      <a:extLst>
                        <a:ext uri="{FF2B5EF4-FFF2-40B4-BE49-F238E27FC236}">
                          <a16:creationId xmlns:a16="http://schemas.microsoft.com/office/drawing/2014/main" id="{02CF80E0-0CD4-4FBE-A1AA-3AB4EDE0D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70824" y="7520770"/>
                      <a:ext cx="1395322" cy="800417"/>
                    </a:xfrm>
                    <a:custGeom>
                      <a:avLst/>
                      <a:gdLst>
                        <a:gd name="connsiteX0" fmla="*/ 1395322 w 1395322"/>
                        <a:gd name="connsiteY0" fmla="*/ 729029 h 800417"/>
                        <a:gd name="connsiteX1" fmla="*/ 1265525 w 1395322"/>
                        <a:gd name="connsiteY1" fmla="*/ 800418 h 800417"/>
                        <a:gd name="connsiteX2" fmla="*/ 0 w 1395322"/>
                        <a:gd name="connsiteY2" fmla="*/ 71389 h 800417"/>
                        <a:gd name="connsiteX3" fmla="*/ 129797 w 1395322"/>
                        <a:gd name="connsiteY3" fmla="*/ 0 h 8004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95322" h="800417">
                          <a:moveTo>
                            <a:pt x="1395322" y="729029"/>
                          </a:moveTo>
                          <a:lnTo>
                            <a:pt x="1265525" y="800418"/>
                          </a:lnTo>
                          <a:lnTo>
                            <a:pt x="0" y="71389"/>
                          </a:lnTo>
                          <a:lnTo>
                            <a:pt x="129797" y="0"/>
                          </a:lnTo>
                          <a:close/>
                        </a:path>
                      </a:pathLst>
                    </a:custGeom>
                    <a:solidFill>
                      <a:srgbClr val="636363"/>
                    </a:solidFill>
                    <a:ln w="216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2" name="Freeform: Shape 421">
                      <a:extLst>
                        <a:ext uri="{FF2B5EF4-FFF2-40B4-BE49-F238E27FC236}">
                          <a16:creationId xmlns:a16="http://schemas.microsoft.com/office/drawing/2014/main" id="{14D9B8FE-8E3D-4EFF-958A-6CF2792A0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70824" y="7592159"/>
                      <a:ext cx="1265524" cy="778784"/>
                    </a:xfrm>
                    <a:custGeom>
                      <a:avLst/>
                      <a:gdLst>
                        <a:gd name="connsiteX0" fmla="*/ 1265525 w 1265524"/>
                        <a:gd name="connsiteY0" fmla="*/ 778785 h 778784"/>
                        <a:gd name="connsiteX1" fmla="*/ 1265525 w 1265524"/>
                        <a:gd name="connsiteY1" fmla="*/ 729029 h 778784"/>
                        <a:gd name="connsiteX2" fmla="*/ 0 w 1265524"/>
                        <a:gd name="connsiteY2" fmla="*/ 0 h 778784"/>
                        <a:gd name="connsiteX3" fmla="*/ 0 w 1265524"/>
                        <a:gd name="connsiteY3" fmla="*/ 49755 h 7787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5524" h="778784">
                          <a:moveTo>
                            <a:pt x="1265525" y="778785"/>
                          </a:moveTo>
                          <a:lnTo>
                            <a:pt x="1265525" y="729029"/>
                          </a:lnTo>
                          <a:lnTo>
                            <a:pt x="0" y="0"/>
                          </a:lnTo>
                          <a:lnTo>
                            <a:pt x="0" y="49755"/>
                          </a:lnTo>
                          <a:close/>
                        </a:path>
                      </a:pathLst>
                    </a:custGeom>
                    <a:solidFill>
                      <a:srgbClr val="4A4A4A"/>
                    </a:solidFill>
                    <a:ln w="216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3" name="Freeform: Shape 422">
                      <a:extLst>
                        <a:ext uri="{FF2B5EF4-FFF2-40B4-BE49-F238E27FC236}">
                          <a16:creationId xmlns:a16="http://schemas.microsoft.com/office/drawing/2014/main" id="{6EE64806-502F-4FAE-8BF4-23A405F47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36349" y="8249799"/>
                      <a:ext cx="129797" cy="121144"/>
                    </a:xfrm>
                    <a:custGeom>
                      <a:avLst/>
                      <a:gdLst>
                        <a:gd name="connsiteX0" fmla="*/ 129797 w 129797"/>
                        <a:gd name="connsiteY0" fmla="*/ 49755 h 121144"/>
                        <a:gd name="connsiteX1" fmla="*/ 129797 w 129797"/>
                        <a:gd name="connsiteY1" fmla="*/ 0 h 121144"/>
                        <a:gd name="connsiteX2" fmla="*/ 0 w 129797"/>
                        <a:gd name="connsiteY2" fmla="*/ 71388 h 121144"/>
                        <a:gd name="connsiteX3" fmla="*/ 0 w 129797"/>
                        <a:gd name="connsiteY3" fmla="*/ 121144 h 1211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9797" h="121144">
                          <a:moveTo>
                            <a:pt x="129797" y="49755"/>
                          </a:moveTo>
                          <a:lnTo>
                            <a:pt x="129797" y="0"/>
                          </a:lnTo>
                          <a:lnTo>
                            <a:pt x="0" y="71388"/>
                          </a:lnTo>
                          <a:lnTo>
                            <a:pt x="0" y="121144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216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4" name="Freeform: Shape 423">
                      <a:extLst>
                        <a:ext uri="{FF2B5EF4-FFF2-40B4-BE49-F238E27FC236}">
                          <a16:creationId xmlns:a16="http://schemas.microsoft.com/office/drawing/2014/main" id="{FC417415-D0B2-4DE8-9F63-E3CE75746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25742" y="8020490"/>
                      <a:ext cx="131961" cy="121144"/>
                    </a:xfrm>
                    <a:custGeom>
                      <a:avLst/>
                      <a:gdLst>
                        <a:gd name="connsiteX0" fmla="*/ 131962 w 131961"/>
                        <a:gd name="connsiteY0" fmla="*/ 47593 h 121144"/>
                        <a:gd name="connsiteX1" fmla="*/ 131962 w 131961"/>
                        <a:gd name="connsiteY1" fmla="*/ 0 h 121144"/>
                        <a:gd name="connsiteX2" fmla="*/ 0 w 131961"/>
                        <a:gd name="connsiteY2" fmla="*/ 71388 h 121144"/>
                        <a:gd name="connsiteX3" fmla="*/ 2164 w 131961"/>
                        <a:gd name="connsiteY3" fmla="*/ 121144 h 1211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1961" h="121144">
                          <a:moveTo>
                            <a:pt x="131962" y="47593"/>
                          </a:moveTo>
                          <a:lnTo>
                            <a:pt x="131962" y="0"/>
                          </a:lnTo>
                          <a:lnTo>
                            <a:pt x="0" y="71388"/>
                          </a:lnTo>
                          <a:lnTo>
                            <a:pt x="2164" y="121144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216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25" name="Freeform: Shape 424">
                    <a:extLst>
                      <a:ext uri="{FF2B5EF4-FFF2-40B4-BE49-F238E27FC236}">
                        <a16:creationId xmlns:a16="http://schemas.microsoft.com/office/drawing/2014/main" id="{8DCBBEA4-25E4-4FD6-901F-D9AFFC9CE194}"/>
                      </a:ext>
                    </a:extLst>
                  </p:cNvPr>
                  <p:cNvSpPr/>
                  <p:nvPr/>
                </p:nvSpPr>
                <p:spPr>
                  <a:xfrm>
                    <a:off x="14162381" y="7291461"/>
                    <a:ext cx="1395322" cy="800417"/>
                  </a:xfrm>
                  <a:custGeom>
                    <a:avLst/>
                    <a:gdLst>
                      <a:gd name="connsiteX0" fmla="*/ 1395322 w 1395322"/>
                      <a:gd name="connsiteY0" fmla="*/ 729029 h 800417"/>
                      <a:gd name="connsiteX1" fmla="*/ 1263361 w 1395322"/>
                      <a:gd name="connsiteY1" fmla="*/ 800418 h 800417"/>
                      <a:gd name="connsiteX2" fmla="*/ 0 w 1395322"/>
                      <a:gd name="connsiteY2" fmla="*/ 71389 h 800417"/>
                      <a:gd name="connsiteX3" fmla="*/ 129797 w 1395322"/>
                      <a:gd name="connsiteY3" fmla="*/ 0 h 80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5322" h="800417">
                        <a:moveTo>
                          <a:pt x="1395322" y="729029"/>
                        </a:moveTo>
                        <a:lnTo>
                          <a:pt x="1263361" y="800418"/>
                        </a:lnTo>
                        <a:lnTo>
                          <a:pt x="0" y="71389"/>
                        </a:lnTo>
                        <a:lnTo>
                          <a:pt x="129797" y="0"/>
                        </a:lnTo>
                        <a:close/>
                      </a:path>
                    </a:pathLst>
                  </a:custGeom>
                  <a:solidFill>
                    <a:srgbClr val="636363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6" name="Graphic 3">
                    <a:extLst>
                      <a:ext uri="{FF2B5EF4-FFF2-40B4-BE49-F238E27FC236}">
                        <a16:creationId xmlns:a16="http://schemas.microsoft.com/office/drawing/2014/main" id="{904E8E0A-686D-427F-9FA0-B78430721F70}"/>
                      </a:ext>
                    </a:extLst>
                  </p:cNvPr>
                  <p:cNvGrpSpPr/>
                  <p:nvPr/>
                </p:nvGrpSpPr>
                <p:grpSpPr>
                  <a:xfrm>
                    <a:off x="13831398" y="7137868"/>
                    <a:ext cx="1918837" cy="1352056"/>
                    <a:chOff x="13831398" y="7137868"/>
                    <a:chExt cx="1918837" cy="1352056"/>
                  </a:xfrm>
                  <a:solidFill>
                    <a:srgbClr val="000000"/>
                  </a:solidFill>
                </p:grpSpPr>
                <p:grpSp>
                  <p:nvGrpSpPr>
                    <p:cNvPr id="427" name="Graphic 3">
                      <a:extLst>
                        <a:ext uri="{FF2B5EF4-FFF2-40B4-BE49-F238E27FC236}">
                          <a16:creationId xmlns:a16="http://schemas.microsoft.com/office/drawing/2014/main" id="{904E8E0A-686D-427F-9FA0-B78430721F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1398" y="7191950"/>
                      <a:ext cx="1918837" cy="1297974"/>
                      <a:chOff x="13831398" y="7191950"/>
                      <a:chExt cx="1918837" cy="1297974"/>
                    </a:xfrm>
                    <a:solidFill>
                      <a:srgbClr val="000000"/>
                    </a:solidFill>
                  </p:grpSpPr>
                  <p:grpSp>
                    <p:nvGrpSpPr>
                      <p:cNvPr id="428" name="Graphic 3">
                        <a:extLst>
                          <a:ext uri="{FF2B5EF4-FFF2-40B4-BE49-F238E27FC236}">
                            <a16:creationId xmlns:a16="http://schemas.microsoft.com/office/drawing/2014/main" id="{904E8E0A-686D-427F-9FA0-B78430721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690223" y="7191950"/>
                        <a:ext cx="1060012" cy="804744"/>
                        <a:chOff x="14690223" y="7191950"/>
                        <a:chExt cx="1060012" cy="804744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429" name="Freeform: Shape 428">
                          <a:extLst>
                            <a:ext uri="{FF2B5EF4-FFF2-40B4-BE49-F238E27FC236}">
                              <a16:creationId xmlns:a16="http://schemas.microsoft.com/office/drawing/2014/main" id="{519855FC-D3E0-4F3D-B5C5-1EF0BC8528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90223" y="7191950"/>
                          <a:ext cx="1060012" cy="616538"/>
                        </a:xfrm>
                        <a:custGeom>
                          <a:avLst/>
                          <a:gdLst>
                            <a:gd name="connsiteX0" fmla="*/ 1060012 w 1060012"/>
                            <a:gd name="connsiteY0" fmla="*/ 553802 h 616538"/>
                            <a:gd name="connsiteX1" fmla="*/ 962664 w 1060012"/>
                            <a:gd name="connsiteY1" fmla="*/ 616538 h 616538"/>
                            <a:gd name="connsiteX2" fmla="*/ 0 w 1060012"/>
                            <a:gd name="connsiteY2" fmla="*/ 62736 h 616538"/>
                            <a:gd name="connsiteX3" fmla="*/ 97348 w 1060012"/>
                            <a:gd name="connsiteY3" fmla="*/ 0 h 6165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60012" h="616538">
                              <a:moveTo>
                                <a:pt x="1060012" y="553802"/>
                              </a:moveTo>
                              <a:lnTo>
                                <a:pt x="962664" y="616538"/>
                              </a:lnTo>
                              <a:lnTo>
                                <a:pt x="0" y="62736"/>
                              </a:lnTo>
                              <a:lnTo>
                                <a:pt x="9734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6B163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0" name="Freeform: Shape 429">
                          <a:extLst>
                            <a:ext uri="{FF2B5EF4-FFF2-40B4-BE49-F238E27FC236}">
                              <a16:creationId xmlns:a16="http://schemas.microsoft.com/office/drawing/2014/main" id="{0BFA91EC-FC6B-4A91-8B63-5C3267A57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90223" y="7254686"/>
                          <a:ext cx="962664" cy="742008"/>
                        </a:xfrm>
                        <a:custGeom>
                          <a:avLst/>
                          <a:gdLst>
                            <a:gd name="connsiteX0" fmla="*/ 962664 w 962664"/>
                            <a:gd name="connsiteY0" fmla="*/ 553803 h 742008"/>
                            <a:gd name="connsiteX1" fmla="*/ 962664 w 962664"/>
                            <a:gd name="connsiteY1" fmla="*/ 742008 h 742008"/>
                            <a:gd name="connsiteX2" fmla="*/ 0 w 962664"/>
                            <a:gd name="connsiteY2" fmla="*/ 188206 h 742008"/>
                            <a:gd name="connsiteX3" fmla="*/ 0 w 962664"/>
                            <a:gd name="connsiteY3" fmla="*/ 0 h 7420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62664" h="742008">
                              <a:moveTo>
                                <a:pt x="962664" y="553803"/>
                              </a:moveTo>
                              <a:lnTo>
                                <a:pt x="962664" y="742008"/>
                              </a:lnTo>
                              <a:lnTo>
                                <a:pt x="0" y="18820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D5129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1" name="Freeform: Shape 430">
                          <a:extLst>
                            <a:ext uri="{FF2B5EF4-FFF2-40B4-BE49-F238E27FC236}">
                              <a16:creationId xmlns:a16="http://schemas.microsoft.com/office/drawing/2014/main" id="{73FB945F-ECC6-4FD4-8DF3-BED02156D4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44026" y="7611629"/>
                          <a:ext cx="341799" cy="305024"/>
                        </a:xfrm>
                        <a:custGeom>
                          <a:avLst/>
                          <a:gdLst>
                            <a:gd name="connsiteX0" fmla="*/ 0 w 341799"/>
                            <a:gd name="connsiteY0" fmla="*/ 0 h 305024"/>
                            <a:gd name="connsiteX1" fmla="*/ 0 w 341799"/>
                            <a:gd name="connsiteY1" fmla="*/ 110328 h 305024"/>
                            <a:gd name="connsiteX2" fmla="*/ 341800 w 341799"/>
                            <a:gd name="connsiteY2" fmla="*/ 305024 h 305024"/>
                            <a:gd name="connsiteX3" fmla="*/ 341800 w 341799"/>
                            <a:gd name="connsiteY3" fmla="*/ 196860 h 30502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1799" h="305024">
                              <a:moveTo>
                                <a:pt x="0" y="0"/>
                              </a:moveTo>
                              <a:lnTo>
                                <a:pt x="0" y="110328"/>
                              </a:lnTo>
                              <a:lnTo>
                                <a:pt x="341800" y="305024"/>
                              </a:lnTo>
                              <a:lnTo>
                                <a:pt x="341800" y="19686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78841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2" name="Freeform: Shape 431">
                          <a:extLst>
                            <a:ext uri="{FF2B5EF4-FFF2-40B4-BE49-F238E27FC236}">
                              <a16:creationId xmlns:a16="http://schemas.microsoft.com/office/drawing/2014/main" id="{C85CC3F9-85C7-4AFD-9F95-B08E5B506B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63775" y="7336891"/>
                          <a:ext cx="341799" cy="305024"/>
                        </a:xfrm>
                        <a:custGeom>
                          <a:avLst/>
                          <a:gdLst>
                            <a:gd name="connsiteX0" fmla="*/ 0 w 341799"/>
                            <a:gd name="connsiteY0" fmla="*/ 0 h 305024"/>
                            <a:gd name="connsiteX1" fmla="*/ 0 w 341799"/>
                            <a:gd name="connsiteY1" fmla="*/ 108165 h 305024"/>
                            <a:gd name="connsiteX2" fmla="*/ 341800 w 341799"/>
                            <a:gd name="connsiteY2" fmla="*/ 305024 h 305024"/>
                            <a:gd name="connsiteX3" fmla="*/ 341800 w 341799"/>
                            <a:gd name="connsiteY3" fmla="*/ 194696 h 30502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1799" h="305024">
                              <a:moveTo>
                                <a:pt x="0" y="0"/>
                              </a:moveTo>
                              <a:lnTo>
                                <a:pt x="0" y="108165"/>
                              </a:lnTo>
                              <a:lnTo>
                                <a:pt x="341800" y="305024"/>
                              </a:lnTo>
                              <a:lnTo>
                                <a:pt x="341800" y="1946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78841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3" name="Freeform: Shape 432">
                          <a:extLst>
                            <a:ext uri="{FF2B5EF4-FFF2-40B4-BE49-F238E27FC236}">
                              <a16:creationId xmlns:a16="http://schemas.microsoft.com/office/drawing/2014/main" id="{71113623-73B6-441B-A622-2EEDAEA09B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887" y="7745752"/>
                          <a:ext cx="97348" cy="250941"/>
                        </a:xfrm>
                        <a:custGeom>
                          <a:avLst/>
                          <a:gdLst>
                            <a:gd name="connsiteX0" fmla="*/ 97348 w 97348"/>
                            <a:gd name="connsiteY0" fmla="*/ 0 h 250941"/>
                            <a:gd name="connsiteX1" fmla="*/ 97348 w 97348"/>
                            <a:gd name="connsiteY1" fmla="*/ 194696 h 250941"/>
                            <a:gd name="connsiteX2" fmla="*/ 0 w 97348"/>
                            <a:gd name="connsiteY2" fmla="*/ 250942 h 250941"/>
                            <a:gd name="connsiteX3" fmla="*/ 0 w 97348"/>
                            <a:gd name="connsiteY3" fmla="*/ 62736 h 2509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348" h="250941">
                              <a:moveTo>
                                <a:pt x="97348" y="0"/>
                              </a:moveTo>
                              <a:lnTo>
                                <a:pt x="97348" y="194696"/>
                              </a:lnTo>
                              <a:lnTo>
                                <a:pt x="0" y="250942"/>
                              </a:lnTo>
                              <a:lnTo>
                                <a:pt x="0" y="627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1693A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4" name="Freeform: Shape 433">
                          <a:extLst>
                            <a:ext uri="{FF2B5EF4-FFF2-40B4-BE49-F238E27FC236}">
                              <a16:creationId xmlns:a16="http://schemas.microsoft.com/office/drawing/2014/main" id="{1BF36570-A6AC-40FE-976C-1F10100ACA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63775" y="7336891"/>
                          <a:ext cx="88694" cy="108164"/>
                        </a:xfrm>
                        <a:custGeom>
                          <a:avLst/>
                          <a:gdLst>
                            <a:gd name="connsiteX0" fmla="*/ 88694 w 88694"/>
                            <a:gd name="connsiteY0" fmla="*/ 51919 h 108164"/>
                            <a:gd name="connsiteX1" fmla="*/ 0 w 88694"/>
                            <a:gd name="connsiteY1" fmla="*/ 108165 h 108164"/>
                            <a:gd name="connsiteX2" fmla="*/ 0 w 88694"/>
                            <a:gd name="connsiteY2" fmla="*/ 0 h 1081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88694" h="108164">
                              <a:moveTo>
                                <a:pt x="88694" y="51919"/>
                              </a:moveTo>
                              <a:lnTo>
                                <a:pt x="0" y="108165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13F1F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5" name="Freeform: Shape 434">
                          <a:extLst>
                            <a:ext uri="{FF2B5EF4-FFF2-40B4-BE49-F238E27FC236}">
                              <a16:creationId xmlns:a16="http://schemas.microsoft.com/office/drawing/2014/main" id="{AA479034-0E4C-4780-B94F-65FEEFE61E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44026" y="7611629"/>
                          <a:ext cx="88694" cy="110327"/>
                        </a:xfrm>
                        <a:custGeom>
                          <a:avLst/>
                          <a:gdLst>
                            <a:gd name="connsiteX0" fmla="*/ 88694 w 88694"/>
                            <a:gd name="connsiteY0" fmla="*/ 51919 h 110327"/>
                            <a:gd name="connsiteX1" fmla="*/ 0 w 88694"/>
                            <a:gd name="connsiteY1" fmla="*/ 110328 h 110327"/>
                            <a:gd name="connsiteX2" fmla="*/ 0 w 88694"/>
                            <a:gd name="connsiteY2" fmla="*/ 0 h 1103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88694" h="110327">
                              <a:moveTo>
                                <a:pt x="88694" y="51919"/>
                              </a:moveTo>
                              <a:lnTo>
                                <a:pt x="0" y="110328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13F1F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436" name="Graphic 3">
                        <a:extLst>
                          <a:ext uri="{FF2B5EF4-FFF2-40B4-BE49-F238E27FC236}">
                            <a16:creationId xmlns:a16="http://schemas.microsoft.com/office/drawing/2014/main" id="{904E8E0A-686D-427F-9FA0-B78430721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59729" y="7438565"/>
                        <a:ext cx="1060012" cy="804743"/>
                        <a:chOff x="14259729" y="7438565"/>
                        <a:chExt cx="1060012" cy="804743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437" name="Freeform: Shape 436">
                          <a:extLst>
                            <a:ext uri="{FF2B5EF4-FFF2-40B4-BE49-F238E27FC236}">
                              <a16:creationId xmlns:a16="http://schemas.microsoft.com/office/drawing/2014/main" id="{F0E72489-82ED-478D-A5EA-2D575C37F3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59729" y="7438565"/>
                          <a:ext cx="1060012" cy="616537"/>
                        </a:xfrm>
                        <a:custGeom>
                          <a:avLst/>
                          <a:gdLst>
                            <a:gd name="connsiteX0" fmla="*/ 1060012 w 1060012"/>
                            <a:gd name="connsiteY0" fmla="*/ 553803 h 616537"/>
                            <a:gd name="connsiteX1" fmla="*/ 962664 w 1060012"/>
                            <a:gd name="connsiteY1" fmla="*/ 616538 h 616537"/>
                            <a:gd name="connsiteX2" fmla="*/ 0 w 1060012"/>
                            <a:gd name="connsiteY2" fmla="*/ 62735 h 616537"/>
                            <a:gd name="connsiteX3" fmla="*/ 97348 w 1060012"/>
                            <a:gd name="connsiteY3" fmla="*/ 0 h 6165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60012" h="616537">
                              <a:moveTo>
                                <a:pt x="1060012" y="553803"/>
                              </a:moveTo>
                              <a:lnTo>
                                <a:pt x="962664" y="616538"/>
                              </a:lnTo>
                              <a:lnTo>
                                <a:pt x="0" y="62735"/>
                              </a:lnTo>
                              <a:lnTo>
                                <a:pt x="9734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6B163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Freeform: Shape 437">
                          <a:extLst>
                            <a:ext uri="{FF2B5EF4-FFF2-40B4-BE49-F238E27FC236}">
                              <a16:creationId xmlns:a16="http://schemas.microsoft.com/office/drawing/2014/main" id="{19F3C764-53C8-4239-990C-0119C4A3D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59729" y="7501301"/>
                          <a:ext cx="962664" cy="742008"/>
                        </a:xfrm>
                        <a:custGeom>
                          <a:avLst/>
                          <a:gdLst>
                            <a:gd name="connsiteX0" fmla="*/ 962664 w 962664"/>
                            <a:gd name="connsiteY0" fmla="*/ 553803 h 742008"/>
                            <a:gd name="connsiteX1" fmla="*/ 962664 w 962664"/>
                            <a:gd name="connsiteY1" fmla="*/ 742008 h 742008"/>
                            <a:gd name="connsiteX2" fmla="*/ 0 w 962664"/>
                            <a:gd name="connsiteY2" fmla="*/ 188207 h 742008"/>
                            <a:gd name="connsiteX3" fmla="*/ 0 w 962664"/>
                            <a:gd name="connsiteY3" fmla="*/ 0 h 7420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62664" h="742008">
                              <a:moveTo>
                                <a:pt x="962664" y="553803"/>
                              </a:moveTo>
                              <a:lnTo>
                                <a:pt x="962664" y="742008"/>
                              </a:lnTo>
                              <a:lnTo>
                                <a:pt x="0" y="18820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D5129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Freeform: Shape 438">
                          <a:extLst>
                            <a:ext uri="{FF2B5EF4-FFF2-40B4-BE49-F238E27FC236}">
                              <a16:creationId xmlns:a16="http://schemas.microsoft.com/office/drawing/2014/main" id="{7A7512A4-D76F-41BE-BD8D-EAFDA16E3A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15695" y="7858244"/>
                          <a:ext cx="341799" cy="307187"/>
                        </a:xfrm>
                        <a:custGeom>
                          <a:avLst/>
                          <a:gdLst>
                            <a:gd name="connsiteX0" fmla="*/ 0 w 341799"/>
                            <a:gd name="connsiteY0" fmla="*/ 0 h 307187"/>
                            <a:gd name="connsiteX1" fmla="*/ 0 w 341799"/>
                            <a:gd name="connsiteY1" fmla="*/ 110328 h 307187"/>
                            <a:gd name="connsiteX2" fmla="*/ 341800 w 341799"/>
                            <a:gd name="connsiteY2" fmla="*/ 307188 h 307187"/>
                            <a:gd name="connsiteX3" fmla="*/ 341800 w 341799"/>
                            <a:gd name="connsiteY3" fmla="*/ 196860 h 3071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1799" h="307187">
                              <a:moveTo>
                                <a:pt x="0" y="0"/>
                              </a:moveTo>
                              <a:lnTo>
                                <a:pt x="0" y="110328"/>
                              </a:lnTo>
                              <a:lnTo>
                                <a:pt x="341800" y="307188"/>
                              </a:lnTo>
                              <a:lnTo>
                                <a:pt x="341800" y="19686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78841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Freeform: Shape 439">
                          <a:extLst>
                            <a:ext uri="{FF2B5EF4-FFF2-40B4-BE49-F238E27FC236}">
                              <a16:creationId xmlns:a16="http://schemas.microsoft.com/office/drawing/2014/main" id="{CFC370AE-8A15-42E6-B318-B273343575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333280" y="7583506"/>
                          <a:ext cx="343963" cy="305024"/>
                        </a:xfrm>
                        <a:custGeom>
                          <a:avLst/>
                          <a:gdLst>
                            <a:gd name="connsiteX0" fmla="*/ 0 w 343963"/>
                            <a:gd name="connsiteY0" fmla="*/ 0 h 305024"/>
                            <a:gd name="connsiteX1" fmla="*/ 0 w 343963"/>
                            <a:gd name="connsiteY1" fmla="*/ 108165 h 305024"/>
                            <a:gd name="connsiteX2" fmla="*/ 343964 w 343963"/>
                            <a:gd name="connsiteY2" fmla="*/ 305024 h 305024"/>
                            <a:gd name="connsiteX3" fmla="*/ 343964 w 343963"/>
                            <a:gd name="connsiteY3" fmla="*/ 194696 h 30502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3963" h="305024">
                              <a:moveTo>
                                <a:pt x="0" y="0"/>
                              </a:moveTo>
                              <a:lnTo>
                                <a:pt x="0" y="108165"/>
                              </a:lnTo>
                              <a:lnTo>
                                <a:pt x="343964" y="305024"/>
                              </a:lnTo>
                              <a:lnTo>
                                <a:pt x="343964" y="1946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78841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1" name="Freeform: Shape 440">
                          <a:extLst>
                            <a:ext uri="{FF2B5EF4-FFF2-40B4-BE49-F238E27FC236}">
                              <a16:creationId xmlns:a16="http://schemas.microsoft.com/office/drawing/2014/main" id="{57B14460-48C7-43A7-8C3A-F20A818483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22393" y="7992368"/>
                          <a:ext cx="97348" cy="250941"/>
                        </a:xfrm>
                        <a:custGeom>
                          <a:avLst/>
                          <a:gdLst>
                            <a:gd name="connsiteX0" fmla="*/ 97348 w 97348"/>
                            <a:gd name="connsiteY0" fmla="*/ 0 h 250941"/>
                            <a:gd name="connsiteX1" fmla="*/ 97348 w 97348"/>
                            <a:gd name="connsiteY1" fmla="*/ 194696 h 250941"/>
                            <a:gd name="connsiteX2" fmla="*/ 0 w 97348"/>
                            <a:gd name="connsiteY2" fmla="*/ 250941 h 250941"/>
                            <a:gd name="connsiteX3" fmla="*/ 0 w 97348"/>
                            <a:gd name="connsiteY3" fmla="*/ 62735 h 2509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348" h="250941">
                              <a:moveTo>
                                <a:pt x="97348" y="0"/>
                              </a:moveTo>
                              <a:lnTo>
                                <a:pt x="97348" y="194696"/>
                              </a:lnTo>
                              <a:lnTo>
                                <a:pt x="0" y="250941"/>
                              </a:lnTo>
                              <a:lnTo>
                                <a:pt x="0" y="627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1693A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2" name="Freeform: Shape 441">
                          <a:extLst>
                            <a:ext uri="{FF2B5EF4-FFF2-40B4-BE49-F238E27FC236}">
                              <a16:creationId xmlns:a16="http://schemas.microsoft.com/office/drawing/2014/main" id="{97D396BE-6292-478F-A97E-59FEBD5C5E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333280" y="7583506"/>
                          <a:ext cx="88695" cy="108164"/>
                        </a:xfrm>
                        <a:custGeom>
                          <a:avLst/>
                          <a:gdLst>
                            <a:gd name="connsiteX0" fmla="*/ 88696 w 88695"/>
                            <a:gd name="connsiteY0" fmla="*/ 51920 h 108164"/>
                            <a:gd name="connsiteX1" fmla="*/ 0 w 88695"/>
                            <a:gd name="connsiteY1" fmla="*/ 108165 h 108164"/>
                            <a:gd name="connsiteX2" fmla="*/ 0 w 88695"/>
                            <a:gd name="connsiteY2" fmla="*/ 0 h 1081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88695" h="108164">
                              <a:moveTo>
                                <a:pt x="88696" y="51920"/>
                              </a:moveTo>
                              <a:lnTo>
                                <a:pt x="0" y="108165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13F1F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3" name="Freeform: Shape 442">
                          <a:extLst>
                            <a:ext uri="{FF2B5EF4-FFF2-40B4-BE49-F238E27FC236}">
                              <a16:creationId xmlns:a16="http://schemas.microsoft.com/office/drawing/2014/main" id="{FA6EDE5E-C8F4-4B38-8C41-A581DB8B86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15695" y="7858244"/>
                          <a:ext cx="88694" cy="110327"/>
                        </a:xfrm>
                        <a:custGeom>
                          <a:avLst/>
                          <a:gdLst>
                            <a:gd name="connsiteX0" fmla="*/ 88694 w 88694"/>
                            <a:gd name="connsiteY0" fmla="*/ 54082 h 110327"/>
                            <a:gd name="connsiteX1" fmla="*/ 0 w 88694"/>
                            <a:gd name="connsiteY1" fmla="*/ 110328 h 110327"/>
                            <a:gd name="connsiteX2" fmla="*/ 0 w 88694"/>
                            <a:gd name="connsiteY2" fmla="*/ 0 h 1103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88694" h="110327">
                              <a:moveTo>
                                <a:pt x="88694" y="54082"/>
                              </a:moveTo>
                              <a:lnTo>
                                <a:pt x="0" y="110328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13F1F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444" name="Graphic 3">
                        <a:extLst>
                          <a:ext uri="{FF2B5EF4-FFF2-40B4-BE49-F238E27FC236}">
                            <a16:creationId xmlns:a16="http://schemas.microsoft.com/office/drawing/2014/main" id="{904E8E0A-686D-427F-9FA0-B78430721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1398" y="7685180"/>
                        <a:ext cx="1060012" cy="804744"/>
                        <a:chOff x="13831398" y="7685180"/>
                        <a:chExt cx="1060012" cy="804744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445" name="Freeform: Shape 444">
                          <a:extLst>
                            <a:ext uri="{FF2B5EF4-FFF2-40B4-BE49-F238E27FC236}">
                              <a16:creationId xmlns:a16="http://schemas.microsoft.com/office/drawing/2014/main" id="{3808DB4D-A522-4F96-91CD-E9754B1493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831398" y="7685180"/>
                          <a:ext cx="1060012" cy="616537"/>
                        </a:xfrm>
                        <a:custGeom>
                          <a:avLst/>
                          <a:gdLst>
                            <a:gd name="connsiteX0" fmla="*/ 1060012 w 1060012"/>
                            <a:gd name="connsiteY0" fmla="*/ 553803 h 616537"/>
                            <a:gd name="connsiteX1" fmla="*/ 962664 w 1060012"/>
                            <a:gd name="connsiteY1" fmla="*/ 616538 h 616537"/>
                            <a:gd name="connsiteX2" fmla="*/ 0 w 1060012"/>
                            <a:gd name="connsiteY2" fmla="*/ 62735 h 616537"/>
                            <a:gd name="connsiteX3" fmla="*/ 97348 w 1060012"/>
                            <a:gd name="connsiteY3" fmla="*/ 0 h 6165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60012" h="616537">
                              <a:moveTo>
                                <a:pt x="1060012" y="553803"/>
                              </a:moveTo>
                              <a:lnTo>
                                <a:pt x="962664" y="616538"/>
                              </a:lnTo>
                              <a:lnTo>
                                <a:pt x="0" y="62735"/>
                              </a:lnTo>
                              <a:lnTo>
                                <a:pt x="9734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6B163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6" name="Freeform: Shape 445">
                          <a:extLst>
                            <a:ext uri="{FF2B5EF4-FFF2-40B4-BE49-F238E27FC236}">
                              <a16:creationId xmlns:a16="http://schemas.microsoft.com/office/drawing/2014/main" id="{B45B41A2-AAC1-4528-B42B-AAFFC245A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831398" y="7747916"/>
                          <a:ext cx="962664" cy="742009"/>
                        </a:xfrm>
                        <a:custGeom>
                          <a:avLst/>
                          <a:gdLst>
                            <a:gd name="connsiteX0" fmla="*/ 962664 w 962664"/>
                            <a:gd name="connsiteY0" fmla="*/ 553803 h 742009"/>
                            <a:gd name="connsiteX1" fmla="*/ 962664 w 962664"/>
                            <a:gd name="connsiteY1" fmla="*/ 742009 h 742009"/>
                            <a:gd name="connsiteX2" fmla="*/ 0 w 962664"/>
                            <a:gd name="connsiteY2" fmla="*/ 190370 h 742009"/>
                            <a:gd name="connsiteX3" fmla="*/ 0 w 962664"/>
                            <a:gd name="connsiteY3" fmla="*/ 0 h 7420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62664" h="742009">
                              <a:moveTo>
                                <a:pt x="962664" y="553803"/>
                              </a:moveTo>
                              <a:lnTo>
                                <a:pt x="962664" y="742009"/>
                              </a:lnTo>
                              <a:lnTo>
                                <a:pt x="0" y="19037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D5129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7" name="Freeform: Shape 446">
                          <a:extLst>
                            <a:ext uri="{FF2B5EF4-FFF2-40B4-BE49-F238E27FC236}">
                              <a16:creationId xmlns:a16="http://schemas.microsoft.com/office/drawing/2014/main" id="{8B56E362-F898-48D4-8016-F83BA86FE2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385199" y="8104859"/>
                          <a:ext cx="341799" cy="307187"/>
                        </a:xfrm>
                        <a:custGeom>
                          <a:avLst/>
                          <a:gdLst>
                            <a:gd name="connsiteX0" fmla="*/ 0 w 341799"/>
                            <a:gd name="connsiteY0" fmla="*/ 0 h 307187"/>
                            <a:gd name="connsiteX1" fmla="*/ 0 w 341799"/>
                            <a:gd name="connsiteY1" fmla="*/ 110328 h 307187"/>
                            <a:gd name="connsiteX2" fmla="*/ 341800 w 341799"/>
                            <a:gd name="connsiteY2" fmla="*/ 307188 h 307187"/>
                            <a:gd name="connsiteX3" fmla="*/ 341800 w 341799"/>
                            <a:gd name="connsiteY3" fmla="*/ 196860 h 3071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1799" h="307187">
                              <a:moveTo>
                                <a:pt x="0" y="0"/>
                              </a:moveTo>
                              <a:lnTo>
                                <a:pt x="0" y="110328"/>
                              </a:lnTo>
                              <a:lnTo>
                                <a:pt x="341800" y="307188"/>
                              </a:lnTo>
                              <a:lnTo>
                                <a:pt x="341800" y="19686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78841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8" name="Freeform: Shape 447">
                          <a:extLst>
                            <a:ext uri="{FF2B5EF4-FFF2-40B4-BE49-F238E27FC236}">
                              <a16:creationId xmlns:a16="http://schemas.microsoft.com/office/drawing/2014/main" id="{00CA2358-EB64-44C9-8C78-AC65F95E54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904949" y="7830121"/>
                          <a:ext cx="341799" cy="305023"/>
                        </a:xfrm>
                        <a:custGeom>
                          <a:avLst/>
                          <a:gdLst>
                            <a:gd name="connsiteX0" fmla="*/ 0 w 341799"/>
                            <a:gd name="connsiteY0" fmla="*/ 0 h 305023"/>
                            <a:gd name="connsiteX1" fmla="*/ 0 w 341799"/>
                            <a:gd name="connsiteY1" fmla="*/ 108165 h 305023"/>
                            <a:gd name="connsiteX2" fmla="*/ 341800 w 341799"/>
                            <a:gd name="connsiteY2" fmla="*/ 305023 h 305023"/>
                            <a:gd name="connsiteX3" fmla="*/ 341800 w 341799"/>
                            <a:gd name="connsiteY3" fmla="*/ 196859 h 3050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1799" h="305023">
                              <a:moveTo>
                                <a:pt x="0" y="0"/>
                              </a:moveTo>
                              <a:lnTo>
                                <a:pt x="0" y="108165"/>
                              </a:lnTo>
                              <a:lnTo>
                                <a:pt x="341800" y="305023"/>
                              </a:lnTo>
                              <a:lnTo>
                                <a:pt x="341800" y="19685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78841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Freeform: Shape 448">
                          <a:extLst>
                            <a:ext uri="{FF2B5EF4-FFF2-40B4-BE49-F238E27FC236}">
                              <a16:creationId xmlns:a16="http://schemas.microsoft.com/office/drawing/2014/main" id="{846BA80E-DAD9-4FFD-80E9-3157F3A77C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94062" y="8238983"/>
                          <a:ext cx="97348" cy="250941"/>
                        </a:xfrm>
                        <a:custGeom>
                          <a:avLst/>
                          <a:gdLst>
                            <a:gd name="connsiteX0" fmla="*/ 97348 w 97348"/>
                            <a:gd name="connsiteY0" fmla="*/ 0 h 250941"/>
                            <a:gd name="connsiteX1" fmla="*/ 97348 w 97348"/>
                            <a:gd name="connsiteY1" fmla="*/ 194696 h 250941"/>
                            <a:gd name="connsiteX2" fmla="*/ 0 w 97348"/>
                            <a:gd name="connsiteY2" fmla="*/ 250942 h 250941"/>
                            <a:gd name="connsiteX3" fmla="*/ 0 w 97348"/>
                            <a:gd name="connsiteY3" fmla="*/ 62735 h 2509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348" h="250941">
                              <a:moveTo>
                                <a:pt x="97348" y="0"/>
                              </a:moveTo>
                              <a:lnTo>
                                <a:pt x="97348" y="194696"/>
                              </a:lnTo>
                              <a:lnTo>
                                <a:pt x="0" y="250942"/>
                              </a:lnTo>
                              <a:lnTo>
                                <a:pt x="0" y="627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1693A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Freeform: Shape 449">
                          <a:extLst>
                            <a:ext uri="{FF2B5EF4-FFF2-40B4-BE49-F238E27FC236}">
                              <a16:creationId xmlns:a16="http://schemas.microsoft.com/office/drawing/2014/main" id="{E17E06AB-06E6-4965-A948-D6F1759B1B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904949" y="7830121"/>
                          <a:ext cx="88695" cy="108164"/>
                        </a:xfrm>
                        <a:custGeom>
                          <a:avLst/>
                          <a:gdLst>
                            <a:gd name="connsiteX0" fmla="*/ 88696 w 88695"/>
                            <a:gd name="connsiteY0" fmla="*/ 51919 h 108164"/>
                            <a:gd name="connsiteX1" fmla="*/ 0 w 88695"/>
                            <a:gd name="connsiteY1" fmla="*/ 108165 h 108164"/>
                            <a:gd name="connsiteX2" fmla="*/ 0 w 88695"/>
                            <a:gd name="connsiteY2" fmla="*/ 0 h 1081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88695" h="108164">
                              <a:moveTo>
                                <a:pt x="88696" y="51919"/>
                              </a:moveTo>
                              <a:lnTo>
                                <a:pt x="0" y="108165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13F1F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Freeform: Shape 450">
                          <a:extLst>
                            <a:ext uri="{FF2B5EF4-FFF2-40B4-BE49-F238E27FC236}">
                              <a16:creationId xmlns:a16="http://schemas.microsoft.com/office/drawing/2014/main" id="{228646EC-2B65-404A-B094-033090FC82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385199" y="8104859"/>
                          <a:ext cx="88694" cy="110327"/>
                        </a:xfrm>
                        <a:custGeom>
                          <a:avLst/>
                          <a:gdLst>
                            <a:gd name="connsiteX0" fmla="*/ 88694 w 88694"/>
                            <a:gd name="connsiteY0" fmla="*/ 54082 h 110327"/>
                            <a:gd name="connsiteX1" fmla="*/ 0 w 88694"/>
                            <a:gd name="connsiteY1" fmla="*/ 110328 h 110327"/>
                            <a:gd name="connsiteX2" fmla="*/ 0 w 88694"/>
                            <a:gd name="connsiteY2" fmla="*/ 0 h 1103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88694" h="110327">
                              <a:moveTo>
                                <a:pt x="88694" y="54082"/>
                              </a:moveTo>
                              <a:lnTo>
                                <a:pt x="0" y="110328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13F1F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52" name="Graphic 3">
                      <a:extLst>
                        <a:ext uri="{FF2B5EF4-FFF2-40B4-BE49-F238E27FC236}">
                          <a16:creationId xmlns:a16="http://schemas.microsoft.com/office/drawing/2014/main" id="{904E8E0A-686D-427F-9FA0-B78430721F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1398" y="7137868"/>
                      <a:ext cx="1918837" cy="1163850"/>
                      <a:chOff x="13831398" y="7137868"/>
                      <a:chExt cx="1918837" cy="1163850"/>
                    </a:xfrm>
                    <a:solidFill>
                      <a:srgbClr val="000000"/>
                    </a:solidFill>
                  </p:grpSpPr>
                  <p:grpSp>
                    <p:nvGrpSpPr>
                      <p:cNvPr id="453" name="Graphic 3">
                        <a:extLst>
                          <a:ext uri="{FF2B5EF4-FFF2-40B4-BE49-F238E27FC236}">
                            <a16:creationId xmlns:a16="http://schemas.microsoft.com/office/drawing/2014/main" id="{904E8E0A-686D-427F-9FA0-B78430721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694550" y="7635425"/>
                        <a:ext cx="1055685" cy="666293"/>
                        <a:chOff x="14694550" y="7635425"/>
                        <a:chExt cx="1055685" cy="666293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454" name="Freeform: Shape 453">
                          <a:extLst>
                            <a:ext uri="{FF2B5EF4-FFF2-40B4-BE49-F238E27FC236}">
                              <a16:creationId xmlns:a16="http://schemas.microsoft.com/office/drawing/2014/main" id="{0BEE4FD5-113E-4C6F-9720-21BC821DAA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94550" y="7635425"/>
                          <a:ext cx="1055685" cy="618700"/>
                        </a:xfrm>
                        <a:custGeom>
                          <a:avLst/>
                          <a:gdLst>
                            <a:gd name="connsiteX0" fmla="*/ 0 w 1055685"/>
                            <a:gd name="connsiteY0" fmla="*/ 555965 h 618700"/>
                            <a:gd name="connsiteX1" fmla="*/ 99512 w 1055685"/>
                            <a:gd name="connsiteY1" fmla="*/ 618701 h 618700"/>
                            <a:gd name="connsiteX2" fmla="*/ 1055686 w 1055685"/>
                            <a:gd name="connsiteY2" fmla="*/ 62735 h 618700"/>
                            <a:gd name="connsiteX3" fmla="*/ 958337 w 1055685"/>
                            <a:gd name="connsiteY3" fmla="*/ 0 h 618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55685" h="618700">
                              <a:moveTo>
                                <a:pt x="0" y="555965"/>
                              </a:moveTo>
                              <a:lnTo>
                                <a:pt x="99512" y="618701"/>
                              </a:lnTo>
                              <a:lnTo>
                                <a:pt x="1055686" y="62735"/>
                              </a:lnTo>
                              <a:lnTo>
                                <a:pt x="95833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6B163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5" name="Freeform: Shape 454">
                          <a:extLst>
                            <a:ext uri="{FF2B5EF4-FFF2-40B4-BE49-F238E27FC236}">
                              <a16:creationId xmlns:a16="http://schemas.microsoft.com/office/drawing/2014/main" id="{939D855D-BBC6-4710-B777-A390E2F849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94062" y="7698160"/>
                          <a:ext cx="956173" cy="603557"/>
                        </a:xfrm>
                        <a:custGeom>
                          <a:avLst/>
                          <a:gdLst>
                            <a:gd name="connsiteX0" fmla="*/ 0 w 956173"/>
                            <a:gd name="connsiteY0" fmla="*/ 555965 h 603557"/>
                            <a:gd name="connsiteX1" fmla="*/ 0 w 956173"/>
                            <a:gd name="connsiteY1" fmla="*/ 603558 h 603557"/>
                            <a:gd name="connsiteX2" fmla="*/ 956173 w 956173"/>
                            <a:gd name="connsiteY2" fmla="*/ 47592 h 603557"/>
                            <a:gd name="connsiteX3" fmla="*/ 956173 w 956173"/>
                            <a:gd name="connsiteY3" fmla="*/ 0 h 6035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56173" h="603557">
                              <a:moveTo>
                                <a:pt x="0" y="555965"/>
                              </a:moveTo>
                              <a:lnTo>
                                <a:pt x="0" y="603558"/>
                              </a:lnTo>
                              <a:lnTo>
                                <a:pt x="956173" y="47592"/>
                              </a:lnTo>
                              <a:lnTo>
                                <a:pt x="9561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D7E45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6" name="Freeform: Shape 455">
                          <a:extLst>
                            <a:ext uri="{FF2B5EF4-FFF2-40B4-BE49-F238E27FC236}">
                              <a16:creationId xmlns:a16="http://schemas.microsoft.com/office/drawing/2014/main" id="{DC01654A-F3A0-4B41-81CF-73B87247F8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94550" y="8191390"/>
                          <a:ext cx="99512" cy="110327"/>
                        </a:xfrm>
                        <a:custGeom>
                          <a:avLst/>
                          <a:gdLst>
                            <a:gd name="connsiteX0" fmla="*/ 0 w 99512"/>
                            <a:gd name="connsiteY0" fmla="*/ 0 h 110327"/>
                            <a:gd name="connsiteX1" fmla="*/ 0 w 99512"/>
                            <a:gd name="connsiteY1" fmla="*/ 54082 h 110327"/>
                            <a:gd name="connsiteX2" fmla="*/ 99512 w 99512"/>
                            <a:gd name="connsiteY2" fmla="*/ 110328 h 110327"/>
                            <a:gd name="connsiteX3" fmla="*/ 99512 w 99512"/>
                            <a:gd name="connsiteY3" fmla="*/ 62735 h 1103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9512" h="110327">
                              <a:moveTo>
                                <a:pt x="0" y="0"/>
                              </a:moveTo>
                              <a:lnTo>
                                <a:pt x="0" y="54082"/>
                              </a:lnTo>
                              <a:lnTo>
                                <a:pt x="99512" y="110328"/>
                              </a:lnTo>
                              <a:lnTo>
                                <a:pt x="99512" y="627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96232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457" name="Graphic 3">
                        <a:extLst>
                          <a:ext uri="{FF2B5EF4-FFF2-40B4-BE49-F238E27FC236}">
                            <a16:creationId xmlns:a16="http://schemas.microsoft.com/office/drawing/2014/main" id="{904E8E0A-686D-427F-9FA0-B78430721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78221" y="7509954"/>
                        <a:ext cx="1055685" cy="666293"/>
                        <a:chOff x="14478221" y="7509954"/>
                        <a:chExt cx="1055685" cy="666293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458" name="Freeform: Shape 457">
                          <a:extLst>
                            <a:ext uri="{FF2B5EF4-FFF2-40B4-BE49-F238E27FC236}">
                              <a16:creationId xmlns:a16="http://schemas.microsoft.com/office/drawing/2014/main" id="{E15D50C0-BCDE-40A0-8A6F-0D3F0272A4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478221" y="7509954"/>
                          <a:ext cx="1055685" cy="618701"/>
                        </a:xfrm>
                        <a:custGeom>
                          <a:avLst/>
                          <a:gdLst>
                            <a:gd name="connsiteX0" fmla="*/ 0 w 1055685"/>
                            <a:gd name="connsiteY0" fmla="*/ 555966 h 618701"/>
                            <a:gd name="connsiteX1" fmla="*/ 99512 w 1055685"/>
                            <a:gd name="connsiteY1" fmla="*/ 618701 h 618701"/>
                            <a:gd name="connsiteX2" fmla="*/ 1055686 w 1055685"/>
                            <a:gd name="connsiteY2" fmla="*/ 62735 h 618701"/>
                            <a:gd name="connsiteX3" fmla="*/ 958337 w 1055685"/>
                            <a:gd name="connsiteY3" fmla="*/ 0 h 6187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55685" h="618701">
                              <a:moveTo>
                                <a:pt x="0" y="555966"/>
                              </a:moveTo>
                              <a:lnTo>
                                <a:pt x="99512" y="618701"/>
                              </a:lnTo>
                              <a:lnTo>
                                <a:pt x="1055686" y="62735"/>
                              </a:lnTo>
                              <a:lnTo>
                                <a:pt x="95833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6B163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9" name="Freeform: Shape 458">
                          <a:extLst>
                            <a:ext uri="{FF2B5EF4-FFF2-40B4-BE49-F238E27FC236}">
                              <a16:creationId xmlns:a16="http://schemas.microsoft.com/office/drawing/2014/main" id="{E5FE109C-BB86-4877-87E7-8297031B16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77733" y="7572689"/>
                          <a:ext cx="956173" cy="603558"/>
                        </a:xfrm>
                        <a:custGeom>
                          <a:avLst/>
                          <a:gdLst>
                            <a:gd name="connsiteX0" fmla="*/ 0 w 956173"/>
                            <a:gd name="connsiteY0" fmla="*/ 555966 h 603558"/>
                            <a:gd name="connsiteX1" fmla="*/ 0 w 956173"/>
                            <a:gd name="connsiteY1" fmla="*/ 603559 h 603558"/>
                            <a:gd name="connsiteX2" fmla="*/ 956173 w 956173"/>
                            <a:gd name="connsiteY2" fmla="*/ 47593 h 603558"/>
                            <a:gd name="connsiteX3" fmla="*/ 956173 w 956173"/>
                            <a:gd name="connsiteY3" fmla="*/ 0 h 60355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56173" h="603558">
                              <a:moveTo>
                                <a:pt x="0" y="555966"/>
                              </a:moveTo>
                              <a:lnTo>
                                <a:pt x="0" y="603559"/>
                              </a:lnTo>
                              <a:lnTo>
                                <a:pt x="956173" y="47593"/>
                              </a:lnTo>
                              <a:lnTo>
                                <a:pt x="9561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D7E45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60" name="Freeform: Shape 459">
                          <a:extLst>
                            <a:ext uri="{FF2B5EF4-FFF2-40B4-BE49-F238E27FC236}">
                              <a16:creationId xmlns:a16="http://schemas.microsoft.com/office/drawing/2014/main" id="{C088D3BF-8048-424C-ADDF-C4C2A548BC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478221" y="8065920"/>
                          <a:ext cx="99512" cy="110327"/>
                        </a:xfrm>
                        <a:custGeom>
                          <a:avLst/>
                          <a:gdLst>
                            <a:gd name="connsiteX0" fmla="*/ 0 w 99512"/>
                            <a:gd name="connsiteY0" fmla="*/ 0 h 110327"/>
                            <a:gd name="connsiteX1" fmla="*/ 0 w 99512"/>
                            <a:gd name="connsiteY1" fmla="*/ 54082 h 110327"/>
                            <a:gd name="connsiteX2" fmla="*/ 99512 w 99512"/>
                            <a:gd name="connsiteY2" fmla="*/ 110328 h 110327"/>
                            <a:gd name="connsiteX3" fmla="*/ 99512 w 99512"/>
                            <a:gd name="connsiteY3" fmla="*/ 62735 h 1103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9512" h="110327">
                              <a:moveTo>
                                <a:pt x="0" y="0"/>
                              </a:moveTo>
                              <a:lnTo>
                                <a:pt x="0" y="54082"/>
                              </a:lnTo>
                              <a:lnTo>
                                <a:pt x="99512" y="110328"/>
                              </a:lnTo>
                              <a:lnTo>
                                <a:pt x="99512" y="627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96232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461" name="Graphic 3">
                        <a:extLst>
                          <a:ext uri="{FF2B5EF4-FFF2-40B4-BE49-F238E27FC236}">
                            <a16:creationId xmlns:a16="http://schemas.microsoft.com/office/drawing/2014/main" id="{904E8E0A-686D-427F-9FA0-B78430721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4056" y="7386647"/>
                        <a:ext cx="1053521" cy="666293"/>
                        <a:chOff x="14264056" y="7386647"/>
                        <a:chExt cx="1053521" cy="666293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462" name="Freeform: Shape 461">
                          <a:extLst>
                            <a:ext uri="{FF2B5EF4-FFF2-40B4-BE49-F238E27FC236}">
                              <a16:creationId xmlns:a16="http://schemas.microsoft.com/office/drawing/2014/main" id="{43F57D42-3395-4C4F-A198-2B0EE78184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64056" y="7386647"/>
                          <a:ext cx="1053521" cy="618700"/>
                        </a:xfrm>
                        <a:custGeom>
                          <a:avLst/>
                          <a:gdLst>
                            <a:gd name="connsiteX0" fmla="*/ 0 w 1053521"/>
                            <a:gd name="connsiteY0" fmla="*/ 555965 h 618700"/>
                            <a:gd name="connsiteX1" fmla="*/ 97348 w 1053521"/>
                            <a:gd name="connsiteY1" fmla="*/ 618701 h 618700"/>
                            <a:gd name="connsiteX2" fmla="*/ 1053521 w 1053521"/>
                            <a:gd name="connsiteY2" fmla="*/ 62735 h 618700"/>
                            <a:gd name="connsiteX3" fmla="*/ 956173 w 1053521"/>
                            <a:gd name="connsiteY3" fmla="*/ 0 h 618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53521" h="618700">
                              <a:moveTo>
                                <a:pt x="0" y="555965"/>
                              </a:moveTo>
                              <a:lnTo>
                                <a:pt x="97348" y="618701"/>
                              </a:lnTo>
                              <a:lnTo>
                                <a:pt x="1053521" y="62735"/>
                              </a:lnTo>
                              <a:lnTo>
                                <a:pt x="9561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6B163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63" name="Freeform: Shape 462">
                          <a:extLst>
                            <a:ext uri="{FF2B5EF4-FFF2-40B4-BE49-F238E27FC236}">
                              <a16:creationId xmlns:a16="http://schemas.microsoft.com/office/drawing/2014/main" id="{86A3230F-E0E8-4E2A-B067-EFA4DB5AE5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361404" y="7449382"/>
                          <a:ext cx="956173" cy="603557"/>
                        </a:xfrm>
                        <a:custGeom>
                          <a:avLst/>
                          <a:gdLst>
                            <a:gd name="connsiteX0" fmla="*/ 0 w 956173"/>
                            <a:gd name="connsiteY0" fmla="*/ 555965 h 603557"/>
                            <a:gd name="connsiteX1" fmla="*/ 0 w 956173"/>
                            <a:gd name="connsiteY1" fmla="*/ 603558 h 603557"/>
                            <a:gd name="connsiteX2" fmla="*/ 956173 w 956173"/>
                            <a:gd name="connsiteY2" fmla="*/ 47592 h 603557"/>
                            <a:gd name="connsiteX3" fmla="*/ 956173 w 956173"/>
                            <a:gd name="connsiteY3" fmla="*/ 0 h 6035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56173" h="603557">
                              <a:moveTo>
                                <a:pt x="0" y="555965"/>
                              </a:moveTo>
                              <a:lnTo>
                                <a:pt x="0" y="603558"/>
                              </a:lnTo>
                              <a:lnTo>
                                <a:pt x="956173" y="47592"/>
                              </a:lnTo>
                              <a:lnTo>
                                <a:pt x="9561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D7E45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64" name="Freeform: Shape 463">
                          <a:extLst>
                            <a:ext uri="{FF2B5EF4-FFF2-40B4-BE49-F238E27FC236}">
                              <a16:creationId xmlns:a16="http://schemas.microsoft.com/office/drawing/2014/main" id="{E2A8FE42-ACE3-410A-A184-5A42BC8E9F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64056" y="7942612"/>
                          <a:ext cx="97348" cy="110327"/>
                        </a:xfrm>
                        <a:custGeom>
                          <a:avLst/>
                          <a:gdLst>
                            <a:gd name="connsiteX0" fmla="*/ 0 w 97348"/>
                            <a:gd name="connsiteY0" fmla="*/ 0 h 110327"/>
                            <a:gd name="connsiteX1" fmla="*/ 0 w 97348"/>
                            <a:gd name="connsiteY1" fmla="*/ 54082 h 110327"/>
                            <a:gd name="connsiteX2" fmla="*/ 97348 w 97348"/>
                            <a:gd name="connsiteY2" fmla="*/ 110328 h 110327"/>
                            <a:gd name="connsiteX3" fmla="*/ 97348 w 97348"/>
                            <a:gd name="connsiteY3" fmla="*/ 62735 h 1103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348" h="110327">
                              <a:moveTo>
                                <a:pt x="0" y="0"/>
                              </a:moveTo>
                              <a:lnTo>
                                <a:pt x="0" y="54082"/>
                              </a:lnTo>
                              <a:lnTo>
                                <a:pt x="97348" y="110328"/>
                              </a:lnTo>
                              <a:lnTo>
                                <a:pt x="97348" y="627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96232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465" name="Graphic 3">
                        <a:extLst>
                          <a:ext uri="{FF2B5EF4-FFF2-40B4-BE49-F238E27FC236}">
                            <a16:creationId xmlns:a16="http://schemas.microsoft.com/office/drawing/2014/main" id="{904E8E0A-686D-427F-9FA0-B78430721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047727" y="7261175"/>
                        <a:ext cx="1053521" cy="666293"/>
                        <a:chOff x="14047727" y="7261175"/>
                        <a:chExt cx="1053521" cy="666293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466" name="Freeform: Shape 465">
                          <a:extLst>
                            <a:ext uri="{FF2B5EF4-FFF2-40B4-BE49-F238E27FC236}">
                              <a16:creationId xmlns:a16="http://schemas.microsoft.com/office/drawing/2014/main" id="{266BFD04-A0AD-4E6D-B137-3B4BDF22C5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047727" y="7261175"/>
                          <a:ext cx="1053521" cy="618701"/>
                        </a:xfrm>
                        <a:custGeom>
                          <a:avLst/>
                          <a:gdLst>
                            <a:gd name="connsiteX0" fmla="*/ 0 w 1053521"/>
                            <a:gd name="connsiteY0" fmla="*/ 555966 h 618701"/>
                            <a:gd name="connsiteX1" fmla="*/ 97348 w 1053521"/>
                            <a:gd name="connsiteY1" fmla="*/ 618701 h 618701"/>
                            <a:gd name="connsiteX2" fmla="*/ 1053521 w 1053521"/>
                            <a:gd name="connsiteY2" fmla="*/ 62735 h 618701"/>
                            <a:gd name="connsiteX3" fmla="*/ 956173 w 1053521"/>
                            <a:gd name="connsiteY3" fmla="*/ 0 h 6187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53521" h="618701">
                              <a:moveTo>
                                <a:pt x="0" y="555966"/>
                              </a:moveTo>
                              <a:lnTo>
                                <a:pt x="97348" y="618701"/>
                              </a:lnTo>
                              <a:lnTo>
                                <a:pt x="1053521" y="62735"/>
                              </a:lnTo>
                              <a:lnTo>
                                <a:pt x="9561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6B163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67" name="Freeform: Shape 466">
                          <a:extLst>
                            <a:ext uri="{FF2B5EF4-FFF2-40B4-BE49-F238E27FC236}">
                              <a16:creationId xmlns:a16="http://schemas.microsoft.com/office/drawing/2014/main" id="{DEAA842A-1606-47B0-B761-288AA98DA1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45075" y="7323911"/>
                          <a:ext cx="956173" cy="603558"/>
                        </a:xfrm>
                        <a:custGeom>
                          <a:avLst/>
                          <a:gdLst>
                            <a:gd name="connsiteX0" fmla="*/ 0 w 956173"/>
                            <a:gd name="connsiteY0" fmla="*/ 555966 h 603558"/>
                            <a:gd name="connsiteX1" fmla="*/ 0 w 956173"/>
                            <a:gd name="connsiteY1" fmla="*/ 603559 h 603558"/>
                            <a:gd name="connsiteX2" fmla="*/ 956173 w 956173"/>
                            <a:gd name="connsiteY2" fmla="*/ 47593 h 603558"/>
                            <a:gd name="connsiteX3" fmla="*/ 956173 w 956173"/>
                            <a:gd name="connsiteY3" fmla="*/ 0 h 60355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56173" h="603558">
                              <a:moveTo>
                                <a:pt x="0" y="555966"/>
                              </a:moveTo>
                              <a:lnTo>
                                <a:pt x="0" y="603559"/>
                              </a:lnTo>
                              <a:lnTo>
                                <a:pt x="956173" y="47593"/>
                              </a:lnTo>
                              <a:lnTo>
                                <a:pt x="9561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D7E45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68" name="Freeform: Shape 467">
                          <a:extLst>
                            <a:ext uri="{FF2B5EF4-FFF2-40B4-BE49-F238E27FC236}">
                              <a16:creationId xmlns:a16="http://schemas.microsoft.com/office/drawing/2014/main" id="{149EBB2D-93CD-4C5F-89D4-2358E77EA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047727" y="7817141"/>
                          <a:ext cx="97348" cy="110327"/>
                        </a:xfrm>
                        <a:custGeom>
                          <a:avLst/>
                          <a:gdLst>
                            <a:gd name="connsiteX0" fmla="*/ 0 w 97348"/>
                            <a:gd name="connsiteY0" fmla="*/ 0 h 110327"/>
                            <a:gd name="connsiteX1" fmla="*/ 0 w 97348"/>
                            <a:gd name="connsiteY1" fmla="*/ 54082 h 110327"/>
                            <a:gd name="connsiteX2" fmla="*/ 97348 w 97348"/>
                            <a:gd name="connsiteY2" fmla="*/ 110328 h 110327"/>
                            <a:gd name="connsiteX3" fmla="*/ 97348 w 97348"/>
                            <a:gd name="connsiteY3" fmla="*/ 62735 h 1103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348" h="110327">
                              <a:moveTo>
                                <a:pt x="0" y="0"/>
                              </a:moveTo>
                              <a:lnTo>
                                <a:pt x="0" y="54082"/>
                              </a:lnTo>
                              <a:lnTo>
                                <a:pt x="97348" y="110328"/>
                              </a:lnTo>
                              <a:lnTo>
                                <a:pt x="97348" y="627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96232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469" name="Graphic 3">
                        <a:extLst>
                          <a:ext uri="{FF2B5EF4-FFF2-40B4-BE49-F238E27FC236}">
                            <a16:creationId xmlns:a16="http://schemas.microsoft.com/office/drawing/2014/main" id="{904E8E0A-686D-427F-9FA0-B78430721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1398" y="7137868"/>
                        <a:ext cx="1053521" cy="666293"/>
                        <a:chOff x="13831398" y="7137868"/>
                        <a:chExt cx="1053521" cy="666293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470" name="Freeform: Shape 469">
                          <a:extLst>
                            <a:ext uri="{FF2B5EF4-FFF2-40B4-BE49-F238E27FC236}">
                              <a16:creationId xmlns:a16="http://schemas.microsoft.com/office/drawing/2014/main" id="{AF3D0703-FCF8-412D-8485-FDB7FEAECF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831398" y="7137868"/>
                          <a:ext cx="1053521" cy="618700"/>
                        </a:xfrm>
                        <a:custGeom>
                          <a:avLst/>
                          <a:gdLst>
                            <a:gd name="connsiteX0" fmla="*/ 0 w 1053521"/>
                            <a:gd name="connsiteY0" fmla="*/ 555966 h 618700"/>
                            <a:gd name="connsiteX1" fmla="*/ 97348 w 1053521"/>
                            <a:gd name="connsiteY1" fmla="*/ 618701 h 618700"/>
                            <a:gd name="connsiteX2" fmla="*/ 1053521 w 1053521"/>
                            <a:gd name="connsiteY2" fmla="*/ 62736 h 618700"/>
                            <a:gd name="connsiteX3" fmla="*/ 956173 w 1053521"/>
                            <a:gd name="connsiteY3" fmla="*/ 0 h 618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53521" h="618700">
                              <a:moveTo>
                                <a:pt x="0" y="555966"/>
                              </a:moveTo>
                              <a:lnTo>
                                <a:pt x="97348" y="618701"/>
                              </a:lnTo>
                              <a:lnTo>
                                <a:pt x="1053521" y="62736"/>
                              </a:lnTo>
                              <a:lnTo>
                                <a:pt x="9561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6B163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1" name="Freeform: Shape 470">
                          <a:extLst>
                            <a:ext uri="{FF2B5EF4-FFF2-40B4-BE49-F238E27FC236}">
                              <a16:creationId xmlns:a16="http://schemas.microsoft.com/office/drawing/2014/main" id="{7EC93A6F-1487-4E32-9894-61CCDCEEC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928746" y="7200603"/>
                          <a:ext cx="956173" cy="603557"/>
                        </a:xfrm>
                        <a:custGeom>
                          <a:avLst/>
                          <a:gdLst>
                            <a:gd name="connsiteX0" fmla="*/ 0 w 956173"/>
                            <a:gd name="connsiteY0" fmla="*/ 555965 h 603557"/>
                            <a:gd name="connsiteX1" fmla="*/ 0 w 956173"/>
                            <a:gd name="connsiteY1" fmla="*/ 603558 h 603557"/>
                            <a:gd name="connsiteX2" fmla="*/ 956173 w 956173"/>
                            <a:gd name="connsiteY2" fmla="*/ 47592 h 603557"/>
                            <a:gd name="connsiteX3" fmla="*/ 956173 w 956173"/>
                            <a:gd name="connsiteY3" fmla="*/ 0 h 6035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56173" h="603557">
                              <a:moveTo>
                                <a:pt x="0" y="555965"/>
                              </a:moveTo>
                              <a:lnTo>
                                <a:pt x="0" y="603558"/>
                              </a:lnTo>
                              <a:lnTo>
                                <a:pt x="956173" y="47592"/>
                              </a:lnTo>
                              <a:lnTo>
                                <a:pt x="9561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D7E45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2" name="Freeform: Shape 471">
                          <a:extLst>
                            <a:ext uri="{FF2B5EF4-FFF2-40B4-BE49-F238E27FC236}">
                              <a16:creationId xmlns:a16="http://schemas.microsoft.com/office/drawing/2014/main" id="{BC428F67-4CE0-458E-82E5-26EEC40721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831398" y="7693833"/>
                          <a:ext cx="97348" cy="110327"/>
                        </a:xfrm>
                        <a:custGeom>
                          <a:avLst/>
                          <a:gdLst>
                            <a:gd name="connsiteX0" fmla="*/ 0 w 97348"/>
                            <a:gd name="connsiteY0" fmla="*/ 0 h 110327"/>
                            <a:gd name="connsiteX1" fmla="*/ 0 w 97348"/>
                            <a:gd name="connsiteY1" fmla="*/ 54082 h 110327"/>
                            <a:gd name="connsiteX2" fmla="*/ 97348 w 97348"/>
                            <a:gd name="connsiteY2" fmla="*/ 110328 h 110327"/>
                            <a:gd name="connsiteX3" fmla="*/ 97348 w 97348"/>
                            <a:gd name="connsiteY3" fmla="*/ 62735 h 1103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348" h="110327">
                              <a:moveTo>
                                <a:pt x="0" y="0"/>
                              </a:moveTo>
                              <a:lnTo>
                                <a:pt x="0" y="54082"/>
                              </a:lnTo>
                              <a:lnTo>
                                <a:pt x="97348" y="110328"/>
                              </a:lnTo>
                              <a:lnTo>
                                <a:pt x="97348" y="627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96232"/>
                        </a:solidFill>
                        <a:ln w="21624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243852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4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ontserrat Light 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473" name="Freeform: Shape 472">
                    <a:extLst>
                      <a:ext uri="{FF2B5EF4-FFF2-40B4-BE49-F238E27FC236}">
                        <a16:creationId xmlns:a16="http://schemas.microsoft.com/office/drawing/2014/main" id="{4C4B44A1-35F3-47B0-878F-7F84D987BA2C}"/>
                      </a:ext>
                    </a:extLst>
                  </p:cNvPr>
                  <p:cNvSpPr/>
                  <p:nvPr/>
                </p:nvSpPr>
                <p:spPr>
                  <a:xfrm>
                    <a:off x="14162381" y="7362850"/>
                    <a:ext cx="1265524" cy="778784"/>
                  </a:xfrm>
                  <a:custGeom>
                    <a:avLst/>
                    <a:gdLst>
                      <a:gd name="connsiteX0" fmla="*/ 1265525 w 1265524"/>
                      <a:gd name="connsiteY0" fmla="*/ 778785 h 778784"/>
                      <a:gd name="connsiteX1" fmla="*/ 1263361 w 1265524"/>
                      <a:gd name="connsiteY1" fmla="*/ 729029 h 778784"/>
                      <a:gd name="connsiteX2" fmla="*/ 0 w 1265524"/>
                      <a:gd name="connsiteY2" fmla="*/ 0 h 778784"/>
                      <a:gd name="connsiteX3" fmla="*/ 0 w 1265524"/>
                      <a:gd name="connsiteY3" fmla="*/ 49755 h 778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65524" h="778784">
                        <a:moveTo>
                          <a:pt x="1265525" y="778785"/>
                        </a:moveTo>
                        <a:lnTo>
                          <a:pt x="1263361" y="729029"/>
                        </a:lnTo>
                        <a:lnTo>
                          <a:pt x="0" y="0"/>
                        </a:lnTo>
                        <a:lnTo>
                          <a:pt x="0" y="49755"/>
                        </a:lnTo>
                        <a:close/>
                      </a:path>
                    </a:pathLst>
                  </a:custGeom>
                  <a:solidFill>
                    <a:srgbClr val="4A4A4A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4" name="Freeform: Shape 473">
                    <a:extLst>
                      <a:ext uri="{FF2B5EF4-FFF2-40B4-BE49-F238E27FC236}">
                        <a16:creationId xmlns:a16="http://schemas.microsoft.com/office/drawing/2014/main" id="{0558A262-9D2D-49E5-9AF5-48BC6B77E254}"/>
                      </a:ext>
                    </a:extLst>
                  </p:cNvPr>
                  <p:cNvSpPr/>
                  <p:nvPr/>
                </p:nvSpPr>
                <p:spPr>
                  <a:xfrm>
                    <a:off x="15469007" y="7566199"/>
                    <a:ext cx="127634" cy="599231"/>
                  </a:xfrm>
                  <a:custGeom>
                    <a:avLst/>
                    <a:gdLst>
                      <a:gd name="connsiteX0" fmla="*/ 127635 w 127634"/>
                      <a:gd name="connsiteY0" fmla="*/ 0 h 599231"/>
                      <a:gd name="connsiteX1" fmla="*/ 0 w 127634"/>
                      <a:gd name="connsiteY1" fmla="*/ 75715 h 599231"/>
                      <a:gd name="connsiteX2" fmla="*/ 0 w 127634"/>
                      <a:gd name="connsiteY2" fmla="*/ 599232 h 599231"/>
                      <a:gd name="connsiteX3" fmla="*/ 127635 w 127634"/>
                      <a:gd name="connsiteY3" fmla="*/ 523517 h 599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7634" h="599231">
                        <a:moveTo>
                          <a:pt x="127635" y="0"/>
                        </a:moveTo>
                        <a:lnTo>
                          <a:pt x="0" y="75715"/>
                        </a:lnTo>
                        <a:lnTo>
                          <a:pt x="0" y="599232"/>
                        </a:lnTo>
                        <a:lnTo>
                          <a:pt x="127635" y="523517"/>
                        </a:lnTo>
                        <a:close/>
                      </a:path>
                    </a:pathLst>
                  </a:custGeom>
                  <a:solidFill>
                    <a:srgbClr val="272727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5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3965521" y="6129775"/>
                  <a:ext cx="1631121" cy="2264964"/>
                  <a:chOff x="13965521" y="6129775"/>
                  <a:chExt cx="1631121" cy="2264964"/>
                </a:xfrm>
                <a:solidFill>
                  <a:srgbClr val="000000"/>
                </a:solidFill>
              </p:grpSpPr>
              <p:sp>
                <p:nvSpPr>
                  <p:cNvPr id="476" name="Freeform: Shape 475">
                    <a:extLst>
                      <a:ext uri="{FF2B5EF4-FFF2-40B4-BE49-F238E27FC236}">
                        <a16:creationId xmlns:a16="http://schemas.microsoft.com/office/drawing/2014/main" id="{2AEDFAF6-EEA1-4F2C-9AC1-36ABBB37E79D}"/>
                      </a:ext>
                    </a:extLst>
                  </p:cNvPr>
                  <p:cNvSpPr/>
                  <p:nvPr/>
                </p:nvSpPr>
                <p:spPr>
                  <a:xfrm>
                    <a:off x="13965521" y="6551616"/>
                    <a:ext cx="860990" cy="1594344"/>
                  </a:xfrm>
                  <a:custGeom>
                    <a:avLst/>
                    <a:gdLst>
                      <a:gd name="connsiteX0" fmla="*/ 860991 w 860990"/>
                      <a:gd name="connsiteY0" fmla="*/ 1594345 h 1594344"/>
                      <a:gd name="connsiteX1" fmla="*/ 0 w 860990"/>
                      <a:gd name="connsiteY1" fmla="*/ 1096788 h 1594344"/>
                      <a:gd name="connsiteX2" fmla="*/ 0 w 860990"/>
                      <a:gd name="connsiteY2" fmla="*/ 0 h 1594344"/>
                      <a:gd name="connsiteX3" fmla="*/ 860991 w 860990"/>
                      <a:gd name="connsiteY3" fmla="*/ 497557 h 1594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60990" h="1594344">
                        <a:moveTo>
                          <a:pt x="860991" y="1594345"/>
                        </a:moveTo>
                        <a:lnTo>
                          <a:pt x="0" y="1096788"/>
                        </a:lnTo>
                        <a:lnTo>
                          <a:pt x="0" y="0"/>
                        </a:lnTo>
                        <a:lnTo>
                          <a:pt x="860991" y="497557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7" name="Freeform: Shape 476">
                    <a:extLst>
                      <a:ext uri="{FF2B5EF4-FFF2-40B4-BE49-F238E27FC236}">
                        <a16:creationId xmlns:a16="http://schemas.microsoft.com/office/drawing/2014/main" id="{2874C476-A072-4A29-B910-6C8F316BA8B9}"/>
                      </a:ext>
                    </a:extLst>
                  </p:cNvPr>
                  <p:cNvSpPr/>
                  <p:nvPr/>
                </p:nvSpPr>
                <p:spPr>
                  <a:xfrm>
                    <a:off x="14826511" y="6627331"/>
                    <a:ext cx="731191" cy="1518629"/>
                  </a:xfrm>
                  <a:custGeom>
                    <a:avLst/>
                    <a:gdLst>
                      <a:gd name="connsiteX0" fmla="*/ 0 w 731191"/>
                      <a:gd name="connsiteY0" fmla="*/ 1518630 h 1518629"/>
                      <a:gd name="connsiteX1" fmla="*/ 731192 w 731191"/>
                      <a:gd name="connsiteY1" fmla="*/ 1094625 h 1518629"/>
                      <a:gd name="connsiteX2" fmla="*/ 731192 w 731191"/>
                      <a:gd name="connsiteY2" fmla="*/ 0 h 1518629"/>
                      <a:gd name="connsiteX3" fmla="*/ 0 w 731191"/>
                      <a:gd name="connsiteY3" fmla="*/ 421842 h 1518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1191" h="1518629">
                        <a:moveTo>
                          <a:pt x="0" y="1518630"/>
                        </a:moveTo>
                        <a:lnTo>
                          <a:pt x="731192" y="1094625"/>
                        </a:lnTo>
                        <a:lnTo>
                          <a:pt x="731192" y="0"/>
                        </a:lnTo>
                        <a:lnTo>
                          <a:pt x="0" y="421842"/>
                        </a:lnTo>
                        <a:close/>
                      </a:path>
                    </a:pathLst>
                  </a:custGeom>
                  <a:solidFill>
                    <a:srgbClr val="595959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8" name="Freeform: Shape 477">
                    <a:extLst>
                      <a:ext uri="{FF2B5EF4-FFF2-40B4-BE49-F238E27FC236}">
                        <a16:creationId xmlns:a16="http://schemas.microsoft.com/office/drawing/2014/main" id="{93C50299-743F-4FCA-A6CF-42E6BFBF66F1}"/>
                      </a:ext>
                    </a:extLst>
                  </p:cNvPr>
                  <p:cNvSpPr/>
                  <p:nvPr/>
                </p:nvSpPr>
                <p:spPr>
                  <a:xfrm>
                    <a:off x="15427906" y="7618118"/>
                    <a:ext cx="41101" cy="547312"/>
                  </a:xfrm>
                  <a:custGeom>
                    <a:avLst/>
                    <a:gdLst>
                      <a:gd name="connsiteX0" fmla="*/ 0 w 41101"/>
                      <a:gd name="connsiteY0" fmla="*/ 0 h 547312"/>
                      <a:gd name="connsiteX1" fmla="*/ 41102 w 41101"/>
                      <a:gd name="connsiteY1" fmla="*/ 23796 h 547312"/>
                      <a:gd name="connsiteX2" fmla="*/ 41102 w 41101"/>
                      <a:gd name="connsiteY2" fmla="*/ 547313 h 547312"/>
                      <a:gd name="connsiteX3" fmla="*/ 0 w 41101"/>
                      <a:gd name="connsiteY3" fmla="*/ 523517 h 547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101" h="547312">
                        <a:moveTo>
                          <a:pt x="0" y="0"/>
                        </a:moveTo>
                        <a:lnTo>
                          <a:pt x="41102" y="23796"/>
                        </a:lnTo>
                        <a:lnTo>
                          <a:pt x="41102" y="547313"/>
                        </a:lnTo>
                        <a:lnTo>
                          <a:pt x="0" y="523517"/>
                        </a:lnTo>
                        <a:close/>
                      </a:path>
                    </a:pathLst>
                  </a:custGeom>
                  <a:solidFill>
                    <a:srgbClr val="0E0E0E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9" name="Freeform: Shape 478">
                    <a:extLst>
                      <a:ext uri="{FF2B5EF4-FFF2-40B4-BE49-F238E27FC236}">
                        <a16:creationId xmlns:a16="http://schemas.microsoft.com/office/drawing/2014/main" id="{AA722F6A-4B93-4A9C-A120-62BAC20C1425}"/>
                      </a:ext>
                    </a:extLst>
                  </p:cNvPr>
                  <p:cNvSpPr/>
                  <p:nvPr/>
                </p:nvSpPr>
                <p:spPr>
                  <a:xfrm>
                    <a:off x="15427906" y="7540240"/>
                    <a:ext cx="168736" cy="101674"/>
                  </a:xfrm>
                  <a:custGeom>
                    <a:avLst/>
                    <a:gdLst>
                      <a:gd name="connsiteX0" fmla="*/ 127633 w 168736"/>
                      <a:gd name="connsiteY0" fmla="*/ 0 h 101674"/>
                      <a:gd name="connsiteX1" fmla="*/ 168736 w 168736"/>
                      <a:gd name="connsiteY1" fmla="*/ 25960 h 101674"/>
                      <a:gd name="connsiteX2" fmla="*/ 41102 w 168736"/>
                      <a:gd name="connsiteY2" fmla="*/ 101675 h 101674"/>
                      <a:gd name="connsiteX3" fmla="*/ 0 w 168736"/>
                      <a:gd name="connsiteY3" fmla="*/ 77879 h 101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736" h="101674">
                        <a:moveTo>
                          <a:pt x="127633" y="0"/>
                        </a:moveTo>
                        <a:lnTo>
                          <a:pt x="168736" y="25960"/>
                        </a:lnTo>
                        <a:lnTo>
                          <a:pt x="41102" y="101675"/>
                        </a:lnTo>
                        <a:lnTo>
                          <a:pt x="0" y="77879"/>
                        </a:lnTo>
                        <a:close/>
                      </a:path>
                    </a:pathLst>
                  </a:custGeom>
                  <a:solidFill>
                    <a:srgbClr val="838383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0" name="Freeform: Shape 479">
                    <a:extLst>
                      <a:ext uri="{FF2B5EF4-FFF2-40B4-BE49-F238E27FC236}">
                        <a16:creationId xmlns:a16="http://schemas.microsoft.com/office/drawing/2014/main" id="{61EB23A5-4935-4CBF-94B0-7525BEC7CBB3}"/>
                      </a:ext>
                    </a:extLst>
                  </p:cNvPr>
                  <p:cNvSpPr/>
                  <p:nvPr/>
                </p:nvSpPr>
                <p:spPr>
                  <a:xfrm>
                    <a:off x="15077452" y="7795508"/>
                    <a:ext cx="127634" cy="599231"/>
                  </a:xfrm>
                  <a:custGeom>
                    <a:avLst/>
                    <a:gdLst>
                      <a:gd name="connsiteX0" fmla="*/ 127635 w 127634"/>
                      <a:gd name="connsiteY0" fmla="*/ 0 h 599231"/>
                      <a:gd name="connsiteX1" fmla="*/ 0 w 127634"/>
                      <a:gd name="connsiteY1" fmla="*/ 77879 h 599231"/>
                      <a:gd name="connsiteX2" fmla="*/ 0 w 127634"/>
                      <a:gd name="connsiteY2" fmla="*/ 599231 h 599231"/>
                      <a:gd name="connsiteX3" fmla="*/ 127635 w 127634"/>
                      <a:gd name="connsiteY3" fmla="*/ 523516 h 599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7634" h="599231">
                        <a:moveTo>
                          <a:pt x="127635" y="0"/>
                        </a:moveTo>
                        <a:lnTo>
                          <a:pt x="0" y="77879"/>
                        </a:lnTo>
                        <a:lnTo>
                          <a:pt x="0" y="599231"/>
                        </a:lnTo>
                        <a:lnTo>
                          <a:pt x="127635" y="523516"/>
                        </a:lnTo>
                        <a:close/>
                      </a:path>
                    </a:pathLst>
                  </a:custGeom>
                  <a:solidFill>
                    <a:srgbClr val="272727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1" name="Freeform: Shape 480">
                    <a:extLst>
                      <a:ext uri="{FF2B5EF4-FFF2-40B4-BE49-F238E27FC236}">
                        <a16:creationId xmlns:a16="http://schemas.microsoft.com/office/drawing/2014/main" id="{7BFB6D60-5ECD-4ADD-965C-555E7B2AC2E5}"/>
                      </a:ext>
                    </a:extLst>
                  </p:cNvPr>
                  <p:cNvSpPr/>
                  <p:nvPr/>
                </p:nvSpPr>
                <p:spPr>
                  <a:xfrm>
                    <a:off x="15036349" y="7847427"/>
                    <a:ext cx="41103" cy="547312"/>
                  </a:xfrm>
                  <a:custGeom>
                    <a:avLst/>
                    <a:gdLst>
                      <a:gd name="connsiteX0" fmla="*/ 0 w 41103"/>
                      <a:gd name="connsiteY0" fmla="*/ 0 h 547312"/>
                      <a:gd name="connsiteX1" fmla="*/ 41103 w 41103"/>
                      <a:gd name="connsiteY1" fmla="*/ 25960 h 547312"/>
                      <a:gd name="connsiteX2" fmla="*/ 41103 w 41103"/>
                      <a:gd name="connsiteY2" fmla="*/ 547312 h 547312"/>
                      <a:gd name="connsiteX3" fmla="*/ 0 w 41103"/>
                      <a:gd name="connsiteY3" fmla="*/ 523517 h 547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103" h="547312">
                        <a:moveTo>
                          <a:pt x="0" y="0"/>
                        </a:moveTo>
                        <a:lnTo>
                          <a:pt x="41103" y="25960"/>
                        </a:lnTo>
                        <a:lnTo>
                          <a:pt x="41103" y="547312"/>
                        </a:lnTo>
                        <a:lnTo>
                          <a:pt x="0" y="523517"/>
                        </a:lnTo>
                        <a:close/>
                      </a:path>
                    </a:pathLst>
                  </a:custGeom>
                  <a:solidFill>
                    <a:srgbClr val="0E0E0E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2" name="Freeform: Shape 481">
                    <a:extLst>
                      <a:ext uri="{FF2B5EF4-FFF2-40B4-BE49-F238E27FC236}">
                        <a16:creationId xmlns:a16="http://schemas.microsoft.com/office/drawing/2014/main" id="{00B85E2F-77B9-437D-A9AF-84D471C2D354}"/>
                      </a:ext>
                    </a:extLst>
                  </p:cNvPr>
                  <p:cNvSpPr/>
                  <p:nvPr/>
                </p:nvSpPr>
                <p:spPr>
                  <a:xfrm>
                    <a:off x="15036349" y="7771712"/>
                    <a:ext cx="168737" cy="101674"/>
                  </a:xfrm>
                  <a:custGeom>
                    <a:avLst/>
                    <a:gdLst>
                      <a:gd name="connsiteX0" fmla="*/ 127635 w 168737"/>
                      <a:gd name="connsiteY0" fmla="*/ 0 h 101674"/>
                      <a:gd name="connsiteX1" fmla="*/ 168738 w 168737"/>
                      <a:gd name="connsiteY1" fmla="*/ 23796 h 101674"/>
                      <a:gd name="connsiteX2" fmla="*/ 41103 w 168737"/>
                      <a:gd name="connsiteY2" fmla="*/ 101675 h 101674"/>
                      <a:gd name="connsiteX3" fmla="*/ 0 w 168737"/>
                      <a:gd name="connsiteY3" fmla="*/ 75715 h 101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737" h="101674">
                        <a:moveTo>
                          <a:pt x="127635" y="0"/>
                        </a:moveTo>
                        <a:lnTo>
                          <a:pt x="168738" y="23796"/>
                        </a:lnTo>
                        <a:lnTo>
                          <a:pt x="41103" y="101675"/>
                        </a:lnTo>
                        <a:lnTo>
                          <a:pt x="0" y="75715"/>
                        </a:lnTo>
                        <a:close/>
                      </a:path>
                    </a:pathLst>
                  </a:custGeom>
                  <a:solidFill>
                    <a:srgbClr val="838383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Freeform: Shape 482">
                    <a:extLst>
                      <a:ext uri="{FF2B5EF4-FFF2-40B4-BE49-F238E27FC236}">
                        <a16:creationId xmlns:a16="http://schemas.microsoft.com/office/drawing/2014/main" id="{2A2DB316-2508-48DB-A452-98C0F69FBEA6}"/>
                      </a:ext>
                    </a:extLst>
                  </p:cNvPr>
                  <p:cNvSpPr/>
                  <p:nvPr/>
                </p:nvSpPr>
                <p:spPr>
                  <a:xfrm>
                    <a:off x="13965521" y="6129775"/>
                    <a:ext cx="1592182" cy="919398"/>
                  </a:xfrm>
                  <a:custGeom>
                    <a:avLst/>
                    <a:gdLst>
                      <a:gd name="connsiteX0" fmla="*/ 0 w 1592182"/>
                      <a:gd name="connsiteY0" fmla="*/ 421842 h 919398"/>
                      <a:gd name="connsiteX1" fmla="*/ 731193 w 1592182"/>
                      <a:gd name="connsiteY1" fmla="*/ 0 h 919398"/>
                      <a:gd name="connsiteX2" fmla="*/ 1592183 w 1592182"/>
                      <a:gd name="connsiteY2" fmla="*/ 497557 h 919398"/>
                      <a:gd name="connsiteX3" fmla="*/ 860991 w 1592182"/>
                      <a:gd name="connsiteY3" fmla="*/ 919399 h 91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92182" h="919398">
                        <a:moveTo>
                          <a:pt x="0" y="421842"/>
                        </a:moveTo>
                        <a:lnTo>
                          <a:pt x="731193" y="0"/>
                        </a:lnTo>
                        <a:lnTo>
                          <a:pt x="1592183" y="497557"/>
                        </a:lnTo>
                        <a:lnTo>
                          <a:pt x="860991" y="919399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84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4861123" y="8805765"/>
                  <a:ext cx="735518" cy="618701"/>
                  <a:chOff x="14861123" y="8805765"/>
                  <a:chExt cx="735518" cy="618701"/>
                </a:xfrm>
                <a:solidFill>
                  <a:srgbClr val="000000"/>
                </a:solidFill>
              </p:grpSpPr>
              <p:sp>
                <p:nvSpPr>
                  <p:cNvPr id="485" name="Freeform: Shape 484">
                    <a:extLst>
                      <a:ext uri="{FF2B5EF4-FFF2-40B4-BE49-F238E27FC236}">
                        <a16:creationId xmlns:a16="http://schemas.microsoft.com/office/drawing/2014/main" id="{B454C251-CEB7-480D-82A5-5CE14ADBD853}"/>
                      </a:ext>
                    </a:extLst>
                  </p:cNvPr>
                  <p:cNvSpPr/>
                  <p:nvPr/>
                </p:nvSpPr>
                <p:spPr>
                  <a:xfrm>
                    <a:off x="14861123" y="8805765"/>
                    <a:ext cx="735518" cy="436984"/>
                  </a:xfrm>
                  <a:custGeom>
                    <a:avLst/>
                    <a:gdLst>
                      <a:gd name="connsiteX0" fmla="*/ 0 w 735518"/>
                      <a:gd name="connsiteY0" fmla="*/ 411025 h 436984"/>
                      <a:gd name="connsiteX1" fmla="*/ 45429 w 735518"/>
                      <a:gd name="connsiteY1" fmla="*/ 436985 h 436984"/>
                      <a:gd name="connsiteX2" fmla="*/ 735519 w 735518"/>
                      <a:gd name="connsiteY2" fmla="*/ 23796 h 436984"/>
                      <a:gd name="connsiteX3" fmla="*/ 690090 w 735518"/>
                      <a:gd name="connsiteY3" fmla="*/ 0 h 436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5518" h="436984">
                        <a:moveTo>
                          <a:pt x="0" y="411025"/>
                        </a:moveTo>
                        <a:lnTo>
                          <a:pt x="45429" y="436985"/>
                        </a:lnTo>
                        <a:lnTo>
                          <a:pt x="735519" y="23796"/>
                        </a:lnTo>
                        <a:lnTo>
                          <a:pt x="690090" y="0"/>
                        </a:lnTo>
                        <a:close/>
                      </a:path>
                    </a:pathLst>
                  </a:custGeom>
                  <a:solidFill>
                    <a:srgbClr val="FAE35A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Freeform: Shape 485">
                    <a:extLst>
                      <a:ext uri="{FF2B5EF4-FFF2-40B4-BE49-F238E27FC236}">
                        <a16:creationId xmlns:a16="http://schemas.microsoft.com/office/drawing/2014/main" id="{844F608B-AEA0-4E26-92BD-1DB723281519}"/>
                      </a:ext>
                    </a:extLst>
                  </p:cNvPr>
                  <p:cNvSpPr/>
                  <p:nvPr/>
                </p:nvSpPr>
                <p:spPr>
                  <a:xfrm>
                    <a:off x="14906552" y="8829561"/>
                    <a:ext cx="690090" cy="594904"/>
                  </a:xfrm>
                  <a:custGeom>
                    <a:avLst/>
                    <a:gdLst>
                      <a:gd name="connsiteX0" fmla="*/ 0 w 690090"/>
                      <a:gd name="connsiteY0" fmla="*/ 413189 h 594904"/>
                      <a:gd name="connsiteX1" fmla="*/ 0 w 690090"/>
                      <a:gd name="connsiteY1" fmla="*/ 594905 h 594904"/>
                      <a:gd name="connsiteX2" fmla="*/ 690090 w 690090"/>
                      <a:gd name="connsiteY2" fmla="*/ 181716 h 594904"/>
                      <a:gd name="connsiteX3" fmla="*/ 690090 w 690090"/>
                      <a:gd name="connsiteY3" fmla="*/ 0 h 594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0090" h="594904">
                        <a:moveTo>
                          <a:pt x="0" y="413189"/>
                        </a:moveTo>
                        <a:lnTo>
                          <a:pt x="0" y="594905"/>
                        </a:lnTo>
                        <a:lnTo>
                          <a:pt x="690090" y="181716"/>
                        </a:lnTo>
                        <a:lnTo>
                          <a:pt x="690090" y="0"/>
                        </a:lnTo>
                        <a:close/>
                      </a:path>
                    </a:pathLst>
                  </a:custGeom>
                  <a:solidFill>
                    <a:srgbClr val="FFB70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7" name="Freeform: Shape 486">
                    <a:extLst>
                      <a:ext uri="{FF2B5EF4-FFF2-40B4-BE49-F238E27FC236}">
                        <a16:creationId xmlns:a16="http://schemas.microsoft.com/office/drawing/2014/main" id="{2E6B631C-B422-4DBB-BDD4-45EC381DAAEF}"/>
                      </a:ext>
                    </a:extLst>
                  </p:cNvPr>
                  <p:cNvSpPr/>
                  <p:nvPr/>
                </p:nvSpPr>
                <p:spPr>
                  <a:xfrm>
                    <a:off x="14861123" y="9216790"/>
                    <a:ext cx="45428" cy="207676"/>
                  </a:xfrm>
                  <a:custGeom>
                    <a:avLst/>
                    <a:gdLst>
                      <a:gd name="connsiteX0" fmla="*/ 0 w 45428"/>
                      <a:gd name="connsiteY0" fmla="*/ 0 h 207676"/>
                      <a:gd name="connsiteX1" fmla="*/ 0 w 45428"/>
                      <a:gd name="connsiteY1" fmla="*/ 181717 h 207676"/>
                      <a:gd name="connsiteX2" fmla="*/ 45429 w 45428"/>
                      <a:gd name="connsiteY2" fmla="*/ 207676 h 207676"/>
                      <a:gd name="connsiteX3" fmla="*/ 45429 w 45428"/>
                      <a:gd name="connsiteY3" fmla="*/ 25960 h 207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428" h="207676">
                        <a:moveTo>
                          <a:pt x="0" y="0"/>
                        </a:moveTo>
                        <a:lnTo>
                          <a:pt x="0" y="181717"/>
                        </a:lnTo>
                        <a:lnTo>
                          <a:pt x="45429" y="207676"/>
                        </a:lnTo>
                        <a:lnTo>
                          <a:pt x="45429" y="25960"/>
                        </a:lnTo>
                        <a:close/>
                      </a:path>
                    </a:pathLst>
                  </a:custGeom>
                  <a:solidFill>
                    <a:srgbClr val="F1C435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88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189944" y="7661384"/>
                  <a:ext cx="242288" cy="222819"/>
                  <a:chOff x="15189944" y="7661384"/>
                  <a:chExt cx="242288" cy="222819"/>
                </a:xfrm>
                <a:solidFill>
                  <a:srgbClr val="000000"/>
                </a:solidFill>
              </p:grpSpPr>
              <p:sp>
                <p:nvSpPr>
                  <p:cNvPr id="489" name="Freeform: Shape 488">
                    <a:extLst>
                      <a:ext uri="{FF2B5EF4-FFF2-40B4-BE49-F238E27FC236}">
                        <a16:creationId xmlns:a16="http://schemas.microsoft.com/office/drawing/2014/main" id="{7B269C50-AA75-4422-B59D-CC123B708AD6}"/>
                      </a:ext>
                    </a:extLst>
                  </p:cNvPr>
                  <p:cNvSpPr/>
                  <p:nvPr/>
                </p:nvSpPr>
                <p:spPr>
                  <a:xfrm>
                    <a:off x="15189944" y="7661384"/>
                    <a:ext cx="242288" cy="162246"/>
                  </a:xfrm>
                  <a:custGeom>
                    <a:avLst/>
                    <a:gdLst>
                      <a:gd name="connsiteX0" fmla="*/ 0 w 242288"/>
                      <a:gd name="connsiteY0" fmla="*/ 123308 h 162246"/>
                      <a:gd name="connsiteX1" fmla="*/ 0 w 242288"/>
                      <a:gd name="connsiteY1" fmla="*/ 162247 h 162246"/>
                      <a:gd name="connsiteX2" fmla="*/ 242289 w 242288"/>
                      <a:gd name="connsiteY2" fmla="*/ 19469 h 162246"/>
                      <a:gd name="connsiteX3" fmla="*/ 207675 w 242288"/>
                      <a:gd name="connsiteY3" fmla="*/ 0 h 16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288" h="162246">
                        <a:moveTo>
                          <a:pt x="0" y="123308"/>
                        </a:moveTo>
                        <a:lnTo>
                          <a:pt x="0" y="162247"/>
                        </a:lnTo>
                        <a:lnTo>
                          <a:pt x="242289" y="19469"/>
                        </a:lnTo>
                        <a:lnTo>
                          <a:pt x="207675" y="0"/>
                        </a:lnTo>
                        <a:close/>
                      </a:path>
                    </a:pathLst>
                  </a:custGeom>
                  <a:solidFill>
                    <a:srgbClr val="FAE35A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0" name="Freeform: Shape 489">
                    <a:extLst>
                      <a:ext uri="{FF2B5EF4-FFF2-40B4-BE49-F238E27FC236}">
                        <a16:creationId xmlns:a16="http://schemas.microsoft.com/office/drawing/2014/main" id="{1225E45F-52AE-4AF0-8F74-9553026E1CD9}"/>
                      </a:ext>
                    </a:extLst>
                  </p:cNvPr>
                  <p:cNvSpPr/>
                  <p:nvPr/>
                </p:nvSpPr>
                <p:spPr>
                  <a:xfrm>
                    <a:off x="15189944" y="7680854"/>
                    <a:ext cx="242288" cy="203349"/>
                  </a:xfrm>
                  <a:custGeom>
                    <a:avLst/>
                    <a:gdLst>
                      <a:gd name="connsiteX0" fmla="*/ 0 w 242288"/>
                      <a:gd name="connsiteY0" fmla="*/ 142777 h 203349"/>
                      <a:gd name="connsiteX1" fmla="*/ 0 w 242288"/>
                      <a:gd name="connsiteY1" fmla="*/ 203350 h 203349"/>
                      <a:gd name="connsiteX2" fmla="*/ 242289 w 242288"/>
                      <a:gd name="connsiteY2" fmla="*/ 58409 h 203349"/>
                      <a:gd name="connsiteX3" fmla="*/ 242289 w 242288"/>
                      <a:gd name="connsiteY3" fmla="*/ 0 h 203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288" h="203349">
                        <a:moveTo>
                          <a:pt x="0" y="142777"/>
                        </a:moveTo>
                        <a:lnTo>
                          <a:pt x="0" y="203350"/>
                        </a:lnTo>
                        <a:lnTo>
                          <a:pt x="242289" y="58409"/>
                        </a:lnTo>
                        <a:lnTo>
                          <a:pt x="242289" y="0"/>
                        </a:lnTo>
                        <a:close/>
                      </a:path>
                    </a:pathLst>
                  </a:custGeom>
                  <a:solidFill>
                    <a:srgbClr val="FFC534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31362616-7D21-4636-8966-81910742ED82}"/>
                    </a:ext>
                  </a:extLst>
                </p:cNvPr>
                <p:cNvSpPr/>
                <p:nvPr/>
              </p:nvSpPr>
              <p:spPr>
                <a:xfrm>
                  <a:off x="15133697" y="7531587"/>
                  <a:ext cx="116818" cy="1923165"/>
                </a:xfrm>
                <a:custGeom>
                  <a:avLst/>
                  <a:gdLst>
                    <a:gd name="connsiteX0" fmla="*/ 116818 w 116818"/>
                    <a:gd name="connsiteY0" fmla="*/ 0 h 1923165"/>
                    <a:gd name="connsiteX1" fmla="*/ 0 w 116818"/>
                    <a:gd name="connsiteY1" fmla="*/ 71389 h 1923165"/>
                    <a:gd name="connsiteX2" fmla="*/ 0 w 116818"/>
                    <a:gd name="connsiteY2" fmla="*/ 1923165 h 1923165"/>
                    <a:gd name="connsiteX3" fmla="*/ 116818 w 116818"/>
                    <a:gd name="connsiteY3" fmla="*/ 1853940 h 19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818" h="1923165">
                      <a:moveTo>
                        <a:pt x="116818" y="0"/>
                      </a:moveTo>
                      <a:lnTo>
                        <a:pt x="0" y="71389"/>
                      </a:lnTo>
                      <a:lnTo>
                        <a:pt x="0" y="1923165"/>
                      </a:lnTo>
                      <a:lnTo>
                        <a:pt x="116818" y="1853940"/>
                      </a:lnTo>
                      <a:close/>
                    </a:path>
                  </a:pathLst>
                </a:custGeom>
                <a:solidFill>
                  <a:srgbClr val="FFC534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F8D5062-55D3-466A-8B9B-337998380D31}"/>
                    </a:ext>
                  </a:extLst>
                </p:cNvPr>
                <p:cNvSpPr/>
                <p:nvPr/>
              </p:nvSpPr>
              <p:spPr>
                <a:xfrm>
                  <a:off x="15490640" y="7321748"/>
                  <a:ext cx="116818" cy="1923165"/>
                </a:xfrm>
                <a:custGeom>
                  <a:avLst/>
                  <a:gdLst>
                    <a:gd name="connsiteX0" fmla="*/ 116818 w 116818"/>
                    <a:gd name="connsiteY0" fmla="*/ 0 h 1923165"/>
                    <a:gd name="connsiteX1" fmla="*/ 0 w 116818"/>
                    <a:gd name="connsiteY1" fmla="*/ 71388 h 1923165"/>
                    <a:gd name="connsiteX2" fmla="*/ 0 w 116818"/>
                    <a:gd name="connsiteY2" fmla="*/ 1923165 h 1923165"/>
                    <a:gd name="connsiteX3" fmla="*/ 116818 w 116818"/>
                    <a:gd name="connsiteY3" fmla="*/ 1853940 h 192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818" h="1923165">
                      <a:moveTo>
                        <a:pt x="116818" y="0"/>
                      </a:moveTo>
                      <a:lnTo>
                        <a:pt x="0" y="71388"/>
                      </a:lnTo>
                      <a:lnTo>
                        <a:pt x="0" y="1923165"/>
                      </a:lnTo>
                      <a:lnTo>
                        <a:pt x="116818" y="1853940"/>
                      </a:lnTo>
                      <a:close/>
                    </a:path>
                  </a:pathLst>
                </a:custGeom>
                <a:solidFill>
                  <a:srgbClr val="FFC534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F166053B-0209-4D80-9A8A-2F31B92BA3BA}"/>
                    </a:ext>
                  </a:extLst>
                </p:cNvPr>
                <p:cNvSpPr/>
                <p:nvPr/>
              </p:nvSpPr>
              <p:spPr>
                <a:xfrm>
                  <a:off x="15451701" y="7369340"/>
                  <a:ext cx="38938" cy="1875573"/>
                </a:xfrm>
                <a:custGeom>
                  <a:avLst/>
                  <a:gdLst>
                    <a:gd name="connsiteX0" fmla="*/ 0 w 38938"/>
                    <a:gd name="connsiteY0" fmla="*/ 0 h 1875573"/>
                    <a:gd name="connsiteX1" fmla="*/ 38939 w 38938"/>
                    <a:gd name="connsiteY1" fmla="*/ 23796 h 1875573"/>
                    <a:gd name="connsiteX2" fmla="*/ 38939 w 38938"/>
                    <a:gd name="connsiteY2" fmla="*/ 1875573 h 1875573"/>
                    <a:gd name="connsiteX3" fmla="*/ 0 w 38938"/>
                    <a:gd name="connsiteY3" fmla="*/ 1853940 h 1875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938" h="1875573">
                      <a:moveTo>
                        <a:pt x="0" y="0"/>
                      </a:moveTo>
                      <a:lnTo>
                        <a:pt x="38939" y="23796"/>
                      </a:lnTo>
                      <a:lnTo>
                        <a:pt x="38939" y="1875573"/>
                      </a:lnTo>
                      <a:lnTo>
                        <a:pt x="0" y="1853940"/>
                      </a:lnTo>
                      <a:close/>
                    </a:path>
                  </a:pathLst>
                </a:custGeom>
                <a:solidFill>
                  <a:srgbClr val="B37A00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91A291EA-3627-416D-970D-B563086503DE}"/>
                    </a:ext>
                  </a:extLst>
                </p:cNvPr>
                <p:cNvSpPr/>
                <p:nvPr/>
              </p:nvSpPr>
              <p:spPr>
                <a:xfrm>
                  <a:off x="15096923" y="7579179"/>
                  <a:ext cx="36774" cy="1875572"/>
                </a:xfrm>
                <a:custGeom>
                  <a:avLst/>
                  <a:gdLst>
                    <a:gd name="connsiteX0" fmla="*/ 0 w 36774"/>
                    <a:gd name="connsiteY0" fmla="*/ 0 h 1875572"/>
                    <a:gd name="connsiteX1" fmla="*/ 36775 w 36774"/>
                    <a:gd name="connsiteY1" fmla="*/ 23796 h 1875572"/>
                    <a:gd name="connsiteX2" fmla="*/ 36775 w 36774"/>
                    <a:gd name="connsiteY2" fmla="*/ 1875573 h 1875572"/>
                    <a:gd name="connsiteX3" fmla="*/ 0 w 36774"/>
                    <a:gd name="connsiteY3" fmla="*/ 1853940 h 1875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774" h="1875572">
                      <a:moveTo>
                        <a:pt x="0" y="0"/>
                      </a:moveTo>
                      <a:lnTo>
                        <a:pt x="36775" y="23796"/>
                      </a:lnTo>
                      <a:lnTo>
                        <a:pt x="36775" y="1875573"/>
                      </a:lnTo>
                      <a:lnTo>
                        <a:pt x="0" y="1853940"/>
                      </a:lnTo>
                      <a:close/>
                    </a:path>
                  </a:pathLst>
                </a:custGeom>
                <a:solidFill>
                  <a:srgbClr val="B37A00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5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077452" y="7287135"/>
                  <a:ext cx="536495" cy="447800"/>
                  <a:chOff x="15077452" y="7287135"/>
                  <a:chExt cx="536495" cy="447800"/>
                </a:xfrm>
                <a:solidFill>
                  <a:srgbClr val="000000"/>
                </a:solidFill>
              </p:grpSpPr>
              <p:sp>
                <p:nvSpPr>
                  <p:cNvPr id="496" name="Freeform: Shape 495">
                    <a:extLst>
                      <a:ext uri="{FF2B5EF4-FFF2-40B4-BE49-F238E27FC236}">
                        <a16:creationId xmlns:a16="http://schemas.microsoft.com/office/drawing/2014/main" id="{F7B549F0-F30C-4F53-92BD-8A72FA6A87E8}"/>
                      </a:ext>
                    </a:extLst>
                  </p:cNvPr>
                  <p:cNvSpPr/>
                  <p:nvPr/>
                </p:nvSpPr>
                <p:spPr>
                  <a:xfrm>
                    <a:off x="15077452" y="7287135"/>
                    <a:ext cx="536495" cy="324493"/>
                  </a:xfrm>
                  <a:custGeom>
                    <a:avLst/>
                    <a:gdLst>
                      <a:gd name="connsiteX0" fmla="*/ 0 w 536495"/>
                      <a:gd name="connsiteY0" fmla="*/ 283391 h 324493"/>
                      <a:gd name="connsiteX1" fmla="*/ 62736 w 536495"/>
                      <a:gd name="connsiteY1" fmla="*/ 324494 h 324493"/>
                      <a:gd name="connsiteX2" fmla="*/ 536496 w 536495"/>
                      <a:gd name="connsiteY2" fmla="*/ 41102 h 324493"/>
                      <a:gd name="connsiteX3" fmla="*/ 475924 w 536495"/>
                      <a:gd name="connsiteY3" fmla="*/ 0 h 324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6495" h="324493">
                        <a:moveTo>
                          <a:pt x="0" y="283391"/>
                        </a:moveTo>
                        <a:lnTo>
                          <a:pt x="62736" y="324494"/>
                        </a:lnTo>
                        <a:lnTo>
                          <a:pt x="536496" y="41102"/>
                        </a:lnTo>
                        <a:lnTo>
                          <a:pt x="475924" y="0"/>
                        </a:lnTo>
                        <a:close/>
                      </a:path>
                    </a:pathLst>
                  </a:custGeom>
                  <a:solidFill>
                    <a:srgbClr val="FAE35A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7" name="Freeform: Shape 496">
                    <a:extLst>
                      <a:ext uri="{FF2B5EF4-FFF2-40B4-BE49-F238E27FC236}">
                        <a16:creationId xmlns:a16="http://schemas.microsoft.com/office/drawing/2014/main" id="{20F6E051-796D-465E-BB65-1A2BFE4B506F}"/>
                      </a:ext>
                    </a:extLst>
                  </p:cNvPr>
                  <p:cNvSpPr/>
                  <p:nvPr/>
                </p:nvSpPr>
                <p:spPr>
                  <a:xfrm>
                    <a:off x="15140188" y="7328237"/>
                    <a:ext cx="473759" cy="406698"/>
                  </a:xfrm>
                  <a:custGeom>
                    <a:avLst/>
                    <a:gdLst>
                      <a:gd name="connsiteX0" fmla="*/ 0 w 473759"/>
                      <a:gd name="connsiteY0" fmla="*/ 283391 h 406698"/>
                      <a:gd name="connsiteX1" fmla="*/ 0 w 473759"/>
                      <a:gd name="connsiteY1" fmla="*/ 406698 h 406698"/>
                      <a:gd name="connsiteX2" fmla="*/ 473760 w 473759"/>
                      <a:gd name="connsiteY2" fmla="*/ 123308 h 406698"/>
                      <a:gd name="connsiteX3" fmla="*/ 473760 w 473759"/>
                      <a:gd name="connsiteY3" fmla="*/ 0 h 406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3759" h="406698">
                        <a:moveTo>
                          <a:pt x="0" y="283391"/>
                        </a:moveTo>
                        <a:lnTo>
                          <a:pt x="0" y="406698"/>
                        </a:lnTo>
                        <a:lnTo>
                          <a:pt x="473760" y="123308"/>
                        </a:lnTo>
                        <a:lnTo>
                          <a:pt x="473760" y="0"/>
                        </a:lnTo>
                        <a:close/>
                      </a:path>
                    </a:pathLst>
                  </a:custGeom>
                  <a:solidFill>
                    <a:srgbClr val="FFC534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8" name="Freeform: Shape 497">
                    <a:extLst>
                      <a:ext uri="{FF2B5EF4-FFF2-40B4-BE49-F238E27FC236}">
                        <a16:creationId xmlns:a16="http://schemas.microsoft.com/office/drawing/2014/main" id="{6B64AA87-6510-45E2-9CFC-2944D9CA197B}"/>
                      </a:ext>
                    </a:extLst>
                  </p:cNvPr>
                  <p:cNvSpPr/>
                  <p:nvPr/>
                </p:nvSpPr>
                <p:spPr>
                  <a:xfrm>
                    <a:off x="15077452" y="7570526"/>
                    <a:ext cx="62735" cy="164409"/>
                  </a:xfrm>
                  <a:custGeom>
                    <a:avLst/>
                    <a:gdLst>
                      <a:gd name="connsiteX0" fmla="*/ 0 w 62735"/>
                      <a:gd name="connsiteY0" fmla="*/ 0 h 164409"/>
                      <a:gd name="connsiteX1" fmla="*/ 0 w 62735"/>
                      <a:gd name="connsiteY1" fmla="*/ 125471 h 164409"/>
                      <a:gd name="connsiteX2" fmla="*/ 62736 w 62735"/>
                      <a:gd name="connsiteY2" fmla="*/ 164410 h 164409"/>
                      <a:gd name="connsiteX3" fmla="*/ 62736 w 62735"/>
                      <a:gd name="connsiteY3" fmla="*/ 41102 h 164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735" h="164409">
                        <a:moveTo>
                          <a:pt x="0" y="0"/>
                        </a:moveTo>
                        <a:lnTo>
                          <a:pt x="0" y="125471"/>
                        </a:lnTo>
                        <a:lnTo>
                          <a:pt x="62736" y="164410"/>
                        </a:lnTo>
                        <a:lnTo>
                          <a:pt x="62736" y="41102"/>
                        </a:lnTo>
                        <a:close/>
                      </a:path>
                    </a:pathLst>
                  </a:custGeom>
                  <a:solidFill>
                    <a:srgbClr val="B37A0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99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250516" y="8695437"/>
                  <a:ext cx="240124" cy="220655"/>
                  <a:chOff x="15250516" y="8695437"/>
                  <a:chExt cx="240124" cy="220655"/>
                </a:xfrm>
                <a:solidFill>
                  <a:srgbClr val="000000"/>
                </a:solidFill>
              </p:grpSpPr>
              <p:sp>
                <p:nvSpPr>
                  <p:cNvPr id="500" name="Freeform: Shape 499">
                    <a:extLst>
                      <a:ext uri="{FF2B5EF4-FFF2-40B4-BE49-F238E27FC236}">
                        <a16:creationId xmlns:a16="http://schemas.microsoft.com/office/drawing/2014/main" id="{41E81068-6B68-489C-9AD1-9407F63B1DF0}"/>
                      </a:ext>
                    </a:extLst>
                  </p:cNvPr>
                  <p:cNvSpPr/>
                  <p:nvPr/>
                </p:nvSpPr>
                <p:spPr>
                  <a:xfrm>
                    <a:off x="15250516" y="8695437"/>
                    <a:ext cx="240124" cy="162246"/>
                  </a:xfrm>
                  <a:custGeom>
                    <a:avLst/>
                    <a:gdLst>
                      <a:gd name="connsiteX0" fmla="*/ 0 w 240124"/>
                      <a:gd name="connsiteY0" fmla="*/ 123307 h 162246"/>
                      <a:gd name="connsiteX1" fmla="*/ 0 w 240124"/>
                      <a:gd name="connsiteY1" fmla="*/ 162247 h 162246"/>
                      <a:gd name="connsiteX2" fmla="*/ 240125 w 240124"/>
                      <a:gd name="connsiteY2" fmla="*/ 17306 h 162246"/>
                      <a:gd name="connsiteX3" fmla="*/ 205513 w 240124"/>
                      <a:gd name="connsiteY3" fmla="*/ 0 h 16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0124" h="162246">
                        <a:moveTo>
                          <a:pt x="0" y="123307"/>
                        </a:moveTo>
                        <a:lnTo>
                          <a:pt x="0" y="162247"/>
                        </a:lnTo>
                        <a:lnTo>
                          <a:pt x="240125" y="17306"/>
                        </a:lnTo>
                        <a:lnTo>
                          <a:pt x="205513" y="0"/>
                        </a:lnTo>
                        <a:close/>
                      </a:path>
                    </a:pathLst>
                  </a:custGeom>
                  <a:solidFill>
                    <a:srgbClr val="FAE35A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1" name="Freeform: Shape 500">
                    <a:extLst>
                      <a:ext uri="{FF2B5EF4-FFF2-40B4-BE49-F238E27FC236}">
                        <a16:creationId xmlns:a16="http://schemas.microsoft.com/office/drawing/2014/main" id="{FCE2F229-AD3D-44BB-8634-5050763AA305}"/>
                      </a:ext>
                    </a:extLst>
                  </p:cNvPr>
                  <p:cNvSpPr/>
                  <p:nvPr/>
                </p:nvSpPr>
                <p:spPr>
                  <a:xfrm>
                    <a:off x="15250516" y="8712743"/>
                    <a:ext cx="240124" cy="203349"/>
                  </a:xfrm>
                  <a:custGeom>
                    <a:avLst/>
                    <a:gdLst>
                      <a:gd name="connsiteX0" fmla="*/ 0 w 240124"/>
                      <a:gd name="connsiteY0" fmla="*/ 144941 h 203349"/>
                      <a:gd name="connsiteX1" fmla="*/ 0 w 240124"/>
                      <a:gd name="connsiteY1" fmla="*/ 203349 h 203349"/>
                      <a:gd name="connsiteX2" fmla="*/ 240125 w 240124"/>
                      <a:gd name="connsiteY2" fmla="*/ 60572 h 203349"/>
                      <a:gd name="connsiteX3" fmla="*/ 240125 w 240124"/>
                      <a:gd name="connsiteY3" fmla="*/ 0 h 203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0124" h="203349">
                        <a:moveTo>
                          <a:pt x="0" y="144941"/>
                        </a:moveTo>
                        <a:lnTo>
                          <a:pt x="0" y="203349"/>
                        </a:lnTo>
                        <a:lnTo>
                          <a:pt x="240125" y="60572"/>
                        </a:lnTo>
                        <a:lnTo>
                          <a:pt x="240125" y="0"/>
                        </a:lnTo>
                        <a:close/>
                      </a:path>
                    </a:pathLst>
                  </a:custGeom>
                  <a:solidFill>
                    <a:srgbClr val="FFC534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2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250516" y="8386086"/>
                  <a:ext cx="240124" cy="220655"/>
                  <a:chOff x="15250516" y="8386086"/>
                  <a:chExt cx="240124" cy="220655"/>
                </a:xfrm>
                <a:solidFill>
                  <a:srgbClr val="000000"/>
                </a:solidFill>
              </p:grpSpPr>
              <p:sp>
                <p:nvSpPr>
                  <p:cNvPr id="503" name="Freeform: Shape 502">
                    <a:extLst>
                      <a:ext uri="{FF2B5EF4-FFF2-40B4-BE49-F238E27FC236}">
                        <a16:creationId xmlns:a16="http://schemas.microsoft.com/office/drawing/2014/main" id="{BB87C8CA-B689-4009-A1DA-2931AAA4C281}"/>
                      </a:ext>
                    </a:extLst>
                  </p:cNvPr>
                  <p:cNvSpPr/>
                  <p:nvPr/>
                </p:nvSpPr>
                <p:spPr>
                  <a:xfrm>
                    <a:off x="15250516" y="8386086"/>
                    <a:ext cx="240124" cy="162246"/>
                  </a:xfrm>
                  <a:custGeom>
                    <a:avLst/>
                    <a:gdLst>
                      <a:gd name="connsiteX0" fmla="*/ 0 w 240124"/>
                      <a:gd name="connsiteY0" fmla="*/ 123308 h 162246"/>
                      <a:gd name="connsiteX1" fmla="*/ 0 w 240124"/>
                      <a:gd name="connsiteY1" fmla="*/ 162247 h 162246"/>
                      <a:gd name="connsiteX2" fmla="*/ 240125 w 240124"/>
                      <a:gd name="connsiteY2" fmla="*/ 17307 h 162246"/>
                      <a:gd name="connsiteX3" fmla="*/ 205513 w 240124"/>
                      <a:gd name="connsiteY3" fmla="*/ 0 h 16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0124" h="162246">
                        <a:moveTo>
                          <a:pt x="0" y="123308"/>
                        </a:moveTo>
                        <a:lnTo>
                          <a:pt x="0" y="162247"/>
                        </a:lnTo>
                        <a:lnTo>
                          <a:pt x="240125" y="17307"/>
                        </a:lnTo>
                        <a:lnTo>
                          <a:pt x="205513" y="0"/>
                        </a:lnTo>
                        <a:close/>
                      </a:path>
                    </a:pathLst>
                  </a:custGeom>
                  <a:solidFill>
                    <a:srgbClr val="FAE35A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4" name="Freeform: Shape 503">
                    <a:extLst>
                      <a:ext uri="{FF2B5EF4-FFF2-40B4-BE49-F238E27FC236}">
                        <a16:creationId xmlns:a16="http://schemas.microsoft.com/office/drawing/2014/main" id="{5B7DC4BB-8250-44DF-836B-7CB95C75F9F7}"/>
                      </a:ext>
                    </a:extLst>
                  </p:cNvPr>
                  <p:cNvSpPr/>
                  <p:nvPr/>
                </p:nvSpPr>
                <p:spPr>
                  <a:xfrm>
                    <a:off x="15250516" y="8403393"/>
                    <a:ext cx="240124" cy="203349"/>
                  </a:xfrm>
                  <a:custGeom>
                    <a:avLst/>
                    <a:gdLst>
                      <a:gd name="connsiteX0" fmla="*/ 0 w 240124"/>
                      <a:gd name="connsiteY0" fmla="*/ 144940 h 203349"/>
                      <a:gd name="connsiteX1" fmla="*/ 0 w 240124"/>
                      <a:gd name="connsiteY1" fmla="*/ 203349 h 203349"/>
                      <a:gd name="connsiteX2" fmla="*/ 240125 w 240124"/>
                      <a:gd name="connsiteY2" fmla="*/ 60572 h 203349"/>
                      <a:gd name="connsiteX3" fmla="*/ 240125 w 240124"/>
                      <a:gd name="connsiteY3" fmla="*/ 0 h 203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0124" h="203349">
                        <a:moveTo>
                          <a:pt x="0" y="144940"/>
                        </a:moveTo>
                        <a:lnTo>
                          <a:pt x="0" y="203349"/>
                        </a:lnTo>
                        <a:lnTo>
                          <a:pt x="240125" y="60572"/>
                        </a:lnTo>
                        <a:lnTo>
                          <a:pt x="240125" y="0"/>
                        </a:lnTo>
                        <a:close/>
                      </a:path>
                    </a:pathLst>
                  </a:custGeom>
                  <a:solidFill>
                    <a:srgbClr val="FFC534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5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250516" y="8076736"/>
                  <a:ext cx="240124" cy="220655"/>
                  <a:chOff x="15250516" y="8076736"/>
                  <a:chExt cx="240124" cy="220655"/>
                </a:xfrm>
                <a:solidFill>
                  <a:srgbClr val="000000"/>
                </a:solidFill>
              </p:grpSpPr>
              <p:sp>
                <p:nvSpPr>
                  <p:cNvPr id="506" name="Freeform: Shape 505">
                    <a:extLst>
                      <a:ext uri="{FF2B5EF4-FFF2-40B4-BE49-F238E27FC236}">
                        <a16:creationId xmlns:a16="http://schemas.microsoft.com/office/drawing/2014/main" id="{40FDD172-0A17-49E5-A479-966EF12FD53D}"/>
                      </a:ext>
                    </a:extLst>
                  </p:cNvPr>
                  <p:cNvSpPr/>
                  <p:nvPr/>
                </p:nvSpPr>
                <p:spPr>
                  <a:xfrm>
                    <a:off x="15250516" y="8076736"/>
                    <a:ext cx="240124" cy="162246"/>
                  </a:xfrm>
                  <a:custGeom>
                    <a:avLst/>
                    <a:gdLst>
                      <a:gd name="connsiteX0" fmla="*/ 0 w 240124"/>
                      <a:gd name="connsiteY0" fmla="*/ 123307 h 162246"/>
                      <a:gd name="connsiteX1" fmla="*/ 0 w 240124"/>
                      <a:gd name="connsiteY1" fmla="*/ 162247 h 162246"/>
                      <a:gd name="connsiteX2" fmla="*/ 240125 w 240124"/>
                      <a:gd name="connsiteY2" fmla="*/ 17306 h 162246"/>
                      <a:gd name="connsiteX3" fmla="*/ 205513 w 240124"/>
                      <a:gd name="connsiteY3" fmla="*/ 0 h 16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0124" h="162246">
                        <a:moveTo>
                          <a:pt x="0" y="123307"/>
                        </a:moveTo>
                        <a:lnTo>
                          <a:pt x="0" y="162247"/>
                        </a:lnTo>
                        <a:lnTo>
                          <a:pt x="240125" y="17306"/>
                        </a:lnTo>
                        <a:lnTo>
                          <a:pt x="205513" y="0"/>
                        </a:lnTo>
                        <a:close/>
                      </a:path>
                    </a:pathLst>
                  </a:custGeom>
                  <a:solidFill>
                    <a:srgbClr val="FAE35A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7" name="Freeform: Shape 506">
                    <a:extLst>
                      <a:ext uri="{FF2B5EF4-FFF2-40B4-BE49-F238E27FC236}">
                        <a16:creationId xmlns:a16="http://schemas.microsoft.com/office/drawing/2014/main" id="{C09C5CE5-9FC1-451A-A5F7-3BBB3540612A}"/>
                      </a:ext>
                    </a:extLst>
                  </p:cNvPr>
                  <p:cNvSpPr/>
                  <p:nvPr/>
                </p:nvSpPr>
                <p:spPr>
                  <a:xfrm>
                    <a:off x="15250516" y="8094042"/>
                    <a:ext cx="240124" cy="203349"/>
                  </a:xfrm>
                  <a:custGeom>
                    <a:avLst/>
                    <a:gdLst>
                      <a:gd name="connsiteX0" fmla="*/ 0 w 240124"/>
                      <a:gd name="connsiteY0" fmla="*/ 144941 h 203349"/>
                      <a:gd name="connsiteX1" fmla="*/ 0 w 240124"/>
                      <a:gd name="connsiteY1" fmla="*/ 203349 h 203349"/>
                      <a:gd name="connsiteX2" fmla="*/ 240125 w 240124"/>
                      <a:gd name="connsiteY2" fmla="*/ 60573 h 203349"/>
                      <a:gd name="connsiteX3" fmla="*/ 240125 w 240124"/>
                      <a:gd name="connsiteY3" fmla="*/ 0 h 203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0124" h="203349">
                        <a:moveTo>
                          <a:pt x="0" y="144941"/>
                        </a:moveTo>
                        <a:lnTo>
                          <a:pt x="0" y="203349"/>
                        </a:lnTo>
                        <a:lnTo>
                          <a:pt x="240125" y="60573"/>
                        </a:lnTo>
                        <a:lnTo>
                          <a:pt x="240125" y="0"/>
                        </a:lnTo>
                        <a:close/>
                      </a:path>
                    </a:pathLst>
                  </a:custGeom>
                  <a:solidFill>
                    <a:srgbClr val="FFC534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08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250516" y="7767385"/>
                  <a:ext cx="240124" cy="220655"/>
                  <a:chOff x="15250516" y="7767385"/>
                  <a:chExt cx="240124" cy="220655"/>
                </a:xfrm>
                <a:solidFill>
                  <a:srgbClr val="000000"/>
                </a:solidFill>
              </p:grpSpPr>
              <p:sp>
                <p:nvSpPr>
                  <p:cNvPr id="509" name="Freeform: Shape 508">
                    <a:extLst>
                      <a:ext uri="{FF2B5EF4-FFF2-40B4-BE49-F238E27FC236}">
                        <a16:creationId xmlns:a16="http://schemas.microsoft.com/office/drawing/2014/main" id="{70148AF2-4E85-47AF-A241-8FC7524F521E}"/>
                      </a:ext>
                    </a:extLst>
                  </p:cNvPr>
                  <p:cNvSpPr/>
                  <p:nvPr/>
                </p:nvSpPr>
                <p:spPr>
                  <a:xfrm>
                    <a:off x="15250516" y="7767385"/>
                    <a:ext cx="240124" cy="162246"/>
                  </a:xfrm>
                  <a:custGeom>
                    <a:avLst/>
                    <a:gdLst>
                      <a:gd name="connsiteX0" fmla="*/ 0 w 240124"/>
                      <a:gd name="connsiteY0" fmla="*/ 123308 h 162246"/>
                      <a:gd name="connsiteX1" fmla="*/ 0 w 240124"/>
                      <a:gd name="connsiteY1" fmla="*/ 162247 h 162246"/>
                      <a:gd name="connsiteX2" fmla="*/ 240125 w 240124"/>
                      <a:gd name="connsiteY2" fmla="*/ 17307 h 162246"/>
                      <a:gd name="connsiteX3" fmla="*/ 205513 w 240124"/>
                      <a:gd name="connsiteY3" fmla="*/ 0 h 16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0124" h="162246">
                        <a:moveTo>
                          <a:pt x="0" y="123308"/>
                        </a:moveTo>
                        <a:lnTo>
                          <a:pt x="0" y="162247"/>
                        </a:lnTo>
                        <a:lnTo>
                          <a:pt x="240125" y="17307"/>
                        </a:lnTo>
                        <a:lnTo>
                          <a:pt x="205513" y="0"/>
                        </a:lnTo>
                        <a:close/>
                      </a:path>
                    </a:pathLst>
                  </a:custGeom>
                  <a:solidFill>
                    <a:srgbClr val="FAE35A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0" name="Freeform: Shape 509">
                    <a:extLst>
                      <a:ext uri="{FF2B5EF4-FFF2-40B4-BE49-F238E27FC236}">
                        <a16:creationId xmlns:a16="http://schemas.microsoft.com/office/drawing/2014/main" id="{171A7712-693E-400F-AE8D-37756D44D77D}"/>
                      </a:ext>
                    </a:extLst>
                  </p:cNvPr>
                  <p:cNvSpPr/>
                  <p:nvPr/>
                </p:nvSpPr>
                <p:spPr>
                  <a:xfrm>
                    <a:off x="15250516" y="7784692"/>
                    <a:ext cx="240124" cy="203349"/>
                  </a:xfrm>
                  <a:custGeom>
                    <a:avLst/>
                    <a:gdLst>
                      <a:gd name="connsiteX0" fmla="*/ 0 w 240124"/>
                      <a:gd name="connsiteY0" fmla="*/ 144940 h 203349"/>
                      <a:gd name="connsiteX1" fmla="*/ 0 w 240124"/>
                      <a:gd name="connsiteY1" fmla="*/ 203349 h 203349"/>
                      <a:gd name="connsiteX2" fmla="*/ 240125 w 240124"/>
                      <a:gd name="connsiteY2" fmla="*/ 60572 h 203349"/>
                      <a:gd name="connsiteX3" fmla="*/ 240125 w 240124"/>
                      <a:gd name="connsiteY3" fmla="*/ 0 h 203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0124" h="203349">
                        <a:moveTo>
                          <a:pt x="0" y="144940"/>
                        </a:moveTo>
                        <a:lnTo>
                          <a:pt x="0" y="203349"/>
                        </a:lnTo>
                        <a:lnTo>
                          <a:pt x="240125" y="60572"/>
                        </a:lnTo>
                        <a:lnTo>
                          <a:pt x="240125" y="0"/>
                        </a:lnTo>
                        <a:close/>
                      </a:path>
                    </a:pathLst>
                  </a:custGeom>
                  <a:solidFill>
                    <a:srgbClr val="FFC534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B9CE7BA5-BBDB-45DB-AD37-475F49A3D0C3}"/>
                    </a:ext>
                  </a:extLst>
                </p:cNvPr>
                <p:cNvSpPr/>
                <p:nvPr/>
              </p:nvSpPr>
              <p:spPr>
                <a:xfrm>
                  <a:off x="15447375" y="7390973"/>
                  <a:ext cx="131961" cy="125471"/>
                </a:xfrm>
                <a:custGeom>
                  <a:avLst/>
                  <a:gdLst>
                    <a:gd name="connsiteX0" fmla="*/ 0 w 131961"/>
                    <a:gd name="connsiteY0" fmla="*/ 38940 h 125471"/>
                    <a:gd name="connsiteX1" fmla="*/ 62736 w 131961"/>
                    <a:gd name="connsiteY1" fmla="*/ 125471 h 125471"/>
                    <a:gd name="connsiteX2" fmla="*/ 131962 w 131961"/>
                    <a:gd name="connsiteY2" fmla="*/ 86532 h 125471"/>
                    <a:gd name="connsiteX3" fmla="*/ 67063 w 131961"/>
                    <a:gd name="connsiteY3" fmla="*/ 0 h 125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961" h="125471">
                      <a:moveTo>
                        <a:pt x="0" y="38940"/>
                      </a:moveTo>
                      <a:lnTo>
                        <a:pt x="62736" y="125471"/>
                      </a:lnTo>
                      <a:lnTo>
                        <a:pt x="131962" y="86532"/>
                      </a:lnTo>
                      <a:lnTo>
                        <a:pt x="67063" y="0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E4BA32B5-7170-4FD6-92F5-43E10A8D3C80}"/>
                    </a:ext>
                  </a:extLst>
                </p:cNvPr>
                <p:cNvSpPr/>
                <p:nvPr/>
              </p:nvSpPr>
              <p:spPr>
                <a:xfrm>
                  <a:off x="15311087" y="7468851"/>
                  <a:ext cx="131961" cy="125470"/>
                </a:xfrm>
                <a:custGeom>
                  <a:avLst/>
                  <a:gdLst>
                    <a:gd name="connsiteX0" fmla="*/ 0 w 131961"/>
                    <a:gd name="connsiteY0" fmla="*/ 38939 h 125470"/>
                    <a:gd name="connsiteX1" fmla="*/ 62736 w 131961"/>
                    <a:gd name="connsiteY1" fmla="*/ 125471 h 125470"/>
                    <a:gd name="connsiteX2" fmla="*/ 131962 w 131961"/>
                    <a:gd name="connsiteY2" fmla="*/ 86532 h 125470"/>
                    <a:gd name="connsiteX3" fmla="*/ 69226 w 131961"/>
                    <a:gd name="connsiteY3" fmla="*/ 0 h 125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961" h="125470">
                      <a:moveTo>
                        <a:pt x="0" y="38939"/>
                      </a:moveTo>
                      <a:lnTo>
                        <a:pt x="62736" y="125471"/>
                      </a:lnTo>
                      <a:lnTo>
                        <a:pt x="131962" y="86532"/>
                      </a:lnTo>
                      <a:lnTo>
                        <a:pt x="69226" y="0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446A72CB-FD9A-4B09-B436-4C0E187D735A}"/>
                    </a:ext>
                  </a:extLst>
                </p:cNvPr>
                <p:cNvSpPr/>
                <p:nvPr/>
              </p:nvSpPr>
              <p:spPr>
                <a:xfrm>
                  <a:off x="15174800" y="7546730"/>
                  <a:ext cx="134124" cy="125470"/>
                </a:xfrm>
                <a:custGeom>
                  <a:avLst/>
                  <a:gdLst>
                    <a:gd name="connsiteX0" fmla="*/ 0 w 134124"/>
                    <a:gd name="connsiteY0" fmla="*/ 38939 h 125470"/>
                    <a:gd name="connsiteX1" fmla="*/ 64899 w 134124"/>
                    <a:gd name="connsiteY1" fmla="*/ 125471 h 125470"/>
                    <a:gd name="connsiteX2" fmla="*/ 134124 w 134124"/>
                    <a:gd name="connsiteY2" fmla="*/ 86532 h 125470"/>
                    <a:gd name="connsiteX3" fmla="*/ 69226 w 134124"/>
                    <a:gd name="connsiteY3" fmla="*/ 0 h 125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124" h="125470">
                      <a:moveTo>
                        <a:pt x="0" y="38939"/>
                      </a:moveTo>
                      <a:lnTo>
                        <a:pt x="64899" y="125471"/>
                      </a:lnTo>
                      <a:lnTo>
                        <a:pt x="134124" y="86532"/>
                      </a:lnTo>
                      <a:lnTo>
                        <a:pt x="69226" y="0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5A26E61-E997-47F8-BDC5-7429DF648027}"/>
                  </a:ext>
                </a:extLst>
              </p:cNvPr>
              <p:cNvSpPr/>
              <p:nvPr/>
            </p:nvSpPr>
            <p:spPr>
              <a:xfrm>
                <a:off x="15021207" y="9469895"/>
                <a:ext cx="309562" cy="545149"/>
              </a:xfrm>
              <a:custGeom>
                <a:avLst/>
                <a:gdLst>
                  <a:gd name="connsiteX0" fmla="*/ 0 w 309562"/>
                  <a:gd name="connsiteY0" fmla="*/ 0 h 545149"/>
                  <a:gd name="connsiteX1" fmla="*/ 0 w 309562"/>
                  <a:gd name="connsiteY1" fmla="*/ 311514 h 545149"/>
                  <a:gd name="connsiteX2" fmla="*/ 309350 w 309562"/>
                  <a:gd name="connsiteY2" fmla="*/ 545150 h 545149"/>
                  <a:gd name="connsiteX3" fmla="*/ 0 w 309562"/>
                  <a:gd name="connsiteY3" fmla="*/ 0 h 54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62" h="545149">
                    <a:moveTo>
                      <a:pt x="0" y="0"/>
                    </a:moveTo>
                    <a:lnTo>
                      <a:pt x="0" y="311514"/>
                    </a:lnTo>
                    <a:lnTo>
                      <a:pt x="309350" y="545150"/>
                    </a:lnTo>
                    <a:cubicBezTo>
                      <a:pt x="311513" y="545150"/>
                      <a:pt x="302861" y="84368"/>
                      <a:pt x="0" y="0"/>
                    </a:cubicBezTo>
                    <a:close/>
                  </a:path>
                </a:pathLst>
              </a:custGeom>
              <a:solidFill>
                <a:srgbClr val="B37A00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grpSp>
            <p:nvGrpSpPr>
              <p:cNvPr id="515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4761235" y="9464676"/>
                <a:ext cx="548067" cy="551260"/>
                <a:chOff x="14761235" y="9464676"/>
                <a:chExt cx="548067" cy="551260"/>
              </a:xfrm>
              <a:solidFill>
                <a:srgbClr val="000000"/>
              </a:solidFill>
            </p:grpSpPr>
            <p:grpSp>
              <p:nvGrpSpPr>
                <p:cNvPr id="516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4761235" y="9464676"/>
                  <a:ext cx="548067" cy="551260"/>
                  <a:chOff x="14761235" y="9464676"/>
                  <a:chExt cx="548067" cy="551260"/>
                </a:xfrm>
                <a:solidFill>
                  <a:srgbClr val="000000"/>
                </a:solidFill>
              </p:grpSpPr>
              <p:sp>
                <p:nvSpPr>
                  <p:cNvPr id="517" name="Freeform: Shape 516">
                    <a:extLst>
                      <a:ext uri="{FF2B5EF4-FFF2-40B4-BE49-F238E27FC236}">
                        <a16:creationId xmlns:a16="http://schemas.microsoft.com/office/drawing/2014/main" id="{5DE5167C-D145-4B04-BA8A-8AA268D19044}"/>
                      </a:ext>
                    </a:extLst>
                  </p:cNvPr>
                  <p:cNvSpPr/>
                  <p:nvPr/>
                </p:nvSpPr>
                <p:spPr>
                  <a:xfrm>
                    <a:off x="14932134" y="9464676"/>
                    <a:ext cx="377168" cy="445259"/>
                  </a:xfrm>
                  <a:custGeom>
                    <a:avLst/>
                    <a:gdLst>
                      <a:gd name="connsiteX0" fmla="*/ 201564 w 377168"/>
                      <a:gd name="connsiteY0" fmla="*/ 24689 h 445259"/>
                      <a:gd name="connsiteX1" fmla="*/ 378 w 377168"/>
                      <a:gd name="connsiteY1" fmla="*/ 119873 h 445259"/>
                      <a:gd name="connsiteX2" fmla="*/ 175605 w 377168"/>
                      <a:gd name="connsiteY2" fmla="*/ 420571 h 445259"/>
                      <a:gd name="connsiteX3" fmla="*/ 376791 w 377168"/>
                      <a:gd name="connsiteY3" fmla="*/ 325386 h 445259"/>
                      <a:gd name="connsiteX4" fmla="*/ 201564 w 377168"/>
                      <a:gd name="connsiteY4" fmla="*/ 24689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8" h="445259">
                        <a:moveTo>
                          <a:pt x="201564" y="24689"/>
                        </a:moveTo>
                        <a:cubicBezTo>
                          <a:pt x="97726" y="-31557"/>
                          <a:pt x="6867" y="11709"/>
                          <a:pt x="378" y="119873"/>
                        </a:cubicBezTo>
                        <a:cubicBezTo>
                          <a:pt x="-6112" y="228038"/>
                          <a:pt x="71766" y="362162"/>
                          <a:pt x="175605" y="420571"/>
                        </a:cubicBezTo>
                        <a:cubicBezTo>
                          <a:pt x="279443" y="476816"/>
                          <a:pt x="370301" y="433550"/>
                          <a:pt x="376791" y="325386"/>
                        </a:cubicBezTo>
                        <a:cubicBezTo>
                          <a:pt x="383280" y="217221"/>
                          <a:pt x="305403" y="80934"/>
                          <a:pt x="201564" y="24689"/>
                        </a:cubicBezTo>
                        <a:close/>
                      </a:path>
                    </a:pathLst>
                  </a:custGeom>
                  <a:solidFill>
                    <a:srgbClr val="28272C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8" name="Freeform: Shape 517">
                    <a:extLst>
                      <a:ext uri="{FF2B5EF4-FFF2-40B4-BE49-F238E27FC236}">
                        <a16:creationId xmlns:a16="http://schemas.microsoft.com/office/drawing/2014/main" id="{41A6D413-A444-4AB2-BFEA-5C3C8AC63077}"/>
                      </a:ext>
                    </a:extLst>
                  </p:cNvPr>
                  <p:cNvSpPr/>
                  <p:nvPr/>
                </p:nvSpPr>
                <p:spPr>
                  <a:xfrm>
                    <a:off x="14820020" y="9478548"/>
                    <a:ext cx="170900" cy="106001"/>
                  </a:xfrm>
                  <a:custGeom>
                    <a:avLst/>
                    <a:gdLst>
                      <a:gd name="connsiteX0" fmla="*/ 0 w 170900"/>
                      <a:gd name="connsiteY0" fmla="*/ 106001 h 106001"/>
                      <a:gd name="connsiteX1" fmla="*/ 170900 w 170900"/>
                      <a:gd name="connsiteY1" fmla="*/ 0 h 106001"/>
                      <a:gd name="connsiteX2" fmla="*/ 116818 w 170900"/>
                      <a:gd name="connsiteY2" fmla="*/ 106001 h 10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0900" h="106001">
                        <a:moveTo>
                          <a:pt x="0" y="106001"/>
                        </a:moveTo>
                        <a:lnTo>
                          <a:pt x="170900" y="0"/>
                        </a:lnTo>
                        <a:lnTo>
                          <a:pt x="116818" y="106001"/>
                        </a:lnTo>
                        <a:close/>
                      </a:path>
                    </a:pathLst>
                  </a:custGeom>
                  <a:solidFill>
                    <a:srgbClr val="28272C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9" name="Freeform: Shape 518">
                    <a:extLst>
                      <a:ext uri="{FF2B5EF4-FFF2-40B4-BE49-F238E27FC236}">
                        <a16:creationId xmlns:a16="http://schemas.microsoft.com/office/drawing/2014/main" id="{D7CFDDC7-F810-4976-820F-AB1F415C0C90}"/>
                      </a:ext>
                    </a:extLst>
                  </p:cNvPr>
                  <p:cNvSpPr/>
                  <p:nvPr/>
                </p:nvSpPr>
                <p:spPr>
                  <a:xfrm>
                    <a:off x="15088269" y="9822511"/>
                    <a:ext cx="170900" cy="175226"/>
                  </a:xfrm>
                  <a:custGeom>
                    <a:avLst/>
                    <a:gdLst>
                      <a:gd name="connsiteX0" fmla="*/ 0 w 170900"/>
                      <a:gd name="connsiteY0" fmla="*/ 175227 h 175226"/>
                      <a:gd name="connsiteX1" fmla="*/ 170900 w 170900"/>
                      <a:gd name="connsiteY1" fmla="*/ 67062 h 175226"/>
                      <a:gd name="connsiteX2" fmla="*/ 25960 w 170900"/>
                      <a:gd name="connsiteY2" fmla="*/ 0 h 175226"/>
                      <a:gd name="connsiteX3" fmla="*/ 8654 w 170900"/>
                      <a:gd name="connsiteY3" fmla="*/ 123308 h 1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0900" h="175226">
                        <a:moveTo>
                          <a:pt x="0" y="175227"/>
                        </a:moveTo>
                        <a:lnTo>
                          <a:pt x="170900" y="67062"/>
                        </a:lnTo>
                        <a:lnTo>
                          <a:pt x="25960" y="0"/>
                        </a:lnTo>
                        <a:lnTo>
                          <a:pt x="8654" y="123308"/>
                        </a:lnTo>
                        <a:close/>
                      </a:path>
                    </a:pathLst>
                  </a:custGeom>
                  <a:solidFill>
                    <a:srgbClr val="28272C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0" name="Freeform: Shape 519">
                    <a:extLst>
                      <a:ext uri="{FF2B5EF4-FFF2-40B4-BE49-F238E27FC236}">
                        <a16:creationId xmlns:a16="http://schemas.microsoft.com/office/drawing/2014/main" id="{FA5F23D5-E6AD-4D2E-B1B5-E8AB75E3BFBB}"/>
                      </a:ext>
                    </a:extLst>
                  </p:cNvPr>
                  <p:cNvSpPr/>
                  <p:nvPr/>
                </p:nvSpPr>
                <p:spPr>
                  <a:xfrm>
                    <a:off x="14761235" y="9570678"/>
                    <a:ext cx="377167" cy="445259"/>
                  </a:xfrm>
                  <a:custGeom>
                    <a:avLst/>
                    <a:gdLst>
                      <a:gd name="connsiteX0" fmla="*/ 201564 w 377167"/>
                      <a:gd name="connsiteY0" fmla="*/ 24688 h 445259"/>
                      <a:gd name="connsiteX1" fmla="*/ 378 w 377167"/>
                      <a:gd name="connsiteY1" fmla="*/ 119873 h 445259"/>
                      <a:gd name="connsiteX2" fmla="*/ 175604 w 377167"/>
                      <a:gd name="connsiteY2" fmla="*/ 420571 h 445259"/>
                      <a:gd name="connsiteX3" fmla="*/ 376790 w 377167"/>
                      <a:gd name="connsiteY3" fmla="*/ 325386 h 445259"/>
                      <a:gd name="connsiteX4" fmla="*/ 201564 w 377167"/>
                      <a:gd name="connsiteY4" fmla="*/ 24688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7" h="445259">
                        <a:moveTo>
                          <a:pt x="201564" y="24688"/>
                        </a:moveTo>
                        <a:cubicBezTo>
                          <a:pt x="97726" y="-31557"/>
                          <a:pt x="6868" y="11709"/>
                          <a:pt x="378" y="119873"/>
                        </a:cubicBezTo>
                        <a:cubicBezTo>
                          <a:pt x="-6113" y="228038"/>
                          <a:pt x="71766" y="362162"/>
                          <a:pt x="175604" y="420571"/>
                        </a:cubicBezTo>
                        <a:cubicBezTo>
                          <a:pt x="279442" y="476816"/>
                          <a:pt x="370300" y="433551"/>
                          <a:pt x="376790" y="325386"/>
                        </a:cubicBezTo>
                        <a:cubicBezTo>
                          <a:pt x="383279" y="217222"/>
                          <a:pt x="305401" y="80934"/>
                          <a:pt x="201564" y="24688"/>
                        </a:cubicBezTo>
                        <a:close/>
                      </a:path>
                    </a:pathLst>
                  </a:custGeom>
                  <a:solidFill>
                    <a:srgbClr val="18171D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1" name="Freeform: Shape 520">
                    <a:extLst>
                      <a:ext uri="{FF2B5EF4-FFF2-40B4-BE49-F238E27FC236}">
                        <a16:creationId xmlns:a16="http://schemas.microsoft.com/office/drawing/2014/main" id="{C8196A64-44AA-4DF9-AC11-473AFBC467E5}"/>
                      </a:ext>
                    </a:extLst>
                  </p:cNvPr>
                  <p:cNvSpPr/>
                  <p:nvPr/>
                </p:nvSpPr>
                <p:spPr>
                  <a:xfrm>
                    <a:off x="14813297" y="9633310"/>
                    <a:ext cx="273042" cy="322158"/>
                  </a:xfrm>
                  <a:custGeom>
                    <a:avLst/>
                    <a:gdLst>
                      <a:gd name="connsiteX0" fmla="*/ 145174 w 273042"/>
                      <a:gd name="connsiteY0" fmla="*/ 18302 h 322158"/>
                      <a:gd name="connsiteX1" fmla="*/ 234 w 273042"/>
                      <a:gd name="connsiteY1" fmla="*/ 87527 h 322158"/>
                      <a:gd name="connsiteX2" fmla="*/ 127868 w 273042"/>
                      <a:gd name="connsiteY2" fmla="*/ 303857 h 322158"/>
                      <a:gd name="connsiteX3" fmla="*/ 272809 w 273042"/>
                      <a:gd name="connsiteY3" fmla="*/ 234631 h 322158"/>
                      <a:gd name="connsiteX4" fmla="*/ 145174 w 273042"/>
                      <a:gd name="connsiteY4" fmla="*/ 18302 h 322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3042" h="322158">
                        <a:moveTo>
                          <a:pt x="145174" y="18302"/>
                        </a:moveTo>
                        <a:cubicBezTo>
                          <a:pt x="69459" y="-22800"/>
                          <a:pt x="4561" y="7485"/>
                          <a:pt x="234" y="87527"/>
                        </a:cubicBezTo>
                        <a:cubicBezTo>
                          <a:pt x="-4093" y="165406"/>
                          <a:pt x="52153" y="262754"/>
                          <a:pt x="127868" y="303857"/>
                        </a:cubicBezTo>
                        <a:cubicBezTo>
                          <a:pt x="203584" y="344959"/>
                          <a:pt x="268482" y="314673"/>
                          <a:pt x="272809" y="234631"/>
                        </a:cubicBezTo>
                        <a:cubicBezTo>
                          <a:pt x="277135" y="154590"/>
                          <a:pt x="220890" y="57242"/>
                          <a:pt x="145174" y="183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2" name="Freeform: Shape 521">
                    <a:extLst>
                      <a:ext uri="{FF2B5EF4-FFF2-40B4-BE49-F238E27FC236}">
                        <a16:creationId xmlns:a16="http://schemas.microsoft.com/office/drawing/2014/main" id="{6AFE2433-4D70-4977-80C1-4C64547B3FEE}"/>
                      </a:ext>
                    </a:extLst>
                  </p:cNvPr>
                  <p:cNvSpPr/>
                  <p:nvPr/>
                </p:nvSpPr>
                <p:spPr>
                  <a:xfrm>
                    <a:off x="14761235" y="9570678"/>
                    <a:ext cx="377167" cy="445259"/>
                  </a:xfrm>
                  <a:custGeom>
                    <a:avLst/>
                    <a:gdLst>
                      <a:gd name="connsiteX0" fmla="*/ 201564 w 377167"/>
                      <a:gd name="connsiteY0" fmla="*/ 24688 h 445259"/>
                      <a:gd name="connsiteX1" fmla="*/ 378 w 377167"/>
                      <a:gd name="connsiteY1" fmla="*/ 119873 h 445259"/>
                      <a:gd name="connsiteX2" fmla="*/ 175604 w 377167"/>
                      <a:gd name="connsiteY2" fmla="*/ 420571 h 445259"/>
                      <a:gd name="connsiteX3" fmla="*/ 376790 w 377167"/>
                      <a:gd name="connsiteY3" fmla="*/ 325386 h 445259"/>
                      <a:gd name="connsiteX4" fmla="*/ 201564 w 377167"/>
                      <a:gd name="connsiteY4" fmla="*/ 24688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7" h="445259">
                        <a:moveTo>
                          <a:pt x="201564" y="24688"/>
                        </a:moveTo>
                        <a:cubicBezTo>
                          <a:pt x="97726" y="-31557"/>
                          <a:pt x="6868" y="11709"/>
                          <a:pt x="378" y="119873"/>
                        </a:cubicBezTo>
                        <a:cubicBezTo>
                          <a:pt x="-6113" y="228038"/>
                          <a:pt x="71766" y="362162"/>
                          <a:pt x="175604" y="420571"/>
                        </a:cubicBezTo>
                        <a:cubicBezTo>
                          <a:pt x="279442" y="476816"/>
                          <a:pt x="370300" y="433551"/>
                          <a:pt x="376790" y="325386"/>
                        </a:cubicBezTo>
                        <a:cubicBezTo>
                          <a:pt x="383279" y="217222"/>
                          <a:pt x="305401" y="80934"/>
                          <a:pt x="201564" y="24688"/>
                        </a:cubicBezTo>
                        <a:close/>
                      </a:path>
                    </a:pathLst>
                  </a:custGeom>
                  <a:solidFill>
                    <a:srgbClr val="2E2D3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3" name="Freeform: Shape 522">
                    <a:extLst>
                      <a:ext uri="{FF2B5EF4-FFF2-40B4-BE49-F238E27FC236}">
                        <a16:creationId xmlns:a16="http://schemas.microsoft.com/office/drawing/2014/main" id="{F3923ED3-5663-4199-A909-7F4A1916C497}"/>
                      </a:ext>
                    </a:extLst>
                  </p:cNvPr>
                  <p:cNvSpPr/>
                  <p:nvPr/>
                </p:nvSpPr>
                <p:spPr>
                  <a:xfrm>
                    <a:off x="14778509" y="9591822"/>
                    <a:ext cx="342618" cy="403028"/>
                  </a:xfrm>
                  <a:custGeom>
                    <a:avLst/>
                    <a:gdLst>
                      <a:gd name="connsiteX0" fmla="*/ 182125 w 342618"/>
                      <a:gd name="connsiteY0" fmla="*/ 23013 h 403028"/>
                      <a:gd name="connsiteX1" fmla="*/ 410 w 342618"/>
                      <a:gd name="connsiteY1" fmla="*/ 109545 h 403028"/>
                      <a:gd name="connsiteX2" fmla="*/ 160492 w 342618"/>
                      <a:gd name="connsiteY2" fmla="*/ 379956 h 403028"/>
                      <a:gd name="connsiteX3" fmla="*/ 342209 w 342618"/>
                      <a:gd name="connsiteY3" fmla="*/ 295588 h 403028"/>
                      <a:gd name="connsiteX4" fmla="*/ 182125 w 342618"/>
                      <a:gd name="connsiteY4" fmla="*/ 23013 h 403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2618" h="403028">
                        <a:moveTo>
                          <a:pt x="182125" y="23013"/>
                        </a:moveTo>
                        <a:cubicBezTo>
                          <a:pt x="89104" y="-28906"/>
                          <a:pt x="6899" y="10034"/>
                          <a:pt x="410" y="109545"/>
                        </a:cubicBezTo>
                        <a:cubicBezTo>
                          <a:pt x="-6080" y="206893"/>
                          <a:pt x="65308" y="330200"/>
                          <a:pt x="160492" y="379956"/>
                        </a:cubicBezTo>
                        <a:cubicBezTo>
                          <a:pt x="253515" y="431875"/>
                          <a:pt x="335720" y="392936"/>
                          <a:pt x="342209" y="295588"/>
                        </a:cubicBezTo>
                        <a:cubicBezTo>
                          <a:pt x="348699" y="196077"/>
                          <a:pt x="277311" y="74932"/>
                          <a:pt x="182125" y="23013"/>
                        </a:cubicBezTo>
                        <a:close/>
                      </a:path>
                    </a:pathLst>
                  </a:custGeom>
                  <a:solidFill>
                    <a:srgbClr val="1B1B1F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05FD93C8-5AEC-4577-A613-E66113E530B2}"/>
                    </a:ext>
                  </a:extLst>
                </p:cNvPr>
                <p:cNvSpPr/>
                <p:nvPr/>
              </p:nvSpPr>
              <p:spPr>
                <a:xfrm>
                  <a:off x="14824095" y="9646268"/>
                  <a:ext cx="251446" cy="294078"/>
                </a:xfrm>
                <a:custGeom>
                  <a:avLst/>
                  <a:gdLst>
                    <a:gd name="connsiteX0" fmla="*/ 134376 w 251446"/>
                    <a:gd name="connsiteY0" fmla="*/ 16160 h 294078"/>
                    <a:gd name="connsiteX1" fmla="*/ 252 w 251446"/>
                    <a:gd name="connsiteY1" fmla="*/ 78895 h 294078"/>
                    <a:gd name="connsiteX2" fmla="*/ 117070 w 251446"/>
                    <a:gd name="connsiteY2" fmla="*/ 277918 h 294078"/>
                    <a:gd name="connsiteX3" fmla="*/ 251194 w 251446"/>
                    <a:gd name="connsiteY3" fmla="*/ 215183 h 294078"/>
                    <a:gd name="connsiteX4" fmla="*/ 134376 w 251446"/>
                    <a:gd name="connsiteY4" fmla="*/ 16160 h 29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446" h="294078">
                      <a:moveTo>
                        <a:pt x="134376" y="16160"/>
                      </a:moveTo>
                      <a:cubicBezTo>
                        <a:pt x="65151" y="-20615"/>
                        <a:pt x="4579" y="7507"/>
                        <a:pt x="252" y="78895"/>
                      </a:cubicBezTo>
                      <a:cubicBezTo>
                        <a:pt x="-4075" y="150284"/>
                        <a:pt x="47845" y="241142"/>
                        <a:pt x="117070" y="277918"/>
                      </a:cubicBezTo>
                      <a:cubicBezTo>
                        <a:pt x="186296" y="314695"/>
                        <a:pt x="246868" y="286572"/>
                        <a:pt x="251194" y="215183"/>
                      </a:cubicBezTo>
                      <a:cubicBezTo>
                        <a:pt x="255520" y="141631"/>
                        <a:pt x="203602" y="52936"/>
                        <a:pt x="134376" y="16160"/>
                      </a:cubicBezTo>
                      <a:close/>
                    </a:path>
                  </a:pathLst>
                </a:custGeom>
                <a:solidFill>
                  <a:srgbClr val="3B3B3B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5F380BBB-5A1E-404B-B048-084919098979}"/>
                    </a:ext>
                  </a:extLst>
                </p:cNvPr>
                <p:cNvSpPr/>
                <p:nvPr/>
              </p:nvSpPr>
              <p:spPr>
                <a:xfrm>
                  <a:off x="14845707" y="9656654"/>
                  <a:ext cx="221202" cy="260326"/>
                </a:xfrm>
                <a:custGeom>
                  <a:avLst/>
                  <a:gdLst>
                    <a:gd name="connsiteX0" fmla="*/ 117092 w 221202"/>
                    <a:gd name="connsiteY0" fmla="*/ 14427 h 260326"/>
                    <a:gd name="connsiteX1" fmla="*/ 273 w 221202"/>
                    <a:gd name="connsiteY1" fmla="*/ 70673 h 260326"/>
                    <a:gd name="connsiteX2" fmla="*/ 104111 w 221202"/>
                    <a:gd name="connsiteY2" fmla="*/ 245899 h 260326"/>
                    <a:gd name="connsiteX3" fmla="*/ 220929 w 221202"/>
                    <a:gd name="connsiteY3" fmla="*/ 189654 h 260326"/>
                    <a:gd name="connsiteX4" fmla="*/ 117092 w 221202"/>
                    <a:gd name="connsiteY4" fmla="*/ 14427 h 260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202" h="260326">
                      <a:moveTo>
                        <a:pt x="117092" y="14427"/>
                      </a:moveTo>
                      <a:cubicBezTo>
                        <a:pt x="56520" y="-18022"/>
                        <a:pt x="2437" y="5774"/>
                        <a:pt x="273" y="70673"/>
                      </a:cubicBezTo>
                      <a:cubicBezTo>
                        <a:pt x="-4054" y="133408"/>
                        <a:pt x="43539" y="213450"/>
                        <a:pt x="104111" y="245899"/>
                      </a:cubicBezTo>
                      <a:cubicBezTo>
                        <a:pt x="164684" y="278349"/>
                        <a:pt x="218766" y="254552"/>
                        <a:pt x="220929" y="189654"/>
                      </a:cubicBezTo>
                      <a:cubicBezTo>
                        <a:pt x="225256" y="126918"/>
                        <a:pt x="177663" y="46876"/>
                        <a:pt x="117092" y="14427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9D388F4C-D05E-4573-9E1F-C6802C226181}"/>
                    </a:ext>
                  </a:extLst>
                </p:cNvPr>
                <p:cNvSpPr/>
                <p:nvPr/>
              </p:nvSpPr>
              <p:spPr>
                <a:xfrm>
                  <a:off x="14847859" y="9660921"/>
                  <a:ext cx="214735" cy="253954"/>
                </a:xfrm>
                <a:custGeom>
                  <a:avLst/>
                  <a:gdLst>
                    <a:gd name="connsiteX0" fmla="*/ 114939 w 214735"/>
                    <a:gd name="connsiteY0" fmla="*/ 14486 h 253954"/>
                    <a:gd name="connsiteX1" fmla="*/ 285 w 214735"/>
                    <a:gd name="connsiteY1" fmla="*/ 68569 h 253954"/>
                    <a:gd name="connsiteX2" fmla="*/ 99796 w 214735"/>
                    <a:gd name="connsiteY2" fmla="*/ 239468 h 253954"/>
                    <a:gd name="connsiteX3" fmla="*/ 214450 w 214735"/>
                    <a:gd name="connsiteY3" fmla="*/ 185386 h 253954"/>
                    <a:gd name="connsiteX4" fmla="*/ 114939 w 214735"/>
                    <a:gd name="connsiteY4" fmla="*/ 14486 h 253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735" h="253954">
                      <a:moveTo>
                        <a:pt x="114939" y="14486"/>
                      </a:moveTo>
                      <a:cubicBezTo>
                        <a:pt x="56530" y="-17963"/>
                        <a:pt x="4611" y="5833"/>
                        <a:pt x="285" y="68569"/>
                      </a:cubicBezTo>
                      <a:cubicBezTo>
                        <a:pt x="-4042" y="131304"/>
                        <a:pt x="41387" y="207019"/>
                        <a:pt x="99796" y="239468"/>
                      </a:cubicBezTo>
                      <a:cubicBezTo>
                        <a:pt x="158205" y="271918"/>
                        <a:pt x="210123" y="248121"/>
                        <a:pt x="214450" y="185386"/>
                      </a:cubicBezTo>
                      <a:cubicBezTo>
                        <a:pt x="218777" y="122651"/>
                        <a:pt x="173349" y="46936"/>
                        <a:pt x="114939" y="14486"/>
                      </a:cubicBezTo>
                      <a:close/>
                    </a:path>
                  </a:pathLst>
                </a:custGeom>
                <a:solidFill>
                  <a:srgbClr val="A7602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65CDCA81-E0C2-4E21-BA0D-1DB212B412E5}"/>
                    </a:ext>
                  </a:extLst>
                </p:cNvPr>
                <p:cNvSpPr/>
                <p:nvPr/>
              </p:nvSpPr>
              <p:spPr>
                <a:xfrm>
                  <a:off x="14856498" y="9668657"/>
                  <a:ext cx="199620" cy="236319"/>
                </a:xfrm>
                <a:custGeom>
                  <a:avLst/>
                  <a:gdLst>
                    <a:gd name="connsiteX0" fmla="*/ 106300 w 199620"/>
                    <a:gd name="connsiteY0" fmla="*/ 13240 h 236319"/>
                    <a:gd name="connsiteX1" fmla="*/ 299 w 199620"/>
                    <a:gd name="connsiteY1" fmla="*/ 62996 h 236319"/>
                    <a:gd name="connsiteX2" fmla="*/ 93320 w 199620"/>
                    <a:gd name="connsiteY2" fmla="*/ 223079 h 236319"/>
                    <a:gd name="connsiteX3" fmla="*/ 199322 w 199620"/>
                    <a:gd name="connsiteY3" fmla="*/ 173324 h 236319"/>
                    <a:gd name="connsiteX4" fmla="*/ 106300 w 199620"/>
                    <a:gd name="connsiteY4" fmla="*/ 13240 h 236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620" h="236319">
                      <a:moveTo>
                        <a:pt x="106300" y="13240"/>
                      </a:moveTo>
                      <a:cubicBezTo>
                        <a:pt x="50054" y="-17046"/>
                        <a:pt x="2463" y="6750"/>
                        <a:pt x="299" y="62996"/>
                      </a:cubicBezTo>
                      <a:cubicBezTo>
                        <a:pt x="-4028" y="121404"/>
                        <a:pt x="39238" y="192793"/>
                        <a:pt x="93320" y="223079"/>
                      </a:cubicBezTo>
                      <a:cubicBezTo>
                        <a:pt x="149566" y="253365"/>
                        <a:pt x="197159" y="229569"/>
                        <a:pt x="199322" y="173324"/>
                      </a:cubicBezTo>
                      <a:cubicBezTo>
                        <a:pt x="203648" y="114915"/>
                        <a:pt x="160383" y="43527"/>
                        <a:pt x="106300" y="13240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BDA02FF7-18F8-42A7-8F76-C26D61D15F56}"/>
                    </a:ext>
                  </a:extLst>
                </p:cNvPr>
                <p:cNvSpPr/>
                <p:nvPr/>
              </p:nvSpPr>
              <p:spPr>
                <a:xfrm>
                  <a:off x="14860810" y="9675224"/>
                  <a:ext cx="190682" cy="222367"/>
                </a:xfrm>
                <a:custGeom>
                  <a:avLst/>
                  <a:gdLst>
                    <a:gd name="connsiteX0" fmla="*/ 188519 w 190682"/>
                    <a:gd name="connsiteY0" fmla="*/ 145124 h 222367"/>
                    <a:gd name="connsiteX1" fmla="*/ 101988 w 190682"/>
                    <a:gd name="connsiteY1" fmla="*/ 13163 h 222367"/>
                    <a:gd name="connsiteX2" fmla="*/ 97661 w 190682"/>
                    <a:gd name="connsiteY2" fmla="*/ 11000 h 222367"/>
                    <a:gd name="connsiteX3" fmla="*/ 313 w 190682"/>
                    <a:gd name="connsiteY3" fmla="*/ 58593 h 222367"/>
                    <a:gd name="connsiteX4" fmla="*/ 89007 w 190682"/>
                    <a:gd name="connsiteY4" fmla="*/ 210023 h 222367"/>
                    <a:gd name="connsiteX5" fmla="*/ 190682 w 190682"/>
                    <a:gd name="connsiteY5" fmla="*/ 162430 h 222367"/>
                    <a:gd name="connsiteX6" fmla="*/ 188519 w 190682"/>
                    <a:gd name="connsiteY6" fmla="*/ 145124 h 22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682" h="222367">
                      <a:moveTo>
                        <a:pt x="188519" y="145124"/>
                      </a:moveTo>
                      <a:cubicBezTo>
                        <a:pt x="184193" y="93205"/>
                        <a:pt x="147416" y="36960"/>
                        <a:pt x="101988" y="13163"/>
                      </a:cubicBezTo>
                      <a:cubicBezTo>
                        <a:pt x="99824" y="13163"/>
                        <a:pt x="99824" y="11000"/>
                        <a:pt x="97661" y="11000"/>
                      </a:cubicBezTo>
                      <a:cubicBezTo>
                        <a:pt x="47906" y="-14960"/>
                        <a:pt x="4640" y="6673"/>
                        <a:pt x="313" y="58593"/>
                      </a:cubicBezTo>
                      <a:cubicBezTo>
                        <a:pt x="-4014" y="112675"/>
                        <a:pt x="37089" y="179736"/>
                        <a:pt x="89007" y="210023"/>
                      </a:cubicBezTo>
                      <a:cubicBezTo>
                        <a:pt x="140927" y="238146"/>
                        <a:pt x="186355" y="216513"/>
                        <a:pt x="190682" y="162430"/>
                      </a:cubicBezTo>
                      <a:cubicBezTo>
                        <a:pt x="190682" y="158104"/>
                        <a:pt x="188519" y="151614"/>
                        <a:pt x="188519" y="145124"/>
                      </a:cubicBezTo>
                      <a:close/>
                    </a:path>
                  </a:pathLst>
                </a:custGeom>
                <a:solidFill>
                  <a:srgbClr val="EDBB0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D563BD67-0C3F-44CA-9D19-2E9C2908288B}"/>
                    </a:ext>
                  </a:extLst>
                </p:cNvPr>
                <p:cNvSpPr/>
                <p:nvPr/>
              </p:nvSpPr>
              <p:spPr>
                <a:xfrm>
                  <a:off x="14923742" y="9686224"/>
                  <a:ext cx="125587" cy="153905"/>
                </a:xfrm>
                <a:custGeom>
                  <a:avLst/>
                  <a:gdLst>
                    <a:gd name="connsiteX0" fmla="*/ 39056 w 125587"/>
                    <a:gd name="connsiteY0" fmla="*/ 2163 h 153905"/>
                    <a:gd name="connsiteX1" fmla="*/ 34729 w 125587"/>
                    <a:gd name="connsiteY1" fmla="*/ 0 h 153905"/>
                    <a:gd name="connsiteX2" fmla="*/ 117 w 125587"/>
                    <a:gd name="connsiteY2" fmla="*/ 41102 h 153905"/>
                    <a:gd name="connsiteX3" fmla="*/ 62852 w 125587"/>
                    <a:gd name="connsiteY3" fmla="*/ 144941 h 153905"/>
                    <a:gd name="connsiteX4" fmla="*/ 125588 w 125587"/>
                    <a:gd name="connsiteY4" fmla="*/ 134124 h 153905"/>
                    <a:gd name="connsiteX5" fmla="*/ 39056 w 125587"/>
                    <a:gd name="connsiteY5" fmla="*/ 2163 h 15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587" h="153905">
                      <a:moveTo>
                        <a:pt x="39056" y="2163"/>
                      </a:moveTo>
                      <a:cubicBezTo>
                        <a:pt x="36892" y="2163"/>
                        <a:pt x="36892" y="0"/>
                        <a:pt x="34729" y="0"/>
                      </a:cubicBezTo>
                      <a:cubicBezTo>
                        <a:pt x="15259" y="2163"/>
                        <a:pt x="2280" y="15143"/>
                        <a:pt x="117" y="41102"/>
                      </a:cubicBezTo>
                      <a:cubicBezTo>
                        <a:pt x="-2047" y="80042"/>
                        <a:pt x="26075" y="125471"/>
                        <a:pt x="62852" y="144941"/>
                      </a:cubicBezTo>
                      <a:cubicBezTo>
                        <a:pt x="90974" y="160083"/>
                        <a:pt x="116934" y="155757"/>
                        <a:pt x="125588" y="134124"/>
                      </a:cubicBezTo>
                      <a:cubicBezTo>
                        <a:pt x="121261" y="84368"/>
                        <a:pt x="84485" y="25960"/>
                        <a:pt x="39056" y="2163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0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5912482" y="8213023"/>
                <a:ext cx="1094625" cy="1146543"/>
                <a:chOff x="15912482" y="8213023"/>
                <a:chExt cx="1094625" cy="1146543"/>
              </a:xfrm>
              <a:solidFill>
                <a:srgbClr val="F1C33A"/>
              </a:solidFill>
            </p:grpSpPr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6268CECF-A44D-40C2-AF1D-C583261074A5}"/>
                    </a:ext>
                  </a:extLst>
                </p:cNvPr>
                <p:cNvSpPr/>
                <p:nvPr/>
              </p:nvSpPr>
              <p:spPr>
                <a:xfrm>
                  <a:off x="15912482" y="8213023"/>
                  <a:ext cx="322330" cy="698743"/>
                </a:xfrm>
                <a:custGeom>
                  <a:avLst/>
                  <a:gdLst>
                    <a:gd name="connsiteX0" fmla="*/ 322331 w 322330"/>
                    <a:gd name="connsiteY0" fmla="*/ 186043 h 698743"/>
                    <a:gd name="connsiteX1" fmla="*/ 0 w 322330"/>
                    <a:gd name="connsiteY1" fmla="*/ 0 h 698743"/>
                    <a:gd name="connsiteX2" fmla="*/ 0 w 322330"/>
                    <a:gd name="connsiteY2" fmla="*/ 512700 h 698743"/>
                    <a:gd name="connsiteX3" fmla="*/ 322331 w 322330"/>
                    <a:gd name="connsiteY3" fmla="*/ 698743 h 698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2330" h="698743">
                      <a:moveTo>
                        <a:pt x="322331" y="186043"/>
                      </a:moveTo>
                      <a:lnTo>
                        <a:pt x="0" y="0"/>
                      </a:lnTo>
                      <a:lnTo>
                        <a:pt x="0" y="512700"/>
                      </a:lnTo>
                      <a:lnTo>
                        <a:pt x="322331" y="698743"/>
                      </a:lnTo>
                      <a:close/>
                    </a:path>
                  </a:pathLst>
                </a:custGeom>
                <a:solidFill>
                  <a:srgbClr val="F1C33A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924D1A34-7232-4755-B253-7DCC7F32376E}"/>
                    </a:ext>
                  </a:extLst>
                </p:cNvPr>
                <p:cNvSpPr/>
                <p:nvPr/>
              </p:nvSpPr>
              <p:spPr>
                <a:xfrm>
                  <a:off x="16950861" y="9327118"/>
                  <a:ext cx="56246" cy="32449"/>
                </a:xfrm>
                <a:custGeom>
                  <a:avLst/>
                  <a:gdLst>
                    <a:gd name="connsiteX0" fmla="*/ 0 w 56246"/>
                    <a:gd name="connsiteY0" fmla="*/ 0 h 32449"/>
                    <a:gd name="connsiteX1" fmla="*/ 56246 w 56246"/>
                    <a:gd name="connsiteY1" fmla="*/ 32449 h 32449"/>
                    <a:gd name="connsiteX2" fmla="*/ 56246 w 56246"/>
                    <a:gd name="connsiteY2" fmla="*/ 0 h 32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246" h="32449">
                      <a:moveTo>
                        <a:pt x="0" y="0"/>
                      </a:moveTo>
                      <a:lnTo>
                        <a:pt x="56246" y="32449"/>
                      </a:lnTo>
                      <a:lnTo>
                        <a:pt x="56246" y="0"/>
                      </a:lnTo>
                      <a:close/>
                    </a:path>
                  </a:pathLst>
                </a:custGeom>
                <a:solidFill>
                  <a:srgbClr val="F1C33A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3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6779585" y="9525249"/>
                <a:ext cx="548067" cy="551260"/>
                <a:chOff x="16779585" y="9525249"/>
                <a:chExt cx="548067" cy="551260"/>
              </a:xfrm>
              <a:solidFill>
                <a:srgbClr val="000000"/>
              </a:solidFill>
            </p:grpSpPr>
            <p:grpSp>
              <p:nvGrpSpPr>
                <p:cNvPr id="534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6779585" y="9525249"/>
                  <a:ext cx="548067" cy="551260"/>
                  <a:chOff x="16779585" y="9525249"/>
                  <a:chExt cx="548067" cy="551260"/>
                </a:xfrm>
                <a:solidFill>
                  <a:srgbClr val="000000"/>
                </a:solidFill>
              </p:grpSpPr>
              <p:sp>
                <p:nvSpPr>
                  <p:cNvPr id="535" name="Freeform: Shape 534">
                    <a:extLst>
                      <a:ext uri="{FF2B5EF4-FFF2-40B4-BE49-F238E27FC236}">
                        <a16:creationId xmlns:a16="http://schemas.microsoft.com/office/drawing/2014/main" id="{C94C0551-8E20-4DE1-8D9B-3EBAA3FD0262}"/>
                      </a:ext>
                    </a:extLst>
                  </p:cNvPr>
                  <p:cNvSpPr/>
                  <p:nvPr/>
                </p:nvSpPr>
                <p:spPr>
                  <a:xfrm>
                    <a:off x="16950484" y="9525249"/>
                    <a:ext cx="377168" cy="445259"/>
                  </a:xfrm>
                  <a:custGeom>
                    <a:avLst/>
                    <a:gdLst>
                      <a:gd name="connsiteX0" fmla="*/ 201565 w 377168"/>
                      <a:gd name="connsiteY0" fmla="*/ 24689 h 445259"/>
                      <a:gd name="connsiteX1" fmla="*/ 378 w 377168"/>
                      <a:gd name="connsiteY1" fmla="*/ 119873 h 445259"/>
                      <a:gd name="connsiteX2" fmla="*/ 175605 w 377168"/>
                      <a:gd name="connsiteY2" fmla="*/ 420570 h 445259"/>
                      <a:gd name="connsiteX3" fmla="*/ 376791 w 377168"/>
                      <a:gd name="connsiteY3" fmla="*/ 325386 h 445259"/>
                      <a:gd name="connsiteX4" fmla="*/ 201565 w 377168"/>
                      <a:gd name="connsiteY4" fmla="*/ 24689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8" h="445259">
                        <a:moveTo>
                          <a:pt x="201565" y="24689"/>
                        </a:moveTo>
                        <a:cubicBezTo>
                          <a:pt x="97726" y="-31557"/>
                          <a:pt x="6869" y="11709"/>
                          <a:pt x="378" y="119873"/>
                        </a:cubicBezTo>
                        <a:cubicBezTo>
                          <a:pt x="-6112" y="228038"/>
                          <a:pt x="71767" y="362161"/>
                          <a:pt x="175605" y="420570"/>
                        </a:cubicBezTo>
                        <a:cubicBezTo>
                          <a:pt x="279443" y="476816"/>
                          <a:pt x="370301" y="433550"/>
                          <a:pt x="376791" y="325386"/>
                        </a:cubicBezTo>
                        <a:cubicBezTo>
                          <a:pt x="383280" y="215058"/>
                          <a:pt x="305403" y="80934"/>
                          <a:pt x="201565" y="24689"/>
                        </a:cubicBezTo>
                        <a:close/>
                      </a:path>
                    </a:pathLst>
                  </a:custGeom>
                  <a:solidFill>
                    <a:srgbClr val="28272C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6" name="Freeform: Shape 535">
                    <a:extLst>
                      <a:ext uri="{FF2B5EF4-FFF2-40B4-BE49-F238E27FC236}">
                        <a16:creationId xmlns:a16="http://schemas.microsoft.com/office/drawing/2014/main" id="{89FA7DF2-1F4C-4890-B3E2-38A3A1C137FF}"/>
                      </a:ext>
                    </a:extLst>
                  </p:cNvPr>
                  <p:cNvSpPr/>
                  <p:nvPr/>
                </p:nvSpPr>
                <p:spPr>
                  <a:xfrm>
                    <a:off x="16838371" y="9539121"/>
                    <a:ext cx="170899" cy="106001"/>
                  </a:xfrm>
                  <a:custGeom>
                    <a:avLst/>
                    <a:gdLst>
                      <a:gd name="connsiteX0" fmla="*/ 0 w 170899"/>
                      <a:gd name="connsiteY0" fmla="*/ 106001 h 106001"/>
                      <a:gd name="connsiteX1" fmla="*/ 170899 w 170899"/>
                      <a:gd name="connsiteY1" fmla="*/ 0 h 106001"/>
                      <a:gd name="connsiteX2" fmla="*/ 116817 w 170899"/>
                      <a:gd name="connsiteY2" fmla="*/ 103838 h 10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0899" h="106001">
                        <a:moveTo>
                          <a:pt x="0" y="106001"/>
                        </a:moveTo>
                        <a:lnTo>
                          <a:pt x="170899" y="0"/>
                        </a:lnTo>
                        <a:lnTo>
                          <a:pt x="116817" y="103838"/>
                        </a:lnTo>
                        <a:close/>
                      </a:path>
                    </a:pathLst>
                  </a:custGeom>
                  <a:solidFill>
                    <a:srgbClr val="010007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Freeform: Shape 536">
                    <a:extLst>
                      <a:ext uri="{FF2B5EF4-FFF2-40B4-BE49-F238E27FC236}">
                        <a16:creationId xmlns:a16="http://schemas.microsoft.com/office/drawing/2014/main" id="{52E62685-966F-4D7D-998B-533E7E7BEFD2}"/>
                      </a:ext>
                    </a:extLst>
                  </p:cNvPr>
                  <p:cNvSpPr/>
                  <p:nvPr/>
                </p:nvSpPr>
                <p:spPr>
                  <a:xfrm>
                    <a:off x="17106619" y="9883084"/>
                    <a:ext cx="170900" cy="175226"/>
                  </a:xfrm>
                  <a:custGeom>
                    <a:avLst/>
                    <a:gdLst>
                      <a:gd name="connsiteX0" fmla="*/ 0 w 170900"/>
                      <a:gd name="connsiteY0" fmla="*/ 175227 h 175226"/>
                      <a:gd name="connsiteX1" fmla="*/ 170900 w 170900"/>
                      <a:gd name="connsiteY1" fmla="*/ 67062 h 175226"/>
                      <a:gd name="connsiteX2" fmla="*/ 25960 w 170900"/>
                      <a:gd name="connsiteY2" fmla="*/ 0 h 175226"/>
                      <a:gd name="connsiteX3" fmla="*/ 8654 w 170900"/>
                      <a:gd name="connsiteY3" fmla="*/ 123307 h 1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0900" h="175226">
                        <a:moveTo>
                          <a:pt x="0" y="175227"/>
                        </a:moveTo>
                        <a:lnTo>
                          <a:pt x="170900" y="67062"/>
                        </a:lnTo>
                        <a:lnTo>
                          <a:pt x="25960" y="0"/>
                        </a:lnTo>
                        <a:lnTo>
                          <a:pt x="8654" y="123307"/>
                        </a:lnTo>
                        <a:close/>
                      </a:path>
                    </a:pathLst>
                  </a:custGeom>
                  <a:solidFill>
                    <a:srgbClr val="28272C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8" name="Freeform: Shape 537">
                    <a:extLst>
                      <a:ext uri="{FF2B5EF4-FFF2-40B4-BE49-F238E27FC236}">
                        <a16:creationId xmlns:a16="http://schemas.microsoft.com/office/drawing/2014/main" id="{6C07A3EE-4D5D-476D-9E18-C74D1AA8FCD7}"/>
                      </a:ext>
                    </a:extLst>
                  </p:cNvPr>
                  <p:cNvSpPr/>
                  <p:nvPr/>
                </p:nvSpPr>
                <p:spPr>
                  <a:xfrm>
                    <a:off x="16779585" y="9631250"/>
                    <a:ext cx="377167" cy="445259"/>
                  </a:xfrm>
                  <a:custGeom>
                    <a:avLst/>
                    <a:gdLst>
                      <a:gd name="connsiteX0" fmla="*/ 201564 w 377167"/>
                      <a:gd name="connsiteY0" fmla="*/ 24689 h 445259"/>
                      <a:gd name="connsiteX1" fmla="*/ 378 w 377167"/>
                      <a:gd name="connsiteY1" fmla="*/ 119873 h 445259"/>
                      <a:gd name="connsiteX2" fmla="*/ 175604 w 377167"/>
                      <a:gd name="connsiteY2" fmla="*/ 420570 h 445259"/>
                      <a:gd name="connsiteX3" fmla="*/ 376790 w 377167"/>
                      <a:gd name="connsiteY3" fmla="*/ 325386 h 445259"/>
                      <a:gd name="connsiteX4" fmla="*/ 201564 w 377167"/>
                      <a:gd name="connsiteY4" fmla="*/ 24689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7" h="445259">
                        <a:moveTo>
                          <a:pt x="201564" y="24689"/>
                        </a:moveTo>
                        <a:cubicBezTo>
                          <a:pt x="97726" y="-31557"/>
                          <a:pt x="6867" y="11709"/>
                          <a:pt x="378" y="119873"/>
                        </a:cubicBezTo>
                        <a:cubicBezTo>
                          <a:pt x="-6112" y="228038"/>
                          <a:pt x="71766" y="362162"/>
                          <a:pt x="175604" y="420570"/>
                        </a:cubicBezTo>
                        <a:cubicBezTo>
                          <a:pt x="279441" y="476816"/>
                          <a:pt x="370300" y="433550"/>
                          <a:pt x="376790" y="325386"/>
                        </a:cubicBezTo>
                        <a:cubicBezTo>
                          <a:pt x="383280" y="215058"/>
                          <a:pt x="305401" y="80934"/>
                          <a:pt x="201564" y="24689"/>
                        </a:cubicBezTo>
                        <a:close/>
                      </a:path>
                    </a:pathLst>
                  </a:custGeom>
                  <a:solidFill>
                    <a:srgbClr val="18171D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9" name="Freeform: Shape 538">
                    <a:extLst>
                      <a:ext uri="{FF2B5EF4-FFF2-40B4-BE49-F238E27FC236}">
                        <a16:creationId xmlns:a16="http://schemas.microsoft.com/office/drawing/2014/main" id="{C19B8214-4FE1-403E-B9F9-C4EE965717FA}"/>
                      </a:ext>
                    </a:extLst>
                  </p:cNvPr>
                  <p:cNvSpPr/>
                  <p:nvPr/>
                </p:nvSpPr>
                <p:spPr>
                  <a:xfrm>
                    <a:off x="16831647" y="9691719"/>
                    <a:ext cx="273042" cy="322158"/>
                  </a:xfrm>
                  <a:custGeom>
                    <a:avLst/>
                    <a:gdLst>
                      <a:gd name="connsiteX0" fmla="*/ 145174 w 273042"/>
                      <a:gd name="connsiteY0" fmla="*/ 18302 h 322158"/>
                      <a:gd name="connsiteX1" fmla="*/ 234 w 273042"/>
                      <a:gd name="connsiteY1" fmla="*/ 87527 h 322158"/>
                      <a:gd name="connsiteX2" fmla="*/ 127868 w 273042"/>
                      <a:gd name="connsiteY2" fmla="*/ 303856 h 322158"/>
                      <a:gd name="connsiteX3" fmla="*/ 272809 w 273042"/>
                      <a:gd name="connsiteY3" fmla="*/ 234631 h 322158"/>
                      <a:gd name="connsiteX4" fmla="*/ 145174 w 273042"/>
                      <a:gd name="connsiteY4" fmla="*/ 18302 h 322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3042" h="322158">
                        <a:moveTo>
                          <a:pt x="145174" y="18302"/>
                        </a:moveTo>
                        <a:cubicBezTo>
                          <a:pt x="69459" y="-22800"/>
                          <a:pt x="4560" y="7485"/>
                          <a:pt x="234" y="87527"/>
                        </a:cubicBezTo>
                        <a:cubicBezTo>
                          <a:pt x="-4092" y="165405"/>
                          <a:pt x="52153" y="262754"/>
                          <a:pt x="127868" y="303856"/>
                        </a:cubicBezTo>
                        <a:cubicBezTo>
                          <a:pt x="203583" y="344959"/>
                          <a:pt x="268482" y="314672"/>
                          <a:pt x="272809" y="234631"/>
                        </a:cubicBezTo>
                        <a:cubicBezTo>
                          <a:pt x="277136" y="156752"/>
                          <a:pt x="220889" y="59404"/>
                          <a:pt x="145174" y="183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0" name="Freeform: Shape 539">
                    <a:extLst>
                      <a:ext uri="{FF2B5EF4-FFF2-40B4-BE49-F238E27FC236}">
                        <a16:creationId xmlns:a16="http://schemas.microsoft.com/office/drawing/2014/main" id="{60D176DB-EC58-46F9-A89E-5003FB754D36}"/>
                      </a:ext>
                    </a:extLst>
                  </p:cNvPr>
                  <p:cNvSpPr/>
                  <p:nvPr/>
                </p:nvSpPr>
                <p:spPr>
                  <a:xfrm>
                    <a:off x="16779585" y="9631250"/>
                    <a:ext cx="377167" cy="445259"/>
                  </a:xfrm>
                  <a:custGeom>
                    <a:avLst/>
                    <a:gdLst>
                      <a:gd name="connsiteX0" fmla="*/ 201564 w 377167"/>
                      <a:gd name="connsiteY0" fmla="*/ 24689 h 445259"/>
                      <a:gd name="connsiteX1" fmla="*/ 378 w 377167"/>
                      <a:gd name="connsiteY1" fmla="*/ 119873 h 445259"/>
                      <a:gd name="connsiteX2" fmla="*/ 175604 w 377167"/>
                      <a:gd name="connsiteY2" fmla="*/ 420570 h 445259"/>
                      <a:gd name="connsiteX3" fmla="*/ 376790 w 377167"/>
                      <a:gd name="connsiteY3" fmla="*/ 325386 h 445259"/>
                      <a:gd name="connsiteX4" fmla="*/ 201564 w 377167"/>
                      <a:gd name="connsiteY4" fmla="*/ 24689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7" h="445259">
                        <a:moveTo>
                          <a:pt x="201564" y="24689"/>
                        </a:moveTo>
                        <a:cubicBezTo>
                          <a:pt x="97726" y="-31557"/>
                          <a:pt x="6867" y="11709"/>
                          <a:pt x="378" y="119873"/>
                        </a:cubicBezTo>
                        <a:cubicBezTo>
                          <a:pt x="-6112" y="228038"/>
                          <a:pt x="71766" y="362162"/>
                          <a:pt x="175604" y="420570"/>
                        </a:cubicBezTo>
                        <a:cubicBezTo>
                          <a:pt x="279441" y="476816"/>
                          <a:pt x="370300" y="433550"/>
                          <a:pt x="376790" y="325386"/>
                        </a:cubicBezTo>
                        <a:cubicBezTo>
                          <a:pt x="383280" y="215058"/>
                          <a:pt x="305401" y="80934"/>
                          <a:pt x="201564" y="24689"/>
                        </a:cubicBezTo>
                        <a:close/>
                      </a:path>
                    </a:pathLst>
                  </a:custGeom>
                  <a:solidFill>
                    <a:srgbClr val="2E2D3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1" name="Freeform: Shape 540">
                    <a:extLst>
                      <a:ext uri="{FF2B5EF4-FFF2-40B4-BE49-F238E27FC236}">
                        <a16:creationId xmlns:a16="http://schemas.microsoft.com/office/drawing/2014/main" id="{42E58007-6E01-499A-BFE6-DBC070E8F49C}"/>
                      </a:ext>
                    </a:extLst>
                  </p:cNvPr>
                  <p:cNvSpPr/>
                  <p:nvPr/>
                </p:nvSpPr>
                <p:spPr>
                  <a:xfrm>
                    <a:off x="16796859" y="9652395"/>
                    <a:ext cx="342618" cy="402969"/>
                  </a:xfrm>
                  <a:custGeom>
                    <a:avLst/>
                    <a:gdLst>
                      <a:gd name="connsiteX0" fmla="*/ 182127 w 342618"/>
                      <a:gd name="connsiteY0" fmla="*/ 23013 h 402969"/>
                      <a:gd name="connsiteX1" fmla="*/ 410 w 342618"/>
                      <a:gd name="connsiteY1" fmla="*/ 109545 h 402969"/>
                      <a:gd name="connsiteX2" fmla="*/ 160494 w 342618"/>
                      <a:gd name="connsiteY2" fmla="*/ 379956 h 402969"/>
                      <a:gd name="connsiteX3" fmla="*/ 342209 w 342618"/>
                      <a:gd name="connsiteY3" fmla="*/ 293425 h 402969"/>
                      <a:gd name="connsiteX4" fmla="*/ 182127 w 342618"/>
                      <a:gd name="connsiteY4" fmla="*/ 23013 h 402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2618" h="402969">
                        <a:moveTo>
                          <a:pt x="182127" y="23013"/>
                        </a:moveTo>
                        <a:cubicBezTo>
                          <a:pt x="89104" y="-28906"/>
                          <a:pt x="6899" y="10033"/>
                          <a:pt x="410" y="109545"/>
                        </a:cubicBezTo>
                        <a:cubicBezTo>
                          <a:pt x="-6080" y="206893"/>
                          <a:pt x="65308" y="330201"/>
                          <a:pt x="160494" y="379956"/>
                        </a:cubicBezTo>
                        <a:cubicBezTo>
                          <a:pt x="253515" y="431875"/>
                          <a:pt x="335720" y="392936"/>
                          <a:pt x="342209" y="293425"/>
                        </a:cubicBezTo>
                        <a:cubicBezTo>
                          <a:pt x="348699" y="196076"/>
                          <a:pt x="277311" y="72769"/>
                          <a:pt x="182127" y="23013"/>
                        </a:cubicBezTo>
                        <a:close/>
                      </a:path>
                    </a:pathLst>
                  </a:custGeom>
                  <a:solidFill>
                    <a:srgbClr val="1B1B1F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F39C6D33-357F-4F9E-B468-330B685757D2}"/>
                    </a:ext>
                  </a:extLst>
                </p:cNvPr>
                <p:cNvSpPr/>
                <p:nvPr/>
              </p:nvSpPr>
              <p:spPr>
                <a:xfrm>
                  <a:off x="16842445" y="9706840"/>
                  <a:ext cx="251446" cy="294078"/>
                </a:xfrm>
                <a:custGeom>
                  <a:avLst/>
                  <a:gdLst>
                    <a:gd name="connsiteX0" fmla="*/ 134376 w 251446"/>
                    <a:gd name="connsiteY0" fmla="*/ 16161 h 294078"/>
                    <a:gd name="connsiteX1" fmla="*/ 252 w 251446"/>
                    <a:gd name="connsiteY1" fmla="*/ 78896 h 294078"/>
                    <a:gd name="connsiteX2" fmla="*/ 117070 w 251446"/>
                    <a:gd name="connsiteY2" fmla="*/ 277918 h 294078"/>
                    <a:gd name="connsiteX3" fmla="*/ 251194 w 251446"/>
                    <a:gd name="connsiteY3" fmla="*/ 215183 h 294078"/>
                    <a:gd name="connsiteX4" fmla="*/ 134376 w 251446"/>
                    <a:gd name="connsiteY4" fmla="*/ 16161 h 29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446" h="294078">
                      <a:moveTo>
                        <a:pt x="134376" y="16161"/>
                      </a:moveTo>
                      <a:cubicBezTo>
                        <a:pt x="65150" y="-20616"/>
                        <a:pt x="4579" y="7507"/>
                        <a:pt x="252" y="78896"/>
                      </a:cubicBezTo>
                      <a:cubicBezTo>
                        <a:pt x="-4074" y="150284"/>
                        <a:pt x="47844" y="241143"/>
                        <a:pt x="117070" y="277918"/>
                      </a:cubicBezTo>
                      <a:cubicBezTo>
                        <a:pt x="186296" y="314694"/>
                        <a:pt x="246867" y="286572"/>
                        <a:pt x="251194" y="215183"/>
                      </a:cubicBezTo>
                      <a:cubicBezTo>
                        <a:pt x="255521" y="141631"/>
                        <a:pt x="203602" y="52936"/>
                        <a:pt x="134376" y="16161"/>
                      </a:cubicBezTo>
                      <a:close/>
                    </a:path>
                  </a:pathLst>
                </a:custGeom>
                <a:solidFill>
                  <a:srgbClr val="3B3B3B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891A2FCE-02FC-4C3A-967B-8A6DD95590CE}"/>
                    </a:ext>
                  </a:extLst>
                </p:cNvPr>
                <p:cNvSpPr/>
                <p:nvPr/>
              </p:nvSpPr>
              <p:spPr>
                <a:xfrm>
                  <a:off x="16864057" y="9717226"/>
                  <a:ext cx="221202" cy="260325"/>
                </a:xfrm>
                <a:custGeom>
                  <a:avLst/>
                  <a:gdLst>
                    <a:gd name="connsiteX0" fmla="*/ 117091 w 221202"/>
                    <a:gd name="connsiteY0" fmla="*/ 14427 h 260325"/>
                    <a:gd name="connsiteX1" fmla="*/ 273 w 221202"/>
                    <a:gd name="connsiteY1" fmla="*/ 70673 h 260325"/>
                    <a:gd name="connsiteX2" fmla="*/ 104112 w 221202"/>
                    <a:gd name="connsiteY2" fmla="*/ 245899 h 260325"/>
                    <a:gd name="connsiteX3" fmla="*/ 220929 w 221202"/>
                    <a:gd name="connsiteY3" fmla="*/ 189654 h 260325"/>
                    <a:gd name="connsiteX4" fmla="*/ 117091 w 221202"/>
                    <a:gd name="connsiteY4" fmla="*/ 14427 h 260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202" h="260325">
                      <a:moveTo>
                        <a:pt x="117091" y="14427"/>
                      </a:moveTo>
                      <a:cubicBezTo>
                        <a:pt x="56520" y="-18022"/>
                        <a:pt x="2437" y="5774"/>
                        <a:pt x="273" y="70673"/>
                      </a:cubicBezTo>
                      <a:cubicBezTo>
                        <a:pt x="-4052" y="133408"/>
                        <a:pt x="43539" y="213449"/>
                        <a:pt x="104112" y="245899"/>
                      </a:cubicBezTo>
                      <a:cubicBezTo>
                        <a:pt x="164684" y="278348"/>
                        <a:pt x="218766" y="254552"/>
                        <a:pt x="220929" y="189654"/>
                      </a:cubicBezTo>
                      <a:cubicBezTo>
                        <a:pt x="225256" y="126918"/>
                        <a:pt x="177663" y="46876"/>
                        <a:pt x="117091" y="14427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D3EABDD8-D44D-45B0-AFC4-D910C2E7A29C}"/>
                    </a:ext>
                  </a:extLst>
                </p:cNvPr>
                <p:cNvSpPr/>
                <p:nvPr/>
              </p:nvSpPr>
              <p:spPr>
                <a:xfrm>
                  <a:off x="16866209" y="9719330"/>
                  <a:ext cx="214735" cy="253954"/>
                </a:xfrm>
                <a:custGeom>
                  <a:avLst/>
                  <a:gdLst>
                    <a:gd name="connsiteX0" fmla="*/ 114939 w 214735"/>
                    <a:gd name="connsiteY0" fmla="*/ 14486 h 253954"/>
                    <a:gd name="connsiteX1" fmla="*/ 285 w 214735"/>
                    <a:gd name="connsiteY1" fmla="*/ 68569 h 253954"/>
                    <a:gd name="connsiteX2" fmla="*/ 99796 w 214735"/>
                    <a:gd name="connsiteY2" fmla="*/ 239469 h 253954"/>
                    <a:gd name="connsiteX3" fmla="*/ 214450 w 214735"/>
                    <a:gd name="connsiteY3" fmla="*/ 185386 h 253954"/>
                    <a:gd name="connsiteX4" fmla="*/ 114939 w 214735"/>
                    <a:gd name="connsiteY4" fmla="*/ 14486 h 253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735" h="253954">
                      <a:moveTo>
                        <a:pt x="114939" y="14486"/>
                      </a:moveTo>
                      <a:cubicBezTo>
                        <a:pt x="56530" y="-17963"/>
                        <a:pt x="4612" y="5833"/>
                        <a:pt x="285" y="68569"/>
                      </a:cubicBezTo>
                      <a:cubicBezTo>
                        <a:pt x="-4042" y="131304"/>
                        <a:pt x="41387" y="207019"/>
                        <a:pt x="99796" y="239469"/>
                      </a:cubicBezTo>
                      <a:cubicBezTo>
                        <a:pt x="158205" y="271918"/>
                        <a:pt x="210125" y="248122"/>
                        <a:pt x="214450" y="185386"/>
                      </a:cubicBezTo>
                      <a:cubicBezTo>
                        <a:pt x="218777" y="124814"/>
                        <a:pt x="173349" y="46936"/>
                        <a:pt x="114939" y="14486"/>
                      </a:cubicBezTo>
                      <a:close/>
                    </a:path>
                  </a:pathLst>
                </a:custGeom>
                <a:solidFill>
                  <a:srgbClr val="A7602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A382B148-BF93-45D6-A0DF-BE26F929ED62}"/>
                    </a:ext>
                  </a:extLst>
                </p:cNvPr>
                <p:cNvSpPr/>
                <p:nvPr/>
              </p:nvSpPr>
              <p:spPr>
                <a:xfrm>
                  <a:off x="16874848" y="9729230"/>
                  <a:ext cx="199619" cy="236319"/>
                </a:xfrm>
                <a:custGeom>
                  <a:avLst/>
                  <a:gdLst>
                    <a:gd name="connsiteX0" fmla="*/ 106300 w 199619"/>
                    <a:gd name="connsiteY0" fmla="*/ 13240 h 236319"/>
                    <a:gd name="connsiteX1" fmla="*/ 298 w 199619"/>
                    <a:gd name="connsiteY1" fmla="*/ 62996 h 236319"/>
                    <a:gd name="connsiteX2" fmla="*/ 93321 w 199619"/>
                    <a:gd name="connsiteY2" fmla="*/ 223079 h 236319"/>
                    <a:gd name="connsiteX3" fmla="*/ 199321 w 199619"/>
                    <a:gd name="connsiteY3" fmla="*/ 173323 h 236319"/>
                    <a:gd name="connsiteX4" fmla="*/ 106300 w 199619"/>
                    <a:gd name="connsiteY4" fmla="*/ 13240 h 236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619" h="236319">
                      <a:moveTo>
                        <a:pt x="106300" y="13240"/>
                      </a:moveTo>
                      <a:cubicBezTo>
                        <a:pt x="50055" y="-17046"/>
                        <a:pt x="2462" y="6750"/>
                        <a:pt x="298" y="62996"/>
                      </a:cubicBezTo>
                      <a:cubicBezTo>
                        <a:pt x="-4027" y="121405"/>
                        <a:pt x="39239" y="192793"/>
                        <a:pt x="93321" y="223079"/>
                      </a:cubicBezTo>
                      <a:cubicBezTo>
                        <a:pt x="149566" y="253365"/>
                        <a:pt x="197159" y="229569"/>
                        <a:pt x="199321" y="173323"/>
                      </a:cubicBezTo>
                      <a:cubicBezTo>
                        <a:pt x="203648" y="114914"/>
                        <a:pt x="160382" y="43526"/>
                        <a:pt x="106300" y="13240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3216A4A6-F50F-4B88-9C72-90F2216BBD48}"/>
                    </a:ext>
                  </a:extLst>
                </p:cNvPr>
                <p:cNvSpPr/>
                <p:nvPr/>
              </p:nvSpPr>
              <p:spPr>
                <a:xfrm>
                  <a:off x="16879160" y="9735796"/>
                  <a:ext cx="190682" cy="222366"/>
                </a:xfrm>
                <a:custGeom>
                  <a:avLst/>
                  <a:gdLst>
                    <a:gd name="connsiteX0" fmla="*/ 188519 w 190682"/>
                    <a:gd name="connsiteY0" fmla="*/ 145124 h 222366"/>
                    <a:gd name="connsiteX1" fmla="*/ 101988 w 190682"/>
                    <a:gd name="connsiteY1" fmla="*/ 13163 h 222366"/>
                    <a:gd name="connsiteX2" fmla="*/ 97661 w 190682"/>
                    <a:gd name="connsiteY2" fmla="*/ 11000 h 222366"/>
                    <a:gd name="connsiteX3" fmla="*/ 313 w 190682"/>
                    <a:gd name="connsiteY3" fmla="*/ 58592 h 222366"/>
                    <a:gd name="connsiteX4" fmla="*/ 89009 w 190682"/>
                    <a:gd name="connsiteY4" fmla="*/ 210023 h 222366"/>
                    <a:gd name="connsiteX5" fmla="*/ 190682 w 190682"/>
                    <a:gd name="connsiteY5" fmla="*/ 162430 h 222366"/>
                    <a:gd name="connsiteX6" fmla="*/ 188519 w 190682"/>
                    <a:gd name="connsiteY6" fmla="*/ 145124 h 222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682" h="222366">
                      <a:moveTo>
                        <a:pt x="188519" y="145124"/>
                      </a:moveTo>
                      <a:cubicBezTo>
                        <a:pt x="184193" y="93205"/>
                        <a:pt x="147416" y="36959"/>
                        <a:pt x="101988" y="13163"/>
                      </a:cubicBezTo>
                      <a:cubicBezTo>
                        <a:pt x="99825" y="13163"/>
                        <a:pt x="99825" y="11000"/>
                        <a:pt x="97661" y="11000"/>
                      </a:cubicBezTo>
                      <a:cubicBezTo>
                        <a:pt x="47906" y="-14959"/>
                        <a:pt x="4640" y="6673"/>
                        <a:pt x="313" y="58592"/>
                      </a:cubicBezTo>
                      <a:cubicBezTo>
                        <a:pt x="-4014" y="112675"/>
                        <a:pt x="37089" y="179737"/>
                        <a:pt x="89009" y="210023"/>
                      </a:cubicBezTo>
                      <a:cubicBezTo>
                        <a:pt x="140927" y="238145"/>
                        <a:pt x="186357" y="216512"/>
                        <a:pt x="190682" y="162430"/>
                      </a:cubicBezTo>
                      <a:cubicBezTo>
                        <a:pt x="190682" y="155940"/>
                        <a:pt x="188519" y="149451"/>
                        <a:pt x="188519" y="145124"/>
                      </a:cubicBezTo>
                      <a:close/>
                    </a:path>
                  </a:pathLst>
                </a:custGeom>
                <a:solidFill>
                  <a:srgbClr val="EDBB0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868BFEDE-5A04-4536-ABFA-F4EBCE1E10CD}"/>
                    </a:ext>
                  </a:extLst>
                </p:cNvPr>
                <p:cNvSpPr/>
                <p:nvPr/>
              </p:nvSpPr>
              <p:spPr>
                <a:xfrm>
                  <a:off x="16942092" y="9746796"/>
                  <a:ext cx="125587" cy="153905"/>
                </a:xfrm>
                <a:custGeom>
                  <a:avLst/>
                  <a:gdLst>
                    <a:gd name="connsiteX0" fmla="*/ 39056 w 125587"/>
                    <a:gd name="connsiteY0" fmla="*/ 2163 h 153905"/>
                    <a:gd name="connsiteX1" fmla="*/ 34729 w 125587"/>
                    <a:gd name="connsiteY1" fmla="*/ 0 h 153905"/>
                    <a:gd name="connsiteX2" fmla="*/ 117 w 125587"/>
                    <a:gd name="connsiteY2" fmla="*/ 41103 h 153905"/>
                    <a:gd name="connsiteX3" fmla="*/ 62852 w 125587"/>
                    <a:gd name="connsiteY3" fmla="*/ 144941 h 153905"/>
                    <a:gd name="connsiteX4" fmla="*/ 125588 w 125587"/>
                    <a:gd name="connsiteY4" fmla="*/ 134124 h 153905"/>
                    <a:gd name="connsiteX5" fmla="*/ 39056 w 125587"/>
                    <a:gd name="connsiteY5" fmla="*/ 2163 h 15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587" h="153905">
                      <a:moveTo>
                        <a:pt x="39056" y="2163"/>
                      </a:moveTo>
                      <a:cubicBezTo>
                        <a:pt x="36893" y="2163"/>
                        <a:pt x="36893" y="0"/>
                        <a:pt x="34729" y="0"/>
                      </a:cubicBezTo>
                      <a:cubicBezTo>
                        <a:pt x="15260" y="2163"/>
                        <a:pt x="2280" y="15143"/>
                        <a:pt x="117" y="41103"/>
                      </a:cubicBezTo>
                      <a:cubicBezTo>
                        <a:pt x="-2047" y="80042"/>
                        <a:pt x="26077" y="125471"/>
                        <a:pt x="62852" y="144941"/>
                      </a:cubicBezTo>
                      <a:cubicBezTo>
                        <a:pt x="90975" y="160084"/>
                        <a:pt x="116934" y="155757"/>
                        <a:pt x="125588" y="134124"/>
                      </a:cubicBezTo>
                      <a:cubicBezTo>
                        <a:pt x="121261" y="82205"/>
                        <a:pt x="84485" y="25960"/>
                        <a:pt x="39056" y="2163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8DF76854-B3EA-41F7-A363-C3E7339A66E0}"/>
                  </a:ext>
                </a:extLst>
              </p:cNvPr>
              <p:cNvSpPr/>
              <p:nvPr/>
            </p:nvSpPr>
            <p:spPr>
              <a:xfrm>
                <a:off x="15836767" y="8648418"/>
                <a:ext cx="1432098" cy="827967"/>
              </a:xfrm>
              <a:custGeom>
                <a:avLst/>
                <a:gdLst>
                  <a:gd name="connsiteX0" fmla="*/ 1432099 w 1432098"/>
                  <a:gd name="connsiteY0" fmla="*/ 754415 h 827967"/>
                  <a:gd name="connsiteX1" fmla="*/ 1295812 w 1432098"/>
                  <a:gd name="connsiteY1" fmla="*/ 827967 h 827967"/>
                  <a:gd name="connsiteX2" fmla="*/ 0 w 1432098"/>
                  <a:gd name="connsiteY2" fmla="*/ 425596 h 827967"/>
                  <a:gd name="connsiteX3" fmla="*/ 0 w 1432098"/>
                  <a:gd name="connsiteY3" fmla="*/ 118408 h 827967"/>
                  <a:gd name="connsiteX4" fmla="*/ 30287 w 1432098"/>
                  <a:gd name="connsiteY4" fmla="*/ 38366 h 827967"/>
                  <a:gd name="connsiteX5" fmla="*/ 155757 w 1432098"/>
                  <a:gd name="connsiteY5" fmla="*/ 16733 h 827967"/>
                  <a:gd name="connsiteX6" fmla="*/ 1432099 w 1432098"/>
                  <a:gd name="connsiteY6" fmla="*/ 754415 h 8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2098" h="827967">
                    <a:moveTo>
                      <a:pt x="1432099" y="754415"/>
                    </a:moveTo>
                    <a:lnTo>
                      <a:pt x="1295812" y="827967"/>
                    </a:lnTo>
                    <a:lnTo>
                      <a:pt x="0" y="425596"/>
                    </a:lnTo>
                    <a:lnTo>
                      <a:pt x="0" y="118408"/>
                    </a:lnTo>
                    <a:cubicBezTo>
                      <a:pt x="0" y="88122"/>
                      <a:pt x="10816" y="59999"/>
                      <a:pt x="30287" y="38366"/>
                    </a:cubicBezTo>
                    <a:cubicBezTo>
                      <a:pt x="64899" y="-573"/>
                      <a:pt x="103839" y="-13553"/>
                      <a:pt x="155757" y="16733"/>
                    </a:cubicBezTo>
                    <a:lnTo>
                      <a:pt x="1432099" y="754415"/>
                    </a:lnTo>
                    <a:close/>
                  </a:path>
                </a:pathLst>
              </a:custGeom>
              <a:solidFill>
                <a:srgbClr val="FFE057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7A050966-EFB0-41AD-82AF-63AA176D0627}"/>
                  </a:ext>
                </a:extLst>
              </p:cNvPr>
              <p:cNvSpPr/>
              <p:nvPr/>
            </p:nvSpPr>
            <p:spPr>
              <a:xfrm>
                <a:off x="16081220" y="9980432"/>
                <a:ext cx="343962" cy="497556"/>
              </a:xfrm>
              <a:custGeom>
                <a:avLst/>
                <a:gdLst>
                  <a:gd name="connsiteX0" fmla="*/ 343962 w 343962"/>
                  <a:gd name="connsiteY0" fmla="*/ 0 h 497556"/>
                  <a:gd name="connsiteX1" fmla="*/ 0 w 343962"/>
                  <a:gd name="connsiteY1" fmla="*/ 214166 h 497556"/>
                  <a:gd name="connsiteX2" fmla="*/ 343962 w 343962"/>
                  <a:gd name="connsiteY2" fmla="*/ 497557 h 497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962" h="497556">
                    <a:moveTo>
                      <a:pt x="343962" y="0"/>
                    </a:moveTo>
                    <a:lnTo>
                      <a:pt x="0" y="214166"/>
                    </a:lnTo>
                    <a:lnTo>
                      <a:pt x="343962" y="497557"/>
                    </a:lnTo>
                    <a:close/>
                  </a:path>
                </a:pathLst>
              </a:custGeom>
              <a:solidFill>
                <a:srgbClr val="B37A00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B4CE7C0D-4CF3-478E-B356-5AD3F704DC40}"/>
                  </a:ext>
                </a:extLst>
              </p:cNvPr>
              <p:cNvSpPr/>
              <p:nvPr/>
            </p:nvSpPr>
            <p:spPr>
              <a:xfrm>
                <a:off x="15654166" y="9930676"/>
                <a:ext cx="437870" cy="419678"/>
              </a:xfrm>
              <a:custGeom>
                <a:avLst/>
                <a:gdLst>
                  <a:gd name="connsiteX0" fmla="*/ 41987 w 437870"/>
                  <a:gd name="connsiteY0" fmla="*/ 419679 h 419678"/>
                  <a:gd name="connsiteX1" fmla="*/ 437870 w 437870"/>
                  <a:gd name="connsiteY1" fmla="*/ 218492 h 419678"/>
                  <a:gd name="connsiteX2" fmla="*/ 338358 w 437870"/>
                  <a:gd name="connsiteY2" fmla="*/ 0 h 419678"/>
                  <a:gd name="connsiteX3" fmla="*/ 271297 w 437870"/>
                  <a:gd name="connsiteY3" fmla="*/ 101675 h 419678"/>
                  <a:gd name="connsiteX4" fmla="*/ 41987 w 437870"/>
                  <a:gd name="connsiteY4" fmla="*/ 419679 h 41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870" h="419678">
                    <a:moveTo>
                      <a:pt x="41987" y="419679"/>
                    </a:moveTo>
                    <a:lnTo>
                      <a:pt x="437870" y="218492"/>
                    </a:lnTo>
                    <a:lnTo>
                      <a:pt x="338358" y="0"/>
                    </a:lnTo>
                    <a:cubicBezTo>
                      <a:pt x="338358" y="0"/>
                      <a:pt x="359991" y="56246"/>
                      <a:pt x="271297" y="101675"/>
                    </a:cubicBezTo>
                    <a:cubicBezTo>
                      <a:pt x="173949" y="151430"/>
                      <a:pt x="-105116" y="73552"/>
                      <a:pt x="41987" y="419679"/>
                    </a:cubicBezTo>
                    <a:close/>
                  </a:path>
                </a:pathLst>
              </a:custGeom>
              <a:solidFill>
                <a:srgbClr val="B37A00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2C2CB3DD-A851-4EF6-AC77-4D943E1DEF41}"/>
                  </a:ext>
                </a:extLst>
              </p:cNvPr>
              <p:cNvSpPr/>
              <p:nvPr/>
            </p:nvSpPr>
            <p:spPr>
              <a:xfrm>
                <a:off x="16425182" y="9549937"/>
                <a:ext cx="729029" cy="928051"/>
              </a:xfrm>
              <a:custGeom>
                <a:avLst/>
                <a:gdLst>
                  <a:gd name="connsiteX0" fmla="*/ 729029 w 729029"/>
                  <a:gd name="connsiteY0" fmla="*/ 0 h 928051"/>
                  <a:gd name="connsiteX1" fmla="*/ 0 w 729029"/>
                  <a:gd name="connsiteY1" fmla="*/ 430495 h 928051"/>
                  <a:gd name="connsiteX2" fmla="*/ 0 w 729029"/>
                  <a:gd name="connsiteY2" fmla="*/ 928052 h 928051"/>
                  <a:gd name="connsiteX3" fmla="*/ 729029 w 729029"/>
                  <a:gd name="connsiteY3" fmla="*/ 497557 h 92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9029" h="928051">
                    <a:moveTo>
                      <a:pt x="729029" y="0"/>
                    </a:moveTo>
                    <a:lnTo>
                      <a:pt x="0" y="430495"/>
                    </a:lnTo>
                    <a:lnTo>
                      <a:pt x="0" y="928052"/>
                    </a:lnTo>
                    <a:lnTo>
                      <a:pt x="729029" y="497557"/>
                    </a:lnTo>
                    <a:close/>
                  </a:path>
                </a:pathLst>
              </a:custGeom>
              <a:solidFill>
                <a:srgbClr val="D49800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47604511-7E38-40FA-BACE-C48BE1DD1FC2}"/>
                  </a:ext>
                </a:extLst>
              </p:cNvPr>
              <p:cNvSpPr/>
              <p:nvPr/>
            </p:nvSpPr>
            <p:spPr>
              <a:xfrm>
                <a:off x="16124486" y="9681897"/>
                <a:ext cx="813396" cy="391555"/>
              </a:xfrm>
              <a:custGeom>
                <a:avLst/>
                <a:gdLst>
                  <a:gd name="connsiteX0" fmla="*/ 173063 w 813396"/>
                  <a:gd name="connsiteY0" fmla="*/ 391556 h 391555"/>
                  <a:gd name="connsiteX1" fmla="*/ 767968 w 813396"/>
                  <a:gd name="connsiteY1" fmla="*/ 36776 h 391555"/>
                  <a:gd name="connsiteX2" fmla="*/ 813397 w 813396"/>
                  <a:gd name="connsiteY2" fmla="*/ 0 h 391555"/>
                  <a:gd name="connsiteX3" fmla="*/ 0 w 813396"/>
                  <a:gd name="connsiteY3" fmla="*/ 192533 h 39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3396" h="391555">
                    <a:moveTo>
                      <a:pt x="173063" y="391556"/>
                    </a:moveTo>
                    <a:lnTo>
                      <a:pt x="767968" y="36776"/>
                    </a:lnTo>
                    <a:lnTo>
                      <a:pt x="813397" y="0"/>
                    </a:lnTo>
                    <a:lnTo>
                      <a:pt x="0" y="192533"/>
                    </a:lnTo>
                    <a:close/>
                  </a:path>
                </a:pathLst>
              </a:custGeom>
              <a:solidFill>
                <a:srgbClr val="976305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grpSp>
            <p:nvGrpSpPr>
              <p:cNvPr id="553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5354353" y="7616118"/>
                <a:ext cx="1635448" cy="2446518"/>
                <a:chOff x="15354353" y="7616118"/>
                <a:chExt cx="1635448" cy="2446518"/>
              </a:xfrm>
              <a:solidFill>
                <a:srgbClr val="000000"/>
              </a:solidFill>
            </p:grpSpPr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1F5886D2-321E-4806-8B6E-2FF7B8A97CC9}"/>
                    </a:ext>
                  </a:extLst>
                </p:cNvPr>
                <p:cNvSpPr/>
                <p:nvPr/>
              </p:nvSpPr>
              <p:spPr>
                <a:xfrm>
                  <a:off x="16117995" y="7616118"/>
                  <a:ext cx="847515" cy="1741286"/>
                </a:xfrm>
                <a:custGeom>
                  <a:avLst/>
                  <a:gdLst>
                    <a:gd name="connsiteX0" fmla="*/ 813398 w 847515"/>
                    <a:gd name="connsiteY0" fmla="*/ 276739 h 1741286"/>
                    <a:gd name="connsiteX1" fmla="*/ 376413 w 847515"/>
                    <a:gd name="connsiteY1" fmla="*/ 23633 h 1741286"/>
                    <a:gd name="connsiteX2" fmla="*/ 190371 w 847515"/>
                    <a:gd name="connsiteY2" fmla="*/ 32286 h 1741286"/>
                    <a:gd name="connsiteX3" fmla="*/ 190371 w 847515"/>
                    <a:gd name="connsiteY3" fmla="*/ 34450 h 1741286"/>
                    <a:gd name="connsiteX4" fmla="*/ 183880 w 847515"/>
                    <a:gd name="connsiteY4" fmla="*/ 38777 h 1741286"/>
                    <a:gd name="connsiteX5" fmla="*/ 118981 w 847515"/>
                    <a:gd name="connsiteY5" fmla="*/ 175064 h 1741286"/>
                    <a:gd name="connsiteX6" fmla="*/ 0 w 847515"/>
                    <a:gd name="connsiteY6" fmla="*/ 1254546 h 1741286"/>
                    <a:gd name="connsiteX7" fmla="*/ 830704 w 847515"/>
                    <a:gd name="connsiteY7" fmla="*/ 1741286 h 1741286"/>
                    <a:gd name="connsiteX8" fmla="*/ 813398 w 847515"/>
                    <a:gd name="connsiteY8" fmla="*/ 276739 h 1741286"/>
                    <a:gd name="connsiteX9" fmla="*/ 826377 w 847515"/>
                    <a:gd name="connsiteY9" fmla="*/ 1533611 h 1741286"/>
                    <a:gd name="connsiteX10" fmla="*/ 181717 w 847515"/>
                    <a:gd name="connsiteY10" fmla="*/ 1155035 h 1741286"/>
                    <a:gd name="connsiteX11" fmla="*/ 300698 w 847515"/>
                    <a:gd name="connsiteY11" fmla="*/ 157758 h 1741286"/>
                    <a:gd name="connsiteX12" fmla="*/ 333147 w 847515"/>
                    <a:gd name="connsiteY12" fmla="*/ 125308 h 1741286"/>
                    <a:gd name="connsiteX13" fmla="*/ 348291 w 847515"/>
                    <a:gd name="connsiteY13" fmla="*/ 129635 h 1741286"/>
                    <a:gd name="connsiteX14" fmla="*/ 757152 w 847515"/>
                    <a:gd name="connsiteY14" fmla="*/ 365434 h 1741286"/>
                    <a:gd name="connsiteX15" fmla="*/ 826377 w 847515"/>
                    <a:gd name="connsiteY15" fmla="*/ 1533611 h 1741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7515" h="1741286">
                      <a:moveTo>
                        <a:pt x="813398" y="276739"/>
                      </a:moveTo>
                      <a:lnTo>
                        <a:pt x="376413" y="23633"/>
                      </a:lnTo>
                      <a:cubicBezTo>
                        <a:pt x="313677" y="-13142"/>
                        <a:pt x="242289" y="-4489"/>
                        <a:pt x="190371" y="32286"/>
                      </a:cubicBezTo>
                      <a:cubicBezTo>
                        <a:pt x="190371" y="32286"/>
                        <a:pt x="190371" y="34450"/>
                        <a:pt x="190371" y="34450"/>
                      </a:cubicBezTo>
                      <a:lnTo>
                        <a:pt x="183880" y="38777"/>
                      </a:lnTo>
                      <a:cubicBezTo>
                        <a:pt x="144941" y="69063"/>
                        <a:pt x="118981" y="118818"/>
                        <a:pt x="118981" y="175064"/>
                      </a:cubicBezTo>
                      <a:lnTo>
                        <a:pt x="0" y="1254546"/>
                      </a:lnTo>
                      <a:lnTo>
                        <a:pt x="830704" y="1741286"/>
                      </a:lnTo>
                      <a:cubicBezTo>
                        <a:pt x="837194" y="806745"/>
                        <a:pt x="813398" y="276739"/>
                        <a:pt x="813398" y="276739"/>
                      </a:cubicBezTo>
                      <a:close/>
                      <a:moveTo>
                        <a:pt x="826377" y="1533611"/>
                      </a:moveTo>
                      <a:lnTo>
                        <a:pt x="181717" y="1155035"/>
                      </a:lnTo>
                      <a:lnTo>
                        <a:pt x="300698" y="157758"/>
                      </a:lnTo>
                      <a:cubicBezTo>
                        <a:pt x="300698" y="136125"/>
                        <a:pt x="320168" y="125308"/>
                        <a:pt x="333147" y="125308"/>
                      </a:cubicBezTo>
                      <a:cubicBezTo>
                        <a:pt x="337474" y="125308"/>
                        <a:pt x="343964" y="127472"/>
                        <a:pt x="348291" y="129635"/>
                      </a:cubicBezTo>
                      <a:lnTo>
                        <a:pt x="757152" y="365434"/>
                      </a:lnTo>
                      <a:cubicBezTo>
                        <a:pt x="809071" y="451965"/>
                        <a:pt x="884786" y="761316"/>
                        <a:pt x="826377" y="1533611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91DC4F71-879A-498D-9F45-040B729FC14C}"/>
                    </a:ext>
                  </a:extLst>
                </p:cNvPr>
                <p:cNvSpPr/>
                <p:nvPr/>
              </p:nvSpPr>
              <p:spPr>
                <a:xfrm>
                  <a:off x="16115832" y="7654894"/>
                  <a:ext cx="835029" cy="1702509"/>
                </a:xfrm>
                <a:custGeom>
                  <a:avLst/>
                  <a:gdLst>
                    <a:gd name="connsiteX0" fmla="*/ 149268 w 835029"/>
                    <a:gd name="connsiteY0" fmla="*/ 101674 h 1702509"/>
                    <a:gd name="connsiteX1" fmla="*/ 183880 w 835029"/>
                    <a:gd name="connsiteY1" fmla="*/ 0 h 1702509"/>
                    <a:gd name="connsiteX2" fmla="*/ 118981 w 835029"/>
                    <a:gd name="connsiteY2" fmla="*/ 136287 h 1702509"/>
                    <a:gd name="connsiteX3" fmla="*/ 0 w 835029"/>
                    <a:gd name="connsiteY3" fmla="*/ 1215769 h 1702509"/>
                    <a:gd name="connsiteX4" fmla="*/ 830704 w 835029"/>
                    <a:gd name="connsiteY4" fmla="*/ 1702509 h 1702509"/>
                    <a:gd name="connsiteX5" fmla="*/ 835030 w 835029"/>
                    <a:gd name="connsiteY5" fmla="*/ 1652754 h 1702509"/>
                    <a:gd name="connsiteX6" fmla="*/ 32449 w 835029"/>
                    <a:gd name="connsiteY6" fmla="*/ 1181157 h 1702509"/>
                    <a:gd name="connsiteX7" fmla="*/ 149268 w 835029"/>
                    <a:gd name="connsiteY7" fmla="*/ 101674 h 1702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5029" h="1702509">
                      <a:moveTo>
                        <a:pt x="149268" y="101674"/>
                      </a:moveTo>
                      <a:cubicBezTo>
                        <a:pt x="149268" y="62735"/>
                        <a:pt x="162247" y="28123"/>
                        <a:pt x="183880" y="0"/>
                      </a:cubicBezTo>
                      <a:cubicBezTo>
                        <a:pt x="144941" y="30286"/>
                        <a:pt x="118981" y="80041"/>
                        <a:pt x="118981" y="136287"/>
                      </a:cubicBezTo>
                      <a:lnTo>
                        <a:pt x="0" y="1215769"/>
                      </a:lnTo>
                      <a:lnTo>
                        <a:pt x="830704" y="1702509"/>
                      </a:lnTo>
                      <a:cubicBezTo>
                        <a:pt x="832867" y="1685203"/>
                        <a:pt x="832867" y="1670060"/>
                        <a:pt x="835030" y="1652754"/>
                      </a:cubicBezTo>
                      <a:lnTo>
                        <a:pt x="32449" y="1181157"/>
                      </a:lnTo>
                      <a:lnTo>
                        <a:pt x="149268" y="101674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7C1F491D-6255-4542-BF81-938AF2589F69}"/>
                    </a:ext>
                  </a:extLst>
                </p:cNvPr>
                <p:cNvSpPr/>
                <p:nvPr/>
              </p:nvSpPr>
              <p:spPr>
                <a:xfrm>
                  <a:off x="16299712" y="7741426"/>
                  <a:ext cx="646824" cy="1408302"/>
                </a:xfrm>
                <a:custGeom>
                  <a:avLst/>
                  <a:gdLst>
                    <a:gd name="connsiteX0" fmla="*/ 149268 w 646824"/>
                    <a:gd name="connsiteY0" fmla="*/ 0 h 1408302"/>
                    <a:gd name="connsiteX1" fmla="*/ 118981 w 646824"/>
                    <a:gd name="connsiteY1" fmla="*/ 32449 h 1408302"/>
                    <a:gd name="connsiteX2" fmla="*/ 0 w 646824"/>
                    <a:gd name="connsiteY2" fmla="*/ 1029726 h 1408302"/>
                    <a:gd name="connsiteX3" fmla="*/ 644660 w 646824"/>
                    <a:gd name="connsiteY3" fmla="*/ 1408302 h 1408302"/>
                    <a:gd name="connsiteX4" fmla="*/ 646824 w 646824"/>
                    <a:gd name="connsiteY4" fmla="*/ 1358546 h 1408302"/>
                    <a:gd name="connsiteX5" fmla="*/ 28123 w 646824"/>
                    <a:gd name="connsiteY5" fmla="*/ 995114 h 1408302"/>
                    <a:gd name="connsiteX6" fmla="*/ 149268 w 646824"/>
                    <a:gd name="connsiteY6" fmla="*/ 0 h 1408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6824" h="1408302">
                      <a:moveTo>
                        <a:pt x="149268" y="0"/>
                      </a:moveTo>
                      <a:cubicBezTo>
                        <a:pt x="136287" y="0"/>
                        <a:pt x="118981" y="10816"/>
                        <a:pt x="118981" y="32449"/>
                      </a:cubicBezTo>
                      <a:lnTo>
                        <a:pt x="0" y="1029726"/>
                      </a:lnTo>
                      <a:lnTo>
                        <a:pt x="644660" y="1408302"/>
                      </a:lnTo>
                      <a:cubicBezTo>
                        <a:pt x="646824" y="1390996"/>
                        <a:pt x="646824" y="1375853"/>
                        <a:pt x="646824" y="1358546"/>
                      </a:cubicBezTo>
                      <a:lnTo>
                        <a:pt x="28123" y="995114"/>
                      </a:lnTo>
                      <a:lnTo>
                        <a:pt x="149268" y="0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C4B6EEBC-94C3-4D24-AF9B-564B2D41ACD8}"/>
                    </a:ext>
                  </a:extLst>
                </p:cNvPr>
                <p:cNvSpPr/>
                <p:nvPr/>
              </p:nvSpPr>
              <p:spPr>
                <a:xfrm>
                  <a:off x="15449539" y="8556986"/>
                  <a:ext cx="718212" cy="873969"/>
                </a:xfrm>
                <a:custGeom>
                  <a:avLst/>
                  <a:gdLst>
                    <a:gd name="connsiteX0" fmla="*/ 718213 w 718212"/>
                    <a:gd name="connsiteY0" fmla="*/ 0 h 873969"/>
                    <a:gd name="connsiteX1" fmla="*/ 417515 w 718212"/>
                    <a:gd name="connsiteY1" fmla="*/ 270411 h 873969"/>
                    <a:gd name="connsiteX2" fmla="*/ 0 w 718212"/>
                    <a:gd name="connsiteY2" fmla="*/ 413189 h 873969"/>
                    <a:gd name="connsiteX3" fmla="*/ 93021 w 718212"/>
                    <a:gd name="connsiteY3" fmla="*/ 873970 h 873969"/>
                    <a:gd name="connsiteX4" fmla="*/ 670620 w 718212"/>
                    <a:gd name="connsiteY4" fmla="*/ 430495 h 873969"/>
                    <a:gd name="connsiteX5" fmla="*/ 718213 w 718212"/>
                    <a:gd name="connsiteY5" fmla="*/ 0 h 873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8212" h="873969">
                      <a:moveTo>
                        <a:pt x="718213" y="0"/>
                      </a:moveTo>
                      <a:cubicBezTo>
                        <a:pt x="718213" y="0"/>
                        <a:pt x="504046" y="220656"/>
                        <a:pt x="417515" y="270411"/>
                      </a:cubicBezTo>
                      <a:cubicBezTo>
                        <a:pt x="322330" y="326657"/>
                        <a:pt x="0" y="413189"/>
                        <a:pt x="0" y="413189"/>
                      </a:cubicBezTo>
                      <a:lnTo>
                        <a:pt x="93021" y="873970"/>
                      </a:lnTo>
                      <a:lnTo>
                        <a:pt x="670620" y="430495"/>
                      </a:lnTo>
                      <a:lnTo>
                        <a:pt x="718213" y="0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664BB205-2060-4CC5-962B-F1E4F2DBD49E}"/>
                    </a:ext>
                  </a:extLst>
                </p:cNvPr>
                <p:cNvSpPr/>
                <p:nvPr/>
              </p:nvSpPr>
              <p:spPr>
                <a:xfrm>
                  <a:off x="15354353" y="8807928"/>
                  <a:ext cx="1635448" cy="941031"/>
                </a:xfrm>
                <a:custGeom>
                  <a:avLst/>
                  <a:gdLst>
                    <a:gd name="connsiteX0" fmla="*/ 1635449 w 1635448"/>
                    <a:gd name="connsiteY0" fmla="*/ 436985 h 941031"/>
                    <a:gd name="connsiteX1" fmla="*/ 770132 w 1635448"/>
                    <a:gd name="connsiteY1" fmla="*/ 941031 h 941031"/>
                    <a:gd name="connsiteX2" fmla="*/ 0 w 1635448"/>
                    <a:gd name="connsiteY2" fmla="*/ 504047 h 941031"/>
                    <a:gd name="connsiteX3" fmla="*/ 865316 w 1635448"/>
                    <a:gd name="connsiteY3" fmla="*/ 0 h 941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5448" h="941031">
                      <a:moveTo>
                        <a:pt x="1635449" y="436985"/>
                      </a:moveTo>
                      <a:lnTo>
                        <a:pt x="770132" y="941031"/>
                      </a:lnTo>
                      <a:lnTo>
                        <a:pt x="0" y="504047"/>
                      </a:lnTo>
                      <a:lnTo>
                        <a:pt x="865316" y="0"/>
                      </a:lnTo>
                      <a:close/>
                    </a:path>
                  </a:pathLst>
                </a:custGeom>
                <a:solidFill>
                  <a:srgbClr val="0E0E0E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grpSp>
              <p:nvGrpSpPr>
                <p:cNvPr id="559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743746" y="8618763"/>
                  <a:ext cx="1185482" cy="1026358"/>
                  <a:chOff x="15743746" y="8618763"/>
                  <a:chExt cx="1185482" cy="1026358"/>
                </a:xfrm>
                <a:solidFill>
                  <a:srgbClr val="000000"/>
                </a:solidFill>
              </p:grpSpPr>
              <p:sp>
                <p:nvSpPr>
                  <p:cNvPr id="560" name="Freeform: Shape 559">
                    <a:extLst>
                      <a:ext uri="{FF2B5EF4-FFF2-40B4-BE49-F238E27FC236}">
                        <a16:creationId xmlns:a16="http://schemas.microsoft.com/office/drawing/2014/main" id="{0C5730BD-7A67-45BD-8422-B00DE2A5A1F0}"/>
                      </a:ext>
                    </a:extLst>
                  </p:cNvPr>
                  <p:cNvSpPr/>
                  <p:nvPr/>
                </p:nvSpPr>
                <p:spPr>
                  <a:xfrm>
                    <a:off x="15787011" y="8909603"/>
                    <a:ext cx="722539" cy="473219"/>
                  </a:xfrm>
                  <a:custGeom>
                    <a:avLst/>
                    <a:gdLst>
                      <a:gd name="connsiteX0" fmla="*/ 722540 w 722539"/>
                      <a:gd name="connsiteY0" fmla="*/ 203349 h 473219"/>
                      <a:gd name="connsiteX1" fmla="*/ 722540 w 722539"/>
                      <a:gd name="connsiteY1" fmla="*/ 246615 h 473219"/>
                      <a:gd name="connsiteX2" fmla="*/ 698743 w 722539"/>
                      <a:gd name="connsiteY2" fmla="*/ 292044 h 473219"/>
                      <a:gd name="connsiteX3" fmla="*/ 406698 w 722539"/>
                      <a:gd name="connsiteY3" fmla="*/ 458617 h 473219"/>
                      <a:gd name="connsiteX4" fmla="*/ 289881 w 722539"/>
                      <a:gd name="connsiteY4" fmla="*/ 458617 h 473219"/>
                      <a:gd name="connsiteX5" fmla="*/ 0 w 722539"/>
                      <a:gd name="connsiteY5" fmla="*/ 259595 h 473219"/>
                      <a:gd name="connsiteX6" fmla="*/ 339637 w 722539"/>
                      <a:gd name="connsiteY6" fmla="*/ 0 h 473219"/>
                      <a:gd name="connsiteX7" fmla="*/ 514863 w 722539"/>
                      <a:gd name="connsiteY7" fmla="*/ 99512 h 473219"/>
                      <a:gd name="connsiteX8" fmla="*/ 670620 w 722539"/>
                      <a:gd name="connsiteY8" fmla="*/ 188206 h 473219"/>
                      <a:gd name="connsiteX9" fmla="*/ 722540 w 722539"/>
                      <a:gd name="connsiteY9" fmla="*/ 203349 h 473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22539" h="473219">
                        <a:moveTo>
                          <a:pt x="722540" y="203349"/>
                        </a:moveTo>
                        <a:lnTo>
                          <a:pt x="722540" y="246615"/>
                        </a:lnTo>
                        <a:cubicBezTo>
                          <a:pt x="722540" y="263921"/>
                          <a:pt x="716050" y="281228"/>
                          <a:pt x="698743" y="292044"/>
                        </a:cubicBezTo>
                        <a:lnTo>
                          <a:pt x="406698" y="458617"/>
                        </a:lnTo>
                        <a:cubicBezTo>
                          <a:pt x="369923" y="478087"/>
                          <a:pt x="326658" y="478087"/>
                          <a:pt x="289881" y="458617"/>
                        </a:cubicBezTo>
                        <a:lnTo>
                          <a:pt x="0" y="259595"/>
                        </a:lnTo>
                        <a:lnTo>
                          <a:pt x="339637" y="0"/>
                        </a:lnTo>
                        <a:lnTo>
                          <a:pt x="514863" y="99512"/>
                        </a:lnTo>
                        <a:lnTo>
                          <a:pt x="670620" y="188206"/>
                        </a:lnTo>
                        <a:lnTo>
                          <a:pt x="722540" y="203349"/>
                        </a:lnTo>
                        <a:close/>
                      </a:path>
                    </a:pathLst>
                  </a:custGeom>
                  <a:solidFill>
                    <a:srgbClr val="545557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Freeform: Shape 560">
                    <a:extLst>
                      <a:ext uri="{FF2B5EF4-FFF2-40B4-BE49-F238E27FC236}">
                        <a16:creationId xmlns:a16="http://schemas.microsoft.com/office/drawing/2014/main" id="{F8229274-E2E8-41CA-A072-665B3406F0D7}"/>
                      </a:ext>
                    </a:extLst>
                  </p:cNvPr>
                  <p:cNvSpPr/>
                  <p:nvPr/>
                </p:nvSpPr>
                <p:spPr>
                  <a:xfrm>
                    <a:off x="15745910" y="9102136"/>
                    <a:ext cx="763641" cy="282309"/>
                  </a:xfrm>
                  <a:custGeom>
                    <a:avLst/>
                    <a:gdLst>
                      <a:gd name="connsiteX0" fmla="*/ 763641 w 763641"/>
                      <a:gd name="connsiteY0" fmla="*/ 10816 h 282309"/>
                      <a:gd name="connsiteX1" fmla="*/ 763641 w 763641"/>
                      <a:gd name="connsiteY1" fmla="*/ 54082 h 282309"/>
                      <a:gd name="connsiteX2" fmla="*/ 739844 w 763641"/>
                      <a:gd name="connsiteY2" fmla="*/ 99512 h 282309"/>
                      <a:gd name="connsiteX3" fmla="*/ 447800 w 763641"/>
                      <a:gd name="connsiteY3" fmla="*/ 266084 h 282309"/>
                      <a:gd name="connsiteX4" fmla="*/ 330983 w 763641"/>
                      <a:gd name="connsiteY4" fmla="*/ 266084 h 282309"/>
                      <a:gd name="connsiteX5" fmla="*/ 0 w 763641"/>
                      <a:gd name="connsiteY5" fmla="*/ 75715 h 282309"/>
                      <a:gd name="connsiteX6" fmla="*/ 0 w 763641"/>
                      <a:gd name="connsiteY6" fmla="*/ 30286 h 282309"/>
                      <a:gd name="connsiteX7" fmla="*/ 711722 w 763641"/>
                      <a:gd name="connsiteY7" fmla="*/ 0 h 282309"/>
                      <a:gd name="connsiteX8" fmla="*/ 763641 w 763641"/>
                      <a:gd name="connsiteY8" fmla="*/ 10816 h 282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3641" h="282309">
                        <a:moveTo>
                          <a:pt x="763641" y="10816"/>
                        </a:moveTo>
                        <a:lnTo>
                          <a:pt x="763641" y="54082"/>
                        </a:lnTo>
                        <a:cubicBezTo>
                          <a:pt x="763641" y="71388"/>
                          <a:pt x="757152" y="88695"/>
                          <a:pt x="739844" y="99512"/>
                        </a:cubicBezTo>
                        <a:lnTo>
                          <a:pt x="447800" y="266084"/>
                        </a:lnTo>
                        <a:cubicBezTo>
                          <a:pt x="411025" y="287717"/>
                          <a:pt x="367759" y="287717"/>
                          <a:pt x="330983" y="266084"/>
                        </a:cubicBezTo>
                        <a:lnTo>
                          <a:pt x="0" y="75715"/>
                        </a:lnTo>
                        <a:lnTo>
                          <a:pt x="0" y="30286"/>
                        </a:lnTo>
                        <a:lnTo>
                          <a:pt x="711722" y="0"/>
                        </a:lnTo>
                        <a:lnTo>
                          <a:pt x="763641" y="10816"/>
                        </a:lnTo>
                        <a:close/>
                      </a:path>
                    </a:pathLst>
                  </a:custGeom>
                  <a:solidFill>
                    <a:srgbClr val="545557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Freeform: Shape 561">
                    <a:extLst>
                      <a:ext uri="{FF2B5EF4-FFF2-40B4-BE49-F238E27FC236}">
                        <a16:creationId xmlns:a16="http://schemas.microsoft.com/office/drawing/2014/main" id="{F4E1571D-9AB3-4B5A-8778-6B9C95F7C410}"/>
                      </a:ext>
                    </a:extLst>
                  </p:cNvPr>
                  <p:cNvSpPr/>
                  <p:nvPr/>
                </p:nvSpPr>
                <p:spPr>
                  <a:xfrm>
                    <a:off x="15743746" y="8887970"/>
                    <a:ext cx="764182" cy="451046"/>
                  </a:xfrm>
                  <a:custGeom>
                    <a:avLst/>
                    <a:gdLst>
                      <a:gd name="connsiteX0" fmla="*/ 0 w 764182"/>
                      <a:gd name="connsiteY0" fmla="*/ 244452 h 451046"/>
                      <a:gd name="connsiteX1" fmla="*/ 330983 w 764182"/>
                      <a:gd name="connsiteY1" fmla="*/ 434822 h 451046"/>
                      <a:gd name="connsiteX2" fmla="*/ 447801 w 764182"/>
                      <a:gd name="connsiteY2" fmla="*/ 434822 h 451046"/>
                      <a:gd name="connsiteX3" fmla="*/ 739846 w 764182"/>
                      <a:gd name="connsiteY3" fmla="*/ 268248 h 451046"/>
                      <a:gd name="connsiteX4" fmla="*/ 739846 w 764182"/>
                      <a:gd name="connsiteY4" fmla="*/ 183880 h 451046"/>
                      <a:gd name="connsiteX5" fmla="*/ 421842 w 764182"/>
                      <a:gd name="connsiteY5" fmla="*/ 0 h 451046"/>
                      <a:gd name="connsiteX6" fmla="*/ 0 w 764182"/>
                      <a:gd name="connsiteY6" fmla="*/ 244452 h 451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4182" h="451046">
                        <a:moveTo>
                          <a:pt x="0" y="244452"/>
                        </a:moveTo>
                        <a:lnTo>
                          <a:pt x="330983" y="434822"/>
                        </a:lnTo>
                        <a:cubicBezTo>
                          <a:pt x="367759" y="456454"/>
                          <a:pt x="411025" y="456454"/>
                          <a:pt x="447801" y="434822"/>
                        </a:cubicBezTo>
                        <a:lnTo>
                          <a:pt x="739846" y="268248"/>
                        </a:lnTo>
                        <a:cubicBezTo>
                          <a:pt x="772295" y="248778"/>
                          <a:pt x="772295" y="203349"/>
                          <a:pt x="739846" y="183880"/>
                        </a:cubicBezTo>
                        <a:lnTo>
                          <a:pt x="421842" y="0"/>
                        </a:lnTo>
                        <a:lnTo>
                          <a:pt x="0" y="244452"/>
                        </a:lnTo>
                        <a:close/>
                      </a:path>
                    </a:pathLst>
                  </a:custGeom>
                  <a:solidFill>
                    <a:srgbClr val="646566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Freeform: Shape 562">
                    <a:extLst>
                      <a:ext uri="{FF2B5EF4-FFF2-40B4-BE49-F238E27FC236}">
                        <a16:creationId xmlns:a16="http://schemas.microsoft.com/office/drawing/2014/main" id="{0CD161E0-C4B2-4B37-ABD0-43F5B5C0F6BC}"/>
                      </a:ext>
                    </a:extLst>
                  </p:cNvPr>
                  <p:cNvSpPr/>
                  <p:nvPr/>
                </p:nvSpPr>
                <p:spPr>
                  <a:xfrm>
                    <a:off x="16105015" y="8618763"/>
                    <a:ext cx="573271" cy="418473"/>
                  </a:xfrm>
                  <a:custGeom>
                    <a:avLst/>
                    <a:gdLst>
                      <a:gd name="connsiteX0" fmla="*/ 194696 w 573271"/>
                      <a:gd name="connsiteY0" fmla="*/ 418474 h 418473"/>
                      <a:gd name="connsiteX1" fmla="*/ 542985 w 573271"/>
                      <a:gd name="connsiteY1" fmla="*/ 137246 h 418473"/>
                      <a:gd name="connsiteX2" fmla="*/ 573272 w 573271"/>
                      <a:gd name="connsiteY2" fmla="*/ 61531 h 418473"/>
                      <a:gd name="connsiteX3" fmla="*/ 475924 w 573271"/>
                      <a:gd name="connsiteY3" fmla="*/ 3122 h 418473"/>
                      <a:gd name="connsiteX4" fmla="*/ 183880 w 573271"/>
                      <a:gd name="connsiteY4" fmla="*/ 158879 h 418473"/>
                      <a:gd name="connsiteX5" fmla="*/ 0 w 573271"/>
                      <a:gd name="connsiteY5" fmla="*/ 258391 h 418473"/>
                      <a:gd name="connsiteX6" fmla="*/ 56245 w 573271"/>
                      <a:gd name="connsiteY6" fmla="*/ 288677 h 418473"/>
                      <a:gd name="connsiteX7" fmla="*/ 194696 w 573271"/>
                      <a:gd name="connsiteY7" fmla="*/ 418474 h 418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73271" h="418473">
                        <a:moveTo>
                          <a:pt x="194696" y="418474"/>
                        </a:moveTo>
                        <a:lnTo>
                          <a:pt x="542985" y="137246"/>
                        </a:lnTo>
                        <a:lnTo>
                          <a:pt x="573272" y="61531"/>
                        </a:lnTo>
                        <a:cubicBezTo>
                          <a:pt x="573272" y="31245"/>
                          <a:pt x="501884" y="-12021"/>
                          <a:pt x="475924" y="3122"/>
                        </a:cubicBezTo>
                        <a:lnTo>
                          <a:pt x="183880" y="158879"/>
                        </a:lnTo>
                        <a:cubicBezTo>
                          <a:pt x="144941" y="182675"/>
                          <a:pt x="0" y="212961"/>
                          <a:pt x="0" y="258391"/>
                        </a:cubicBezTo>
                        <a:lnTo>
                          <a:pt x="56245" y="288677"/>
                        </a:lnTo>
                        <a:lnTo>
                          <a:pt x="194696" y="418474"/>
                        </a:lnTo>
                        <a:close/>
                      </a:path>
                    </a:pathLst>
                  </a:custGeom>
                  <a:solidFill>
                    <a:srgbClr val="848484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Freeform: Shape 563">
                    <a:extLst>
                      <a:ext uri="{FF2B5EF4-FFF2-40B4-BE49-F238E27FC236}">
                        <a16:creationId xmlns:a16="http://schemas.microsoft.com/office/drawing/2014/main" id="{E24E3505-6038-42F0-B4FD-22AE9466D481}"/>
                      </a:ext>
                    </a:extLst>
                  </p:cNvPr>
                  <p:cNvSpPr/>
                  <p:nvPr/>
                </p:nvSpPr>
                <p:spPr>
                  <a:xfrm>
                    <a:off x="16126648" y="8652201"/>
                    <a:ext cx="553801" cy="733325"/>
                  </a:xfrm>
                  <a:custGeom>
                    <a:avLst/>
                    <a:gdLst>
                      <a:gd name="connsiteX0" fmla="*/ 495394 w 553801"/>
                      <a:gd name="connsiteY0" fmla="*/ 6460 h 733325"/>
                      <a:gd name="connsiteX1" fmla="*/ 203350 w 553801"/>
                      <a:gd name="connsiteY1" fmla="*/ 162217 h 733325"/>
                      <a:gd name="connsiteX2" fmla="*/ 19470 w 553801"/>
                      <a:gd name="connsiteY2" fmla="*/ 261728 h 733325"/>
                      <a:gd name="connsiteX3" fmla="*/ 0 w 553801"/>
                      <a:gd name="connsiteY3" fmla="*/ 733326 h 733325"/>
                      <a:gd name="connsiteX4" fmla="*/ 441312 w 553801"/>
                      <a:gd name="connsiteY4" fmla="*/ 510506 h 733325"/>
                      <a:gd name="connsiteX5" fmla="*/ 553802 w 553801"/>
                      <a:gd name="connsiteY5" fmla="*/ 41073 h 733325"/>
                      <a:gd name="connsiteX6" fmla="*/ 495394 w 553801"/>
                      <a:gd name="connsiteY6" fmla="*/ 6460 h 733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3801" h="733325">
                        <a:moveTo>
                          <a:pt x="495394" y="6460"/>
                        </a:moveTo>
                        <a:lnTo>
                          <a:pt x="203350" y="162217"/>
                        </a:lnTo>
                        <a:cubicBezTo>
                          <a:pt x="164410" y="186013"/>
                          <a:pt x="19470" y="216299"/>
                          <a:pt x="19470" y="261728"/>
                        </a:cubicBezTo>
                        <a:lnTo>
                          <a:pt x="0" y="733326"/>
                        </a:lnTo>
                        <a:lnTo>
                          <a:pt x="441312" y="510506"/>
                        </a:lnTo>
                        <a:lnTo>
                          <a:pt x="553802" y="41073"/>
                        </a:lnTo>
                        <a:cubicBezTo>
                          <a:pt x="553802" y="8623"/>
                          <a:pt x="521353" y="-10846"/>
                          <a:pt x="495394" y="6460"/>
                        </a:cubicBezTo>
                        <a:close/>
                      </a:path>
                    </a:pathLst>
                  </a:custGeom>
                  <a:solidFill>
                    <a:srgbClr val="414245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Freeform: Shape 564">
                    <a:extLst>
                      <a:ext uri="{FF2B5EF4-FFF2-40B4-BE49-F238E27FC236}">
                        <a16:creationId xmlns:a16="http://schemas.microsoft.com/office/drawing/2014/main" id="{625F2EBF-011F-4F0D-B140-F9EB74D74456}"/>
                      </a:ext>
                    </a:extLst>
                  </p:cNvPr>
                  <p:cNvSpPr/>
                  <p:nvPr/>
                </p:nvSpPr>
                <p:spPr>
                  <a:xfrm>
                    <a:off x="16211017" y="8706254"/>
                    <a:ext cx="718211" cy="873969"/>
                  </a:xfrm>
                  <a:custGeom>
                    <a:avLst/>
                    <a:gdLst>
                      <a:gd name="connsiteX0" fmla="*/ 718211 w 718211"/>
                      <a:gd name="connsiteY0" fmla="*/ 0 h 873969"/>
                      <a:gd name="connsiteX1" fmla="*/ 0 w 718211"/>
                      <a:gd name="connsiteY1" fmla="*/ 413188 h 873969"/>
                      <a:gd name="connsiteX2" fmla="*/ 90857 w 718211"/>
                      <a:gd name="connsiteY2" fmla="*/ 873969 h 873969"/>
                      <a:gd name="connsiteX3" fmla="*/ 670620 w 718211"/>
                      <a:gd name="connsiteY3" fmla="*/ 430495 h 873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8211" h="873969">
                        <a:moveTo>
                          <a:pt x="718211" y="0"/>
                        </a:moveTo>
                        <a:lnTo>
                          <a:pt x="0" y="413188"/>
                        </a:lnTo>
                        <a:lnTo>
                          <a:pt x="90857" y="873969"/>
                        </a:lnTo>
                        <a:lnTo>
                          <a:pt x="670620" y="430495"/>
                        </a:lnTo>
                        <a:close/>
                      </a:path>
                    </a:pathLst>
                  </a:custGeom>
                  <a:solidFill>
                    <a:srgbClr val="838383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6" name="Freeform: Shape 565">
                    <a:extLst>
                      <a:ext uri="{FF2B5EF4-FFF2-40B4-BE49-F238E27FC236}">
                        <a16:creationId xmlns:a16="http://schemas.microsoft.com/office/drawing/2014/main" id="{99468282-3124-41E7-AB72-1694B921447B}"/>
                      </a:ext>
                    </a:extLst>
                  </p:cNvPr>
                  <p:cNvSpPr/>
                  <p:nvPr/>
                </p:nvSpPr>
                <p:spPr>
                  <a:xfrm>
                    <a:off x="16211017" y="8771153"/>
                    <a:ext cx="718211" cy="873969"/>
                  </a:xfrm>
                  <a:custGeom>
                    <a:avLst/>
                    <a:gdLst>
                      <a:gd name="connsiteX0" fmla="*/ 718211 w 718211"/>
                      <a:gd name="connsiteY0" fmla="*/ 0 h 873969"/>
                      <a:gd name="connsiteX1" fmla="*/ 0 w 718211"/>
                      <a:gd name="connsiteY1" fmla="*/ 413188 h 873969"/>
                      <a:gd name="connsiteX2" fmla="*/ 90857 w 718211"/>
                      <a:gd name="connsiteY2" fmla="*/ 873969 h 873969"/>
                      <a:gd name="connsiteX3" fmla="*/ 670620 w 718211"/>
                      <a:gd name="connsiteY3" fmla="*/ 430495 h 873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18211" h="873969">
                        <a:moveTo>
                          <a:pt x="718211" y="0"/>
                        </a:moveTo>
                        <a:lnTo>
                          <a:pt x="0" y="413188"/>
                        </a:lnTo>
                        <a:lnTo>
                          <a:pt x="90857" y="873969"/>
                        </a:lnTo>
                        <a:lnTo>
                          <a:pt x="670620" y="430495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72B984C5-1561-40A2-8F55-F9B21BE8A8FC}"/>
                    </a:ext>
                  </a:extLst>
                </p:cNvPr>
                <p:cNvSpPr/>
                <p:nvPr/>
              </p:nvSpPr>
              <p:spPr>
                <a:xfrm>
                  <a:off x="15562030" y="7633148"/>
                  <a:ext cx="932377" cy="512813"/>
                </a:xfrm>
                <a:custGeom>
                  <a:avLst/>
                  <a:gdLst>
                    <a:gd name="connsiteX0" fmla="*/ 932378 w 932377"/>
                    <a:gd name="connsiteY0" fmla="*/ 71502 h 512813"/>
                    <a:gd name="connsiteX1" fmla="*/ 672783 w 932377"/>
                    <a:gd name="connsiteY1" fmla="*/ 222933 h 512813"/>
                    <a:gd name="connsiteX2" fmla="*/ 173063 w 932377"/>
                    <a:gd name="connsiteY2" fmla="*/ 512814 h 512813"/>
                    <a:gd name="connsiteX3" fmla="*/ 0 w 932377"/>
                    <a:gd name="connsiteY3" fmla="*/ 512814 h 512813"/>
                    <a:gd name="connsiteX4" fmla="*/ 737682 w 932377"/>
                    <a:gd name="connsiteY4" fmla="*/ 84482 h 512813"/>
                    <a:gd name="connsiteX5" fmla="*/ 744171 w 932377"/>
                    <a:gd name="connsiteY5" fmla="*/ 80155 h 512813"/>
                    <a:gd name="connsiteX6" fmla="*/ 744171 w 932377"/>
                    <a:gd name="connsiteY6" fmla="*/ 77993 h 512813"/>
                    <a:gd name="connsiteX7" fmla="*/ 930215 w 932377"/>
                    <a:gd name="connsiteY7" fmla="*/ 4440 h 512813"/>
                    <a:gd name="connsiteX8" fmla="*/ 930215 w 932377"/>
                    <a:gd name="connsiteY8" fmla="*/ 71502 h 51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2377" h="512813">
                      <a:moveTo>
                        <a:pt x="932378" y="71502"/>
                      </a:moveTo>
                      <a:lnTo>
                        <a:pt x="672783" y="222933"/>
                      </a:lnTo>
                      <a:lnTo>
                        <a:pt x="173063" y="512814"/>
                      </a:lnTo>
                      <a:lnTo>
                        <a:pt x="0" y="512814"/>
                      </a:lnTo>
                      <a:lnTo>
                        <a:pt x="737682" y="84482"/>
                      </a:lnTo>
                      <a:lnTo>
                        <a:pt x="744171" y="80155"/>
                      </a:lnTo>
                      <a:cubicBezTo>
                        <a:pt x="744171" y="80155"/>
                        <a:pt x="744171" y="80155"/>
                        <a:pt x="744171" y="77993"/>
                      </a:cubicBezTo>
                      <a:cubicBezTo>
                        <a:pt x="789601" y="45543"/>
                        <a:pt x="873969" y="-17193"/>
                        <a:pt x="930215" y="4440"/>
                      </a:cubicBezTo>
                      <a:lnTo>
                        <a:pt x="930215" y="71502"/>
                      </a:lnTo>
                      <a:close/>
                    </a:path>
                  </a:pathLst>
                </a:custGeom>
                <a:solidFill>
                  <a:srgbClr val="1E1E1E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65E6EE4C-12FB-455D-AE48-96466731655B}"/>
                    </a:ext>
                  </a:extLst>
                </p:cNvPr>
                <p:cNvSpPr/>
                <p:nvPr/>
              </p:nvSpPr>
              <p:spPr>
                <a:xfrm>
                  <a:off x="16172077" y="7892856"/>
                  <a:ext cx="799793" cy="2169780"/>
                </a:xfrm>
                <a:custGeom>
                  <a:avLst/>
                  <a:gdLst>
                    <a:gd name="connsiteX0" fmla="*/ 759316 w 799793"/>
                    <a:gd name="connsiteY0" fmla="*/ 0 h 2169780"/>
                    <a:gd name="connsiteX1" fmla="*/ 0 w 799793"/>
                    <a:gd name="connsiteY1" fmla="*/ 441311 h 2169780"/>
                    <a:gd name="connsiteX2" fmla="*/ 47593 w 799793"/>
                    <a:gd name="connsiteY2" fmla="*/ 2169780 h 2169780"/>
                    <a:gd name="connsiteX3" fmla="*/ 798255 w 799793"/>
                    <a:gd name="connsiteY3" fmla="*/ 1715489 h 2169780"/>
                    <a:gd name="connsiteX4" fmla="*/ 759316 w 799793"/>
                    <a:gd name="connsiteY4" fmla="*/ 0 h 2169780"/>
                    <a:gd name="connsiteX5" fmla="*/ 744173 w 799793"/>
                    <a:gd name="connsiteY5" fmla="*/ 1207116 h 2169780"/>
                    <a:gd name="connsiteX6" fmla="*/ 512700 w 799793"/>
                    <a:gd name="connsiteY6" fmla="*/ 1451568 h 2169780"/>
                    <a:gd name="connsiteX7" fmla="*/ 190371 w 799793"/>
                    <a:gd name="connsiteY7" fmla="*/ 1462385 h 2169780"/>
                    <a:gd name="connsiteX8" fmla="*/ 160084 w 799793"/>
                    <a:gd name="connsiteY8" fmla="*/ 536496 h 2169780"/>
                    <a:gd name="connsiteX9" fmla="*/ 199023 w 799793"/>
                    <a:gd name="connsiteY9" fmla="*/ 419678 h 2169780"/>
                    <a:gd name="connsiteX10" fmla="*/ 255269 w 799793"/>
                    <a:gd name="connsiteY10" fmla="*/ 387229 h 2169780"/>
                    <a:gd name="connsiteX11" fmla="*/ 648987 w 799793"/>
                    <a:gd name="connsiteY11" fmla="*/ 157920 h 2169780"/>
                    <a:gd name="connsiteX12" fmla="*/ 674947 w 799793"/>
                    <a:gd name="connsiteY12" fmla="*/ 149267 h 2169780"/>
                    <a:gd name="connsiteX13" fmla="*/ 744173 w 799793"/>
                    <a:gd name="connsiteY13" fmla="*/ 1207116 h 2169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99793" h="2169780">
                      <a:moveTo>
                        <a:pt x="759316" y="0"/>
                      </a:moveTo>
                      <a:lnTo>
                        <a:pt x="0" y="441311"/>
                      </a:lnTo>
                      <a:cubicBezTo>
                        <a:pt x="0" y="441311"/>
                        <a:pt x="34613" y="962664"/>
                        <a:pt x="47593" y="2169780"/>
                      </a:cubicBezTo>
                      <a:lnTo>
                        <a:pt x="798255" y="1715489"/>
                      </a:lnTo>
                      <a:cubicBezTo>
                        <a:pt x="809071" y="382902"/>
                        <a:pt x="759316" y="0"/>
                        <a:pt x="759316" y="0"/>
                      </a:cubicBezTo>
                      <a:close/>
                      <a:moveTo>
                        <a:pt x="744173" y="1207116"/>
                      </a:moveTo>
                      <a:cubicBezTo>
                        <a:pt x="746335" y="1239565"/>
                        <a:pt x="726866" y="1347730"/>
                        <a:pt x="512700" y="1451568"/>
                      </a:cubicBezTo>
                      <a:cubicBezTo>
                        <a:pt x="333147" y="1538100"/>
                        <a:pt x="194696" y="1518630"/>
                        <a:pt x="190371" y="1462385"/>
                      </a:cubicBezTo>
                      <a:cubicBezTo>
                        <a:pt x="160084" y="1042706"/>
                        <a:pt x="160084" y="789601"/>
                        <a:pt x="160084" y="536496"/>
                      </a:cubicBezTo>
                      <a:cubicBezTo>
                        <a:pt x="160084" y="488904"/>
                        <a:pt x="160084" y="443475"/>
                        <a:pt x="199023" y="419678"/>
                      </a:cubicBezTo>
                      <a:cubicBezTo>
                        <a:pt x="216329" y="411025"/>
                        <a:pt x="235799" y="398045"/>
                        <a:pt x="255269" y="387229"/>
                      </a:cubicBezTo>
                      <a:cubicBezTo>
                        <a:pt x="376413" y="318003"/>
                        <a:pt x="551639" y="216329"/>
                        <a:pt x="648987" y="157920"/>
                      </a:cubicBezTo>
                      <a:cubicBezTo>
                        <a:pt x="657641" y="153594"/>
                        <a:pt x="666295" y="149267"/>
                        <a:pt x="674947" y="149267"/>
                      </a:cubicBezTo>
                      <a:cubicBezTo>
                        <a:pt x="711723" y="142777"/>
                        <a:pt x="681437" y="564619"/>
                        <a:pt x="744173" y="1207116"/>
                      </a:cubicBezTo>
                      <a:close/>
                    </a:path>
                  </a:pathLst>
                </a:custGeom>
                <a:solidFill>
                  <a:srgbClr val="2F2F2F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grpSp>
              <p:nvGrpSpPr>
                <p:cNvPr id="569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564193" y="7616118"/>
                  <a:ext cx="1367199" cy="2418396"/>
                  <a:chOff x="15564193" y="7616118"/>
                  <a:chExt cx="1367199" cy="2418396"/>
                </a:xfrm>
                <a:solidFill>
                  <a:srgbClr val="000000"/>
                </a:solidFill>
              </p:grpSpPr>
              <p:sp>
                <p:nvSpPr>
                  <p:cNvPr id="570" name="Freeform: Shape 569">
                    <a:extLst>
                      <a:ext uri="{FF2B5EF4-FFF2-40B4-BE49-F238E27FC236}">
                        <a16:creationId xmlns:a16="http://schemas.microsoft.com/office/drawing/2014/main" id="{0FD228CC-9ED6-486D-BE8C-6FC647BE8260}"/>
                      </a:ext>
                    </a:extLst>
                  </p:cNvPr>
                  <p:cNvSpPr/>
                  <p:nvPr/>
                </p:nvSpPr>
                <p:spPr>
                  <a:xfrm>
                    <a:off x="16368937" y="8029322"/>
                    <a:ext cx="547457" cy="1370838"/>
                  </a:xfrm>
                  <a:custGeom>
                    <a:avLst/>
                    <a:gdLst>
                      <a:gd name="connsiteX0" fmla="*/ 447801 w 547457"/>
                      <a:gd name="connsiteY0" fmla="*/ 36598 h 1370838"/>
                      <a:gd name="connsiteX1" fmla="*/ 488903 w 547457"/>
                      <a:gd name="connsiteY1" fmla="*/ 1044692 h 1370838"/>
                      <a:gd name="connsiteX2" fmla="*/ 268247 w 547457"/>
                      <a:gd name="connsiteY2" fmla="*/ 1284817 h 1370838"/>
                      <a:gd name="connsiteX3" fmla="*/ 0 w 547457"/>
                      <a:gd name="connsiteY3" fmla="*/ 1338899 h 1370838"/>
                      <a:gd name="connsiteX4" fmla="*/ 315840 w 547457"/>
                      <a:gd name="connsiteY4" fmla="*/ 1312940 h 1370838"/>
                      <a:gd name="connsiteX5" fmla="*/ 547312 w 547457"/>
                      <a:gd name="connsiteY5" fmla="*/ 1068487 h 1370838"/>
                      <a:gd name="connsiteX6" fmla="*/ 491067 w 547457"/>
                      <a:gd name="connsiteY6" fmla="*/ 10638 h 1370838"/>
                      <a:gd name="connsiteX7" fmla="*/ 434821 w 547457"/>
                      <a:gd name="connsiteY7" fmla="*/ 17129 h 1370838"/>
                      <a:gd name="connsiteX8" fmla="*/ 447801 w 547457"/>
                      <a:gd name="connsiteY8" fmla="*/ 36598 h 13708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47457" h="1370838">
                        <a:moveTo>
                          <a:pt x="447801" y="36598"/>
                        </a:moveTo>
                        <a:cubicBezTo>
                          <a:pt x="473760" y="213988"/>
                          <a:pt x="478087" y="493053"/>
                          <a:pt x="488903" y="1044692"/>
                        </a:cubicBezTo>
                        <a:cubicBezTo>
                          <a:pt x="488903" y="1077141"/>
                          <a:pt x="482414" y="1180979"/>
                          <a:pt x="268247" y="1284817"/>
                        </a:cubicBezTo>
                        <a:cubicBezTo>
                          <a:pt x="155757" y="1338899"/>
                          <a:pt x="58409" y="1351879"/>
                          <a:pt x="0" y="1338899"/>
                        </a:cubicBezTo>
                        <a:cubicBezTo>
                          <a:pt x="23796" y="1382165"/>
                          <a:pt x="155757" y="1388655"/>
                          <a:pt x="315840" y="1312940"/>
                        </a:cubicBezTo>
                        <a:cubicBezTo>
                          <a:pt x="530006" y="1209101"/>
                          <a:pt x="549475" y="1100937"/>
                          <a:pt x="547312" y="1068487"/>
                        </a:cubicBezTo>
                        <a:cubicBezTo>
                          <a:pt x="508373" y="495215"/>
                          <a:pt x="523517" y="185865"/>
                          <a:pt x="491067" y="10638"/>
                        </a:cubicBezTo>
                        <a:cubicBezTo>
                          <a:pt x="486740" y="-17484"/>
                          <a:pt x="462943" y="19291"/>
                          <a:pt x="434821" y="17129"/>
                        </a:cubicBezTo>
                        <a:cubicBezTo>
                          <a:pt x="441310" y="23618"/>
                          <a:pt x="445637" y="30108"/>
                          <a:pt x="447801" y="36598"/>
                        </a:cubicBezTo>
                        <a:close/>
                      </a:path>
                    </a:pathLst>
                  </a:custGeom>
                  <a:solidFill>
                    <a:srgbClr val="393939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71" name="Graphic 3">
                    <a:extLst>
                      <a:ext uri="{FF2B5EF4-FFF2-40B4-BE49-F238E27FC236}">
                        <a16:creationId xmlns:a16="http://schemas.microsoft.com/office/drawing/2014/main" id="{904E8E0A-686D-427F-9FA0-B78430721F70}"/>
                      </a:ext>
                    </a:extLst>
                  </p:cNvPr>
                  <p:cNvGrpSpPr/>
                  <p:nvPr/>
                </p:nvGrpSpPr>
                <p:grpSpPr>
                  <a:xfrm>
                    <a:off x="15564193" y="7616118"/>
                    <a:ext cx="1367199" cy="718049"/>
                    <a:chOff x="15564193" y="7616118"/>
                    <a:chExt cx="1367199" cy="718049"/>
                  </a:xfrm>
                  <a:solidFill>
                    <a:srgbClr val="393939"/>
                  </a:solidFill>
                </p:grpSpPr>
                <p:sp>
                  <p:nvSpPr>
                    <p:cNvPr id="572" name="Freeform: Shape 571">
                      <a:extLst>
                        <a:ext uri="{FF2B5EF4-FFF2-40B4-BE49-F238E27FC236}">
                          <a16:creationId xmlns:a16="http://schemas.microsoft.com/office/drawing/2014/main" id="{DFA13B9C-E13D-4807-B82C-0FE61F657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64193" y="7616118"/>
                      <a:ext cx="1287157" cy="467108"/>
                    </a:xfrm>
                    <a:custGeom>
                      <a:avLst/>
                      <a:gdLst>
                        <a:gd name="connsiteX0" fmla="*/ 850173 w 1287157"/>
                        <a:gd name="connsiteY0" fmla="*/ 69063 h 467108"/>
                        <a:gd name="connsiteX1" fmla="*/ 1209280 w 1287157"/>
                        <a:gd name="connsiteY1" fmla="*/ 274575 h 467108"/>
                        <a:gd name="connsiteX2" fmla="*/ 1287158 w 1287157"/>
                        <a:gd name="connsiteY2" fmla="*/ 229146 h 467108"/>
                        <a:gd name="connsiteX3" fmla="*/ 930215 w 1287157"/>
                        <a:gd name="connsiteY3" fmla="*/ 23633 h 467108"/>
                        <a:gd name="connsiteX4" fmla="*/ 744173 w 1287157"/>
                        <a:gd name="connsiteY4" fmla="*/ 32286 h 467108"/>
                        <a:gd name="connsiteX5" fmla="*/ 744173 w 1287157"/>
                        <a:gd name="connsiteY5" fmla="*/ 34450 h 467108"/>
                        <a:gd name="connsiteX6" fmla="*/ 737682 w 1287157"/>
                        <a:gd name="connsiteY6" fmla="*/ 38777 h 467108"/>
                        <a:gd name="connsiteX7" fmla="*/ 0 w 1287157"/>
                        <a:gd name="connsiteY7" fmla="*/ 467108 h 467108"/>
                        <a:gd name="connsiteX8" fmla="*/ 173063 w 1287157"/>
                        <a:gd name="connsiteY8" fmla="*/ 467108 h 467108"/>
                        <a:gd name="connsiteX9" fmla="*/ 672783 w 1287157"/>
                        <a:gd name="connsiteY9" fmla="*/ 177227 h 467108"/>
                        <a:gd name="connsiteX10" fmla="*/ 850173 w 1287157"/>
                        <a:gd name="connsiteY10" fmla="*/ 69063 h 4671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87157" h="467108">
                          <a:moveTo>
                            <a:pt x="850173" y="69063"/>
                          </a:moveTo>
                          <a:lnTo>
                            <a:pt x="1209280" y="274575"/>
                          </a:lnTo>
                          <a:lnTo>
                            <a:pt x="1287158" y="229146"/>
                          </a:lnTo>
                          <a:lnTo>
                            <a:pt x="930215" y="23633"/>
                          </a:lnTo>
                          <a:cubicBezTo>
                            <a:pt x="867479" y="-13142"/>
                            <a:pt x="796091" y="-4489"/>
                            <a:pt x="744173" y="32286"/>
                          </a:cubicBezTo>
                          <a:cubicBezTo>
                            <a:pt x="744173" y="32286"/>
                            <a:pt x="744173" y="34450"/>
                            <a:pt x="744173" y="34450"/>
                          </a:cubicBezTo>
                          <a:lnTo>
                            <a:pt x="737682" y="38777"/>
                          </a:lnTo>
                          <a:lnTo>
                            <a:pt x="0" y="467108"/>
                          </a:lnTo>
                          <a:lnTo>
                            <a:pt x="173063" y="467108"/>
                          </a:lnTo>
                          <a:lnTo>
                            <a:pt x="672783" y="177227"/>
                          </a:lnTo>
                          <a:lnTo>
                            <a:pt x="850173" y="69063"/>
                          </a:lnTo>
                          <a:close/>
                        </a:path>
                      </a:pathLst>
                    </a:custGeom>
                    <a:solidFill>
                      <a:srgbClr val="393939"/>
                    </a:solidFill>
                    <a:ln w="216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3" name="Freeform: Shape 572">
                      <a:extLst>
                        <a:ext uri="{FF2B5EF4-FFF2-40B4-BE49-F238E27FC236}">
                          <a16:creationId xmlns:a16="http://schemas.microsoft.com/office/drawing/2014/main" id="{669078BD-ED19-4AA3-AC71-35EA210E9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35093" y="7847427"/>
                      <a:ext cx="1196299" cy="486740"/>
                    </a:xfrm>
                    <a:custGeom>
                      <a:avLst/>
                      <a:gdLst>
                        <a:gd name="connsiteX0" fmla="*/ 1116257 w 1196299"/>
                        <a:gd name="connsiteY0" fmla="*/ 0 h 486740"/>
                        <a:gd name="connsiteX1" fmla="*/ 436984 w 1196299"/>
                        <a:gd name="connsiteY1" fmla="*/ 395882 h 486740"/>
                        <a:gd name="connsiteX2" fmla="*/ 80041 w 1196299"/>
                        <a:gd name="connsiteY2" fmla="*/ 188207 h 486740"/>
                        <a:gd name="connsiteX3" fmla="*/ 0 w 1196299"/>
                        <a:gd name="connsiteY3" fmla="*/ 233635 h 486740"/>
                        <a:gd name="connsiteX4" fmla="*/ 348289 w 1196299"/>
                        <a:gd name="connsiteY4" fmla="*/ 439148 h 486740"/>
                        <a:gd name="connsiteX5" fmla="*/ 436984 w 1196299"/>
                        <a:gd name="connsiteY5" fmla="*/ 486740 h 486740"/>
                        <a:gd name="connsiteX6" fmla="*/ 1196299 w 1196299"/>
                        <a:gd name="connsiteY6" fmla="*/ 45429 h 48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96299" h="486740">
                          <a:moveTo>
                            <a:pt x="1116257" y="0"/>
                          </a:moveTo>
                          <a:lnTo>
                            <a:pt x="436984" y="395882"/>
                          </a:lnTo>
                          <a:lnTo>
                            <a:pt x="80041" y="188207"/>
                          </a:lnTo>
                          <a:lnTo>
                            <a:pt x="0" y="233635"/>
                          </a:lnTo>
                          <a:lnTo>
                            <a:pt x="348289" y="439148"/>
                          </a:lnTo>
                          <a:lnTo>
                            <a:pt x="436984" y="486740"/>
                          </a:lnTo>
                          <a:lnTo>
                            <a:pt x="1196299" y="45429"/>
                          </a:lnTo>
                          <a:close/>
                        </a:path>
                      </a:pathLst>
                    </a:custGeom>
                    <a:solidFill>
                      <a:srgbClr val="393939"/>
                    </a:solidFill>
                    <a:ln w="216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24385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Light 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74" name="Freeform: Shape 573">
                    <a:extLst>
                      <a:ext uri="{FF2B5EF4-FFF2-40B4-BE49-F238E27FC236}">
                        <a16:creationId xmlns:a16="http://schemas.microsoft.com/office/drawing/2014/main" id="{DDF90D28-56BC-4250-B490-6A4B3CF50D64}"/>
                      </a:ext>
                    </a:extLst>
                  </p:cNvPr>
                  <p:cNvSpPr/>
                  <p:nvPr/>
                </p:nvSpPr>
                <p:spPr>
                  <a:xfrm>
                    <a:off x="16089872" y="8290902"/>
                    <a:ext cx="156522" cy="1743612"/>
                  </a:xfrm>
                  <a:custGeom>
                    <a:avLst/>
                    <a:gdLst>
                      <a:gd name="connsiteX0" fmla="*/ 155757 w 156522"/>
                      <a:gd name="connsiteY0" fmla="*/ 1544589 h 1743612"/>
                      <a:gd name="connsiteX1" fmla="*/ 138451 w 156522"/>
                      <a:gd name="connsiteY1" fmla="*/ 1711163 h 1743612"/>
                      <a:gd name="connsiteX2" fmla="*/ 82205 w 156522"/>
                      <a:gd name="connsiteY2" fmla="*/ 1743612 h 1743612"/>
                      <a:gd name="connsiteX3" fmla="*/ 106002 w 156522"/>
                      <a:gd name="connsiteY3" fmla="*/ 1516467 h 1743612"/>
                      <a:gd name="connsiteX4" fmla="*/ 0 w 156522"/>
                      <a:gd name="connsiteY4" fmla="*/ 2163 h 1743612"/>
                      <a:gd name="connsiteX5" fmla="*/ 4327 w 156522"/>
                      <a:gd name="connsiteY5" fmla="*/ 0 h 1743612"/>
                      <a:gd name="connsiteX6" fmla="*/ 82205 w 156522"/>
                      <a:gd name="connsiteY6" fmla="*/ 45429 h 1743612"/>
                      <a:gd name="connsiteX7" fmla="*/ 82205 w 156522"/>
                      <a:gd name="connsiteY7" fmla="*/ 45429 h 1743612"/>
                      <a:gd name="connsiteX8" fmla="*/ 86532 w 156522"/>
                      <a:gd name="connsiteY8" fmla="*/ 51919 h 1743612"/>
                      <a:gd name="connsiteX9" fmla="*/ 97348 w 156522"/>
                      <a:gd name="connsiteY9" fmla="*/ 69226 h 1743612"/>
                      <a:gd name="connsiteX10" fmla="*/ 155757 w 156522"/>
                      <a:gd name="connsiteY10" fmla="*/ 1544589 h 1743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6522" h="1743612">
                        <a:moveTo>
                          <a:pt x="155757" y="1544589"/>
                        </a:moveTo>
                        <a:cubicBezTo>
                          <a:pt x="160084" y="1598672"/>
                          <a:pt x="144941" y="1652754"/>
                          <a:pt x="138451" y="1711163"/>
                        </a:cubicBezTo>
                        <a:lnTo>
                          <a:pt x="82205" y="1743612"/>
                        </a:lnTo>
                        <a:cubicBezTo>
                          <a:pt x="93021" y="1663570"/>
                          <a:pt x="101675" y="1587855"/>
                          <a:pt x="106002" y="1516467"/>
                        </a:cubicBezTo>
                        <a:cubicBezTo>
                          <a:pt x="212002" y="333147"/>
                          <a:pt x="0" y="2163"/>
                          <a:pt x="0" y="2163"/>
                        </a:cubicBezTo>
                        <a:lnTo>
                          <a:pt x="4327" y="0"/>
                        </a:lnTo>
                        <a:lnTo>
                          <a:pt x="82205" y="45429"/>
                        </a:lnTo>
                        <a:cubicBezTo>
                          <a:pt x="82205" y="45429"/>
                          <a:pt x="82205" y="45429"/>
                          <a:pt x="82205" y="45429"/>
                        </a:cubicBezTo>
                        <a:cubicBezTo>
                          <a:pt x="82205" y="47593"/>
                          <a:pt x="84369" y="47593"/>
                          <a:pt x="86532" y="51919"/>
                        </a:cubicBezTo>
                        <a:cubicBezTo>
                          <a:pt x="88696" y="56246"/>
                          <a:pt x="93021" y="60572"/>
                          <a:pt x="97348" y="69226"/>
                        </a:cubicBezTo>
                        <a:cubicBezTo>
                          <a:pt x="157920" y="166574"/>
                          <a:pt x="75715" y="742008"/>
                          <a:pt x="155757" y="1544589"/>
                        </a:cubicBezTo>
                        <a:close/>
                      </a:path>
                    </a:pathLst>
                  </a:custGeom>
                  <a:solidFill>
                    <a:srgbClr val="838383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3C1A856B-8B36-4941-AEE0-B0D48661D7B3}"/>
                    </a:ext>
                  </a:extLst>
                </p:cNvPr>
                <p:cNvSpPr/>
                <p:nvPr/>
              </p:nvSpPr>
              <p:spPr>
                <a:xfrm>
                  <a:off x="15356517" y="8057509"/>
                  <a:ext cx="909223" cy="1782309"/>
                </a:xfrm>
                <a:custGeom>
                  <a:avLst/>
                  <a:gdLst>
                    <a:gd name="connsiteX0" fmla="*/ 830703 w 909223"/>
                    <a:gd name="connsiteY0" fmla="*/ 300455 h 1782309"/>
                    <a:gd name="connsiteX1" fmla="*/ 819886 w 909223"/>
                    <a:gd name="connsiteY1" fmla="*/ 283148 h 1782309"/>
                    <a:gd name="connsiteX2" fmla="*/ 815560 w 909223"/>
                    <a:gd name="connsiteY2" fmla="*/ 276659 h 1782309"/>
                    <a:gd name="connsiteX3" fmla="*/ 815560 w 909223"/>
                    <a:gd name="connsiteY3" fmla="*/ 276659 h 1782309"/>
                    <a:gd name="connsiteX4" fmla="*/ 737682 w 909223"/>
                    <a:gd name="connsiteY4" fmla="*/ 231229 h 1782309"/>
                    <a:gd name="connsiteX5" fmla="*/ 378576 w 909223"/>
                    <a:gd name="connsiteY5" fmla="*/ 23553 h 1782309"/>
                    <a:gd name="connsiteX6" fmla="*/ 118981 w 909223"/>
                    <a:gd name="connsiteY6" fmla="*/ 172821 h 1782309"/>
                    <a:gd name="connsiteX7" fmla="*/ 0 w 909223"/>
                    <a:gd name="connsiteY7" fmla="*/ 1252303 h 1782309"/>
                    <a:gd name="connsiteX8" fmla="*/ 841519 w 909223"/>
                    <a:gd name="connsiteY8" fmla="*/ 1745533 h 1782309"/>
                    <a:gd name="connsiteX9" fmla="*/ 891275 w 909223"/>
                    <a:gd name="connsiteY9" fmla="*/ 1773656 h 1782309"/>
                    <a:gd name="connsiteX10" fmla="*/ 906418 w 909223"/>
                    <a:gd name="connsiteY10" fmla="*/ 1782309 h 1782309"/>
                    <a:gd name="connsiteX11" fmla="*/ 830703 w 909223"/>
                    <a:gd name="connsiteY11" fmla="*/ 300455 h 1782309"/>
                    <a:gd name="connsiteX12" fmla="*/ 672783 w 909223"/>
                    <a:gd name="connsiteY12" fmla="*/ 1442672 h 1782309"/>
                    <a:gd name="connsiteX13" fmla="*/ 121144 w 909223"/>
                    <a:gd name="connsiteY13" fmla="*/ 1120342 h 1782309"/>
                    <a:gd name="connsiteX14" fmla="*/ 229308 w 909223"/>
                    <a:gd name="connsiteY14" fmla="*/ 114412 h 1782309"/>
                    <a:gd name="connsiteX15" fmla="*/ 261758 w 909223"/>
                    <a:gd name="connsiteY15" fmla="*/ 81963 h 1782309"/>
                    <a:gd name="connsiteX16" fmla="*/ 276901 w 909223"/>
                    <a:gd name="connsiteY16" fmla="*/ 86289 h 1782309"/>
                    <a:gd name="connsiteX17" fmla="*/ 694416 w 909223"/>
                    <a:gd name="connsiteY17" fmla="*/ 326414 h 1782309"/>
                    <a:gd name="connsiteX18" fmla="*/ 672783 w 909223"/>
                    <a:gd name="connsiteY18" fmla="*/ 1442672 h 1782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09223" h="1782309">
                      <a:moveTo>
                        <a:pt x="830703" y="300455"/>
                      </a:moveTo>
                      <a:cubicBezTo>
                        <a:pt x="826376" y="291802"/>
                        <a:pt x="822050" y="287475"/>
                        <a:pt x="819886" y="283148"/>
                      </a:cubicBezTo>
                      <a:cubicBezTo>
                        <a:pt x="817724" y="280986"/>
                        <a:pt x="817724" y="278822"/>
                        <a:pt x="815560" y="276659"/>
                      </a:cubicBezTo>
                      <a:cubicBezTo>
                        <a:pt x="815560" y="276659"/>
                        <a:pt x="815560" y="276659"/>
                        <a:pt x="815560" y="276659"/>
                      </a:cubicBezTo>
                      <a:lnTo>
                        <a:pt x="737682" y="231229"/>
                      </a:lnTo>
                      <a:lnTo>
                        <a:pt x="378576" y="23553"/>
                      </a:lnTo>
                      <a:cubicBezTo>
                        <a:pt x="261758" y="-43508"/>
                        <a:pt x="118981" y="40860"/>
                        <a:pt x="118981" y="172821"/>
                      </a:cubicBezTo>
                      <a:lnTo>
                        <a:pt x="0" y="1252303"/>
                      </a:lnTo>
                      <a:lnTo>
                        <a:pt x="841519" y="1745533"/>
                      </a:lnTo>
                      <a:lnTo>
                        <a:pt x="891275" y="1773656"/>
                      </a:lnTo>
                      <a:lnTo>
                        <a:pt x="906418" y="1782309"/>
                      </a:lnTo>
                      <a:cubicBezTo>
                        <a:pt x="917234" y="1167935"/>
                        <a:pt x="897766" y="406456"/>
                        <a:pt x="830703" y="300455"/>
                      </a:cubicBezTo>
                      <a:close/>
                      <a:moveTo>
                        <a:pt x="672783" y="1442672"/>
                      </a:moveTo>
                      <a:lnTo>
                        <a:pt x="121144" y="1120342"/>
                      </a:lnTo>
                      <a:lnTo>
                        <a:pt x="229308" y="114412"/>
                      </a:lnTo>
                      <a:cubicBezTo>
                        <a:pt x="229308" y="92779"/>
                        <a:pt x="248778" y="81963"/>
                        <a:pt x="261758" y="81963"/>
                      </a:cubicBezTo>
                      <a:cubicBezTo>
                        <a:pt x="268247" y="81963"/>
                        <a:pt x="272574" y="84126"/>
                        <a:pt x="276901" y="86289"/>
                      </a:cubicBezTo>
                      <a:lnTo>
                        <a:pt x="694416" y="326414"/>
                      </a:lnTo>
                      <a:cubicBezTo>
                        <a:pt x="746335" y="415109"/>
                        <a:pt x="672783" y="540580"/>
                        <a:pt x="672783" y="1442672"/>
                      </a:cubicBez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E0A562C0-FB09-4A26-933E-F9D9EA099720}"/>
                    </a:ext>
                  </a:extLst>
                </p:cNvPr>
                <p:cNvSpPr/>
                <p:nvPr/>
              </p:nvSpPr>
              <p:spPr>
                <a:xfrm>
                  <a:off x="15477661" y="8141635"/>
                  <a:ext cx="711723" cy="1451568"/>
                </a:xfrm>
                <a:custGeom>
                  <a:avLst/>
                  <a:gdLst>
                    <a:gd name="connsiteX0" fmla="*/ 155757 w 711723"/>
                    <a:gd name="connsiteY0" fmla="*/ 4326 h 1451568"/>
                    <a:gd name="connsiteX1" fmla="*/ 140614 w 711723"/>
                    <a:gd name="connsiteY1" fmla="*/ 0 h 1451568"/>
                    <a:gd name="connsiteX2" fmla="*/ 108165 w 711723"/>
                    <a:gd name="connsiteY2" fmla="*/ 32449 h 1451568"/>
                    <a:gd name="connsiteX3" fmla="*/ 0 w 711723"/>
                    <a:gd name="connsiteY3" fmla="*/ 1038379 h 1451568"/>
                    <a:gd name="connsiteX4" fmla="*/ 707396 w 711723"/>
                    <a:gd name="connsiteY4" fmla="*/ 1451568 h 1451568"/>
                    <a:gd name="connsiteX5" fmla="*/ 711723 w 711723"/>
                    <a:gd name="connsiteY5" fmla="*/ 1378016 h 1451568"/>
                    <a:gd name="connsiteX6" fmla="*/ 69226 w 711723"/>
                    <a:gd name="connsiteY6" fmla="*/ 1003767 h 1451568"/>
                    <a:gd name="connsiteX7" fmla="*/ 177390 w 711723"/>
                    <a:gd name="connsiteY7" fmla="*/ 19469 h 1451568"/>
                    <a:gd name="connsiteX8" fmla="*/ 155757 w 711723"/>
                    <a:gd name="connsiteY8" fmla="*/ 4326 h 1451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1723" h="1451568">
                      <a:moveTo>
                        <a:pt x="155757" y="4326"/>
                      </a:moveTo>
                      <a:cubicBezTo>
                        <a:pt x="151430" y="2163"/>
                        <a:pt x="144941" y="0"/>
                        <a:pt x="140614" y="0"/>
                      </a:cubicBezTo>
                      <a:cubicBezTo>
                        <a:pt x="127635" y="0"/>
                        <a:pt x="108165" y="10816"/>
                        <a:pt x="108165" y="32449"/>
                      </a:cubicBezTo>
                      <a:lnTo>
                        <a:pt x="0" y="1038379"/>
                      </a:lnTo>
                      <a:lnTo>
                        <a:pt x="707396" y="1451568"/>
                      </a:lnTo>
                      <a:cubicBezTo>
                        <a:pt x="709559" y="1425608"/>
                        <a:pt x="709559" y="1401812"/>
                        <a:pt x="711723" y="1378016"/>
                      </a:cubicBezTo>
                      <a:lnTo>
                        <a:pt x="69226" y="1003767"/>
                      </a:lnTo>
                      <a:lnTo>
                        <a:pt x="177390" y="19469"/>
                      </a:lnTo>
                      <a:lnTo>
                        <a:pt x="155757" y="4326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7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6360011" y="9675747"/>
                <a:ext cx="778775" cy="656137"/>
                <a:chOff x="16360011" y="9675747"/>
                <a:chExt cx="778775" cy="656137"/>
              </a:xfrm>
              <a:solidFill>
                <a:srgbClr val="000000"/>
              </a:solidFill>
            </p:grpSpPr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A18EF3A5-4E6A-407F-AE3F-CCB17595EFAC}"/>
                    </a:ext>
                  </a:extLst>
                </p:cNvPr>
                <p:cNvSpPr/>
                <p:nvPr/>
              </p:nvSpPr>
              <p:spPr>
                <a:xfrm>
                  <a:off x="16461958" y="9675747"/>
                  <a:ext cx="676828" cy="594565"/>
                </a:xfrm>
                <a:custGeom>
                  <a:avLst/>
                  <a:gdLst>
                    <a:gd name="connsiteX0" fmla="*/ 192533 w 676828"/>
                    <a:gd name="connsiteY0" fmla="*/ 594566 h 594565"/>
                    <a:gd name="connsiteX1" fmla="*/ 629517 w 676828"/>
                    <a:gd name="connsiteY1" fmla="*/ 334971 h 594565"/>
                    <a:gd name="connsiteX2" fmla="*/ 642498 w 676828"/>
                    <a:gd name="connsiteY2" fmla="*/ 112152 h 594565"/>
                    <a:gd name="connsiteX3" fmla="*/ 443475 w 676828"/>
                    <a:gd name="connsiteY3" fmla="*/ 10477 h 594565"/>
                    <a:gd name="connsiteX4" fmla="*/ 0 w 676828"/>
                    <a:gd name="connsiteY4" fmla="*/ 272236 h 594565"/>
                    <a:gd name="connsiteX5" fmla="*/ 192533 w 676828"/>
                    <a:gd name="connsiteY5" fmla="*/ 594566 h 594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828" h="594565">
                      <a:moveTo>
                        <a:pt x="192533" y="594566"/>
                      </a:moveTo>
                      <a:lnTo>
                        <a:pt x="629517" y="334971"/>
                      </a:lnTo>
                      <a:cubicBezTo>
                        <a:pt x="687926" y="300358"/>
                        <a:pt x="692253" y="200847"/>
                        <a:pt x="642498" y="112152"/>
                      </a:cubicBezTo>
                      <a:cubicBezTo>
                        <a:pt x="590578" y="23457"/>
                        <a:pt x="501884" y="-21972"/>
                        <a:pt x="443475" y="10477"/>
                      </a:cubicBezTo>
                      <a:lnTo>
                        <a:pt x="0" y="272236"/>
                      </a:lnTo>
                      <a:lnTo>
                        <a:pt x="192533" y="594566"/>
                      </a:lnTo>
                      <a:close/>
                    </a:path>
                  </a:pathLst>
                </a:custGeom>
                <a:solidFill>
                  <a:srgbClr val="AC3528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59049044-F3D0-4E0D-A8CB-61FBB31D3834}"/>
                    </a:ext>
                  </a:extLst>
                </p:cNvPr>
                <p:cNvSpPr/>
                <p:nvPr/>
              </p:nvSpPr>
              <p:spPr>
                <a:xfrm rot="-1800044">
                  <a:off x="16437884" y="9920123"/>
                  <a:ext cx="242283" cy="376404"/>
                </a:xfrm>
                <a:custGeom>
                  <a:avLst/>
                  <a:gdLst>
                    <a:gd name="connsiteX0" fmla="*/ 242283 w 242283"/>
                    <a:gd name="connsiteY0" fmla="*/ 188202 h 376404"/>
                    <a:gd name="connsiteX1" fmla="*/ 121142 w 242283"/>
                    <a:gd name="connsiteY1" fmla="*/ 376405 h 376404"/>
                    <a:gd name="connsiteX2" fmla="*/ 1 w 242283"/>
                    <a:gd name="connsiteY2" fmla="*/ 188202 h 376404"/>
                    <a:gd name="connsiteX3" fmla="*/ 121142 w 242283"/>
                    <a:gd name="connsiteY3" fmla="*/ 0 h 376404"/>
                    <a:gd name="connsiteX4" fmla="*/ 242283 w 242283"/>
                    <a:gd name="connsiteY4" fmla="*/ 188202 h 376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283" h="376404">
                      <a:moveTo>
                        <a:pt x="242283" y="188202"/>
                      </a:moveTo>
                      <a:cubicBezTo>
                        <a:pt x="242283" y="292143"/>
                        <a:pt x="188046" y="376405"/>
                        <a:pt x="121142" y="376405"/>
                      </a:cubicBezTo>
                      <a:cubicBezTo>
                        <a:pt x="54237" y="376405"/>
                        <a:pt x="1" y="292144"/>
                        <a:pt x="1" y="188202"/>
                      </a:cubicBezTo>
                      <a:cubicBezTo>
                        <a:pt x="1" y="84261"/>
                        <a:pt x="54237" y="0"/>
                        <a:pt x="121142" y="0"/>
                      </a:cubicBezTo>
                      <a:cubicBezTo>
                        <a:pt x="188046" y="0"/>
                        <a:pt x="242283" y="84260"/>
                        <a:pt x="242283" y="188202"/>
                      </a:cubicBezTo>
                      <a:close/>
                    </a:path>
                  </a:pathLst>
                </a:custGeom>
                <a:solidFill>
                  <a:srgbClr val="70050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E1A098D7-DBE9-4F58-9990-7A6529B7E054}"/>
                    </a:ext>
                  </a:extLst>
                </p:cNvPr>
                <p:cNvSpPr/>
                <p:nvPr/>
              </p:nvSpPr>
              <p:spPr>
                <a:xfrm rot="-1800044">
                  <a:off x="16442396" y="9971103"/>
                  <a:ext cx="194691" cy="298527"/>
                </a:xfrm>
                <a:custGeom>
                  <a:avLst/>
                  <a:gdLst>
                    <a:gd name="connsiteX0" fmla="*/ 194691 w 194691"/>
                    <a:gd name="connsiteY0" fmla="*/ 149264 h 298527"/>
                    <a:gd name="connsiteX1" fmla="*/ 97345 w 194691"/>
                    <a:gd name="connsiteY1" fmla="*/ 298528 h 298527"/>
                    <a:gd name="connsiteX2" fmla="*/ -1 w 194691"/>
                    <a:gd name="connsiteY2" fmla="*/ 149264 h 298527"/>
                    <a:gd name="connsiteX3" fmla="*/ 97345 w 194691"/>
                    <a:gd name="connsiteY3" fmla="*/ 0 h 298527"/>
                    <a:gd name="connsiteX4" fmla="*/ 194691 w 194691"/>
                    <a:gd name="connsiteY4" fmla="*/ 149264 h 298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691" h="298527">
                      <a:moveTo>
                        <a:pt x="194691" y="149264"/>
                      </a:moveTo>
                      <a:cubicBezTo>
                        <a:pt x="194691" y="231700"/>
                        <a:pt x="151108" y="298528"/>
                        <a:pt x="97345" y="298528"/>
                      </a:cubicBezTo>
                      <a:cubicBezTo>
                        <a:pt x="43583" y="298528"/>
                        <a:pt x="-1" y="231700"/>
                        <a:pt x="-1" y="149264"/>
                      </a:cubicBezTo>
                      <a:cubicBezTo>
                        <a:pt x="-1" y="66828"/>
                        <a:pt x="43583" y="0"/>
                        <a:pt x="97345" y="0"/>
                      </a:cubicBezTo>
                      <a:cubicBezTo>
                        <a:pt x="151108" y="0"/>
                        <a:pt x="194691" y="66828"/>
                        <a:pt x="194691" y="149264"/>
                      </a:cubicBezTo>
                      <a:close/>
                    </a:path>
                  </a:pathLst>
                </a:custGeom>
                <a:solidFill>
                  <a:srgbClr val="570303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1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6297549" y="9242750"/>
                <a:ext cx="891274" cy="852336"/>
                <a:chOff x="16297549" y="9242750"/>
                <a:chExt cx="891274" cy="852336"/>
              </a:xfrm>
              <a:solidFill>
                <a:srgbClr val="000000"/>
              </a:solidFill>
            </p:grpSpPr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F560F159-78D9-4545-86F5-4DB570B2154F}"/>
                    </a:ext>
                  </a:extLst>
                </p:cNvPr>
                <p:cNvSpPr/>
                <p:nvPr/>
              </p:nvSpPr>
              <p:spPr>
                <a:xfrm>
                  <a:off x="16297549" y="9621325"/>
                  <a:ext cx="229308" cy="473760"/>
                </a:xfrm>
                <a:custGeom>
                  <a:avLst/>
                  <a:gdLst>
                    <a:gd name="connsiteX0" fmla="*/ 229308 w 229308"/>
                    <a:gd name="connsiteY0" fmla="*/ 473761 h 473760"/>
                    <a:gd name="connsiteX1" fmla="*/ 0 w 229308"/>
                    <a:gd name="connsiteY1" fmla="*/ 350453 h 473760"/>
                    <a:gd name="connsiteX2" fmla="*/ 0 w 229308"/>
                    <a:gd name="connsiteY2" fmla="*/ 0 h 473760"/>
                    <a:gd name="connsiteX3" fmla="*/ 168736 w 229308"/>
                    <a:gd name="connsiteY3" fmla="*/ 97348 h 47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308" h="473760">
                      <a:moveTo>
                        <a:pt x="229308" y="473761"/>
                      </a:moveTo>
                      <a:lnTo>
                        <a:pt x="0" y="350453"/>
                      </a:lnTo>
                      <a:lnTo>
                        <a:pt x="0" y="0"/>
                      </a:lnTo>
                      <a:lnTo>
                        <a:pt x="168736" y="97348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34895C48-9425-419F-ACAB-BDD3355F3718}"/>
                    </a:ext>
                  </a:extLst>
                </p:cNvPr>
                <p:cNvSpPr/>
                <p:nvPr/>
              </p:nvSpPr>
              <p:spPr>
                <a:xfrm>
                  <a:off x="16466285" y="9340098"/>
                  <a:ext cx="722538" cy="754988"/>
                </a:xfrm>
                <a:custGeom>
                  <a:avLst/>
                  <a:gdLst>
                    <a:gd name="connsiteX0" fmla="*/ 661966 w 722538"/>
                    <a:gd name="connsiteY0" fmla="*/ 0 h 754988"/>
                    <a:gd name="connsiteX1" fmla="*/ 0 w 722538"/>
                    <a:gd name="connsiteY1" fmla="*/ 378576 h 754988"/>
                    <a:gd name="connsiteX2" fmla="*/ 60572 w 722538"/>
                    <a:gd name="connsiteY2" fmla="*/ 754988 h 754988"/>
                    <a:gd name="connsiteX3" fmla="*/ 722538 w 722538"/>
                    <a:gd name="connsiteY3" fmla="*/ 376412 h 75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2538" h="754988">
                      <a:moveTo>
                        <a:pt x="661966" y="0"/>
                      </a:moveTo>
                      <a:lnTo>
                        <a:pt x="0" y="378576"/>
                      </a:lnTo>
                      <a:lnTo>
                        <a:pt x="60572" y="754988"/>
                      </a:lnTo>
                      <a:lnTo>
                        <a:pt x="722538" y="376412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88EA7F09-25DA-4B61-A573-6897493B9A5B}"/>
                    </a:ext>
                  </a:extLst>
                </p:cNvPr>
                <p:cNvSpPr/>
                <p:nvPr/>
              </p:nvSpPr>
              <p:spPr>
                <a:xfrm>
                  <a:off x="16297549" y="9242750"/>
                  <a:ext cx="830702" cy="475923"/>
                </a:xfrm>
                <a:custGeom>
                  <a:avLst/>
                  <a:gdLst>
                    <a:gd name="connsiteX0" fmla="*/ 830703 w 830702"/>
                    <a:gd name="connsiteY0" fmla="*/ 97348 h 475923"/>
                    <a:gd name="connsiteX1" fmla="*/ 168736 w 830702"/>
                    <a:gd name="connsiteY1" fmla="*/ 475924 h 475923"/>
                    <a:gd name="connsiteX2" fmla="*/ 0 w 830702"/>
                    <a:gd name="connsiteY2" fmla="*/ 378576 h 475923"/>
                    <a:gd name="connsiteX3" fmla="*/ 661966 w 830702"/>
                    <a:gd name="connsiteY3" fmla="*/ 0 h 47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702" h="475923">
                      <a:moveTo>
                        <a:pt x="830703" y="97348"/>
                      </a:moveTo>
                      <a:lnTo>
                        <a:pt x="168736" y="475924"/>
                      </a:lnTo>
                      <a:lnTo>
                        <a:pt x="0" y="378576"/>
                      </a:lnTo>
                      <a:lnTo>
                        <a:pt x="661966" y="0"/>
                      </a:lnTo>
                      <a:close/>
                    </a:path>
                  </a:pathLst>
                </a:custGeom>
                <a:solidFill>
                  <a:srgbClr val="838383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5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5834226" y="10070397"/>
                <a:ext cx="548067" cy="551260"/>
                <a:chOff x="15834226" y="10070397"/>
                <a:chExt cx="548067" cy="551260"/>
              </a:xfrm>
              <a:solidFill>
                <a:srgbClr val="000000"/>
              </a:solidFill>
            </p:grpSpPr>
            <p:grpSp>
              <p:nvGrpSpPr>
                <p:cNvPr id="586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834226" y="10070397"/>
                  <a:ext cx="548067" cy="551260"/>
                  <a:chOff x="15834226" y="10070397"/>
                  <a:chExt cx="548067" cy="551260"/>
                </a:xfrm>
                <a:solidFill>
                  <a:srgbClr val="000000"/>
                </a:solidFill>
              </p:grpSpPr>
              <p:sp>
                <p:nvSpPr>
                  <p:cNvPr id="587" name="Freeform: Shape 586">
                    <a:extLst>
                      <a:ext uri="{FF2B5EF4-FFF2-40B4-BE49-F238E27FC236}">
                        <a16:creationId xmlns:a16="http://schemas.microsoft.com/office/drawing/2014/main" id="{36BD592A-D6F4-4C5C-863D-1075EE7EC1F6}"/>
                      </a:ext>
                    </a:extLst>
                  </p:cNvPr>
                  <p:cNvSpPr/>
                  <p:nvPr/>
                </p:nvSpPr>
                <p:spPr>
                  <a:xfrm>
                    <a:off x="16005127" y="10070397"/>
                    <a:ext cx="377167" cy="445259"/>
                  </a:xfrm>
                  <a:custGeom>
                    <a:avLst/>
                    <a:gdLst>
                      <a:gd name="connsiteX0" fmla="*/ 201564 w 377167"/>
                      <a:gd name="connsiteY0" fmla="*/ 24689 h 445259"/>
                      <a:gd name="connsiteX1" fmla="*/ 378 w 377167"/>
                      <a:gd name="connsiteY1" fmla="*/ 119873 h 445259"/>
                      <a:gd name="connsiteX2" fmla="*/ 175604 w 377167"/>
                      <a:gd name="connsiteY2" fmla="*/ 420571 h 445259"/>
                      <a:gd name="connsiteX3" fmla="*/ 376790 w 377167"/>
                      <a:gd name="connsiteY3" fmla="*/ 325386 h 445259"/>
                      <a:gd name="connsiteX4" fmla="*/ 201564 w 377167"/>
                      <a:gd name="connsiteY4" fmla="*/ 24689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7" h="445259">
                        <a:moveTo>
                          <a:pt x="201564" y="24689"/>
                        </a:moveTo>
                        <a:cubicBezTo>
                          <a:pt x="97726" y="-31557"/>
                          <a:pt x="6868" y="11709"/>
                          <a:pt x="378" y="119873"/>
                        </a:cubicBezTo>
                        <a:cubicBezTo>
                          <a:pt x="-6113" y="228038"/>
                          <a:pt x="71766" y="362162"/>
                          <a:pt x="175604" y="420571"/>
                        </a:cubicBezTo>
                        <a:cubicBezTo>
                          <a:pt x="279442" y="476816"/>
                          <a:pt x="370300" y="433550"/>
                          <a:pt x="376790" y="325386"/>
                        </a:cubicBezTo>
                        <a:cubicBezTo>
                          <a:pt x="383279" y="217221"/>
                          <a:pt x="305401" y="83098"/>
                          <a:pt x="201564" y="24689"/>
                        </a:cubicBezTo>
                        <a:close/>
                      </a:path>
                    </a:pathLst>
                  </a:custGeom>
                  <a:solidFill>
                    <a:srgbClr val="28272C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8" name="Freeform: Shape 587">
                    <a:extLst>
                      <a:ext uri="{FF2B5EF4-FFF2-40B4-BE49-F238E27FC236}">
                        <a16:creationId xmlns:a16="http://schemas.microsoft.com/office/drawing/2014/main" id="{B12CF597-6699-485B-AFB8-62BACDD733AD}"/>
                      </a:ext>
                    </a:extLst>
                  </p:cNvPr>
                  <p:cNvSpPr/>
                  <p:nvPr/>
                </p:nvSpPr>
                <p:spPr>
                  <a:xfrm>
                    <a:off x="15893013" y="10084270"/>
                    <a:ext cx="170899" cy="106001"/>
                  </a:xfrm>
                  <a:custGeom>
                    <a:avLst/>
                    <a:gdLst>
                      <a:gd name="connsiteX0" fmla="*/ 0 w 170899"/>
                      <a:gd name="connsiteY0" fmla="*/ 106001 h 106001"/>
                      <a:gd name="connsiteX1" fmla="*/ 170899 w 170899"/>
                      <a:gd name="connsiteY1" fmla="*/ 0 h 106001"/>
                      <a:gd name="connsiteX2" fmla="*/ 116817 w 170899"/>
                      <a:gd name="connsiteY2" fmla="*/ 106001 h 10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0899" h="106001">
                        <a:moveTo>
                          <a:pt x="0" y="106001"/>
                        </a:moveTo>
                        <a:lnTo>
                          <a:pt x="170899" y="0"/>
                        </a:lnTo>
                        <a:lnTo>
                          <a:pt x="116817" y="106001"/>
                        </a:lnTo>
                        <a:close/>
                      </a:path>
                    </a:pathLst>
                  </a:custGeom>
                  <a:solidFill>
                    <a:srgbClr val="28272C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9" name="Freeform: Shape 588">
                    <a:extLst>
                      <a:ext uri="{FF2B5EF4-FFF2-40B4-BE49-F238E27FC236}">
                        <a16:creationId xmlns:a16="http://schemas.microsoft.com/office/drawing/2014/main" id="{BE0DEF48-9C7A-4E2B-B6C7-C290723EE8B6}"/>
                      </a:ext>
                    </a:extLst>
                  </p:cNvPr>
                  <p:cNvSpPr/>
                  <p:nvPr/>
                </p:nvSpPr>
                <p:spPr>
                  <a:xfrm>
                    <a:off x="16161260" y="10428233"/>
                    <a:ext cx="170900" cy="175226"/>
                  </a:xfrm>
                  <a:custGeom>
                    <a:avLst/>
                    <a:gdLst>
                      <a:gd name="connsiteX0" fmla="*/ 0 w 170900"/>
                      <a:gd name="connsiteY0" fmla="*/ 175227 h 175226"/>
                      <a:gd name="connsiteX1" fmla="*/ 170900 w 170900"/>
                      <a:gd name="connsiteY1" fmla="*/ 69226 h 175226"/>
                      <a:gd name="connsiteX2" fmla="*/ 25960 w 170900"/>
                      <a:gd name="connsiteY2" fmla="*/ 0 h 175226"/>
                      <a:gd name="connsiteX3" fmla="*/ 8654 w 170900"/>
                      <a:gd name="connsiteY3" fmla="*/ 123308 h 1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0900" h="175226">
                        <a:moveTo>
                          <a:pt x="0" y="175227"/>
                        </a:moveTo>
                        <a:lnTo>
                          <a:pt x="170900" y="69226"/>
                        </a:lnTo>
                        <a:lnTo>
                          <a:pt x="25960" y="0"/>
                        </a:lnTo>
                        <a:lnTo>
                          <a:pt x="8654" y="123308"/>
                        </a:lnTo>
                        <a:close/>
                      </a:path>
                    </a:pathLst>
                  </a:custGeom>
                  <a:solidFill>
                    <a:srgbClr val="28272C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0" name="Freeform: Shape 589">
                    <a:extLst>
                      <a:ext uri="{FF2B5EF4-FFF2-40B4-BE49-F238E27FC236}">
                        <a16:creationId xmlns:a16="http://schemas.microsoft.com/office/drawing/2014/main" id="{0322F07A-25B2-4EAF-A760-46DD14E21E15}"/>
                      </a:ext>
                    </a:extLst>
                  </p:cNvPr>
                  <p:cNvSpPr/>
                  <p:nvPr/>
                </p:nvSpPr>
                <p:spPr>
                  <a:xfrm>
                    <a:off x="15834226" y="10176399"/>
                    <a:ext cx="377168" cy="445259"/>
                  </a:xfrm>
                  <a:custGeom>
                    <a:avLst/>
                    <a:gdLst>
                      <a:gd name="connsiteX0" fmla="*/ 201564 w 377168"/>
                      <a:gd name="connsiteY0" fmla="*/ 24688 h 445259"/>
                      <a:gd name="connsiteX1" fmla="*/ 378 w 377168"/>
                      <a:gd name="connsiteY1" fmla="*/ 119873 h 445259"/>
                      <a:gd name="connsiteX2" fmla="*/ 175604 w 377168"/>
                      <a:gd name="connsiteY2" fmla="*/ 420571 h 445259"/>
                      <a:gd name="connsiteX3" fmla="*/ 376791 w 377168"/>
                      <a:gd name="connsiteY3" fmla="*/ 325386 h 445259"/>
                      <a:gd name="connsiteX4" fmla="*/ 201564 w 377168"/>
                      <a:gd name="connsiteY4" fmla="*/ 24688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8" h="445259">
                        <a:moveTo>
                          <a:pt x="201564" y="24688"/>
                        </a:moveTo>
                        <a:cubicBezTo>
                          <a:pt x="97726" y="-31557"/>
                          <a:pt x="6867" y="11709"/>
                          <a:pt x="378" y="119873"/>
                        </a:cubicBezTo>
                        <a:cubicBezTo>
                          <a:pt x="-6112" y="228038"/>
                          <a:pt x="71766" y="362162"/>
                          <a:pt x="175604" y="420571"/>
                        </a:cubicBezTo>
                        <a:cubicBezTo>
                          <a:pt x="279443" y="476816"/>
                          <a:pt x="370300" y="433551"/>
                          <a:pt x="376791" y="325386"/>
                        </a:cubicBezTo>
                        <a:cubicBezTo>
                          <a:pt x="383280" y="217222"/>
                          <a:pt x="305401" y="83097"/>
                          <a:pt x="201564" y="24688"/>
                        </a:cubicBezTo>
                        <a:close/>
                      </a:path>
                    </a:pathLst>
                  </a:custGeom>
                  <a:solidFill>
                    <a:srgbClr val="18171D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1" name="Freeform: Shape 590">
                    <a:extLst>
                      <a:ext uri="{FF2B5EF4-FFF2-40B4-BE49-F238E27FC236}">
                        <a16:creationId xmlns:a16="http://schemas.microsoft.com/office/drawing/2014/main" id="{9E2338DB-E9D9-47BC-90F5-E0B813A02656}"/>
                      </a:ext>
                    </a:extLst>
                  </p:cNvPr>
                  <p:cNvSpPr/>
                  <p:nvPr/>
                </p:nvSpPr>
                <p:spPr>
                  <a:xfrm>
                    <a:off x="15886290" y="10239031"/>
                    <a:ext cx="273041" cy="322158"/>
                  </a:xfrm>
                  <a:custGeom>
                    <a:avLst/>
                    <a:gdLst>
                      <a:gd name="connsiteX0" fmla="*/ 145173 w 273041"/>
                      <a:gd name="connsiteY0" fmla="*/ 18302 h 322158"/>
                      <a:gd name="connsiteX1" fmla="*/ 234 w 273041"/>
                      <a:gd name="connsiteY1" fmla="*/ 87527 h 322158"/>
                      <a:gd name="connsiteX2" fmla="*/ 127867 w 273041"/>
                      <a:gd name="connsiteY2" fmla="*/ 303857 h 322158"/>
                      <a:gd name="connsiteX3" fmla="*/ 272808 w 273041"/>
                      <a:gd name="connsiteY3" fmla="*/ 234631 h 322158"/>
                      <a:gd name="connsiteX4" fmla="*/ 145173 w 273041"/>
                      <a:gd name="connsiteY4" fmla="*/ 18302 h 322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3041" h="322158">
                        <a:moveTo>
                          <a:pt x="145173" y="18302"/>
                        </a:moveTo>
                        <a:cubicBezTo>
                          <a:pt x="69458" y="-22800"/>
                          <a:pt x="4559" y="7485"/>
                          <a:pt x="234" y="87527"/>
                        </a:cubicBezTo>
                        <a:cubicBezTo>
                          <a:pt x="-4093" y="165406"/>
                          <a:pt x="52152" y="262754"/>
                          <a:pt x="127867" y="303857"/>
                        </a:cubicBezTo>
                        <a:cubicBezTo>
                          <a:pt x="203582" y="344959"/>
                          <a:pt x="268481" y="314673"/>
                          <a:pt x="272808" y="234631"/>
                        </a:cubicBezTo>
                        <a:cubicBezTo>
                          <a:pt x="277135" y="156752"/>
                          <a:pt x="220888" y="59404"/>
                          <a:pt x="145173" y="183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2" name="Freeform: Shape 591">
                    <a:extLst>
                      <a:ext uri="{FF2B5EF4-FFF2-40B4-BE49-F238E27FC236}">
                        <a16:creationId xmlns:a16="http://schemas.microsoft.com/office/drawing/2014/main" id="{7C06E1B1-9298-49B9-B4FA-578D74A8448F}"/>
                      </a:ext>
                    </a:extLst>
                  </p:cNvPr>
                  <p:cNvSpPr/>
                  <p:nvPr/>
                </p:nvSpPr>
                <p:spPr>
                  <a:xfrm>
                    <a:off x="15834226" y="10176399"/>
                    <a:ext cx="377168" cy="445259"/>
                  </a:xfrm>
                  <a:custGeom>
                    <a:avLst/>
                    <a:gdLst>
                      <a:gd name="connsiteX0" fmla="*/ 201564 w 377168"/>
                      <a:gd name="connsiteY0" fmla="*/ 24688 h 445259"/>
                      <a:gd name="connsiteX1" fmla="*/ 378 w 377168"/>
                      <a:gd name="connsiteY1" fmla="*/ 119873 h 445259"/>
                      <a:gd name="connsiteX2" fmla="*/ 175604 w 377168"/>
                      <a:gd name="connsiteY2" fmla="*/ 420571 h 445259"/>
                      <a:gd name="connsiteX3" fmla="*/ 376791 w 377168"/>
                      <a:gd name="connsiteY3" fmla="*/ 325386 h 445259"/>
                      <a:gd name="connsiteX4" fmla="*/ 201564 w 377168"/>
                      <a:gd name="connsiteY4" fmla="*/ 24688 h 44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168" h="445259">
                        <a:moveTo>
                          <a:pt x="201564" y="24688"/>
                        </a:moveTo>
                        <a:cubicBezTo>
                          <a:pt x="97726" y="-31557"/>
                          <a:pt x="6867" y="11709"/>
                          <a:pt x="378" y="119873"/>
                        </a:cubicBezTo>
                        <a:cubicBezTo>
                          <a:pt x="-6112" y="228038"/>
                          <a:pt x="71766" y="362162"/>
                          <a:pt x="175604" y="420571"/>
                        </a:cubicBezTo>
                        <a:cubicBezTo>
                          <a:pt x="279443" y="476816"/>
                          <a:pt x="370300" y="433551"/>
                          <a:pt x="376791" y="325386"/>
                        </a:cubicBezTo>
                        <a:cubicBezTo>
                          <a:pt x="383280" y="217222"/>
                          <a:pt x="305401" y="83097"/>
                          <a:pt x="201564" y="24688"/>
                        </a:cubicBezTo>
                        <a:close/>
                      </a:path>
                    </a:pathLst>
                  </a:custGeom>
                  <a:solidFill>
                    <a:srgbClr val="2E2D30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3" name="Freeform: Shape 592">
                    <a:extLst>
                      <a:ext uri="{FF2B5EF4-FFF2-40B4-BE49-F238E27FC236}">
                        <a16:creationId xmlns:a16="http://schemas.microsoft.com/office/drawing/2014/main" id="{C27C5A7E-125F-40C1-8B3D-AE4C43ACDF1B}"/>
                      </a:ext>
                    </a:extLst>
                  </p:cNvPr>
                  <p:cNvSpPr/>
                  <p:nvPr/>
                </p:nvSpPr>
                <p:spPr>
                  <a:xfrm>
                    <a:off x="15851501" y="10197544"/>
                    <a:ext cx="342395" cy="403028"/>
                  </a:xfrm>
                  <a:custGeom>
                    <a:avLst/>
                    <a:gdLst>
                      <a:gd name="connsiteX0" fmla="*/ 182127 w 342395"/>
                      <a:gd name="connsiteY0" fmla="*/ 23013 h 403028"/>
                      <a:gd name="connsiteX1" fmla="*/ 410 w 342395"/>
                      <a:gd name="connsiteY1" fmla="*/ 109545 h 403028"/>
                      <a:gd name="connsiteX2" fmla="*/ 160494 w 342395"/>
                      <a:gd name="connsiteY2" fmla="*/ 379956 h 403028"/>
                      <a:gd name="connsiteX3" fmla="*/ 342209 w 342395"/>
                      <a:gd name="connsiteY3" fmla="*/ 295588 h 403028"/>
                      <a:gd name="connsiteX4" fmla="*/ 182127 w 342395"/>
                      <a:gd name="connsiteY4" fmla="*/ 23013 h 403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2395" h="403028">
                        <a:moveTo>
                          <a:pt x="182127" y="23013"/>
                        </a:moveTo>
                        <a:cubicBezTo>
                          <a:pt x="89105" y="-28906"/>
                          <a:pt x="6899" y="10034"/>
                          <a:pt x="410" y="109545"/>
                        </a:cubicBezTo>
                        <a:cubicBezTo>
                          <a:pt x="-6080" y="206893"/>
                          <a:pt x="65308" y="330200"/>
                          <a:pt x="160494" y="379956"/>
                        </a:cubicBezTo>
                        <a:cubicBezTo>
                          <a:pt x="253515" y="431875"/>
                          <a:pt x="335720" y="392936"/>
                          <a:pt x="342209" y="295588"/>
                        </a:cubicBezTo>
                        <a:cubicBezTo>
                          <a:pt x="346536" y="196077"/>
                          <a:pt x="275148" y="74932"/>
                          <a:pt x="182127" y="23013"/>
                        </a:cubicBezTo>
                        <a:close/>
                      </a:path>
                    </a:pathLst>
                  </a:custGeom>
                  <a:solidFill>
                    <a:srgbClr val="1B1B1F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94" name="Freeform: Shape 593">
                  <a:extLst>
                    <a:ext uri="{FF2B5EF4-FFF2-40B4-BE49-F238E27FC236}">
                      <a16:creationId xmlns:a16="http://schemas.microsoft.com/office/drawing/2014/main" id="{EC57A29B-9C26-451E-8973-A2F299258515}"/>
                    </a:ext>
                  </a:extLst>
                </p:cNvPr>
                <p:cNvSpPr/>
                <p:nvPr/>
              </p:nvSpPr>
              <p:spPr>
                <a:xfrm>
                  <a:off x="15897088" y="10251989"/>
                  <a:ext cx="251444" cy="294078"/>
                </a:xfrm>
                <a:custGeom>
                  <a:avLst/>
                  <a:gdLst>
                    <a:gd name="connsiteX0" fmla="*/ 134375 w 251444"/>
                    <a:gd name="connsiteY0" fmla="*/ 16160 h 294078"/>
                    <a:gd name="connsiteX1" fmla="*/ 252 w 251444"/>
                    <a:gd name="connsiteY1" fmla="*/ 78895 h 294078"/>
                    <a:gd name="connsiteX2" fmla="*/ 117069 w 251444"/>
                    <a:gd name="connsiteY2" fmla="*/ 277918 h 294078"/>
                    <a:gd name="connsiteX3" fmla="*/ 251193 w 251444"/>
                    <a:gd name="connsiteY3" fmla="*/ 215183 h 294078"/>
                    <a:gd name="connsiteX4" fmla="*/ 134375 w 251444"/>
                    <a:gd name="connsiteY4" fmla="*/ 16160 h 29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444" h="294078">
                      <a:moveTo>
                        <a:pt x="134375" y="16160"/>
                      </a:moveTo>
                      <a:cubicBezTo>
                        <a:pt x="65151" y="-20615"/>
                        <a:pt x="4577" y="7507"/>
                        <a:pt x="252" y="78895"/>
                      </a:cubicBezTo>
                      <a:cubicBezTo>
                        <a:pt x="-4075" y="150284"/>
                        <a:pt x="47843" y="241142"/>
                        <a:pt x="117069" y="277918"/>
                      </a:cubicBezTo>
                      <a:cubicBezTo>
                        <a:pt x="186294" y="314695"/>
                        <a:pt x="246866" y="286572"/>
                        <a:pt x="251193" y="215183"/>
                      </a:cubicBezTo>
                      <a:cubicBezTo>
                        <a:pt x="255520" y="143794"/>
                        <a:pt x="203600" y="52936"/>
                        <a:pt x="134375" y="16160"/>
                      </a:cubicBezTo>
                      <a:close/>
                    </a:path>
                  </a:pathLst>
                </a:custGeom>
                <a:solidFill>
                  <a:srgbClr val="3B3B3B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E0D69190-62DF-4AD4-8D19-FE264BCAF280}"/>
                    </a:ext>
                  </a:extLst>
                </p:cNvPr>
                <p:cNvSpPr/>
                <p:nvPr/>
              </p:nvSpPr>
              <p:spPr>
                <a:xfrm>
                  <a:off x="15918700" y="10262375"/>
                  <a:ext cx="221201" cy="260326"/>
                </a:xfrm>
                <a:custGeom>
                  <a:avLst/>
                  <a:gdLst>
                    <a:gd name="connsiteX0" fmla="*/ 117090 w 221201"/>
                    <a:gd name="connsiteY0" fmla="*/ 14427 h 260326"/>
                    <a:gd name="connsiteX1" fmla="*/ 273 w 221201"/>
                    <a:gd name="connsiteY1" fmla="*/ 70673 h 260326"/>
                    <a:gd name="connsiteX2" fmla="*/ 104111 w 221201"/>
                    <a:gd name="connsiteY2" fmla="*/ 245899 h 260326"/>
                    <a:gd name="connsiteX3" fmla="*/ 220928 w 221201"/>
                    <a:gd name="connsiteY3" fmla="*/ 189654 h 260326"/>
                    <a:gd name="connsiteX4" fmla="*/ 117090 w 221201"/>
                    <a:gd name="connsiteY4" fmla="*/ 14427 h 260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201" h="260326">
                      <a:moveTo>
                        <a:pt x="117090" y="14427"/>
                      </a:moveTo>
                      <a:cubicBezTo>
                        <a:pt x="56518" y="-18022"/>
                        <a:pt x="2436" y="5774"/>
                        <a:pt x="273" y="70673"/>
                      </a:cubicBezTo>
                      <a:cubicBezTo>
                        <a:pt x="-4054" y="133408"/>
                        <a:pt x="43539" y="213450"/>
                        <a:pt x="104111" y="245899"/>
                      </a:cubicBezTo>
                      <a:cubicBezTo>
                        <a:pt x="164683" y="278349"/>
                        <a:pt x="218765" y="254552"/>
                        <a:pt x="220928" y="189654"/>
                      </a:cubicBezTo>
                      <a:cubicBezTo>
                        <a:pt x="225255" y="126918"/>
                        <a:pt x="177662" y="49040"/>
                        <a:pt x="117090" y="14427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DAA3C59C-2DD9-4132-8AAA-2FC26EC08EF0}"/>
                    </a:ext>
                  </a:extLst>
                </p:cNvPr>
                <p:cNvSpPr/>
                <p:nvPr/>
              </p:nvSpPr>
              <p:spPr>
                <a:xfrm>
                  <a:off x="15920850" y="10266643"/>
                  <a:ext cx="214736" cy="253954"/>
                </a:xfrm>
                <a:custGeom>
                  <a:avLst/>
                  <a:gdLst>
                    <a:gd name="connsiteX0" fmla="*/ 114939 w 214736"/>
                    <a:gd name="connsiteY0" fmla="*/ 14486 h 253954"/>
                    <a:gd name="connsiteX1" fmla="*/ 285 w 214736"/>
                    <a:gd name="connsiteY1" fmla="*/ 68569 h 253954"/>
                    <a:gd name="connsiteX2" fmla="*/ 99796 w 214736"/>
                    <a:gd name="connsiteY2" fmla="*/ 239468 h 253954"/>
                    <a:gd name="connsiteX3" fmla="*/ 214452 w 214736"/>
                    <a:gd name="connsiteY3" fmla="*/ 185386 h 253954"/>
                    <a:gd name="connsiteX4" fmla="*/ 114939 w 214736"/>
                    <a:gd name="connsiteY4" fmla="*/ 14486 h 253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736" h="253954">
                      <a:moveTo>
                        <a:pt x="114939" y="14486"/>
                      </a:moveTo>
                      <a:cubicBezTo>
                        <a:pt x="56530" y="-17963"/>
                        <a:pt x="4612" y="5833"/>
                        <a:pt x="285" y="68569"/>
                      </a:cubicBezTo>
                      <a:cubicBezTo>
                        <a:pt x="-4042" y="131304"/>
                        <a:pt x="41388" y="207019"/>
                        <a:pt x="99796" y="239468"/>
                      </a:cubicBezTo>
                      <a:cubicBezTo>
                        <a:pt x="158205" y="271918"/>
                        <a:pt x="210125" y="248121"/>
                        <a:pt x="214452" y="185386"/>
                      </a:cubicBezTo>
                      <a:cubicBezTo>
                        <a:pt x="218777" y="122651"/>
                        <a:pt x="173349" y="46936"/>
                        <a:pt x="114939" y="14486"/>
                      </a:cubicBezTo>
                      <a:close/>
                    </a:path>
                  </a:pathLst>
                </a:custGeom>
                <a:solidFill>
                  <a:srgbClr val="A7602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B908FEFC-63DD-4441-B8B1-FDFEC2905368}"/>
                    </a:ext>
                  </a:extLst>
                </p:cNvPr>
                <p:cNvSpPr/>
                <p:nvPr/>
              </p:nvSpPr>
              <p:spPr>
                <a:xfrm>
                  <a:off x="15929491" y="10274379"/>
                  <a:ext cx="199618" cy="236319"/>
                </a:xfrm>
                <a:custGeom>
                  <a:avLst/>
                  <a:gdLst>
                    <a:gd name="connsiteX0" fmla="*/ 106299 w 199618"/>
                    <a:gd name="connsiteY0" fmla="*/ 13240 h 236319"/>
                    <a:gd name="connsiteX1" fmla="*/ 299 w 199618"/>
                    <a:gd name="connsiteY1" fmla="*/ 62996 h 236319"/>
                    <a:gd name="connsiteX2" fmla="*/ 93320 w 199618"/>
                    <a:gd name="connsiteY2" fmla="*/ 223079 h 236319"/>
                    <a:gd name="connsiteX3" fmla="*/ 199320 w 199618"/>
                    <a:gd name="connsiteY3" fmla="*/ 173324 h 236319"/>
                    <a:gd name="connsiteX4" fmla="*/ 106299 w 199618"/>
                    <a:gd name="connsiteY4" fmla="*/ 13240 h 236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618" h="236319">
                      <a:moveTo>
                        <a:pt x="106299" y="13240"/>
                      </a:moveTo>
                      <a:cubicBezTo>
                        <a:pt x="50054" y="-17046"/>
                        <a:pt x="2461" y="6750"/>
                        <a:pt x="299" y="62996"/>
                      </a:cubicBezTo>
                      <a:cubicBezTo>
                        <a:pt x="-4028" y="121404"/>
                        <a:pt x="39238" y="192793"/>
                        <a:pt x="93320" y="223079"/>
                      </a:cubicBezTo>
                      <a:cubicBezTo>
                        <a:pt x="149565" y="253365"/>
                        <a:pt x="197157" y="229569"/>
                        <a:pt x="199320" y="173324"/>
                      </a:cubicBezTo>
                      <a:cubicBezTo>
                        <a:pt x="203647" y="114915"/>
                        <a:pt x="160381" y="43527"/>
                        <a:pt x="106299" y="13240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7DC4EF2F-873A-4BE5-AE3F-FC8A601E7D6D}"/>
                    </a:ext>
                  </a:extLst>
                </p:cNvPr>
                <p:cNvSpPr/>
                <p:nvPr/>
              </p:nvSpPr>
              <p:spPr>
                <a:xfrm>
                  <a:off x="15933802" y="10280945"/>
                  <a:ext cx="190683" cy="223320"/>
                </a:xfrm>
                <a:custGeom>
                  <a:avLst/>
                  <a:gdLst>
                    <a:gd name="connsiteX0" fmla="*/ 188519 w 190683"/>
                    <a:gd name="connsiteY0" fmla="*/ 145124 h 223320"/>
                    <a:gd name="connsiteX1" fmla="*/ 101988 w 190683"/>
                    <a:gd name="connsiteY1" fmla="*/ 13163 h 223320"/>
                    <a:gd name="connsiteX2" fmla="*/ 97661 w 190683"/>
                    <a:gd name="connsiteY2" fmla="*/ 11000 h 223320"/>
                    <a:gd name="connsiteX3" fmla="*/ 313 w 190683"/>
                    <a:gd name="connsiteY3" fmla="*/ 58593 h 223320"/>
                    <a:gd name="connsiteX4" fmla="*/ 89008 w 190683"/>
                    <a:gd name="connsiteY4" fmla="*/ 210023 h 223320"/>
                    <a:gd name="connsiteX5" fmla="*/ 190683 w 190683"/>
                    <a:gd name="connsiteY5" fmla="*/ 162430 h 223320"/>
                    <a:gd name="connsiteX6" fmla="*/ 188519 w 190683"/>
                    <a:gd name="connsiteY6" fmla="*/ 145124 h 223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683" h="223320">
                      <a:moveTo>
                        <a:pt x="188519" y="145124"/>
                      </a:moveTo>
                      <a:cubicBezTo>
                        <a:pt x="184192" y="93205"/>
                        <a:pt x="147418" y="36960"/>
                        <a:pt x="101988" y="13163"/>
                      </a:cubicBezTo>
                      <a:cubicBezTo>
                        <a:pt x="99825" y="13163"/>
                        <a:pt x="99825" y="11000"/>
                        <a:pt x="97661" y="11000"/>
                      </a:cubicBezTo>
                      <a:cubicBezTo>
                        <a:pt x="47905" y="-14960"/>
                        <a:pt x="4640" y="6673"/>
                        <a:pt x="313" y="58593"/>
                      </a:cubicBezTo>
                      <a:cubicBezTo>
                        <a:pt x="-4013" y="114838"/>
                        <a:pt x="37089" y="179736"/>
                        <a:pt x="89008" y="210023"/>
                      </a:cubicBezTo>
                      <a:cubicBezTo>
                        <a:pt x="140927" y="240309"/>
                        <a:pt x="186357" y="216513"/>
                        <a:pt x="190683" y="162430"/>
                      </a:cubicBezTo>
                      <a:cubicBezTo>
                        <a:pt x="188519" y="158104"/>
                        <a:pt x="188519" y="151614"/>
                        <a:pt x="188519" y="145124"/>
                      </a:cubicBezTo>
                      <a:close/>
                    </a:path>
                  </a:pathLst>
                </a:custGeom>
                <a:solidFill>
                  <a:srgbClr val="EDBB0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E811E09E-1CFF-414F-B615-0771A677DC4C}"/>
                    </a:ext>
                  </a:extLst>
                </p:cNvPr>
                <p:cNvSpPr/>
                <p:nvPr/>
              </p:nvSpPr>
              <p:spPr>
                <a:xfrm>
                  <a:off x="15994571" y="10291946"/>
                  <a:ext cx="125587" cy="153905"/>
                </a:xfrm>
                <a:custGeom>
                  <a:avLst/>
                  <a:gdLst>
                    <a:gd name="connsiteX0" fmla="*/ 39056 w 125587"/>
                    <a:gd name="connsiteY0" fmla="*/ 2163 h 153905"/>
                    <a:gd name="connsiteX1" fmla="*/ 34729 w 125587"/>
                    <a:gd name="connsiteY1" fmla="*/ 0 h 153905"/>
                    <a:gd name="connsiteX2" fmla="*/ 117 w 125587"/>
                    <a:gd name="connsiteY2" fmla="*/ 41102 h 153905"/>
                    <a:gd name="connsiteX3" fmla="*/ 62852 w 125587"/>
                    <a:gd name="connsiteY3" fmla="*/ 144941 h 153905"/>
                    <a:gd name="connsiteX4" fmla="*/ 125588 w 125587"/>
                    <a:gd name="connsiteY4" fmla="*/ 134124 h 153905"/>
                    <a:gd name="connsiteX5" fmla="*/ 39056 w 125587"/>
                    <a:gd name="connsiteY5" fmla="*/ 2163 h 15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587" h="153905">
                      <a:moveTo>
                        <a:pt x="39056" y="2163"/>
                      </a:moveTo>
                      <a:cubicBezTo>
                        <a:pt x="36892" y="2163"/>
                        <a:pt x="36892" y="0"/>
                        <a:pt x="34729" y="0"/>
                      </a:cubicBezTo>
                      <a:cubicBezTo>
                        <a:pt x="15259" y="0"/>
                        <a:pt x="2280" y="15143"/>
                        <a:pt x="117" y="41102"/>
                      </a:cubicBezTo>
                      <a:cubicBezTo>
                        <a:pt x="-2047" y="80042"/>
                        <a:pt x="26075" y="125471"/>
                        <a:pt x="62852" y="144941"/>
                      </a:cubicBezTo>
                      <a:cubicBezTo>
                        <a:pt x="90974" y="160083"/>
                        <a:pt x="116934" y="155757"/>
                        <a:pt x="125588" y="134124"/>
                      </a:cubicBezTo>
                      <a:cubicBezTo>
                        <a:pt x="123423" y="84368"/>
                        <a:pt x="86649" y="28123"/>
                        <a:pt x="39056" y="2163"/>
                      </a:cubicBezTo>
                      <a:close/>
                    </a:path>
                  </a:pathLst>
                </a:custGeom>
                <a:solidFill>
                  <a:srgbClr val="D49332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DEA176ED-760C-4FF0-8C54-C352E1618815}"/>
                  </a:ext>
                </a:extLst>
              </p:cNvPr>
              <p:cNvSpPr/>
              <p:nvPr/>
            </p:nvSpPr>
            <p:spPr>
              <a:xfrm>
                <a:off x="15704807" y="9956636"/>
                <a:ext cx="722539" cy="391555"/>
              </a:xfrm>
              <a:custGeom>
                <a:avLst/>
                <a:gdLst>
                  <a:gd name="connsiteX0" fmla="*/ 28123 w 722539"/>
                  <a:gd name="connsiteY0" fmla="*/ 77879 h 391555"/>
                  <a:gd name="connsiteX1" fmla="*/ 30287 w 722539"/>
                  <a:gd name="connsiteY1" fmla="*/ 45429 h 391555"/>
                  <a:gd name="connsiteX2" fmla="*/ 0 w 722539"/>
                  <a:gd name="connsiteY2" fmla="*/ 179553 h 391555"/>
                  <a:gd name="connsiteX3" fmla="*/ 155757 w 722539"/>
                  <a:gd name="connsiteY3" fmla="*/ 142777 h 391555"/>
                  <a:gd name="connsiteX4" fmla="*/ 339637 w 722539"/>
                  <a:gd name="connsiteY4" fmla="*/ 166574 h 391555"/>
                  <a:gd name="connsiteX5" fmla="*/ 562456 w 722539"/>
                  <a:gd name="connsiteY5" fmla="*/ 391556 h 391555"/>
                  <a:gd name="connsiteX6" fmla="*/ 722540 w 722539"/>
                  <a:gd name="connsiteY6" fmla="*/ 322330 h 391555"/>
                  <a:gd name="connsiteX7" fmla="*/ 722540 w 722539"/>
                  <a:gd name="connsiteY7" fmla="*/ 212002 h 391555"/>
                  <a:gd name="connsiteX8" fmla="*/ 255268 w 722539"/>
                  <a:gd name="connsiteY8" fmla="*/ 0 h 391555"/>
                  <a:gd name="connsiteX9" fmla="*/ 28123 w 722539"/>
                  <a:gd name="connsiteY9" fmla="*/ 77879 h 39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2539" h="391555">
                    <a:moveTo>
                      <a:pt x="28123" y="77879"/>
                    </a:moveTo>
                    <a:lnTo>
                      <a:pt x="30287" y="45429"/>
                    </a:lnTo>
                    <a:lnTo>
                      <a:pt x="0" y="179553"/>
                    </a:lnTo>
                    <a:lnTo>
                      <a:pt x="155757" y="142777"/>
                    </a:lnTo>
                    <a:cubicBezTo>
                      <a:pt x="155757" y="142777"/>
                      <a:pt x="302861" y="116818"/>
                      <a:pt x="339637" y="166574"/>
                    </a:cubicBezTo>
                    <a:cubicBezTo>
                      <a:pt x="376413" y="216329"/>
                      <a:pt x="562456" y="391556"/>
                      <a:pt x="562456" y="391556"/>
                    </a:cubicBezTo>
                    <a:lnTo>
                      <a:pt x="722540" y="322330"/>
                    </a:lnTo>
                    <a:lnTo>
                      <a:pt x="722540" y="212002"/>
                    </a:lnTo>
                    <a:lnTo>
                      <a:pt x="255268" y="0"/>
                    </a:lnTo>
                    <a:lnTo>
                      <a:pt x="28123" y="77879"/>
                    </a:lnTo>
                    <a:close/>
                  </a:path>
                </a:pathLst>
              </a:custGeom>
              <a:solidFill>
                <a:srgbClr val="A1886F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5DF222A8-B73C-4BC7-BCBB-25664B317E57}"/>
                  </a:ext>
                </a:extLst>
              </p:cNvPr>
              <p:cNvSpPr/>
              <p:nvPr/>
            </p:nvSpPr>
            <p:spPr>
              <a:xfrm>
                <a:off x="15014716" y="9240586"/>
                <a:ext cx="1343404" cy="1109768"/>
              </a:xfrm>
              <a:custGeom>
                <a:avLst/>
                <a:gdLst>
                  <a:gd name="connsiteX0" fmla="*/ 1317445 w 1343404"/>
                  <a:gd name="connsiteY0" fmla="*/ 757152 h 1109768"/>
                  <a:gd name="connsiteX1" fmla="*/ 1343404 w 1343404"/>
                  <a:gd name="connsiteY1" fmla="*/ 1005930 h 1109768"/>
                  <a:gd name="connsiteX2" fmla="*/ 910746 w 1343404"/>
                  <a:gd name="connsiteY2" fmla="*/ 793928 h 1109768"/>
                  <a:gd name="connsiteX3" fmla="*/ 700907 w 1343404"/>
                  <a:gd name="connsiteY3" fmla="*/ 858827 h 1109768"/>
                  <a:gd name="connsiteX4" fmla="*/ 681437 w 1343404"/>
                  <a:gd name="connsiteY4" fmla="*/ 1109769 h 1109768"/>
                  <a:gd name="connsiteX5" fmla="*/ 460782 w 1343404"/>
                  <a:gd name="connsiteY5" fmla="*/ 982134 h 1109768"/>
                  <a:gd name="connsiteX6" fmla="*/ 328820 w 1343404"/>
                  <a:gd name="connsiteY6" fmla="*/ 906419 h 1109768"/>
                  <a:gd name="connsiteX7" fmla="*/ 274738 w 1343404"/>
                  <a:gd name="connsiteY7" fmla="*/ 873969 h 1109768"/>
                  <a:gd name="connsiteX8" fmla="*/ 177390 w 1343404"/>
                  <a:gd name="connsiteY8" fmla="*/ 376412 h 1109768"/>
                  <a:gd name="connsiteX9" fmla="*/ 84369 w 1343404"/>
                  <a:gd name="connsiteY9" fmla="*/ 192533 h 1109768"/>
                  <a:gd name="connsiteX10" fmla="*/ 0 w 1343404"/>
                  <a:gd name="connsiteY10" fmla="*/ 170900 h 1109768"/>
                  <a:gd name="connsiteX11" fmla="*/ 17307 w 1343404"/>
                  <a:gd name="connsiteY11" fmla="*/ 0 h 1109768"/>
                  <a:gd name="connsiteX12" fmla="*/ 1317445 w 1343404"/>
                  <a:gd name="connsiteY12" fmla="*/ 757152 h 110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3404" h="1109768">
                    <a:moveTo>
                      <a:pt x="1317445" y="757152"/>
                    </a:moveTo>
                    <a:lnTo>
                      <a:pt x="1343404" y="1005930"/>
                    </a:lnTo>
                    <a:lnTo>
                      <a:pt x="910746" y="793928"/>
                    </a:lnTo>
                    <a:cubicBezTo>
                      <a:pt x="897766" y="806908"/>
                      <a:pt x="700907" y="858827"/>
                      <a:pt x="700907" y="858827"/>
                    </a:cubicBezTo>
                    <a:lnTo>
                      <a:pt x="681437" y="1109769"/>
                    </a:lnTo>
                    <a:lnTo>
                      <a:pt x="460782" y="982134"/>
                    </a:lnTo>
                    <a:lnTo>
                      <a:pt x="328820" y="906419"/>
                    </a:lnTo>
                    <a:lnTo>
                      <a:pt x="274738" y="873969"/>
                    </a:lnTo>
                    <a:lnTo>
                      <a:pt x="177390" y="376412"/>
                    </a:lnTo>
                    <a:lnTo>
                      <a:pt x="84369" y="192533"/>
                    </a:lnTo>
                    <a:lnTo>
                      <a:pt x="0" y="170900"/>
                    </a:lnTo>
                    <a:lnTo>
                      <a:pt x="17307" y="0"/>
                    </a:lnTo>
                    <a:lnTo>
                      <a:pt x="1317445" y="757152"/>
                    </a:lnTo>
                    <a:close/>
                  </a:path>
                </a:pathLst>
              </a:custGeom>
              <a:solidFill>
                <a:srgbClr val="976305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7C20B4F4-72FF-4DD0-926F-E04AB6EB54D8}"/>
                  </a:ext>
                </a:extLst>
              </p:cNvPr>
              <p:cNvSpPr/>
              <p:nvPr/>
            </p:nvSpPr>
            <p:spPr>
              <a:xfrm>
                <a:off x="16070403" y="8701927"/>
                <a:ext cx="103837" cy="279064"/>
              </a:xfrm>
              <a:custGeom>
                <a:avLst/>
                <a:gdLst>
                  <a:gd name="connsiteX0" fmla="*/ 103838 w 103837"/>
                  <a:gd name="connsiteY0" fmla="*/ 279064 h 279064"/>
                  <a:gd name="connsiteX1" fmla="*/ 0 w 103837"/>
                  <a:gd name="connsiteY1" fmla="*/ 155757 h 279064"/>
                  <a:gd name="connsiteX2" fmla="*/ 0 w 103837"/>
                  <a:gd name="connsiteY2" fmla="*/ 0 h 279064"/>
                  <a:gd name="connsiteX3" fmla="*/ 103838 w 103837"/>
                  <a:gd name="connsiteY3" fmla="*/ 123308 h 279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37" h="279064">
                    <a:moveTo>
                      <a:pt x="103838" y="279064"/>
                    </a:moveTo>
                    <a:lnTo>
                      <a:pt x="0" y="155757"/>
                    </a:lnTo>
                    <a:lnTo>
                      <a:pt x="0" y="0"/>
                    </a:lnTo>
                    <a:lnTo>
                      <a:pt x="103838" y="123308"/>
                    </a:lnTo>
                    <a:close/>
                  </a:path>
                </a:pathLst>
              </a:custGeom>
              <a:solidFill>
                <a:srgbClr val="F7BB0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E5387267-C3A9-4954-8270-DC5BBAFC0979}"/>
                  </a:ext>
                </a:extLst>
              </p:cNvPr>
              <p:cNvSpPr/>
              <p:nvPr/>
            </p:nvSpPr>
            <p:spPr>
              <a:xfrm>
                <a:off x="16070403" y="9006951"/>
                <a:ext cx="103837" cy="279064"/>
              </a:xfrm>
              <a:custGeom>
                <a:avLst/>
                <a:gdLst>
                  <a:gd name="connsiteX0" fmla="*/ 103838 w 103837"/>
                  <a:gd name="connsiteY0" fmla="*/ 279064 h 279064"/>
                  <a:gd name="connsiteX1" fmla="*/ 0 w 103837"/>
                  <a:gd name="connsiteY1" fmla="*/ 155757 h 279064"/>
                  <a:gd name="connsiteX2" fmla="*/ 0 w 103837"/>
                  <a:gd name="connsiteY2" fmla="*/ 0 h 279064"/>
                  <a:gd name="connsiteX3" fmla="*/ 103838 w 103837"/>
                  <a:gd name="connsiteY3" fmla="*/ 125471 h 279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37" h="279064">
                    <a:moveTo>
                      <a:pt x="103838" y="279064"/>
                    </a:moveTo>
                    <a:lnTo>
                      <a:pt x="0" y="155757"/>
                    </a:lnTo>
                    <a:lnTo>
                      <a:pt x="0" y="0"/>
                    </a:lnTo>
                    <a:lnTo>
                      <a:pt x="103838" y="125471"/>
                    </a:lnTo>
                    <a:close/>
                  </a:path>
                </a:pathLst>
              </a:custGeom>
              <a:solidFill>
                <a:srgbClr val="F7BB0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98CAFDDA-F42C-4560-8DCC-122BEF6B0B97}"/>
                  </a:ext>
                </a:extLst>
              </p:cNvPr>
              <p:cNvSpPr/>
              <p:nvPr/>
            </p:nvSpPr>
            <p:spPr>
              <a:xfrm>
                <a:off x="16070403" y="9314138"/>
                <a:ext cx="103837" cy="279065"/>
              </a:xfrm>
              <a:custGeom>
                <a:avLst/>
                <a:gdLst>
                  <a:gd name="connsiteX0" fmla="*/ 103838 w 103837"/>
                  <a:gd name="connsiteY0" fmla="*/ 279065 h 279065"/>
                  <a:gd name="connsiteX1" fmla="*/ 0 w 103837"/>
                  <a:gd name="connsiteY1" fmla="*/ 155757 h 279065"/>
                  <a:gd name="connsiteX2" fmla="*/ 0 w 103837"/>
                  <a:gd name="connsiteY2" fmla="*/ 0 h 279065"/>
                  <a:gd name="connsiteX3" fmla="*/ 103838 w 103837"/>
                  <a:gd name="connsiteY3" fmla="*/ 123308 h 27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37" h="279065">
                    <a:moveTo>
                      <a:pt x="103838" y="279065"/>
                    </a:moveTo>
                    <a:lnTo>
                      <a:pt x="0" y="155757"/>
                    </a:lnTo>
                    <a:lnTo>
                      <a:pt x="0" y="0"/>
                    </a:lnTo>
                    <a:lnTo>
                      <a:pt x="103838" y="123308"/>
                    </a:lnTo>
                    <a:close/>
                  </a:path>
                </a:pathLst>
              </a:custGeom>
              <a:solidFill>
                <a:srgbClr val="F7BB06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grpSp>
            <p:nvGrpSpPr>
              <p:cNvPr id="605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5901666" y="7734936"/>
                <a:ext cx="772294" cy="471597"/>
                <a:chOff x="15901666" y="7734936"/>
                <a:chExt cx="772294" cy="471597"/>
              </a:xfrm>
              <a:solidFill>
                <a:srgbClr val="000000"/>
              </a:solidFill>
            </p:grpSpPr>
            <p:grpSp>
              <p:nvGrpSpPr>
                <p:cNvPr id="606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6055260" y="7825794"/>
                  <a:ext cx="618700" cy="380739"/>
                  <a:chOff x="16055260" y="7825794"/>
                  <a:chExt cx="618700" cy="380739"/>
                </a:xfrm>
                <a:solidFill>
                  <a:srgbClr val="000000"/>
                </a:solidFill>
              </p:grpSpPr>
              <p:sp>
                <p:nvSpPr>
                  <p:cNvPr id="607" name="Freeform: Shape 606">
                    <a:extLst>
                      <a:ext uri="{FF2B5EF4-FFF2-40B4-BE49-F238E27FC236}">
                        <a16:creationId xmlns:a16="http://schemas.microsoft.com/office/drawing/2014/main" id="{6F6D3C26-D9A0-447A-9A6B-DCCB986BC56E}"/>
                      </a:ext>
                    </a:extLst>
                  </p:cNvPr>
                  <p:cNvSpPr/>
                  <p:nvPr/>
                </p:nvSpPr>
                <p:spPr>
                  <a:xfrm>
                    <a:off x="16055260" y="7825794"/>
                    <a:ext cx="618700" cy="369922"/>
                  </a:xfrm>
                  <a:custGeom>
                    <a:avLst/>
                    <a:gdLst>
                      <a:gd name="connsiteX0" fmla="*/ 0 w 618700"/>
                      <a:gd name="connsiteY0" fmla="*/ 356943 h 369922"/>
                      <a:gd name="connsiteX1" fmla="*/ 23796 w 618700"/>
                      <a:gd name="connsiteY1" fmla="*/ 369923 h 369922"/>
                      <a:gd name="connsiteX2" fmla="*/ 618701 w 618700"/>
                      <a:gd name="connsiteY2" fmla="*/ 15143 h 369922"/>
                      <a:gd name="connsiteX3" fmla="*/ 597068 w 618700"/>
                      <a:gd name="connsiteY3" fmla="*/ 0 h 369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18700" h="369922">
                        <a:moveTo>
                          <a:pt x="0" y="356943"/>
                        </a:moveTo>
                        <a:lnTo>
                          <a:pt x="23796" y="369923"/>
                        </a:lnTo>
                        <a:lnTo>
                          <a:pt x="618701" y="15143"/>
                        </a:lnTo>
                        <a:lnTo>
                          <a:pt x="597068" y="0"/>
                        </a:lnTo>
                        <a:close/>
                      </a:path>
                    </a:pathLst>
                  </a:custGeom>
                  <a:solidFill>
                    <a:srgbClr val="393939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8" name="Freeform: Shape 607">
                    <a:extLst>
                      <a:ext uri="{FF2B5EF4-FFF2-40B4-BE49-F238E27FC236}">
                        <a16:creationId xmlns:a16="http://schemas.microsoft.com/office/drawing/2014/main" id="{8A5BD9C7-4BE7-4489-893A-21FB1C51753B}"/>
                      </a:ext>
                    </a:extLst>
                  </p:cNvPr>
                  <p:cNvSpPr/>
                  <p:nvPr/>
                </p:nvSpPr>
                <p:spPr>
                  <a:xfrm>
                    <a:off x="16079056" y="7840938"/>
                    <a:ext cx="594904" cy="365595"/>
                  </a:xfrm>
                  <a:custGeom>
                    <a:avLst/>
                    <a:gdLst>
                      <a:gd name="connsiteX0" fmla="*/ 0 w 594904"/>
                      <a:gd name="connsiteY0" fmla="*/ 354780 h 365595"/>
                      <a:gd name="connsiteX1" fmla="*/ 30287 w 594904"/>
                      <a:gd name="connsiteY1" fmla="*/ 365596 h 365595"/>
                      <a:gd name="connsiteX2" fmla="*/ 594905 w 594904"/>
                      <a:gd name="connsiteY2" fmla="*/ 28123 h 365595"/>
                      <a:gd name="connsiteX3" fmla="*/ 594905 w 594904"/>
                      <a:gd name="connsiteY3" fmla="*/ 0 h 365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4904" h="365595">
                        <a:moveTo>
                          <a:pt x="0" y="354780"/>
                        </a:moveTo>
                        <a:lnTo>
                          <a:pt x="30287" y="365596"/>
                        </a:lnTo>
                        <a:lnTo>
                          <a:pt x="594905" y="28123"/>
                        </a:lnTo>
                        <a:lnTo>
                          <a:pt x="594905" y="0"/>
                        </a:lnTo>
                        <a:close/>
                      </a:path>
                    </a:pathLst>
                  </a:custGeom>
                  <a:solidFill>
                    <a:srgbClr val="1E1E1E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9" name="Graphic 3">
                  <a:extLst>
                    <a:ext uri="{FF2B5EF4-FFF2-40B4-BE49-F238E27FC236}">
                      <a16:creationId xmlns:a16="http://schemas.microsoft.com/office/drawing/2014/main" id="{904E8E0A-686D-427F-9FA0-B78430721F70}"/>
                    </a:ext>
                  </a:extLst>
                </p:cNvPr>
                <p:cNvGrpSpPr/>
                <p:nvPr/>
              </p:nvGrpSpPr>
              <p:grpSpPr>
                <a:xfrm>
                  <a:off x="15901666" y="7734936"/>
                  <a:ext cx="618701" cy="382902"/>
                  <a:chOff x="15901666" y="7734936"/>
                  <a:chExt cx="618701" cy="382902"/>
                </a:xfrm>
                <a:solidFill>
                  <a:srgbClr val="000000"/>
                </a:solidFill>
              </p:grpSpPr>
              <p:sp>
                <p:nvSpPr>
                  <p:cNvPr id="610" name="Freeform: Shape 609">
                    <a:extLst>
                      <a:ext uri="{FF2B5EF4-FFF2-40B4-BE49-F238E27FC236}">
                        <a16:creationId xmlns:a16="http://schemas.microsoft.com/office/drawing/2014/main" id="{9C8C5911-C0FC-4C40-BB4E-236098DC18B7}"/>
                      </a:ext>
                    </a:extLst>
                  </p:cNvPr>
                  <p:cNvSpPr/>
                  <p:nvPr/>
                </p:nvSpPr>
                <p:spPr>
                  <a:xfrm>
                    <a:off x="15901666" y="7734936"/>
                    <a:ext cx="618701" cy="369922"/>
                  </a:xfrm>
                  <a:custGeom>
                    <a:avLst/>
                    <a:gdLst>
                      <a:gd name="connsiteX0" fmla="*/ 0 w 618701"/>
                      <a:gd name="connsiteY0" fmla="*/ 356943 h 369922"/>
                      <a:gd name="connsiteX1" fmla="*/ 23797 w 618701"/>
                      <a:gd name="connsiteY1" fmla="*/ 369923 h 369922"/>
                      <a:gd name="connsiteX2" fmla="*/ 618702 w 618701"/>
                      <a:gd name="connsiteY2" fmla="*/ 15143 h 369922"/>
                      <a:gd name="connsiteX3" fmla="*/ 594905 w 618701"/>
                      <a:gd name="connsiteY3" fmla="*/ 0 h 369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18701" h="369922">
                        <a:moveTo>
                          <a:pt x="0" y="356943"/>
                        </a:moveTo>
                        <a:lnTo>
                          <a:pt x="23797" y="369923"/>
                        </a:lnTo>
                        <a:lnTo>
                          <a:pt x="618702" y="15143"/>
                        </a:lnTo>
                        <a:lnTo>
                          <a:pt x="594905" y="0"/>
                        </a:lnTo>
                        <a:close/>
                      </a:path>
                    </a:pathLst>
                  </a:custGeom>
                  <a:solidFill>
                    <a:srgbClr val="393939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1" name="Freeform: Shape 610">
                    <a:extLst>
                      <a:ext uri="{FF2B5EF4-FFF2-40B4-BE49-F238E27FC236}">
                        <a16:creationId xmlns:a16="http://schemas.microsoft.com/office/drawing/2014/main" id="{D9EBD62F-A9DA-431A-8D3A-1929210D2C6A}"/>
                      </a:ext>
                    </a:extLst>
                  </p:cNvPr>
                  <p:cNvSpPr/>
                  <p:nvPr/>
                </p:nvSpPr>
                <p:spPr>
                  <a:xfrm>
                    <a:off x="15925463" y="7750079"/>
                    <a:ext cx="594904" cy="367759"/>
                  </a:xfrm>
                  <a:custGeom>
                    <a:avLst/>
                    <a:gdLst>
                      <a:gd name="connsiteX0" fmla="*/ 0 w 594904"/>
                      <a:gd name="connsiteY0" fmla="*/ 354780 h 367759"/>
                      <a:gd name="connsiteX1" fmla="*/ 28123 w 594904"/>
                      <a:gd name="connsiteY1" fmla="*/ 367759 h 367759"/>
                      <a:gd name="connsiteX2" fmla="*/ 594905 w 594904"/>
                      <a:gd name="connsiteY2" fmla="*/ 28123 h 367759"/>
                      <a:gd name="connsiteX3" fmla="*/ 594905 w 594904"/>
                      <a:gd name="connsiteY3" fmla="*/ 0 h 367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4904" h="367759">
                        <a:moveTo>
                          <a:pt x="0" y="354780"/>
                        </a:moveTo>
                        <a:lnTo>
                          <a:pt x="28123" y="367759"/>
                        </a:lnTo>
                        <a:lnTo>
                          <a:pt x="594905" y="28123"/>
                        </a:lnTo>
                        <a:lnTo>
                          <a:pt x="594905" y="0"/>
                        </a:lnTo>
                        <a:close/>
                      </a:path>
                    </a:pathLst>
                  </a:custGeom>
                  <a:solidFill>
                    <a:srgbClr val="1E1E1E"/>
                  </a:solidFill>
                  <a:ln w="2162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243852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ontserrat Light 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2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6299712" y="7399626"/>
                <a:ext cx="192533" cy="306105"/>
                <a:chOff x="16299712" y="7399626"/>
                <a:chExt cx="192533" cy="306105"/>
              </a:xfrm>
              <a:solidFill>
                <a:srgbClr val="000000"/>
              </a:solidFill>
            </p:grpSpPr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056EB052-8C70-4E94-AF48-BCDDEA1B37A8}"/>
                    </a:ext>
                  </a:extLst>
                </p:cNvPr>
                <p:cNvSpPr/>
                <p:nvPr/>
              </p:nvSpPr>
              <p:spPr>
                <a:xfrm>
                  <a:off x="16299712" y="7593241"/>
                  <a:ext cx="192533" cy="112491"/>
                </a:xfrm>
                <a:custGeom>
                  <a:avLst/>
                  <a:gdLst>
                    <a:gd name="connsiteX0" fmla="*/ 0 w 192533"/>
                    <a:gd name="connsiteY0" fmla="*/ 55164 h 112491"/>
                    <a:gd name="connsiteX1" fmla="*/ 0 w 192533"/>
                    <a:gd name="connsiteY1" fmla="*/ 55164 h 112491"/>
                    <a:gd name="connsiteX2" fmla="*/ 0 w 192533"/>
                    <a:gd name="connsiteY2" fmla="*/ 20552 h 112491"/>
                    <a:gd name="connsiteX3" fmla="*/ 21633 w 192533"/>
                    <a:gd name="connsiteY3" fmla="*/ 20552 h 112491"/>
                    <a:gd name="connsiteX4" fmla="*/ 28123 w 192533"/>
                    <a:gd name="connsiteY4" fmla="*/ 16225 h 112491"/>
                    <a:gd name="connsiteX5" fmla="*/ 164410 w 192533"/>
                    <a:gd name="connsiteY5" fmla="*/ 16225 h 112491"/>
                    <a:gd name="connsiteX6" fmla="*/ 173063 w 192533"/>
                    <a:gd name="connsiteY6" fmla="*/ 22714 h 112491"/>
                    <a:gd name="connsiteX7" fmla="*/ 192533 w 192533"/>
                    <a:gd name="connsiteY7" fmla="*/ 22714 h 112491"/>
                    <a:gd name="connsiteX8" fmla="*/ 192533 w 192533"/>
                    <a:gd name="connsiteY8" fmla="*/ 57327 h 112491"/>
                    <a:gd name="connsiteX9" fmla="*/ 192533 w 192533"/>
                    <a:gd name="connsiteY9" fmla="*/ 57327 h 112491"/>
                    <a:gd name="connsiteX10" fmla="*/ 164410 w 192533"/>
                    <a:gd name="connsiteY10" fmla="*/ 96267 h 112491"/>
                    <a:gd name="connsiteX11" fmla="*/ 28123 w 192533"/>
                    <a:gd name="connsiteY11" fmla="*/ 96267 h 112491"/>
                    <a:gd name="connsiteX12" fmla="*/ 0 w 192533"/>
                    <a:gd name="connsiteY12" fmla="*/ 55164 h 11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2533" h="112491">
                      <a:moveTo>
                        <a:pt x="0" y="55164"/>
                      </a:moveTo>
                      <a:lnTo>
                        <a:pt x="0" y="55164"/>
                      </a:lnTo>
                      <a:lnTo>
                        <a:pt x="0" y="20552"/>
                      </a:lnTo>
                      <a:lnTo>
                        <a:pt x="21633" y="20552"/>
                      </a:lnTo>
                      <a:cubicBezTo>
                        <a:pt x="23796" y="18388"/>
                        <a:pt x="25960" y="16225"/>
                        <a:pt x="28123" y="16225"/>
                      </a:cubicBezTo>
                      <a:cubicBezTo>
                        <a:pt x="67061" y="-5408"/>
                        <a:pt x="127635" y="-5408"/>
                        <a:pt x="164410" y="16225"/>
                      </a:cubicBezTo>
                      <a:cubicBezTo>
                        <a:pt x="166574" y="18388"/>
                        <a:pt x="168736" y="20552"/>
                        <a:pt x="173063" y="22714"/>
                      </a:cubicBezTo>
                      <a:lnTo>
                        <a:pt x="192533" y="22714"/>
                      </a:lnTo>
                      <a:lnTo>
                        <a:pt x="192533" y="57327"/>
                      </a:lnTo>
                      <a:lnTo>
                        <a:pt x="192533" y="57327"/>
                      </a:lnTo>
                      <a:cubicBezTo>
                        <a:pt x="192533" y="72470"/>
                        <a:pt x="181717" y="85450"/>
                        <a:pt x="164410" y="96267"/>
                      </a:cubicBezTo>
                      <a:cubicBezTo>
                        <a:pt x="125471" y="117900"/>
                        <a:pt x="64899" y="117900"/>
                        <a:pt x="28123" y="96267"/>
                      </a:cubicBezTo>
                      <a:cubicBezTo>
                        <a:pt x="8654" y="83287"/>
                        <a:pt x="0" y="68144"/>
                        <a:pt x="0" y="55164"/>
                      </a:cubicBezTo>
                      <a:close/>
                    </a:path>
                  </a:pathLst>
                </a:custGeom>
                <a:solidFill>
                  <a:srgbClr val="1D1D1D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C4DEC3D1-31E0-4BF3-B2C6-F63CAE1F8FDC}"/>
                    </a:ext>
                  </a:extLst>
                </p:cNvPr>
                <p:cNvSpPr/>
                <p:nvPr/>
              </p:nvSpPr>
              <p:spPr>
                <a:xfrm>
                  <a:off x="16299712" y="7447218"/>
                  <a:ext cx="192533" cy="221737"/>
                </a:xfrm>
                <a:custGeom>
                  <a:avLst/>
                  <a:gdLst>
                    <a:gd name="connsiteX0" fmla="*/ 0 w 192533"/>
                    <a:gd name="connsiteY0" fmla="*/ 166574 h 221737"/>
                    <a:gd name="connsiteX1" fmla="*/ 0 w 192533"/>
                    <a:gd name="connsiteY1" fmla="*/ 166574 h 221737"/>
                    <a:gd name="connsiteX2" fmla="*/ 17306 w 192533"/>
                    <a:gd name="connsiteY2" fmla="*/ 0 h 221737"/>
                    <a:gd name="connsiteX3" fmla="*/ 177390 w 192533"/>
                    <a:gd name="connsiteY3" fmla="*/ 0 h 221737"/>
                    <a:gd name="connsiteX4" fmla="*/ 192533 w 192533"/>
                    <a:gd name="connsiteY4" fmla="*/ 164410 h 221737"/>
                    <a:gd name="connsiteX5" fmla="*/ 192533 w 192533"/>
                    <a:gd name="connsiteY5" fmla="*/ 166574 h 221737"/>
                    <a:gd name="connsiteX6" fmla="*/ 192533 w 192533"/>
                    <a:gd name="connsiteY6" fmla="*/ 166574 h 221737"/>
                    <a:gd name="connsiteX7" fmla="*/ 192533 w 192533"/>
                    <a:gd name="connsiteY7" fmla="*/ 166574 h 221737"/>
                    <a:gd name="connsiteX8" fmla="*/ 164410 w 192533"/>
                    <a:gd name="connsiteY8" fmla="*/ 205513 h 221737"/>
                    <a:gd name="connsiteX9" fmla="*/ 28123 w 192533"/>
                    <a:gd name="connsiteY9" fmla="*/ 205513 h 221737"/>
                    <a:gd name="connsiteX10" fmla="*/ 0 w 192533"/>
                    <a:gd name="connsiteY10" fmla="*/ 166574 h 221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33" h="221737">
                      <a:moveTo>
                        <a:pt x="0" y="166574"/>
                      </a:moveTo>
                      <a:lnTo>
                        <a:pt x="0" y="166574"/>
                      </a:lnTo>
                      <a:lnTo>
                        <a:pt x="17306" y="0"/>
                      </a:lnTo>
                      <a:lnTo>
                        <a:pt x="177390" y="0"/>
                      </a:lnTo>
                      <a:lnTo>
                        <a:pt x="192533" y="164410"/>
                      </a:lnTo>
                      <a:cubicBezTo>
                        <a:pt x="192533" y="164410"/>
                        <a:pt x="192533" y="166574"/>
                        <a:pt x="192533" y="166574"/>
                      </a:cubicBezTo>
                      <a:lnTo>
                        <a:pt x="192533" y="166574"/>
                      </a:lnTo>
                      <a:lnTo>
                        <a:pt x="192533" y="166574"/>
                      </a:lnTo>
                      <a:cubicBezTo>
                        <a:pt x="192533" y="181716"/>
                        <a:pt x="181717" y="194696"/>
                        <a:pt x="164410" y="205513"/>
                      </a:cubicBezTo>
                      <a:cubicBezTo>
                        <a:pt x="125471" y="227146"/>
                        <a:pt x="64899" y="227146"/>
                        <a:pt x="28123" y="205513"/>
                      </a:cubicBezTo>
                      <a:cubicBezTo>
                        <a:pt x="8654" y="194696"/>
                        <a:pt x="0" y="181716"/>
                        <a:pt x="0" y="166574"/>
                      </a:cubicBezTo>
                      <a:close/>
                    </a:path>
                  </a:pathLst>
                </a:custGeom>
                <a:solidFill>
                  <a:srgbClr val="C9773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id="{F40C7A46-490A-45BA-A58F-943276E08810}"/>
                    </a:ext>
                  </a:extLst>
                </p:cNvPr>
                <p:cNvSpPr/>
                <p:nvPr/>
              </p:nvSpPr>
              <p:spPr>
                <a:xfrm>
                  <a:off x="16314313" y="7566199"/>
                  <a:ext cx="163328" cy="93021"/>
                </a:xfrm>
                <a:custGeom>
                  <a:avLst/>
                  <a:gdLst>
                    <a:gd name="connsiteX0" fmla="*/ 138991 w 163328"/>
                    <a:gd name="connsiteY0" fmla="*/ 12980 h 93021"/>
                    <a:gd name="connsiteX1" fmla="*/ 24337 w 163328"/>
                    <a:gd name="connsiteY1" fmla="*/ 12980 h 93021"/>
                    <a:gd name="connsiteX2" fmla="*/ 24337 w 163328"/>
                    <a:gd name="connsiteY2" fmla="*/ 80042 h 93021"/>
                    <a:gd name="connsiteX3" fmla="*/ 138991 w 163328"/>
                    <a:gd name="connsiteY3" fmla="*/ 80042 h 93021"/>
                    <a:gd name="connsiteX4" fmla="*/ 138991 w 163328"/>
                    <a:gd name="connsiteY4" fmla="*/ 12980 h 93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328" h="93021">
                      <a:moveTo>
                        <a:pt x="138991" y="12980"/>
                      </a:moveTo>
                      <a:cubicBezTo>
                        <a:pt x="108706" y="-4327"/>
                        <a:pt x="56786" y="-4327"/>
                        <a:pt x="24337" y="12980"/>
                      </a:cubicBezTo>
                      <a:cubicBezTo>
                        <a:pt x="-8112" y="32450"/>
                        <a:pt x="-8112" y="60572"/>
                        <a:pt x="24337" y="80042"/>
                      </a:cubicBezTo>
                      <a:cubicBezTo>
                        <a:pt x="54624" y="97348"/>
                        <a:pt x="106542" y="97348"/>
                        <a:pt x="138991" y="80042"/>
                      </a:cubicBezTo>
                      <a:cubicBezTo>
                        <a:pt x="171441" y="60572"/>
                        <a:pt x="171441" y="32450"/>
                        <a:pt x="138991" y="12980"/>
                      </a:cubicBezTo>
                      <a:close/>
                    </a:path>
                  </a:pathLst>
                </a:custGeom>
                <a:solidFill>
                  <a:srgbClr val="BC570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B579967A-96E9-41DE-A1D7-B221789F0962}"/>
                    </a:ext>
                  </a:extLst>
                </p:cNvPr>
                <p:cNvSpPr/>
                <p:nvPr/>
              </p:nvSpPr>
              <p:spPr>
                <a:xfrm>
                  <a:off x="16339732" y="7466688"/>
                  <a:ext cx="106001" cy="179553"/>
                </a:xfrm>
                <a:custGeom>
                  <a:avLst/>
                  <a:gdLst>
                    <a:gd name="connsiteX0" fmla="*/ 16225 w 106001"/>
                    <a:gd name="connsiteY0" fmla="*/ 25960 h 179553"/>
                    <a:gd name="connsiteX1" fmla="*/ 89777 w 106001"/>
                    <a:gd name="connsiteY1" fmla="*/ 25960 h 179553"/>
                    <a:gd name="connsiteX2" fmla="*/ 89777 w 106001"/>
                    <a:gd name="connsiteY2" fmla="*/ 153594 h 179553"/>
                    <a:gd name="connsiteX3" fmla="*/ 16225 w 106001"/>
                    <a:gd name="connsiteY3" fmla="*/ 153594 h 179553"/>
                    <a:gd name="connsiteX4" fmla="*/ 16225 w 106001"/>
                    <a:gd name="connsiteY4" fmla="*/ 25960 h 179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001" h="179553">
                      <a:moveTo>
                        <a:pt x="16225" y="25960"/>
                      </a:moveTo>
                      <a:cubicBezTo>
                        <a:pt x="35695" y="-8653"/>
                        <a:pt x="70307" y="-8653"/>
                        <a:pt x="89777" y="25960"/>
                      </a:cubicBezTo>
                      <a:cubicBezTo>
                        <a:pt x="111410" y="60572"/>
                        <a:pt x="111410" y="118981"/>
                        <a:pt x="89777" y="153594"/>
                      </a:cubicBezTo>
                      <a:cubicBezTo>
                        <a:pt x="70307" y="188206"/>
                        <a:pt x="35695" y="188206"/>
                        <a:pt x="16225" y="153594"/>
                      </a:cubicBezTo>
                      <a:cubicBezTo>
                        <a:pt x="-5408" y="118981"/>
                        <a:pt x="-5408" y="62735"/>
                        <a:pt x="16225" y="25960"/>
                      </a:cubicBezTo>
                      <a:close/>
                    </a:path>
                  </a:pathLst>
                </a:custGeom>
                <a:solidFill>
                  <a:srgbClr val="BD4D00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C500708C-4532-4AE2-B5C8-96C73E58EC4F}"/>
                    </a:ext>
                  </a:extLst>
                </p:cNvPr>
                <p:cNvSpPr/>
                <p:nvPr/>
              </p:nvSpPr>
              <p:spPr>
                <a:xfrm>
                  <a:off x="16369478" y="7447218"/>
                  <a:ext cx="116275" cy="209839"/>
                </a:xfrm>
                <a:custGeom>
                  <a:avLst/>
                  <a:gdLst>
                    <a:gd name="connsiteX0" fmla="*/ 83827 w 116275"/>
                    <a:gd name="connsiteY0" fmla="*/ 194696 h 209839"/>
                    <a:gd name="connsiteX1" fmla="*/ 31908 w 116275"/>
                    <a:gd name="connsiteY1" fmla="*/ 209839 h 209839"/>
                    <a:gd name="connsiteX2" fmla="*/ 29744 w 116275"/>
                    <a:gd name="connsiteY2" fmla="*/ 207676 h 209839"/>
                    <a:gd name="connsiteX3" fmla="*/ 21092 w 116275"/>
                    <a:gd name="connsiteY3" fmla="*/ 194696 h 209839"/>
                    <a:gd name="connsiteX4" fmla="*/ 21092 w 116275"/>
                    <a:gd name="connsiteY4" fmla="*/ 25960 h 209839"/>
                    <a:gd name="connsiteX5" fmla="*/ 42725 w 116275"/>
                    <a:gd name="connsiteY5" fmla="*/ 0 h 209839"/>
                    <a:gd name="connsiteX6" fmla="*/ 94643 w 116275"/>
                    <a:gd name="connsiteY6" fmla="*/ 0 h 209839"/>
                    <a:gd name="connsiteX7" fmla="*/ 98970 w 116275"/>
                    <a:gd name="connsiteY7" fmla="*/ 2163 h 209839"/>
                    <a:gd name="connsiteX8" fmla="*/ 101134 w 116275"/>
                    <a:gd name="connsiteY8" fmla="*/ 4327 h 209839"/>
                    <a:gd name="connsiteX9" fmla="*/ 116276 w 116275"/>
                    <a:gd name="connsiteY9" fmla="*/ 153594 h 209839"/>
                    <a:gd name="connsiteX10" fmla="*/ 116276 w 116275"/>
                    <a:gd name="connsiteY10" fmla="*/ 155757 h 209839"/>
                    <a:gd name="connsiteX11" fmla="*/ 116276 w 116275"/>
                    <a:gd name="connsiteY11" fmla="*/ 155757 h 209839"/>
                    <a:gd name="connsiteX12" fmla="*/ 116276 w 116275"/>
                    <a:gd name="connsiteY12" fmla="*/ 155757 h 209839"/>
                    <a:gd name="connsiteX13" fmla="*/ 83827 w 116275"/>
                    <a:gd name="connsiteY13" fmla="*/ 194696 h 20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275" h="209839">
                      <a:moveTo>
                        <a:pt x="83827" y="194696"/>
                      </a:moveTo>
                      <a:cubicBezTo>
                        <a:pt x="68685" y="203349"/>
                        <a:pt x="51377" y="207676"/>
                        <a:pt x="31908" y="209839"/>
                      </a:cubicBezTo>
                      <a:cubicBezTo>
                        <a:pt x="31908" y="209839"/>
                        <a:pt x="29744" y="207676"/>
                        <a:pt x="29744" y="207676"/>
                      </a:cubicBezTo>
                      <a:cubicBezTo>
                        <a:pt x="27581" y="203349"/>
                        <a:pt x="23255" y="199023"/>
                        <a:pt x="21092" y="194696"/>
                      </a:cubicBezTo>
                      <a:cubicBezTo>
                        <a:pt x="-7031" y="147104"/>
                        <a:pt x="-7031" y="71388"/>
                        <a:pt x="21092" y="25960"/>
                      </a:cubicBezTo>
                      <a:cubicBezTo>
                        <a:pt x="27581" y="15143"/>
                        <a:pt x="36235" y="6490"/>
                        <a:pt x="42725" y="0"/>
                      </a:cubicBezTo>
                      <a:lnTo>
                        <a:pt x="94643" y="0"/>
                      </a:lnTo>
                      <a:cubicBezTo>
                        <a:pt x="96807" y="0"/>
                        <a:pt x="96807" y="2163"/>
                        <a:pt x="98970" y="2163"/>
                      </a:cubicBezTo>
                      <a:cubicBezTo>
                        <a:pt x="98970" y="2163"/>
                        <a:pt x="98970" y="2163"/>
                        <a:pt x="101134" y="4327"/>
                      </a:cubicBezTo>
                      <a:lnTo>
                        <a:pt x="116276" y="153594"/>
                      </a:lnTo>
                      <a:cubicBezTo>
                        <a:pt x="116276" y="153594"/>
                        <a:pt x="116276" y="155757"/>
                        <a:pt x="116276" y="155757"/>
                      </a:cubicBezTo>
                      <a:lnTo>
                        <a:pt x="116276" y="155757"/>
                      </a:lnTo>
                      <a:lnTo>
                        <a:pt x="116276" y="155757"/>
                      </a:lnTo>
                      <a:cubicBezTo>
                        <a:pt x="111950" y="170900"/>
                        <a:pt x="103297" y="183880"/>
                        <a:pt x="83827" y="194696"/>
                      </a:cubicBezTo>
                      <a:close/>
                    </a:path>
                  </a:pathLst>
                </a:custGeom>
                <a:solidFill>
                  <a:srgbClr val="E0770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B9955834-09E2-41B4-B438-F7A9451242F4}"/>
                    </a:ext>
                  </a:extLst>
                </p:cNvPr>
                <p:cNvSpPr/>
                <p:nvPr/>
              </p:nvSpPr>
              <p:spPr>
                <a:xfrm>
                  <a:off x="16392192" y="7490484"/>
                  <a:ext cx="76797" cy="131960"/>
                </a:xfrm>
                <a:custGeom>
                  <a:avLst/>
                  <a:gdLst>
                    <a:gd name="connsiteX0" fmla="*/ 11357 w 76797"/>
                    <a:gd name="connsiteY0" fmla="*/ 19469 h 131960"/>
                    <a:gd name="connsiteX1" fmla="*/ 65440 w 76797"/>
                    <a:gd name="connsiteY1" fmla="*/ 19469 h 131960"/>
                    <a:gd name="connsiteX2" fmla="*/ 65440 w 76797"/>
                    <a:gd name="connsiteY2" fmla="*/ 112491 h 131960"/>
                    <a:gd name="connsiteX3" fmla="*/ 11357 w 76797"/>
                    <a:gd name="connsiteY3" fmla="*/ 112491 h 131960"/>
                    <a:gd name="connsiteX4" fmla="*/ 11357 w 76797"/>
                    <a:gd name="connsiteY4" fmla="*/ 19469 h 13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797" h="131960">
                      <a:moveTo>
                        <a:pt x="11357" y="19469"/>
                      </a:moveTo>
                      <a:cubicBezTo>
                        <a:pt x="26501" y="-6490"/>
                        <a:pt x="50296" y="-6490"/>
                        <a:pt x="65440" y="19469"/>
                      </a:cubicBezTo>
                      <a:cubicBezTo>
                        <a:pt x="80583" y="45429"/>
                        <a:pt x="80583" y="86531"/>
                        <a:pt x="65440" y="112491"/>
                      </a:cubicBezTo>
                      <a:cubicBezTo>
                        <a:pt x="50296" y="138450"/>
                        <a:pt x="26501" y="138450"/>
                        <a:pt x="11357" y="112491"/>
                      </a:cubicBezTo>
                      <a:cubicBezTo>
                        <a:pt x="-3786" y="88695"/>
                        <a:pt x="-3786" y="45429"/>
                        <a:pt x="11357" y="19469"/>
                      </a:cubicBezTo>
                      <a:close/>
                    </a:path>
                  </a:pathLst>
                </a:custGeom>
                <a:solidFill>
                  <a:srgbClr val="E09C0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1D43D683-2EA5-433D-B542-7C33E3C365B3}"/>
                    </a:ext>
                  </a:extLst>
                </p:cNvPr>
                <p:cNvSpPr/>
                <p:nvPr/>
              </p:nvSpPr>
              <p:spPr>
                <a:xfrm>
                  <a:off x="16316478" y="7399626"/>
                  <a:ext cx="159542" cy="90858"/>
                </a:xfrm>
                <a:custGeom>
                  <a:avLst/>
                  <a:gdLst>
                    <a:gd name="connsiteX0" fmla="*/ 136827 w 159542"/>
                    <a:gd name="connsiteY0" fmla="*/ 12980 h 90858"/>
                    <a:gd name="connsiteX1" fmla="*/ 24337 w 159542"/>
                    <a:gd name="connsiteY1" fmla="*/ 12980 h 90858"/>
                    <a:gd name="connsiteX2" fmla="*/ 24337 w 159542"/>
                    <a:gd name="connsiteY2" fmla="*/ 77878 h 90858"/>
                    <a:gd name="connsiteX3" fmla="*/ 136827 w 159542"/>
                    <a:gd name="connsiteY3" fmla="*/ 77878 h 90858"/>
                    <a:gd name="connsiteX4" fmla="*/ 136827 w 159542"/>
                    <a:gd name="connsiteY4" fmla="*/ 12980 h 9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542" h="90858">
                      <a:moveTo>
                        <a:pt x="136827" y="12980"/>
                      </a:moveTo>
                      <a:cubicBezTo>
                        <a:pt x="106542" y="-4327"/>
                        <a:pt x="54622" y="-4327"/>
                        <a:pt x="24337" y="12980"/>
                      </a:cubicBezTo>
                      <a:cubicBezTo>
                        <a:pt x="-8112" y="30286"/>
                        <a:pt x="-8112" y="60572"/>
                        <a:pt x="24337" y="77878"/>
                      </a:cubicBezTo>
                      <a:cubicBezTo>
                        <a:pt x="54622" y="95185"/>
                        <a:pt x="106542" y="95185"/>
                        <a:pt x="136827" y="77878"/>
                      </a:cubicBezTo>
                      <a:cubicBezTo>
                        <a:pt x="167114" y="60572"/>
                        <a:pt x="167114" y="32449"/>
                        <a:pt x="136827" y="12980"/>
                      </a:cubicBezTo>
                      <a:close/>
                    </a:path>
                  </a:pathLst>
                </a:custGeom>
                <a:solidFill>
                  <a:srgbClr val="EDA94D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3554BC1A-95D4-46CA-8EFA-14D3B07F4B91}"/>
                  </a:ext>
                </a:extLst>
              </p:cNvPr>
              <p:cNvSpPr/>
              <p:nvPr/>
            </p:nvSpPr>
            <p:spPr>
              <a:xfrm>
                <a:off x="15027697" y="9184341"/>
                <a:ext cx="1401812" cy="813397"/>
              </a:xfrm>
              <a:custGeom>
                <a:avLst/>
                <a:gdLst>
                  <a:gd name="connsiteX0" fmla="*/ 1401812 w 1401812"/>
                  <a:gd name="connsiteY0" fmla="*/ 750662 h 813397"/>
                  <a:gd name="connsiteX1" fmla="*/ 1297974 w 1401812"/>
                  <a:gd name="connsiteY1" fmla="*/ 813397 h 813397"/>
                  <a:gd name="connsiteX2" fmla="*/ 0 w 1401812"/>
                  <a:gd name="connsiteY2" fmla="*/ 56246 h 813397"/>
                  <a:gd name="connsiteX3" fmla="*/ 95184 w 1401812"/>
                  <a:gd name="connsiteY3" fmla="*/ 0 h 81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1812" h="813397">
                    <a:moveTo>
                      <a:pt x="1401812" y="750662"/>
                    </a:moveTo>
                    <a:lnTo>
                      <a:pt x="1297974" y="813397"/>
                    </a:lnTo>
                    <a:lnTo>
                      <a:pt x="0" y="56246"/>
                    </a:lnTo>
                    <a:lnTo>
                      <a:pt x="95184" y="0"/>
                    </a:lnTo>
                    <a:close/>
                  </a:path>
                </a:pathLst>
              </a:custGeom>
              <a:solidFill>
                <a:srgbClr val="FFE057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grpSp>
            <p:nvGrpSpPr>
              <p:cNvPr id="621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5983872" y="9902553"/>
                <a:ext cx="242287" cy="166573"/>
                <a:chOff x="15983872" y="9902553"/>
                <a:chExt cx="242287" cy="166573"/>
              </a:xfrm>
              <a:solidFill>
                <a:srgbClr val="090909"/>
              </a:solidFill>
            </p:grpSpPr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01CC91FB-A5EB-46E4-AD51-568D6E95B98E}"/>
                    </a:ext>
                  </a:extLst>
                </p:cNvPr>
                <p:cNvSpPr/>
                <p:nvPr/>
              </p:nvSpPr>
              <p:spPr>
                <a:xfrm>
                  <a:off x="16115832" y="9984758"/>
                  <a:ext cx="110327" cy="84368"/>
                </a:xfrm>
                <a:custGeom>
                  <a:avLst/>
                  <a:gdLst>
                    <a:gd name="connsiteX0" fmla="*/ 110327 w 110327"/>
                    <a:gd name="connsiteY0" fmla="*/ 12980 h 84368"/>
                    <a:gd name="connsiteX1" fmla="*/ 88694 w 110327"/>
                    <a:gd name="connsiteY1" fmla="*/ 0 h 84368"/>
                    <a:gd name="connsiteX2" fmla="*/ 0 w 110327"/>
                    <a:gd name="connsiteY2" fmla="*/ 71389 h 84368"/>
                    <a:gd name="connsiteX3" fmla="*/ 19470 w 110327"/>
                    <a:gd name="connsiteY3" fmla="*/ 84369 h 84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327" h="84368">
                      <a:moveTo>
                        <a:pt x="110327" y="12980"/>
                      </a:moveTo>
                      <a:lnTo>
                        <a:pt x="88694" y="0"/>
                      </a:lnTo>
                      <a:lnTo>
                        <a:pt x="0" y="71389"/>
                      </a:lnTo>
                      <a:lnTo>
                        <a:pt x="19470" y="84369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E697F063-4CE3-4CD8-B3EC-47D67FA1015F}"/>
                    </a:ext>
                  </a:extLst>
                </p:cNvPr>
                <p:cNvSpPr/>
                <p:nvPr/>
              </p:nvSpPr>
              <p:spPr>
                <a:xfrm>
                  <a:off x="16072566" y="9956636"/>
                  <a:ext cx="110327" cy="84368"/>
                </a:xfrm>
                <a:custGeom>
                  <a:avLst/>
                  <a:gdLst>
                    <a:gd name="connsiteX0" fmla="*/ 110327 w 110327"/>
                    <a:gd name="connsiteY0" fmla="*/ 12980 h 84368"/>
                    <a:gd name="connsiteX1" fmla="*/ 88694 w 110327"/>
                    <a:gd name="connsiteY1" fmla="*/ 0 h 84368"/>
                    <a:gd name="connsiteX2" fmla="*/ 0 w 110327"/>
                    <a:gd name="connsiteY2" fmla="*/ 71388 h 84368"/>
                    <a:gd name="connsiteX3" fmla="*/ 19470 w 110327"/>
                    <a:gd name="connsiteY3" fmla="*/ 84368 h 84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327" h="84368">
                      <a:moveTo>
                        <a:pt x="110327" y="12980"/>
                      </a:moveTo>
                      <a:lnTo>
                        <a:pt x="88694" y="0"/>
                      </a:lnTo>
                      <a:lnTo>
                        <a:pt x="0" y="71388"/>
                      </a:lnTo>
                      <a:lnTo>
                        <a:pt x="19470" y="84368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C2708A5F-32A3-4495-BA5E-690F0DEA5003}"/>
                    </a:ext>
                  </a:extLst>
                </p:cNvPr>
                <p:cNvSpPr/>
                <p:nvPr/>
              </p:nvSpPr>
              <p:spPr>
                <a:xfrm>
                  <a:off x="16027137" y="9928513"/>
                  <a:ext cx="110327" cy="84368"/>
                </a:xfrm>
                <a:custGeom>
                  <a:avLst/>
                  <a:gdLst>
                    <a:gd name="connsiteX0" fmla="*/ 110327 w 110327"/>
                    <a:gd name="connsiteY0" fmla="*/ 12979 h 84368"/>
                    <a:gd name="connsiteX1" fmla="*/ 90857 w 110327"/>
                    <a:gd name="connsiteY1" fmla="*/ 0 h 84368"/>
                    <a:gd name="connsiteX2" fmla="*/ 0 w 110327"/>
                    <a:gd name="connsiteY2" fmla="*/ 71388 h 84368"/>
                    <a:gd name="connsiteX3" fmla="*/ 21633 w 110327"/>
                    <a:gd name="connsiteY3" fmla="*/ 84368 h 84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327" h="84368">
                      <a:moveTo>
                        <a:pt x="110327" y="12979"/>
                      </a:moveTo>
                      <a:lnTo>
                        <a:pt x="90857" y="0"/>
                      </a:lnTo>
                      <a:lnTo>
                        <a:pt x="0" y="71388"/>
                      </a:lnTo>
                      <a:lnTo>
                        <a:pt x="21633" y="84368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088CCDC3-50D9-49F0-9E54-F63ECEBBBC13}"/>
                    </a:ext>
                  </a:extLst>
                </p:cNvPr>
                <p:cNvSpPr/>
                <p:nvPr/>
              </p:nvSpPr>
              <p:spPr>
                <a:xfrm>
                  <a:off x="15983872" y="9902553"/>
                  <a:ext cx="110327" cy="82204"/>
                </a:xfrm>
                <a:custGeom>
                  <a:avLst/>
                  <a:gdLst>
                    <a:gd name="connsiteX0" fmla="*/ 110327 w 110327"/>
                    <a:gd name="connsiteY0" fmla="*/ 10816 h 82204"/>
                    <a:gd name="connsiteX1" fmla="*/ 90857 w 110327"/>
                    <a:gd name="connsiteY1" fmla="*/ 0 h 82204"/>
                    <a:gd name="connsiteX2" fmla="*/ 0 w 110327"/>
                    <a:gd name="connsiteY2" fmla="*/ 69226 h 82204"/>
                    <a:gd name="connsiteX3" fmla="*/ 21633 w 110327"/>
                    <a:gd name="connsiteY3" fmla="*/ 82205 h 82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327" h="82204">
                      <a:moveTo>
                        <a:pt x="110327" y="10816"/>
                      </a:moveTo>
                      <a:lnTo>
                        <a:pt x="90857" y="0"/>
                      </a:lnTo>
                      <a:lnTo>
                        <a:pt x="0" y="69226"/>
                      </a:lnTo>
                      <a:lnTo>
                        <a:pt x="21633" y="82205"/>
                      </a:lnTo>
                      <a:close/>
                    </a:path>
                  </a:pathLst>
                </a:custGeom>
                <a:solidFill>
                  <a:srgbClr val="090909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6" name="Graphic 3">
                <a:extLst>
                  <a:ext uri="{FF2B5EF4-FFF2-40B4-BE49-F238E27FC236}">
                    <a16:creationId xmlns:a16="http://schemas.microsoft.com/office/drawing/2014/main" id="{904E8E0A-686D-427F-9FA0-B78430721F70}"/>
                  </a:ext>
                </a:extLst>
              </p:cNvPr>
              <p:cNvGrpSpPr/>
              <p:nvPr/>
            </p:nvGrpSpPr>
            <p:grpSpPr>
              <a:xfrm>
                <a:off x="14714020" y="9154055"/>
                <a:ext cx="612210" cy="480250"/>
                <a:chOff x="14714020" y="9154055"/>
                <a:chExt cx="612210" cy="480250"/>
              </a:xfrm>
              <a:solidFill>
                <a:srgbClr val="000000"/>
              </a:solidFill>
            </p:grpSpPr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5CB314BA-CAF0-4B27-BD22-6A3387A5A83B}"/>
                    </a:ext>
                  </a:extLst>
                </p:cNvPr>
                <p:cNvSpPr/>
                <p:nvPr/>
              </p:nvSpPr>
              <p:spPr>
                <a:xfrm>
                  <a:off x="14759448" y="9177851"/>
                  <a:ext cx="168736" cy="248778"/>
                </a:xfrm>
                <a:custGeom>
                  <a:avLst/>
                  <a:gdLst>
                    <a:gd name="connsiteX0" fmla="*/ 168736 w 168736"/>
                    <a:gd name="connsiteY0" fmla="*/ 0 h 248778"/>
                    <a:gd name="connsiteX1" fmla="*/ 0 w 168736"/>
                    <a:gd name="connsiteY1" fmla="*/ 97348 h 248778"/>
                    <a:gd name="connsiteX2" fmla="*/ 0 w 168736"/>
                    <a:gd name="connsiteY2" fmla="*/ 248778 h 248778"/>
                    <a:gd name="connsiteX3" fmla="*/ 168736 w 168736"/>
                    <a:gd name="connsiteY3" fmla="*/ 151430 h 248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8736" h="248778">
                      <a:moveTo>
                        <a:pt x="168736" y="0"/>
                      </a:moveTo>
                      <a:lnTo>
                        <a:pt x="0" y="97348"/>
                      </a:lnTo>
                      <a:lnTo>
                        <a:pt x="0" y="248778"/>
                      </a:lnTo>
                      <a:lnTo>
                        <a:pt x="168736" y="151430"/>
                      </a:lnTo>
                      <a:close/>
                    </a:path>
                  </a:pathLst>
                </a:custGeom>
                <a:solidFill>
                  <a:srgbClr val="976305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4DE2D59D-D20A-4F49-88E8-71BDCFB75022}"/>
                    </a:ext>
                  </a:extLst>
                </p:cNvPr>
                <p:cNvSpPr/>
                <p:nvPr/>
              </p:nvSpPr>
              <p:spPr>
                <a:xfrm>
                  <a:off x="15070963" y="9465568"/>
                  <a:ext cx="255268" cy="168737"/>
                </a:xfrm>
                <a:custGeom>
                  <a:avLst/>
                  <a:gdLst>
                    <a:gd name="connsiteX0" fmla="*/ 0 w 255268"/>
                    <a:gd name="connsiteY0" fmla="*/ 25960 h 168737"/>
                    <a:gd name="connsiteX1" fmla="*/ 86532 w 255268"/>
                    <a:gd name="connsiteY1" fmla="*/ 168737 h 168737"/>
                    <a:gd name="connsiteX2" fmla="*/ 255268 w 255268"/>
                    <a:gd name="connsiteY2" fmla="*/ 71389 h 168737"/>
                    <a:gd name="connsiteX3" fmla="*/ 255268 w 255268"/>
                    <a:gd name="connsiteY3" fmla="*/ 45429 h 168737"/>
                    <a:gd name="connsiteX4" fmla="*/ 0 w 255268"/>
                    <a:gd name="connsiteY4" fmla="*/ 0 h 168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5268" h="168737">
                      <a:moveTo>
                        <a:pt x="0" y="25960"/>
                      </a:moveTo>
                      <a:lnTo>
                        <a:pt x="86532" y="168737"/>
                      </a:lnTo>
                      <a:lnTo>
                        <a:pt x="255268" y="71389"/>
                      </a:lnTo>
                      <a:lnTo>
                        <a:pt x="255268" y="454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7A00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: Shape 628">
                  <a:extLst>
                    <a:ext uri="{FF2B5EF4-FFF2-40B4-BE49-F238E27FC236}">
                      <a16:creationId xmlns:a16="http://schemas.microsoft.com/office/drawing/2014/main" id="{BF6A0724-1010-4FA3-A35D-1FABE0791DAB}"/>
                    </a:ext>
                  </a:extLst>
                </p:cNvPr>
                <p:cNvSpPr/>
                <p:nvPr/>
              </p:nvSpPr>
              <p:spPr>
                <a:xfrm>
                  <a:off x="14714020" y="9253566"/>
                  <a:ext cx="75715" cy="173063"/>
                </a:xfrm>
                <a:custGeom>
                  <a:avLst/>
                  <a:gdLst>
                    <a:gd name="connsiteX0" fmla="*/ 0 w 75715"/>
                    <a:gd name="connsiteY0" fmla="*/ 151430 h 173063"/>
                    <a:gd name="connsiteX1" fmla="*/ 45429 w 75715"/>
                    <a:gd name="connsiteY1" fmla="*/ 173063 h 173063"/>
                    <a:gd name="connsiteX2" fmla="*/ 75715 w 75715"/>
                    <a:gd name="connsiteY2" fmla="*/ 45429 h 173063"/>
                    <a:gd name="connsiteX3" fmla="*/ 0 w 75715"/>
                    <a:gd name="connsiteY3" fmla="*/ 0 h 17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715" h="173063">
                      <a:moveTo>
                        <a:pt x="0" y="151430"/>
                      </a:moveTo>
                      <a:lnTo>
                        <a:pt x="45429" y="173063"/>
                      </a:lnTo>
                      <a:lnTo>
                        <a:pt x="75715" y="454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7A00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6AF32682-FA53-4B5A-978E-4D45800FD200}"/>
                    </a:ext>
                  </a:extLst>
                </p:cNvPr>
                <p:cNvSpPr/>
                <p:nvPr/>
              </p:nvSpPr>
              <p:spPr>
                <a:xfrm>
                  <a:off x="14714020" y="9253566"/>
                  <a:ext cx="527842" cy="237961"/>
                </a:xfrm>
                <a:custGeom>
                  <a:avLst/>
                  <a:gdLst>
                    <a:gd name="connsiteX0" fmla="*/ 0 w 527842"/>
                    <a:gd name="connsiteY0" fmla="*/ 25960 h 237961"/>
                    <a:gd name="connsiteX1" fmla="*/ 350453 w 527842"/>
                    <a:gd name="connsiteY1" fmla="*/ 233635 h 237961"/>
                    <a:gd name="connsiteX2" fmla="*/ 356943 w 527842"/>
                    <a:gd name="connsiteY2" fmla="*/ 237962 h 237961"/>
                    <a:gd name="connsiteX3" fmla="*/ 527842 w 527842"/>
                    <a:gd name="connsiteY3" fmla="*/ 140614 h 237961"/>
                    <a:gd name="connsiteX4" fmla="*/ 519190 w 527842"/>
                    <a:gd name="connsiteY4" fmla="*/ 136287 h 237961"/>
                    <a:gd name="connsiteX5" fmla="*/ 517026 w 527842"/>
                    <a:gd name="connsiteY5" fmla="*/ 136287 h 237961"/>
                    <a:gd name="connsiteX6" fmla="*/ 0 w 527842"/>
                    <a:gd name="connsiteY6" fmla="*/ 0 h 237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7842" h="237961">
                      <a:moveTo>
                        <a:pt x="0" y="25960"/>
                      </a:moveTo>
                      <a:lnTo>
                        <a:pt x="350453" y="233635"/>
                      </a:lnTo>
                      <a:lnTo>
                        <a:pt x="356943" y="237962"/>
                      </a:lnTo>
                      <a:lnTo>
                        <a:pt x="527842" y="140614"/>
                      </a:lnTo>
                      <a:lnTo>
                        <a:pt x="519190" y="136287"/>
                      </a:lnTo>
                      <a:lnTo>
                        <a:pt x="517026" y="1362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7A00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9AB19841-1CF1-436C-A66C-E0CCBF326159}"/>
                    </a:ext>
                  </a:extLst>
                </p:cNvPr>
                <p:cNvSpPr/>
                <p:nvPr/>
              </p:nvSpPr>
              <p:spPr>
                <a:xfrm>
                  <a:off x="14714020" y="9154055"/>
                  <a:ext cx="527842" cy="311513"/>
                </a:xfrm>
                <a:custGeom>
                  <a:avLst/>
                  <a:gdLst>
                    <a:gd name="connsiteX0" fmla="*/ 0 w 527842"/>
                    <a:gd name="connsiteY0" fmla="*/ 99512 h 311513"/>
                    <a:gd name="connsiteX1" fmla="*/ 350453 w 527842"/>
                    <a:gd name="connsiteY1" fmla="*/ 307188 h 311513"/>
                    <a:gd name="connsiteX2" fmla="*/ 356943 w 527842"/>
                    <a:gd name="connsiteY2" fmla="*/ 311514 h 311513"/>
                    <a:gd name="connsiteX3" fmla="*/ 527842 w 527842"/>
                    <a:gd name="connsiteY3" fmla="*/ 214166 h 311513"/>
                    <a:gd name="connsiteX4" fmla="*/ 519190 w 527842"/>
                    <a:gd name="connsiteY4" fmla="*/ 209839 h 311513"/>
                    <a:gd name="connsiteX5" fmla="*/ 517026 w 527842"/>
                    <a:gd name="connsiteY5" fmla="*/ 207676 h 311513"/>
                    <a:gd name="connsiteX6" fmla="*/ 168736 w 527842"/>
                    <a:gd name="connsiteY6" fmla="*/ 0 h 31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7842" h="311513">
                      <a:moveTo>
                        <a:pt x="0" y="99512"/>
                      </a:moveTo>
                      <a:lnTo>
                        <a:pt x="350453" y="307188"/>
                      </a:lnTo>
                      <a:lnTo>
                        <a:pt x="356943" y="311514"/>
                      </a:lnTo>
                      <a:lnTo>
                        <a:pt x="527842" y="214166"/>
                      </a:lnTo>
                      <a:lnTo>
                        <a:pt x="519190" y="209839"/>
                      </a:lnTo>
                      <a:lnTo>
                        <a:pt x="517026" y="207676"/>
                      </a:lnTo>
                      <a:lnTo>
                        <a:pt x="168736" y="0"/>
                      </a:lnTo>
                      <a:close/>
                    </a:path>
                  </a:pathLst>
                </a:custGeom>
                <a:solidFill>
                  <a:srgbClr val="FFE057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86855847-F8B8-42E2-A775-9BB052D4F103}"/>
                    </a:ext>
                  </a:extLst>
                </p:cNvPr>
                <p:cNvSpPr/>
                <p:nvPr/>
              </p:nvSpPr>
              <p:spPr>
                <a:xfrm>
                  <a:off x="15070963" y="9368220"/>
                  <a:ext cx="255268" cy="240125"/>
                </a:xfrm>
                <a:custGeom>
                  <a:avLst/>
                  <a:gdLst>
                    <a:gd name="connsiteX0" fmla="*/ 0 w 255268"/>
                    <a:gd name="connsiteY0" fmla="*/ 97348 h 240125"/>
                    <a:gd name="connsiteX1" fmla="*/ 86532 w 255268"/>
                    <a:gd name="connsiteY1" fmla="*/ 240125 h 240125"/>
                    <a:gd name="connsiteX2" fmla="*/ 255268 w 255268"/>
                    <a:gd name="connsiteY2" fmla="*/ 142777 h 240125"/>
                    <a:gd name="connsiteX3" fmla="*/ 170899 w 255268"/>
                    <a:gd name="connsiteY3" fmla="*/ 0 h 24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268" h="240125">
                      <a:moveTo>
                        <a:pt x="0" y="97348"/>
                      </a:moveTo>
                      <a:lnTo>
                        <a:pt x="86532" y="240125"/>
                      </a:lnTo>
                      <a:lnTo>
                        <a:pt x="255268" y="142777"/>
                      </a:lnTo>
                      <a:lnTo>
                        <a:pt x="170899" y="0"/>
                      </a:lnTo>
                      <a:close/>
                    </a:path>
                  </a:pathLst>
                </a:custGeom>
                <a:solidFill>
                  <a:srgbClr val="FFC534"/>
                </a:solidFill>
                <a:ln w="216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0333A5D1-29F0-49EE-9EB5-C76E228D4DC3}"/>
                  </a:ext>
                </a:extLst>
              </p:cNvPr>
              <p:cNvSpPr/>
              <p:nvPr/>
            </p:nvSpPr>
            <p:spPr>
              <a:xfrm>
                <a:off x="16332161" y="9402833"/>
                <a:ext cx="1005930" cy="841519"/>
              </a:xfrm>
              <a:custGeom>
                <a:avLst/>
                <a:gdLst>
                  <a:gd name="connsiteX0" fmla="*/ 97348 w 1005930"/>
                  <a:gd name="connsiteY0" fmla="*/ 532170 h 841519"/>
                  <a:gd name="connsiteX1" fmla="*/ 194696 w 1005930"/>
                  <a:gd name="connsiteY1" fmla="*/ 692253 h 841519"/>
                  <a:gd name="connsiteX2" fmla="*/ 856663 w 1005930"/>
                  <a:gd name="connsiteY2" fmla="*/ 313677 h 841519"/>
                  <a:gd name="connsiteX3" fmla="*/ 815561 w 1005930"/>
                  <a:gd name="connsiteY3" fmla="*/ 67062 h 841519"/>
                  <a:gd name="connsiteX4" fmla="*/ 936705 w 1005930"/>
                  <a:gd name="connsiteY4" fmla="*/ 0 h 841519"/>
                  <a:gd name="connsiteX5" fmla="*/ 1005930 w 1005930"/>
                  <a:gd name="connsiteY5" fmla="*/ 240125 h 841519"/>
                  <a:gd name="connsiteX6" fmla="*/ 25960 w 1005930"/>
                  <a:gd name="connsiteY6" fmla="*/ 841520 h 841519"/>
                  <a:gd name="connsiteX7" fmla="*/ 25960 w 1005930"/>
                  <a:gd name="connsiteY7" fmla="*/ 841520 h 841519"/>
                  <a:gd name="connsiteX8" fmla="*/ 0 w 1005930"/>
                  <a:gd name="connsiteY8" fmla="*/ 594905 h 84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5930" h="841519">
                    <a:moveTo>
                      <a:pt x="97348" y="532170"/>
                    </a:moveTo>
                    <a:lnTo>
                      <a:pt x="194696" y="692253"/>
                    </a:lnTo>
                    <a:lnTo>
                      <a:pt x="856663" y="313677"/>
                    </a:lnTo>
                    <a:lnTo>
                      <a:pt x="815561" y="67062"/>
                    </a:lnTo>
                    <a:lnTo>
                      <a:pt x="936705" y="0"/>
                    </a:lnTo>
                    <a:lnTo>
                      <a:pt x="1005930" y="240125"/>
                    </a:lnTo>
                    <a:lnTo>
                      <a:pt x="25960" y="841520"/>
                    </a:lnTo>
                    <a:lnTo>
                      <a:pt x="25960" y="841520"/>
                    </a:lnTo>
                    <a:lnTo>
                      <a:pt x="0" y="594905"/>
                    </a:lnTo>
                    <a:close/>
                  </a:path>
                </a:pathLst>
              </a:custGeom>
              <a:solidFill>
                <a:srgbClr val="FFB700"/>
              </a:solidFill>
              <a:ln w="216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4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0740467" y="7386462"/>
            <a:ext cx="972435" cy="941651"/>
            <a:chOff x="8868809" y="7297952"/>
            <a:chExt cx="1161687" cy="1124911"/>
          </a:xfrm>
          <a:solidFill>
            <a:srgbClr val="FFFFFF">
              <a:alpha val="60000"/>
            </a:srgbClr>
          </a:solidFill>
        </p:grpSpPr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4F002CC-B769-49A0-B160-7FB2B0396216}"/>
                </a:ext>
              </a:extLst>
            </p:cNvPr>
            <p:cNvSpPr/>
            <p:nvPr/>
          </p:nvSpPr>
          <p:spPr>
            <a:xfrm>
              <a:off x="8868809" y="7773875"/>
              <a:ext cx="224982" cy="648987"/>
            </a:xfrm>
            <a:custGeom>
              <a:avLst/>
              <a:gdLst>
                <a:gd name="connsiteX0" fmla="*/ 222819 w 224982"/>
                <a:gd name="connsiteY0" fmla="*/ 594905 h 648987"/>
                <a:gd name="connsiteX1" fmla="*/ 127634 w 224982"/>
                <a:gd name="connsiteY1" fmla="*/ 648987 h 648987"/>
                <a:gd name="connsiteX2" fmla="*/ 127634 w 224982"/>
                <a:gd name="connsiteY2" fmla="*/ 300697 h 648987"/>
                <a:gd name="connsiteX3" fmla="*/ 131961 w 224982"/>
                <a:gd name="connsiteY3" fmla="*/ 166573 h 648987"/>
                <a:gd name="connsiteX4" fmla="*/ 114654 w 224982"/>
                <a:gd name="connsiteY4" fmla="*/ 201186 h 648987"/>
                <a:gd name="connsiteX5" fmla="*/ 54082 w 224982"/>
                <a:gd name="connsiteY5" fmla="*/ 311514 h 648987"/>
                <a:gd name="connsiteX6" fmla="*/ 0 w 224982"/>
                <a:gd name="connsiteY6" fmla="*/ 274738 h 648987"/>
                <a:gd name="connsiteX7" fmla="*/ 138450 w 224982"/>
                <a:gd name="connsiteY7" fmla="*/ 49755 h 648987"/>
                <a:gd name="connsiteX8" fmla="*/ 224982 w 224982"/>
                <a:gd name="connsiteY8" fmla="*/ 0 h 648987"/>
                <a:gd name="connsiteX9" fmla="*/ 224982 w 224982"/>
                <a:gd name="connsiteY9" fmla="*/ 594905 h 64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982" h="648987">
                  <a:moveTo>
                    <a:pt x="222819" y="594905"/>
                  </a:moveTo>
                  <a:lnTo>
                    <a:pt x="127634" y="648987"/>
                  </a:lnTo>
                  <a:lnTo>
                    <a:pt x="127634" y="300697"/>
                  </a:lnTo>
                  <a:cubicBezTo>
                    <a:pt x="127634" y="263921"/>
                    <a:pt x="129797" y="218492"/>
                    <a:pt x="131961" y="166573"/>
                  </a:cubicBezTo>
                  <a:cubicBezTo>
                    <a:pt x="129797" y="170900"/>
                    <a:pt x="123308" y="181716"/>
                    <a:pt x="114654" y="201186"/>
                  </a:cubicBezTo>
                  <a:cubicBezTo>
                    <a:pt x="103838" y="220655"/>
                    <a:pt x="84368" y="257431"/>
                    <a:pt x="54082" y="311514"/>
                  </a:cubicBezTo>
                  <a:lnTo>
                    <a:pt x="0" y="274738"/>
                  </a:lnTo>
                  <a:lnTo>
                    <a:pt x="138450" y="49755"/>
                  </a:lnTo>
                  <a:lnTo>
                    <a:pt x="224982" y="0"/>
                  </a:lnTo>
                  <a:lnTo>
                    <a:pt x="224982" y="594905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3FA0B3E7-61BF-41F8-BC3C-FBFA99C8C05A}"/>
                </a:ext>
              </a:extLst>
            </p:cNvPr>
            <p:cNvSpPr/>
            <p:nvPr/>
          </p:nvSpPr>
          <p:spPr>
            <a:xfrm>
              <a:off x="9195466" y="7605234"/>
              <a:ext cx="283391" cy="650758"/>
            </a:xfrm>
            <a:custGeom>
              <a:avLst/>
              <a:gdLst>
                <a:gd name="connsiteX0" fmla="*/ 283391 w 283391"/>
                <a:gd name="connsiteY0" fmla="*/ 244357 h 650758"/>
                <a:gd name="connsiteX1" fmla="*/ 248778 w 283391"/>
                <a:gd name="connsiteY1" fmla="*/ 497461 h 650758"/>
                <a:gd name="connsiteX2" fmla="*/ 140614 w 283391"/>
                <a:gd name="connsiteY2" fmla="*/ 631585 h 650758"/>
                <a:gd name="connsiteX3" fmla="*/ 32449 w 283391"/>
                <a:gd name="connsiteY3" fmla="*/ 620769 h 650758"/>
                <a:gd name="connsiteX4" fmla="*/ 0 w 283391"/>
                <a:gd name="connsiteY4" fmla="*/ 406603 h 650758"/>
                <a:gd name="connsiteX5" fmla="*/ 34613 w 283391"/>
                <a:gd name="connsiteY5" fmla="*/ 153498 h 650758"/>
                <a:gd name="connsiteX6" fmla="*/ 142777 w 283391"/>
                <a:gd name="connsiteY6" fmla="*/ 19374 h 650758"/>
                <a:gd name="connsiteX7" fmla="*/ 250942 w 283391"/>
                <a:gd name="connsiteY7" fmla="*/ 28028 h 650758"/>
                <a:gd name="connsiteX8" fmla="*/ 283391 w 283391"/>
                <a:gd name="connsiteY8" fmla="*/ 244357 h 650758"/>
                <a:gd name="connsiteX9" fmla="*/ 97348 w 283391"/>
                <a:gd name="connsiteY9" fmla="*/ 352521 h 650758"/>
                <a:gd name="connsiteX10" fmla="*/ 106001 w 283391"/>
                <a:gd name="connsiteY10" fmla="*/ 514768 h 650758"/>
                <a:gd name="connsiteX11" fmla="*/ 140614 w 283391"/>
                <a:gd name="connsiteY11" fmla="*/ 536401 h 650758"/>
                <a:gd name="connsiteX12" fmla="*/ 168736 w 283391"/>
                <a:gd name="connsiteY12" fmla="*/ 501788 h 650758"/>
                <a:gd name="connsiteX13" fmla="*/ 181716 w 283391"/>
                <a:gd name="connsiteY13" fmla="*/ 432562 h 650758"/>
                <a:gd name="connsiteX14" fmla="*/ 186043 w 283391"/>
                <a:gd name="connsiteY14" fmla="*/ 300602 h 650758"/>
                <a:gd name="connsiteX15" fmla="*/ 175227 w 283391"/>
                <a:gd name="connsiteY15" fmla="*/ 138355 h 650758"/>
                <a:gd name="connsiteX16" fmla="*/ 140614 w 283391"/>
                <a:gd name="connsiteY16" fmla="*/ 114559 h 650758"/>
                <a:gd name="connsiteX17" fmla="*/ 106001 w 283391"/>
                <a:gd name="connsiteY17" fmla="*/ 179458 h 650758"/>
                <a:gd name="connsiteX18" fmla="*/ 97348 w 283391"/>
                <a:gd name="connsiteY18" fmla="*/ 352521 h 65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391" h="650758">
                  <a:moveTo>
                    <a:pt x="283391" y="244357"/>
                  </a:moveTo>
                  <a:cubicBezTo>
                    <a:pt x="283391" y="352521"/>
                    <a:pt x="272575" y="434726"/>
                    <a:pt x="248778" y="497461"/>
                  </a:cubicBezTo>
                  <a:cubicBezTo>
                    <a:pt x="227146" y="558034"/>
                    <a:pt x="190369" y="603463"/>
                    <a:pt x="140614" y="631585"/>
                  </a:cubicBezTo>
                  <a:cubicBezTo>
                    <a:pt x="90858" y="659708"/>
                    <a:pt x="54082" y="657545"/>
                    <a:pt x="32449" y="620769"/>
                  </a:cubicBezTo>
                  <a:cubicBezTo>
                    <a:pt x="10816" y="586156"/>
                    <a:pt x="0" y="514768"/>
                    <a:pt x="0" y="406603"/>
                  </a:cubicBezTo>
                  <a:cubicBezTo>
                    <a:pt x="0" y="300602"/>
                    <a:pt x="10816" y="216233"/>
                    <a:pt x="34613" y="153498"/>
                  </a:cubicBezTo>
                  <a:cubicBezTo>
                    <a:pt x="58408" y="92926"/>
                    <a:pt x="93021" y="47497"/>
                    <a:pt x="142777" y="19374"/>
                  </a:cubicBezTo>
                  <a:cubicBezTo>
                    <a:pt x="192533" y="-8749"/>
                    <a:pt x="229309" y="-6585"/>
                    <a:pt x="250942" y="28028"/>
                  </a:cubicBezTo>
                  <a:cubicBezTo>
                    <a:pt x="272575" y="62640"/>
                    <a:pt x="283391" y="134029"/>
                    <a:pt x="283391" y="244357"/>
                  </a:cubicBezTo>
                  <a:close/>
                  <a:moveTo>
                    <a:pt x="97348" y="352521"/>
                  </a:moveTo>
                  <a:cubicBezTo>
                    <a:pt x="97348" y="434726"/>
                    <a:pt x="99512" y="488808"/>
                    <a:pt x="106001" y="514768"/>
                  </a:cubicBezTo>
                  <a:cubicBezTo>
                    <a:pt x="112491" y="540727"/>
                    <a:pt x="123307" y="547217"/>
                    <a:pt x="140614" y="536401"/>
                  </a:cubicBezTo>
                  <a:cubicBezTo>
                    <a:pt x="151430" y="529911"/>
                    <a:pt x="162247" y="519094"/>
                    <a:pt x="168736" y="501788"/>
                  </a:cubicBezTo>
                  <a:cubicBezTo>
                    <a:pt x="175227" y="486645"/>
                    <a:pt x="179553" y="462849"/>
                    <a:pt x="181716" y="432562"/>
                  </a:cubicBezTo>
                  <a:cubicBezTo>
                    <a:pt x="183880" y="402277"/>
                    <a:pt x="186043" y="359011"/>
                    <a:pt x="186043" y="300602"/>
                  </a:cubicBezTo>
                  <a:cubicBezTo>
                    <a:pt x="186043" y="218397"/>
                    <a:pt x="181716" y="164315"/>
                    <a:pt x="175227" y="138355"/>
                  </a:cubicBezTo>
                  <a:cubicBezTo>
                    <a:pt x="168736" y="112396"/>
                    <a:pt x="155757" y="103743"/>
                    <a:pt x="140614" y="114559"/>
                  </a:cubicBezTo>
                  <a:cubicBezTo>
                    <a:pt x="123307" y="125376"/>
                    <a:pt x="110328" y="147008"/>
                    <a:pt x="106001" y="179458"/>
                  </a:cubicBezTo>
                  <a:cubicBezTo>
                    <a:pt x="99512" y="211907"/>
                    <a:pt x="97348" y="270316"/>
                    <a:pt x="97348" y="352521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2D499CC1-FFF9-4CAD-BE3C-19B2ECFCF2D4}"/>
                </a:ext>
              </a:extLst>
            </p:cNvPr>
            <p:cNvSpPr/>
            <p:nvPr/>
          </p:nvSpPr>
          <p:spPr>
            <a:xfrm>
              <a:off x="9528612" y="7297952"/>
              <a:ext cx="501883" cy="759315"/>
            </a:xfrm>
            <a:custGeom>
              <a:avLst/>
              <a:gdLst>
                <a:gd name="connsiteX0" fmla="*/ 205513 w 501883"/>
                <a:gd name="connsiteY0" fmla="*/ 285554 h 759315"/>
                <a:gd name="connsiteX1" fmla="*/ 179553 w 501883"/>
                <a:gd name="connsiteY1" fmla="*/ 439148 h 759315"/>
                <a:gd name="connsiteX2" fmla="*/ 101675 w 501883"/>
                <a:gd name="connsiteY2" fmla="*/ 532170 h 759315"/>
                <a:gd name="connsiteX3" fmla="*/ 23796 w 501883"/>
                <a:gd name="connsiteY3" fmla="*/ 530006 h 759315"/>
                <a:gd name="connsiteX4" fmla="*/ 0 w 501883"/>
                <a:gd name="connsiteY4" fmla="*/ 406698 h 759315"/>
                <a:gd name="connsiteX5" fmla="*/ 101675 w 501883"/>
                <a:gd name="connsiteY5" fmla="*/ 160083 h 759315"/>
                <a:gd name="connsiteX6" fmla="*/ 205513 w 501883"/>
                <a:gd name="connsiteY6" fmla="*/ 285554 h 759315"/>
                <a:gd name="connsiteX7" fmla="*/ 73552 w 501883"/>
                <a:gd name="connsiteY7" fmla="*/ 361269 h 759315"/>
                <a:gd name="connsiteX8" fmla="*/ 80042 w 501883"/>
                <a:gd name="connsiteY8" fmla="*/ 439148 h 759315"/>
                <a:gd name="connsiteX9" fmla="*/ 101675 w 501883"/>
                <a:gd name="connsiteY9" fmla="*/ 452128 h 759315"/>
                <a:gd name="connsiteX10" fmla="*/ 123308 w 501883"/>
                <a:gd name="connsiteY10" fmla="*/ 413189 h 759315"/>
                <a:gd name="connsiteX11" fmla="*/ 129797 w 501883"/>
                <a:gd name="connsiteY11" fmla="*/ 326657 h 759315"/>
                <a:gd name="connsiteX12" fmla="*/ 123308 w 501883"/>
                <a:gd name="connsiteY12" fmla="*/ 248778 h 759315"/>
                <a:gd name="connsiteX13" fmla="*/ 101675 w 501883"/>
                <a:gd name="connsiteY13" fmla="*/ 235799 h 759315"/>
                <a:gd name="connsiteX14" fmla="*/ 80042 w 501883"/>
                <a:gd name="connsiteY14" fmla="*/ 274738 h 759315"/>
                <a:gd name="connsiteX15" fmla="*/ 73552 w 501883"/>
                <a:gd name="connsiteY15" fmla="*/ 361269 h 759315"/>
                <a:gd name="connsiteX16" fmla="*/ 393719 w 501883"/>
                <a:gd name="connsiteY16" fmla="*/ 0 h 759315"/>
                <a:gd name="connsiteX17" fmla="*/ 179553 w 501883"/>
                <a:gd name="connsiteY17" fmla="*/ 716049 h 759315"/>
                <a:gd name="connsiteX18" fmla="*/ 106001 w 501883"/>
                <a:gd name="connsiteY18" fmla="*/ 759315 h 759315"/>
                <a:gd name="connsiteX19" fmla="*/ 318004 w 501883"/>
                <a:gd name="connsiteY19" fmla="*/ 43266 h 759315"/>
                <a:gd name="connsiteX20" fmla="*/ 393719 w 501883"/>
                <a:gd name="connsiteY20" fmla="*/ 0 h 759315"/>
                <a:gd name="connsiteX21" fmla="*/ 501884 w 501883"/>
                <a:gd name="connsiteY21" fmla="*/ 350453 h 759315"/>
                <a:gd name="connsiteX22" fmla="*/ 475924 w 501883"/>
                <a:gd name="connsiteY22" fmla="*/ 504046 h 759315"/>
                <a:gd name="connsiteX23" fmla="*/ 398045 w 501883"/>
                <a:gd name="connsiteY23" fmla="*/ 597068 h 759315"/>
                <a:gd name="connsiteX24" fmla="*/ 320167 w 501883"/>
                <a:gd name="connsiteY24" fmla="*/ 594905 h 759315"/>
                <a:gd name="connsiteX25" fmla="*/ 296371 w 501883"/>
                <a:gd name="connsiteY25" fmla="*/ 471597 h 759315"/>
                <a:gd name="connsiteX26" fmla="*/ 322330 w 501883"/>
                <a:gd name="connsiteY26" fmla="*/ 318003 h 759315"/>
                <a:gd name="connsiteX27" fmla="*/ 400209 w 501883"/>
                <a:gd name="connsiteY27" fmla="*/ 224982 h 759315"/>
                <a:gd name="connsiteX28" fmla="*/ 501884 w 501883"/>
                <a:gd name="connsiteY28" fmla="*/ 350453 h 759315"/>
                <a:gd name="connsiteX29" fmla="*/ 372086 w 501883"/>
                <a:gd name="connsiteY29" fmla="*/ 426168 h 759315"/>
                <a:gd name="connsiteX30" fmla="*/ 378576 w 501883"/>
                <a:gd name="connsiteY30" fmla="*/ 504046 h 759315"/>
                <a:gd name="connsiteX31" fmla="*/ 400209 w 501883"/>
                <a:gd name="connsiteY31" fmla="*/ 517026 h 759315"/>
                <a:gd name="connsiteX32" fmla="*/ 421842 w 501883"/>
                <a:gd name="connsiteY32" fmla="*/ 478087 h 759315"/>
                <a:gd name="connsiteX33" fmla="*/ 428331 w 501883"/>
                <a:gd name="connsiteY33" fmla="*/ 391556 h 759315"/>
                <a:gd name="connsiteX34" fmla="*/ 421842 w 501883"/>
                <a:gd name="connsiteY34" fmla="*/ 313677 h 759315"/>
                <a:gd name="connsiteX35" fmla="*/ 400209 w 501883"/>
                <a:gd name="connsiteY35" fmla="*/ 300697 h 759315"/>
                <a:gd name="connsiteX36" fmla="*/ 378576 w 501883"/>
                <a:gd name="connsiteY36" fmla="*/ 337473 h 759315"/>
                <a:gd name="connsiteX37" fmla="*/ 372086 w 501883"/>
                <a:gd name="connsiteY37" fmla="*/ 426168 h 7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01883" h="759315">
                  <a:moveTo>
                    <a:pt x="205513" y="285554"/>
                  </a:moveTo>
                  <a:cubicBezTo>
                    <a:pt x="205513" y="346127"/>
                    <a:pt x="196860" y="398045"/>
                    <a:pt x="179553" y="439148"/>
                  </a:cubicBezTo>
                  <a:cubicBezTo>
                    <a:pt x="162247" y="480250"/>
                    <a:pt x="136287" y="512699"/>
                    <a:pt x="101675" y="532170"/>
                  </a:cubicBezTo>
                  <a:cubicBezTo>
                    <a:pt x="67062" y="551639"/>
                    <a:pt x="41102" y="551639"/>
                    <a:pt x="23796" y="530006"/>
                  </a:cubicBezTo>
                  <a:cubicBezTo>
                    <a:pt x="6490" y="508373"/>
                    <a:pt x="0" y="467271"/>
                    <a:pt x="0" y="406698"/>
                  </a:cubicBezTo>
                  <a:cubicBezTo>
                    <a:pt x="0" y="281228"/>
                    <a:pt x="34613" y="201186"/>
                    <a:pt x="101675" y="160083"/>
                  </a:cubicBezTo>
                  <a:cubicBezTo>
                    <a:pt x="168736" y="118981"/>
                    <a:pt x="205513" y="162247"/>
                    <a:pt x="205513" y="285554"/>
                  </a:cubicBezTo>
                  <a:close/>
                  <a:moveTo>
                    <a:pt x="73552" y="361269"/>
                  </a:moveTo>
                  <a:cubicBezTo>
                    <a:pt x="73552" y="398045"/>
                    <a:pt x="75715" y="424005"/>
                    <a:pt x="80042" y="439148"/>
                  </a:cubicBezTo>
                  <a:cubicBezTo>
                    <a:pt x="84368" y="454291"/>
                    <a:pt x="90858" y="458617"/>
                    <a:pt x="101675" y="452128"/>
                  </a:cubicBezTo>
                  <a:cubicBezTo>
                    <a:pt x="112491" y="445638"/>
                    <a:pt x="118981" y="432658"/>
                    <a:pt x="123308" y="413189"/>
                  </a:cubicBezTo>
                  <a:cubicBezTo>
                    <a:pt x="127634" y="393719"/>
                    <a:pt x="129797" y="365596"/>
                    <a:pt x="129797" y="326657"/>
                  </a:cubicBezTo>
                  <a:cubicBezTo>
                    <a:pt x="129797" y="289881"/>
                    <a:pt x="127634" y="263921"/>
                    <a:pt x="123308" y="248778"/>
                  </a:cubicBezTo>
                  <a:cubicBezTo>
                    <a:pt x="118981" y="233635"/>
                    <a:pt x="112491" y="229309"/>
                    <a:pt x="101675" y="235799"/>
                  </a:cubicBezTo>
                  <a:cubicBezTo>
                    <a:pt x="90858" y="242288"/>
                    <a:pt x="84368" y="253105"/>
                    <a:pt x="80042" y="274738"/>
                  </a:cubicBezTo>
                  <a:cubicBezTo>
                    <a:pt x="75715" y="294208"/>
                    <a:pt x="73552" y="324494"/>
                    <a:pt x="73552" y="361269"/>
                  </a:cubicBezTo>
                  <a:close/>
                  <a:moveTo>
                    <a:pt x="393719" y="0"/>
                  </a:moveTo>
                  <a:lnTo>
                    <a:pt x="179553" y="716049"/>
                  </a:lnTo>
                  <a:lnTo>
                    <a:pt x="106001" y="759315"/>
                  </a:lnTo>
                  <a:lnTo>
                    <a:pt x="318004" y="43266"/>
                  </a:lnTo>
                  <a:lnTo>
                    <a:pt x="393719" y="0"/>
                  </a:lnTo>
                  <a:close/>
                  <a:moveTo>
                    <a:pt x="501884" y="350453"/>
                  </a:moveTo>
                  <a:cubicBezTo>
                    <a:pt x="501884" y="411025"/>
                    <a:pt x="493230" y="462944"/>
                    <a:pt x="475924" y="504046"/>
                  </a:cubicBezTo>
                  <a:cubicBezTo>
                    <a:pt x="458618" y="545149"/>
                    <a:pt x="432658" y="577598"/>
                    <a:pt x="398045" y="597068"/>
                  </a:cubicBezTo>
                  <a:cubicBezTo>
                    <a:pt x="363433" y="616538"/>
                    <a:pt x="337473" y="616538"/>
                    <a:pt x="320167" y="594905"/>
                  </a:cubicBezTo>
                  <a:cubicBezTo>
                    <a:pt x="302861" y="573272"/>
                    <a:pt x="296371" y="532170"/>
                    <a:pt x="296371" y="471597"/>
                  </a:cubicBezTo>
                  <a:cubicBezTo>
                    <a:pt x="296371" y="411025"/>
                    <a:pt x="305024" y="359106"/>
                    <a:pt x="322330" y="318003"/>
                  </a:cubicBezTo>
                  <a:cubicBezTo>
                    <a:pt x="339637" y="276901"/>
                    <a:pt x="365596" y="244452"/>
                    <a:pt x="400209" y="224982"/>
                  </a:cubicBezTo>
                  <a:cubicBezTo>
                    <a:pt x="467271" y="183880"/>
                    <a:pt x="501884" y="224982"/>
                    <a:pt x="501884" y="350453"/>
                  </a:cubicBezTo>
                  <a:close/>
                  <a:moveTo>
                    <a:pt x="372086" y="426168"/>
                  </a:moveTo>
                  <a:cubicBezTo>
                    <a:pt x="372086" y="462944"/>
                    <a:pt x="374249" y="488904"/>
                    <a:pt x="378576" y="504046"/>
                  </a:cubicBezTo>
                  <a:cubicBezTo>
                    <a:pt x="382903" y="519190"/>
                    <a:pt x="389392" y="523516"/>
                    <a:pt x="400209" y="517026"/>
                  </a:cubicBezTo>
                  <a:cubicBezTo>
                    <a:pt x="411025" y="510537"/>
                    <a:pt x="417515" y="497557"/>
                    <a:pt x="421842" y="478087"/>
                  </a:cubicBezTo>
                  <a:cubicBezTo>
                    <a:pt x="426169" y="458617"/>
                    <a:pt x="428331" y="430495"/>
                    <a:pt x="428331" y="391556"/>
                  </a:cubicBezTo>
                  <a:cubicBezTo>
                    <a:pt x="428331" y="354780"/>
                    <a:pt x="426169" y="328820"/>
                    <a:pt x="421842" y="313677"/>
                  </a:cubicBezTo>
                  <a:cubicBezTo>
                    <a:pt x="417515" y="298534"/>
                    <a:pt x="411025" y="294208"/>
                    <a:pt x="400209" y="300697"/>
                  </a:cubicBezTo>
                  <a:cubicBezTo>
                    <a:pt x="391556" y="307187"/>
                    <a:pt x="382903" y="318003"/>
                    <a:pt x="378576" y="337473"/>
                  </a:cubicBezTo>
                  <a:cubicBezTo>
                    <a:pt x="374249" y="359106"/>
                    <a:pt x="372086" y="389392"/>
                    <a:pt x="372086" y="426168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38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2487953" y="5872578"/>
            <a:ext cx="990544" cy="934407"/>
            <a:chOff x="10956384" y="5489441"/>
            <a:chExt cx="1183320" cy="1116258"/>
          </a:xfrm>
          <a:solidFill>
            <a:srgbClr val="FFFFFF">
              <a:alpha val="50196"/>
            </a:srgbClr>
          </a:solidFill>
        </p:grpSpPr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1236EF8D-DA6E-4B43-8E03-B2E61235A348}"/>
                </a:ext>
              </a:extLst>
            </p:cNvPr>
            <p:cNvSpPr/>
            <p:nvPr/>
          </p:nvSpPr>
          <p:spPr>
            <a:xfrm>
              <a:off x="10956384" y="5961038"/>
              <a:ext cx="311513" cy="644660"/>
            </a:xfrm>
            <a:custGeom>
              <a:avLst/>
              <a:gdLst>
                <a:gd name="connsiteX0" fmla="*/ 311514 w 311513"/>
                <a:gd name="connsiteY0" fmla="*/ 436985 h 644660"/>
                <a:gd name="connsiteX1" fmla="*/ 259595 w 311513"/>
                <a:gd name="connsiteY1" fmla="*/ 467271 h 644660"/>
                <a:gd name="connsiteX2" fmla="*/ 259595 w 311513"/>
                <a:gd name="connsiteY2" fmla="*/ 592742 h 644660"/>
                <a:gd name="connsiteX3" fmla="*/ 168736 w 311513"/>
                <a:gd name="connsiteY3" fmla="*/ 644661 h 644660"/>
                <a:gd name="connsiteX4" fmla="*/ 168736 w 311513"/>
                <a:gd name="connsiteY4" fmla="*/ 519190 h 644660"/>
                <a:gd name="connsiteX5" fmla="*/ 0 w 311513"/>
                <a:gd name="connsiteY5" fmla="*/ 616538 h 644660"/>
                <a:gd name="connsiteX6" fmla="*/ 0 w 311513"/>
                <a:gd name="connsiteY6" fmla="*/ 527843 h 644660"/>
                <a:gd name="connsiteX7" fmla="*/ 155757 w 311513"/>
                <a:gd name="connsiteY7" fmla="*/ 58409 h 644660"/>
                <a:gd name="connsiteX8" fmla="*/ 259595 w 311513"/>
                <a:gd name="connsiteY8" fmla="*/ 0 h 644660"/>
                <a:gd name="connsiteX9" fmla="*/ 259595 w 311513"/>
                <a:gd name="connsiteY9" fmla="*/ 376412 h 644660"/>
                <a:gd name="connsiteX10" fmla="*/ 311514 w 311513"/>
                <a:gd name="connsiteY10" fmla="*/ 346127 h 644660"/>
                <a:gd name="connsiteX11" fmla="*/ 311514 w 311513"/>
                <a:gd name="connsiteY11" fmla="*/ 436985 h 644660"/>
                <a:gd name="connsiteX12" fmla="*/ 168736 w 311513"/>
                <a:gd name="connsiteY12" fmla="*/ 428332 h 644660"/>
                <a:gd name="connsiteX13" fmla="*/ 168736 w 311513"/>
                <a:gd name="connsiteY13" fmla="*/ 302861 h 644660"/>
                <a:gd name="connsiteX14" fmla="*/ 170900 w 311513"/>
                <a:gd name="connsiteY14" fmla="*/ 246615 h 644660"/>
                <a:gd name="connsiteX15" fmla="*/ 173063 w 311513"/>
                <a:gd name="connsiteY15" fmla="*/ 192533 h 644660"/>
                <a:gd name="connsiteX16" fmla="*/ 170900 w 311513"/>
                <a:gd name="connsiteY16" fmla="*/ 194696 h 644660"/>
                <a:gd name="connsiteX17" fmla="*/ 144941 w 311513"/>
                <a:gd name="connsiteY17" fmla="*/ 289881 h 644660"/>
                <a:gd name="connsiteX18" fmla="*/ 82205 w 311513"/>
                <a:gd name="connsiteY18" fmla="*/ 478087 h 644660"/>
                <a:gd name="connsiteX19" fmla="*/ 168736 w 311513"/>
                <a:gd name="connsiteY19" fmla="*/ 428332 h 64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1513" h="644660">
                  <a:moveTo>
                    <a:pt x="311514" y="436985"/>
                  </a:moveTo>
                  <a:lnTo>
                    <a:pt x="259595" y="467271"/>
                  </a:lnTo>
                  <a:lnTo>
                    <a:pt x="259595" y="592742"/>
                  </a:lnTo>
                  <a:lnTo>
                    <a:pt x="168736" y="644661"/>
                  </a:lnTo>
                  <a:lnTo>
                    <a:pt x="168736" y="519190"/>
                  </a:lnTo>
                  <a:lnTo>
                    <a:pt x="0" y="616538"/>
                  </a:lnTo>
                  <a:lnTo>
                    <a:pt x="0" y="527843"/>
                  </a:lnTo>
                  <a:lnTo>
                    <a:pt x="155757" y="58409"/>
                  </a:lnTo>
                  <a:lnTo>
                    <a:pt x="259595" y="0"/>
                  </a:lnTo>
                  <a:lnTo>
                    <a:pt x="259595" y="376412"/>
                  </a:lnTo>
                  <a:lnTo>
                    <a:pt x="311514" y="346127"/>
                  </a:lnTo>
                  <a:lnTo>
                    <a:pt x="311514" y="436985"/>
                  </a:lnTo>
                  <a:close/>
                  <a:moveTo>
                    <a:pt x="168736" y="428332"/>
                  </a:moveTo>
                  <a:lnTo>
                    <a:pt x="168736" y="302861"/>
                  </a:lnTo>
                  <a:lnTo>
                    <a:pt x="170900" y="246615"/>
                  </a:lnTo>
                  <a:lnTo>
                    <a:pt x="173063" y="192533"/>
                  </a:lnTo>
                  <a:lnTo>
                    <a:pt x="170900" y="194696"/>
                  </a:lnTo>
                  <a:cubicBezTo>
                    <a:pt x="162247" y="229309"/>
                    <a:pt x="153594" y="261758"/>
                    <a:pt x="144941" y="289881"/>
                  </a:cubicBezTo>
                  <a:lnTo>
                    <a:pt x="82205" y="478087"/>
                  </a:lnTo>
                  <a:lnTo>
                    <a:pt x="168736" y="428332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826BCE7F-FB87-46BF-9DC5-A3E70A143496}"/>
                </a:ext>
              </a:extLst>
            </p:cNvPr>
            <p:cNvSpPr/>
            <p:nvPr/>
          </p:nvSpPr>
          <p:spPr>
            <a:xfrm>
              <a:off x="11309000" y="5764178"/>
              <a:ext cx="272574" cy="714155"/>
            </a:xfrm>
            <a:custGeom>
              <a:avLst/>
              <a:gdLst>
                <a:gd name="connsiteX0" fmla="*/ 144941 w 272574"/>
                <a:gd name="connsiteY0" fmla="*/ 279065 h 714155"/>
                <a:gd name="connsiteX1" fmla="*/ 237962 w 272574"/>
                <a:gd name="connsiteY1" fmla="*/ 272575 h 714155"/>
                <a:gd name="connsiteX2" fmla="*/ 272575 w 272574"/>
                <a:gd name="connsiteY2" fmla="*/ 380739 h 714155"/>
                <a:gd name="connsiteX3" fmla="*/ 229309 w 272574"/>
                <a:gd name="connsiteY3" fmla="*/ 555966 h 714155"/>
                <a:gd name="connsiteX4" fmla="*/ 110328 w 272574"/>
                <a:gd name="connsiteY4" fmla="*/ 679273 h 714155"/>
                <a:gd name="connsiteX5" fmla="*/ 0 w 272574"/>
                <a:gd name="connsiteY5" fmla="*/ 713886 h 714155"/>
                <a:gd name="connsiteX6" fmla="*/ 0 w 272574"/>
                <a:gd name="connsiteY6" fmla="*/ 610048 h 714155"/>
                <a:gd name="connsiteX7" fmla="*/ 45429 w 272574"/>
                <a:gd name="connsiteY7" fmla="*/ 610048 h 714155"/>
                <a:gd name="connsiteX8" fmla="*/ 97348 w 272574"/>
                <a:gd name="connsiteY8" fmla="*/ 590578 h 714155"/>
                <a:gd name="connsiteX9" fmla="*/ 173063 w 272574"/>
                <a:gd name="connsiteY9" fmla="*/ 445638 h 714155"/>
                <a:gd name="connsiteX10" fmla="*/ 99512 w 272574"/>
                <a:gd name="connsiteY10" fmla="*/ 393719 h 714155"/>
                <a:gd name="connsiteX11" fmla="*/ 36776 w 272574"/>
                <a:gd name="connsiteY11" fmla="*/ 443475 h 714155"/>
                <a:gd name="connsiteX12" fmla="*/ 6490 w 272574"/>
                <a:gd name="connsiteY12" fmla="*/ 434822 h 714155"/>
                <a:gd name="connsiteX13" fmla="*/ 21633 w 272574"/>
                <a:gd name="connsiteY13" fmla="*/ 127634 h 714155"/>
                <a:gd name="connsiteX14" fmla="*/ 242289 w 272574"/>
                <a:gd name="connsiteY14" fmla="*/ 0 h 714155"/>
                <a:gd name="connsiteX15" fmla="*/ 242289 w 272574"/>
                <a:gd name="connsiteY15" fmla="*/ 99512 h 714155"/>
                <a:gd name="connsiteX16" fmla="*/ 103838 w 272574"/>
                <a:gd name="connsiteY16" fmla="*/ 179553 h 714155"/>
                <a:gd name="connsiteX17" fmla="*/ 97348 w 272574"/>
                <a:gd name="connsiteY17" fmla="*/ 311514 h 714155"/>
                <a:gd name="connsiteX18" fmla="*/ 144941 w 272574"/>
                <a:gd name="connsiteY18" fmla="*/ 279065 h 71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2574" h="714155">
                  <a:moveTo>
                    <a:pt x="144941" y="279065"/>
                  </a:moveTo>
                  <a:cubicBezTo>
                    <a:pt x="183880" y="257432"/>
                    <a:pt x="214166" y="255268"/>
                    <a:pt x="237962" y="272575"/>
                  </a:cubicBezTo>
                  <a:cubicBezTo>
                    <a:pt x="261758" y="289881"/>
                    <a:pt x="272575" y="326657"/>
                    <a:pt x="272575" y="380739"/>
                  </a:cubicBezTo>
                  <a:cubicBezTo>
                    <a:pt x="272575" y="445638"/>
                    <a:pt x="257432" y="504047"/>
                    <a:pt x="229309" y="555966"/>
                  </a:cubicBezTo>
                  <a:cubicBezTo>
                    <a:pt x="201186" y="607885"/>
                    <a:pt x="160084" y="648987"/>
                    <a:pt x="110328" y="679273"/>
                  </a:cubicBezTo>
                  <a:cubicBezTo>
                    <a:pt x="64899" y="705233"/>
                    <a:pt x="28123" y="716049"/>
                    <a:pt x="0" y="713886"/>
                  </a:cubicBezTo>
                  <a:lnTo>
                    <a:pt x="0" y="610048"/>
                  </a:lnTo>
                  <a:cubicBezTo>
                    <a:pt x="12980" y="612211"/>
                    <a:pt x="28123" y="612211"/>
                    <a:pt x="45429" y="610048"/>
                  </a:cubicBezTo>
                  <a:cubicBezTo>
                    <a:pt x="64899" y="605721"/>
                    <a:pt x="82205" y="601395"/>
                    <a:pt x="97348" y="590578"/>
                  </a:cubicBezTo>
                  <a:cubicBezTo>
                    <a:pt x="147104" y="560292"/>
                    <a:pt x="173063" y="512700"/>
                    <a:pt x="173063" y="445638"/>
                  </a:cubicBezTo>
                  <a:cubicBezTo>
                    <a:pt x="173063" y="382902"/>
                    <a:pt x="149268" y="365596"/>
                    <a:pt x="99512" y="393719"/>
                  </a:cubicBezTo>
                  <a:cubicBezTo>
                    <a:pt x="80042" y="404535"/>
                    <a:pt x="58409" y="421842"/>
                    <a:pt x="36776" y="443475"/>
                  </a:cubicBezTo>
                  <a:lnTo>
                    <a:pt x="6490" y="434822"/>
                  </a:lnTo>
                  <a:lnTo>
                    <a:pt x="21633" y="127634"/>
                  </a:lnTo>
                  <a:lnTo>
                    <a:pt x="242289" y="0"/>
                  </a:lnTo>
                  <a:lnTo>
                    <a:pt x="242289" y="99512"/>
                  </a:lnTo>
                  <a:lnTo>
                    <a:pt x="103838" y="179553"/>
                  </a:lnTo>
                  <a:lnTo>
                    <a:pt x="97348" y="311514"/>
                  </a:lnTo>
                  <a:cubicBezTo>
                    <a:pt x="112491" y="298534"/>
                    <a:pt x="127635" y="289881"/>
                    <a:pt x="144941" y="279065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21ED687E-1DF7-463E-AC9D-2565EB66D8A5}"/>
                </a:ext>
              </a:extLst>
            </p:cNvPr>
            <p:cNvSpPr/>
            <p:nvPr/>
          </p:nvSpPr>
          <p:spPr>
            <a:xfrm>
              <a:off x="11635657" y="5489441"/>
              <a:ext cx="504047" cy="757151"/>
            </a:xfrm>
            <a:custGeom>
              <a:avLst/>
              <a:gdLst>
                <a:gd name="connsiteX0" fmla="*/ 205513 w 504047"/>
                <a:gd name="connsiteY0" fmla="*/ 285554 h 757151"/>
                <a:gd name="connsiteX1" fmla="*/ 179554 w 504047"/>
                <a:gd name="connsiteY1" fmla="*/ 439148 h 757151"/>
                <a:gd name="connsiteX2" fmla="*/ 101675 w 504047"/>
                <a:gd name="connsiteY2" fmla="*/ 532170 h 757151"/>
                <a:gd name="connsiteX3" fmla="*/ 23796 w 504047"/>
                <a:gd name="connsiteY3" fmla="*/ 530006 h 757151"/>
                <a:gd name="connsiteX4" fmla="*/ 0 w 504047"/>
                <a:gd name="connsiteY4" fmla="*/ 406699 h 757151"/>
                <a:gd name="connsiteX5" fmla="*/ 101675 w 504047"/>
                <a:gd name="connsiteY5" fmla="*/ 160083 h 757151"/>
                <a:gd name="connsiteX6" fmla="*/ 205513 w 504047"/>
                <a:gd name="connsiteY6" fmla="*/ 285554 h 757151"/>
                <a:gd name="connsiteX7" fmla="*/ 73552 w 504047"/>
                <a:gd name="connsiteY7" fmla="*/ 361269 h 757151"/>
                <a:gd name="connsiteX8" fmla="*/ 80042 w 504047"/>
                <a:gd name="connsiteY8" fmla="*/ 439148 h 757151"/>
                <a:gd name="connsiteX9" fmla="*/ 101675 w 504047"/>
                <a:gd name="connsiteY9" fmla="*/ 452128 h 757151"/>
                <a:gd name="connsiteX10" fmla="*/ 123308 w 504047"/>
                <a:gd name="connsiteY10" fmla="*/ 413189 h 757151"/>
                <a:gd name="connsiteX11" fmla="*/ 129797 w 504047"/>
                <a:gd name="connsiteY11" fmla="*/ 326657 h 757151"/>
                <a:gd name="connsiteX12" fmla="*/ 123308 w 504047"/>
                <a:gd name="connsiteY12" fmla="*/ 248778 h 757151"/>
                <a:gd name="connsiteX13" fmla="*/ 101675 w 504047"/>
                <a:gd name="connsiteY13" fmla="*/ 235799 h 757151"/>
                <a:gd name="connsiteX14" fmla="*/ 80042 w 504047"/>
                <a:gd name="connsiteY14" fmla="*/ 274738 h 757151"/>
                <a:gd name="connsiteX15" fmla="*/ 73552 w 504047"/>
                <a:gd name="connsiteY15" fmla="*/ 361269 h 757151"/>
                <a:gd name="connsiteX16" fmla="*/ 393719 w 504047"/>
                <a:gd name="connsiteY16" fmla="*/ 0 h 757151"/>
                <a:gd name="connsiteX17" fmla="*/ 179554 w 504047"/>
                <a:gd name="connsiteY17" fmla="*/ 716049 h 757151"/>
                <a:gd name="connsiteX18" fmla="*/ 106001 w 504047"/>
                <a:gd name="connsiteY18" fmla="*/ 757152 h 757151"/>
                <a:gd name="connsiteX19" fmla="*/ 318004 w 504047"/>
                <a:gd name="connsiteY19" fmla="*/ 41102 h 757151"/>
                <a:gd name="connsiteX20" fmla="*/ 393719 w 504047"/>
                <a:gd name="connsiteY20" fmla="*/ 0 h 757151"/>
                <a:gd name="connsiteX21" fmla="*/ 504047 w 504047"/>
                <a:gd name="connsiteY21" fmla="*/ 350453 h 757151"/>
                <a:gd name="connsiteX22" fmla="*/ 478087 w 504047"/>
                <a:gd name="connsiteY22" fmla="*/ 504047 h 757151"/>
                <a:gd name="connsiteX23" fmla="*/ 400209 w 504047"/>
                <a:gd name="connsiteY23" fmla="*/ 597068 h 757151"/>
                <a:gd name="connsiteX24" fmla="*/ 322330 w 504047"/>
                <a:gd name="connsiteY24" fmla="*/ 594905 h 757151"/>
                <a:gd name="connsiteX25" fmla="*/ 298535 w 504047"/>
                <a:gd name="connsiteY25" fmla="*/ 471597 h 757151"/>
                <a:gd name="connsiteX26" fmla="*/ 324494 w 504047"/>
                <a:gd name="connsiteY26" fmla="*/ 318004 h 757151"/>
                <a:gd name="connsiteX27" fmla="*/ 402372 w 504047"/>
                <a:gd name="connsiteY27" fmla="*/ 224982 h 757151"/>
                <a:gd name="connsiteX28" fmla="*/ 504047 w 504047"/>
                <a:gd name="connsiteY28" fmla="*/ 350453 h 757151"/>
                <a:gd name="connsiteX29" fmla="*/ 372086 w 504047"/>
                <a:gd name="connsiteY29" fmla="*/ 426168 h 757151"/>
                <a:gd name="connsiteX30" fmla="*/ 378576 w 504047"/>
                <a:gd name="connsiteY30" fmla="*/ 504047 h 757151"/>
                <a:gd name="connsiteX31" fmla="*/ 400209 w 504047"/>
                <a:gd name="connsiteY31" fmla="*/ 517026 h 757151"/>
                <a:gd name="connsiteX32" fmla="*/ 421842 w 504047"/>
                <a:gd name="connsiteY32" fmla="*/ 478087 h 757151"/>
                <a:gd name="connsiteX33" fmla="*/ 428332 w 504047"/>
                <a:gd name="connsiteY33" fmla="*/ 391556 h 757151"/>
                <a:gd name="connsiteX34" fmla="*/ 421842 w 504047"/>
                <a:gd name="connsiteY34" fmla="*/ 313677 h 757151"/>
                <a:gd name="connsiteX35" fmla="*/ 400209 w 504047"/>
                <a:gd name="connsiteY35" fmla="*/ 300697 h 757151"/>
                <a:gd name="connsiteX36" fmla="*/ 378576 w 504047"/>
                <a:gd name="connsiteY36" fmla="*/ 337473 h 757151"/>
                <a:gd name="connsiteX37" fmla="*/ 372086 w 504047"/>
                <a:gd name="connsiteY37" fmla="*/ 426168 h 75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04047" h="757151">
                  <a:moveTo>
                    <a:pt x="205513" y="285554"/>
                  </a:moveTo>
                  <a:cubicBezTo>
                    <a:pt x="205513" y="346127"/>
                    <a:pt x="196860" y="398045"/>
                    <a:pt x="179554" y="439148"/>
                  </a:cubicBezTo>
                  <a:cubicBezTo>
                    <a:pt x="162247" y="480250"/>
                    <a:pt x="136288" y="512700"/>
                    <a:pt x="101675" y="532170"/>
                  </a:cubicBezTo>
                  <a:cubicBezTo>
                    <a:pt x="67062" y="551639"/>
                    <a:pt x="41102" y="551639"/>
                    <a:pt x="23796" y="530006"/>
                  </a:cubicBezTo>
                  <a:cubicBezTo>
                    <a:pt x="6490" y="508373"/>
                    <a:pt x="0" y="467271"/>
                    <a:pt x="0" y="406699"/>
                  </a:cubicBezTo>
                  <a:cubicBezTo>
                    <a:pt x="0" y="281228"/>
                    <a:pt x="34613" y="201186"/>
                    <a:pt x="101675" y="160083"/>
                  </a:cubicBezTo>
                  <a:cubicBezTo>
                    <a:pt x="170900" y="121144"/>
                    <a:pt x="205513" y="162247"/>
                    <a:pt x="205513" y="285554"/>
                  </a:cubicBezTo>
                  <a:close/>
                  <a:moveTo>
                    <a:pt x="73552" y="361269"/>
                  </a:moveTo>
                  <a:cubicBezTo>
                    <a:pt x="73552" y="398045"/>
                    <a:pt x="75715" y="424005"/>
                    <a:pt x="80042" y="439148"/>
                  </a:cubicBezTo>
                  <a:cubicBezTo>
                    <a:pt x="84368" y="454291"/>
                    <a:pt x="90858" y="458618"/>
                    <a:pt x="101675" y="452128"/>
                  </a:cubicBezTo>
                  <a:cubicBezTo>
                    <a:pt x="112491" y="445638"/>
                    <a:pt x="118981" y="432658"/>
                    <a:pt x="123308" y="413189"/>
                  </a:cubicBezTo>
                  <a:cubicBezTo>
                    <a:pt x="127634" y="393719"/>
                    <a:pt x="129797" y="365596"/>
                    <a:pt x="129797" y="326657"/>
                  </a:cubicBezTo>
                  <a:cubicBezTo>
                    <a:pt x="129797" y="289881"/>
                    <a:pt x="127634" y="263921"/>
                    <a:pt x="123308" y="248778"/>
                  </a:cubicBezTo>
                  <a:cubicBezTo>
                    <a:pt x="118981" y="233635"/>
                    <a:pt x="112491" y="229309"/>
                    <a:pt x="101675" y="235799"/>
                  </a:cubicBezTo>
                  <a:cubicBezTo>
                    <a:pt x="90858" y="242288"/>
                    <a:pt x="84368" y="253105"/>
                    <a:pt x="80042" y="274738"/>
                  </a:cubicBezTo>
                  <a:cubicBezTo>
                    <a:pt x="75715" y="296371"/>
                    <a:pt x="73552" y="324494"/>
                    <a:pt x="73552" y="361269"/>
                  </a:cubicBezTo>
                  <a:close/>
                  <a:moveTo>
                    <a:pt x="393719" y="0"/>
                  </a:moveTo>
                  <a:lnTo>
                    <a:pt x="179554" y="716049"/>
                  </a:lnTo>
                  <a:lnTo>
                    <a:pt x="106001" y="757152"/>
                  </a:lnTo>
                  <a:lnTo>
                    <a:pt x="318004" y="41102"/>
                  </a:lnTo>
                  <a:lnTo>
                    <a:pt x="393719" y="0"/>
                  </a:lnTo>
                  <a:close/>
                  <a:moveTo>
                    <a:pt x="504047" y="350453"/>
                  </a:moveTo>
                  <a:cubicBezTo>
                    <a:pt x="504047" y="411025"/>
                    <a:pt x="495393" y="462944"/>
                    <a:pt x="478087" y="504047"/>
                  </a:cubicBezTo>
                  <a:cubicBezTo>
                    <a:pt x="460781" y="545149"/>
                    <a:pt x="434822" y="577599"/>
                    <a:pt x="400209" y="597068"/>
                  </a:cubicBezTo>
                  <a:cubicBezTo>
                    <a:pt x="365596" y="616538"/>
                    <a:pt x="339637" y="616538"/>
                    <a:pt x="322330" y="594905"/>
                  </a:cubicBezTo>
                  <a:cubicBezTo>
                    <a:pt x="305024" y="573272"/>
                    <a:pt x="298535" y="532170"/>
                    <a:pt x="298535" y="471597"/>
                  </a:cubicBezTo>
                  <a:cubicBezTo>
                    <a:pt x="298535" y="411025"/>
                    <a:pt x="307188" y="359106"/>
                    <a:pt x="324494" y="318004"/>
                  </a:cubicBezTo>
                  <a:cubicBezTo>
                    <a:pt x="341800" y="276901"/>
                    <a:pt x="367759" y="244452"/>
                    <a:pt x="402372" y="224982"/>
                  </a:cubicBezTo>
                  <a:cubicBezTo>
                    <a:pt x="469434" y="183880"/>
                    <a:pt x="504047" y="227146"/>
                    <a:pt x="504047" y="350453"/>
                  </a:cubicBezTo>
                  <a:close/>
                  <a:moveTo>
                    <a:pt x="372086" y="426168"/>
                  </a:moveTo>
                  <a:cubicBezTo>
                    <a:pt x="372086" y="462944"/>
                    <a:pt x="374250" y="488904"/>
                    <a:pt x="378576" y="504047"/>
                  </a:cubicBezTo>
                  <a:cubicBezTo>
                    <a:pt x="382903" y="519190"/>
                    <a:pt x="389392" y="523516"/>
                    <a:pt x="400209" y="517026"/>
                  </a:cubicBezTo>
                  <a:cubicBezTo>
                    <a:pt x="411025" y="510537"/>
                    <a:pt x="417515" y="497557"/>
                    <a:pt x="421842" y="478087"/>
                  </a:cubicBezTo>
                  <a:cubicBezTo>
                    <a:pt x="426169" y="458618"/>
                    <a:pt x="428332" y="430495"/>
                    <a:pt x="428332" y="391556"/>
                  </a:cubicBezTo>
                  <a:cubicBezTo>
                    <a:pt x="428332" y="354780"/>
                    <a:pt x="426169" y="328820"/>
                    <a:pt x="421842" y="313677"/>
                  </a:cubicBezTo>
                  <a:cubicBezTo>
                    <a:pt x="417515" y="298534"/>
                    <a:pt x="411025" y="294208"/>
                    <a:pt x="400209" y="300697"/>
                  </a:cubicBezTo>
                  <a:cubicBezTo>
                    <a:pt x="391556" y="307187"/>
                    <a:pt x="382903" y="318004"/>
                    <a:pt x="378576" y="337473"/>
                  </a:cubicBezTo>
                  <a:cubicBezTo>
                    <a:pt x="374250" y="361269"/>
                    <a:pt x="372086" y="389392"/>
                    <a:pt x="372086" y="426168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42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2495196" y="6931934"/>
            <a:ext cx="983301" cy="1008653"/>
            <a:chOff x="10965037" y="6754965"/>
            <a:chExt cx="1174667" cy="1204953"/>
          </a:xfrm>
          <a:solidFill>
            <a:srgbClr val="000000">
              <a:alpha val="40000"/>
            </a:srgbClr>
          </a:solidFill>
        </p:grpSpPr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668A77A0-F5ED-4C35-87C1-2BB97EE629C2}"/>
                </a:ext>
              </a:extLst>
            </p:cNvPr>
            <p:cNvSpPr/>
            <p:nvPr/>
          </p:nvSpPr>
          <p:spPr>
            <a:xfrm>
              <a:off x="10965037" y="7258311"/>
              <a:ext cx="281227" cy="701607"/>
            </a:xfrm>
            <a:custGeom>
              <a:avLst/>
              <a:gdLst>
                <a:gd name="connsiteX0" fmla="*/ 281228 w 281227"/>
                <a:gd name="connsiteY0" fmla="*/ 541523 h 701607"/>
                <a:gd name="connsiteX1" fmla="*/ 4327 w 281227"/>
                <a:gd name="connsiteY1" fmla="*/ 701607 h 701607"/>
                <a:gd name="connsiteX2" fmla="*/ 4327 w 281227"/>
                <a:gd name="connsiteY2" fmla="*/ 619402 h 701607"/>
                <a:gd name="connsiteX3" fmla="*/ 95185 w 281227"/>
                <a:gd name="connsiteY3" fmla="*/ 418216 h 701607"/>
                <a:gd name="connsiteX4" fmla="*/ 147104 w 281227"/>
                <a:gd name="connsiteY4" fmla="*/ 297072 h 701607"/>
                <a:gd name="connsiteX5" fmla="*/ 168737 w 281227"/>
                <a:gd name="connsiteY5" fmla="*/ 227846 h 701607"/>
                <a:gd name="connsiteX6" fmla="*/ 175227 w 281227"/>
                <a:gd name="connsiteY6" fmla="*/ 167274 h 701607"/>
                <a:gd name="connsiteX7" fmla="*/ 162247 w 281227"/>
                <a:gd name="connsiteY7" fmla="*/ 124008 h 701607"/>
                <a:gd name="connsiteX8" fmla="*/ 127634 w 281227"/>
                <a:gd name="connsiteY8" fmla="*/ 126172 h 701607"/>
                <a:gd name="connsiteX9" fmla="*/ 93022 w 281227"/>
                <a:gd name="connsiteY9" fmla="*/ 158621 h 701607"/>
                <a:gd name="connsiteX10" fmla="*/ 54082 w 281227"/>
                <a:gd name="connsiteY10" fmla="*/ 221357 h 701607"/>
                <a:gd name="connsiteX11" fmla="*/ 0 w 281227"/>
                <a:gd name="connsiteY11" fmla="*/ 186744 h 701607"/>
                <a:gd name="connsiteX12" fmla="*/ 69226 w 281227"/>
                <a:gd name="connsiteY12" fmla="*/ 80743 h 701607"/>
                <a:gd name="connsiteX13" fmla="*/ 138450 w 281227"/>
                <a:gd name="connsiteY13" fmla="*/ 22334 h 701607"/>
                <a:gd name="connsiteX14" fmla="*/ 235799 w 281227"/>
                <a:gd name="connsiteY14" fmla="*/ 7191 h 701607"/>
                <a:gd name="connsiteX15" fmla="*/ 270411 w 281227"/>
                <a:gd name="connsiteY15" fmla="*/ 104539 h 701607"/>
                <a:gd name="connsiteX16" fmla="*/ 263922 w 281227"/>
                <a:gd name="connsiteY16" fmla="*/ 171601 h 701607"/>
                <a:gd name="connsiteX17" fmla="*/ 244452 w 281227"/>
                <a:gd name="connsiteY17" fmla="*/ 242989 h 701607"/>
                <a:gd name="connsiteX18" fmla="*/ 212003 w 281227"/>
                <a:gd name="connsiteY18" fmla="*/ 325194 h 701607"/>
                <a:gd name="connsiteX19" fmla="*/ 112491 w 281227"/>
                <a:gd name="connsiteY19" fmla="*/ 535034 h 701607"/>
                <a:gd name="connsiteX20" fmla="*/ 112491 w 281227"/>
                <a:gd name="connsiteY20" fmla="*/ 539361 h 701607"/>
                <a:gd name="connsiteX21" fmla="*/ 281228 w 281227"/>
                <a:gd name="connsiteY21" fmla="*/ 442012 h 701607"/>
                <a:gd name="connsiteX22" fmla="*/ 281228 w 281227"/>
                <a:gd name="connsiteY22" fmla="*/ 541523 h 70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227" h="701607">
                  <a:moveTo>
                    <a:pt x="281228" y="541523"/>
                  </a:moveTo>
                  <a:lnTo>
                    <a:pt x="4327" y="701607"/>
                  </a:lnTo>
                  <a:lnTo>
                    <a:pt x="4327" y="619402"/>
                  </a:lnTo>
                  <a:lnTo>
                    <a:pt x="95185" y="418216"/>
                  </a:lnTo>
                  <a:cubicBezTo>
                    <a:pt x="121144" y="361970"/>
                    <a:pt x="138450" y="323031"/>
                    <a:pt x="147104" y="297072"/>
                  </a:cubicBezTo>
                  <a:cubicBezTo>
                    <a:pt x="155757" y="271112"/>
                    <a:pt x="164410" y="249479"/>
                    <a:pt x="168737" y="227846"/>
                  </a:cubicBezTo>
                  <a:cubicBezTo>
                    <a:pt x="173063" y="206213"/>
                    <a:pt x="175227" y="186744"/>
                    <a:pt x="175227" y="167274"/>
                  </a:cubicBezTo>
                  <a:cubicBezTo>
                    <a:pt x="175227" y="145641"/>
                    <a:pt x="170900" y="130498"/>
                    <a:pt x="162247" y="124008"/>
                  </a:cubicBezTo>
                  <a:cubicBezTo>
                    <a:pt x="153594" y="117519"/>
                    <a:pt x="142777" y="119682"/>
                    <a:pt x="127634" y="126172"/>
                  </a:cubicBezTo>
                  <a:cubicBezTo>
                    <a:pt x="114655" y="132661"/>
                    <a:pt x="103838" y="143478"/>
                    <a:pt x="93022" y="158621"/>
                  </a:cubicBezTo>
                  <a:cubicBezTo>
                    <a:pt x="82205" y="171601"/>
                    <a:pt x="69226" y="193234"/>
                    <a:pt x="54082" y="221357"/>
                  </a:cubicBezTo>
                  <a:lnTo>
                    <a:pt x="0" y="186744"/>
                  </a:lnTo>
                  <a:cubicBezTo>
                    <a:pt x="23796" y="141315"/>
                    <a:pt x="47593" y="104539"/>
                    <a:pt x="69226" y="80743"/>
                  </a:cubicBezTo>
                  <a:cubicBezTo>
                    <a:pt x="90858" y="56946"/>
                    <a:pt x="112491" y="37477"/>
                    <a:pt x="138450" y="22334"/>
                  </a:cubicBezTo>
                  <a:cubicBezTo>
                    <a:pt x="179554" y="-1462"/>
                    <a:pt x="212003" y="-5789"/>
                    <a:pt x="235799" y="7191"/>
                  </a:cubicBezTo>
                  <a:cubicBezTo>
                    <a:pt x="259595" y="22334"/>
                    <a:pt x="270411" y="54783"/>
                    <a:pt x="270411" y="104539"/>
                  </a:cubicBezTo>
                  <a:cubicBezTo>
                    <a:pt x="270411" y="126172"/>
                    <a:pt x="268248" y="149968"/>
                    <a:pt x="263922" y="171601"/>
                  </a:cubicBezTo>
                  <a:cubicBezTo>
                    <a:pt x="259595" y="193234"/>
                    <a:pt x="253105" y="219193"/>
                    <a:pt x="244452" y="242989"/>
                  </a:cubicBezTo>
                  <a:cubicBezTo>
                    <a:pt x="235799" y="268949"/>
                    <a:pt x="224982" y="294908"/>
                    <a:pt x="212003" y="325194"/>
                  </a:cubicBezTo>
                  <a:cubicBezTo>
                    <a:pt x="199023" y="355481"/>
                    <a:pt x="166574" y="424706"/>
                    <a:pt x="112491" y="535034"/>
                  </a:cubicBezTo>
                  <a:lnTo>
                    <a:pt x="112491" y="539361"/>
                  </a:lnTo>
                  <a:lnTo>
                    <a:pt x="281228" y="442012"/>
                  </a:lnTo>
                  <a:lnTo>
                    <a:pt x="281228" y="541523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50FC9D80-047C-4E6F-AFFE-E8E4715FADA8}"/>
                </a:ext>
              </a:extLst>
            </p:cNvPr>
            <p:cNvSpPr/>
            <p:nvPr/>
          </p:nvSpPr>
          <p:spPr>
            <a:xfrm>
              <a:off x="11309000" y="7029703"/>
              <a:ext cx="272574" cy="714155"/>
            </a:xfrm>
            <a:custGeom>
              <a:avLst/>
              <a:gdLst>
                <a:gd name="connsiteX0" fmla="*/ 144941 w 272574"/>
                <a:gd name="connsiteY0" fmla="*/ 279065 h 714155"/>
                <a:gd name="connsiteX1" fmla="*/ 237962 w 272574"/>
                <a:gd name="connsiteY1" fmla="*/ 272574 h 714155"/>
                <a:gd name="connsiteX2" fmla="*/ 272575 w 272574"/>
                <a:gd name="connsiteY2" fmla="*/ 380739 h 714155"/>
                <a:gd name="connsiteX3" fmla="*/ 229309 w 272574"/>
                <a:gd name="connsiteY3" fmla="*/ 555966 h 714155"/>
                <a:gd name="connsiteX4" fmla="*/ 110328 w 272574"/>
                <a:gd name="connsiteY4" fmla="*/ 679273 h 714155"/>
                <a:gd name="connsiteX5" fmla="*/ 0 w 272574"/>
                <a:gd name="connsiteY5" fmla="*/ 713886 h 714155"/>
                <a:gd name="connsiteX6" fmla="*/ 0 w 272574"/>
                <a:gd name="connsiteY6" fmla="*/ 610048 h 714155"/>
                <a:gd name="connsiteX7" fmla="*/ 45429 w 272574"/>
                <a:gd name="connsiteY7" fmla="*/ 610048 h 714155"/>
                <a:gd name="connsiteX8" fmla="*/ 97348 w 272574"/>
                <a:gd name="connsiteY8" fmla="*/ 590578 h 714155"/>
                <a:gd name="connsiteX9" fmla="*/ 173063 w 272574"/>
                <a:gd name="connsiteY9" fmla="*/ 445638 h 714155"/>
                <a:gd name="connsiteX10" fmla="*/ 99512 w 272574"/>
                <a:gd name="connsiteY10" fmla="*/ 393719 h 714155"/>
                <a:gd name="connsiteX11" fmla="*/ 36776 w 272574"/>
                <a:gd name="connsiteY11" fmla="*/ 443475 h 714155"/>
                <a:gd name="connsiteX12" fmla="*/ 6490 w 272574"/>
                <a:gd name="connsiteY12" fmla="*/ 434821 h 714155"/>
                <a:gd name="connsiteX13" fmla="*/ 21633 w 272574"/>
                <a:gd name="connsiteY13" fmla="*/ 127634 h 714155"/>
                <a:gd name="connsiteX14" fmla="*/ 242289 w 272574"/>
                <a:gd name="connsiteY14" fmla="*/ 0 h 714155"/>
                <a:gd name="connsiteX15" fmla="*/ 242289 w 272574"/>
                <a:gd name="connsiteY15" fmla="*/ 99512 h 714155"/>
                <a:gd name="connsiteX16" fmla="*/ 103838 w 272574"/>
                <a:gd name="connsiteY16" fmla="*/ 179553 h 714155"/>
                <a:gd name="connsiteX17" fmla="*/ 97348 w 272574"/>
                <a:gd name="connsiteY17" fmla="*/ 311514 h 714155"/>
                <a:gd name="connsiteX18" fmla="*/ 144941 w 272574"/>
                <a:gd name="connsiteY18" fmla="*/ 279065 h 71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2574" h="714155">
                  <a:moveTo>
                    <a:pt x="144941" y="279065"/>
                  </a:moveTo>
                  <a:cubicBezTo>
                    <a:pt x="183880" y="257432"/>
                    <a:pt x="214166" y="255268"/>
                    <a:pt x="237962" y="272574"/>
                  </a:cubicBezTo>
                  <a:cubicBezTo>
                    <a:pt x="261758" y="289881"/>
                    <a:pt x="272575" y="326657"/>
                    <a:pt x="272575" y="380739"/>
                  </a:cubicBezTo>
                  <a:cubicBezTo>
                    <a:pt x="272575" y="445638"/>
                    <a:pt x="257432" y="504047"/>
                    <a:pt x="229309" y="555966"/>
                  </a:cubicBezTo>
                  <a:cubicBezTo>
                    <a:pt x="201186" y="607884"/>
                    <a:pt x="160084" y="648988"/>
                    <a:pt x="110328" y="679273"/>
                  </a:cubicBezTo>
                  <a:cubicBezTo>
                    <a:pt x="64899" y="705233"/>
                    <a:pt x="28123" y="716049"/>
                    <a:pt x="0" y="713886"/>
                  </a:cubicBezTo>
                  <a:lnTo>
                    <a:pt x="0" y="610048"/>
                  </a:lnTo>
                  <a:cubicBezTo>
                    <a:pt x="12980" y="612211"/>
                    <a:pt x="28123" y="612211"/>
                    <a:pt x="45429" y="610048"/>
                  </a:cubicBezTo>
                  <a:cubicBezTo>
                    <a:pt x="64899" y="607884"/>
                    <a:pt x="82205" y="601395"/>
                    <a:pt x="97348" y="590578"/>
                  </a:cubicBezTo>
                  <a:cubicBezTo>
                    <a:pt x="147104" y="560292"/>
                    <a:pt x="173063" y="512700"/>
                    <a:pt x="173063" y="445638"/>
                  </a:cubicBezTo>
                  <a:cubicBezTo>
                    <a:pt x="173063" y="382902"/>
                    <a:pt x="149268" y="365596"/>
                    <a:pt x="99512" y="393719"/>
                  </a:cubicBezTo>
                  <a:cubicBezTo>
                    <a:pt x="80042" y="404535"/>
                    <a:pt x="58409" y="421842"/>
                    <a:pt x="36776" y="443475"/>
                  </a:cubicBezTo>
                  <a:lnTo>
                    <a:pt x="6490" y="434821"/>
                  </a:lnTo>
                  <a:lnTo>
                    <a:pt x="21633" y="127634"/>
                  </a:lnTo>
                  <a:lnTo>
                    <a:pt x="242289" y="0"/>
                  </a:lnTo>
                  <a:lnTo>
                    <a:pt x="242289" y="99512"/>
                  </a:lnTo>
                  <a:lnTo>
                    <a:pt x="103838" y="179553"/>
                  </a:lnTo>
                  <a:lnTo>
                    <a:pt x="97348" y="311514"/>
                  </a:lnTo>
                  <a:cubicBezTo>
                    <a:pt x="112491" y="298534"/>
                    <a:pt x="127635" y="287718"/>
                    <a:pt x="144941" y="279065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96B0C9AF-4ABE-41E2-A428-F232F1D1D684}"/>
                </a:ext>
              </a:extLst>
            </p:cNvPr>
            <p:cNvSpPr/>
            <p:nvPr/>
          </p:nvSpPr>
          <p:spPr>
            <a:xfrm>
              <a:off x="11635657" y="6754965"/>
              <a:ext cx="504047" cy="759315"/>
            </a:xfrm>
            <a:custGeom>
              <a:avLst/>
              <a:gdLst>
                <a:gd name="connsiteX0" fmla="*/ 205513 w 504047"/>
                <a:gd name="connsiteY0" fmla="*/ 285554 h 759315"/>
                <a:gd name="connsiteX1" fmla="*/ 179554 w 504047"/>
                <a:gd name="connsiteY1" fmla="*/ 439148 h 759315"/>
                <a:gd name="connsiteX2" fmla="*/ 101675 w 504047"/>
                <a:gd name="connsiteY2" fmla="*/ 532170 h 759315"/>
                <a:gd name="connsiteX3" fmla="*/ 23796 w 504047"/>
                <a:gd name="connsiteY3" fmla="*/ 530006 h 759315"/>
                <a:gd name="connsiteX4" fmla="*/ 0 w 504047"/>
                <a:gd name="connsiteY4" fmla="*/ 406699 h 759315"/>
                <a:gd name="connsiteX5" fmla="*/ 101675 w 504047"/>
                <a:gd name="connsiteY5" fmla="*/ 160083 h 759315"/>
                <a:gd name="connsiteX6" fmla="*/ 205513 w 504047"/>
                <a:gd name="connsiteY6" fmla="*/ 285554 h 759315"/>
                <a:gd name="connsiteX7" fmla="*/ 73552 w 504047"/>
                <a:gd name="connsiteY7" fmla="*/ 361269 h 759315"/>
                <a:gd name="connsiteX8" fmla="*/ 80042 w 504047"/>
                <a:gd name="connsiteY8" fmla="*/ 439148 h 759315"/>
                <a:gd name="connsiteX9" fmla="*/ 101675 w 504047"/>
                <a:gd name="connsiteY9" fmla="*/ 452128 h 759315"/>
                <a:gd name="connsiteX10" fmla="*/ 123308 w 504047"/>
                <a:gd name="connsiteY10" fmla="*/ 413189 h 759315"/>
                <a:gd name="connsiteX11" fmla="*/ 129797 w 504047"/>
                <a:gd name="connsiteY11" fmla="*/ 326657 h 759315"/>
                <a:gd name="connsiteX12" fmla="*/ 123308 w 504047"/>
                <a:gd name="connsiteY12" fmla="*/ 248778 h 759315"/>
                <a:gd name="connsiteX13" fmla="*/ 101675 w 504047"/>
                <a:gd name="connsiteY13" fmla="*/ 235799 h 759315"/>
                <a:gd name="connsiteX14" fmla="*/ 80042 w 504047"/>
                <a:gd name="connsiteY14" fmla="*/ 274738 h 759315"/>
                <a:gd name="connsiteX15" fmla="*/ 73552 w 504047"/>
                <a:gd name="connsiteY15" fmla="*/ 361269 h 759315"/>
                <a:gd name="connsiteX16" fmla="*/ 393719 w 504047"/>
                <a:gd name="connsiteY16" fmla="*/ 0 h 759315"/>
                <a:gd name="connsiteX17" fmla="*/ 179554 w 504047"/>
                <a:gd name="connsiteY17" fmla="*/ 716049 h 759315"/>
                <a:gd name="connsiteX18" fmla="*/ 106001 w 504047"/>
                <a:gd name="connsiteY18" fmla="*/ 759315 h 759315"/>
                <a:gd name="connsiteX19" fmla="*/ 318004 w 504047"/>
                <a:gd name="connsiteY19" fmla="*/ 43266 h 759315"/>
                <a:gd name="connsiteX20" fmla="*/ 393719 w 504047"/>
                <a:gd name="connsiteY20" fmla="*/ 0 h 759315"/>
                <a:gd name="connsiteX21" fmla="*/ 504047 w 504047"/>
                <a:gd name="connsiteY21" fmla="*/ 350453 h 759315"/>
                <a:gd name="connsiteX22" fmla="*/ 478087 w 504047"/>
                <a:gd name="connsiteY22" fmla="*/ 504046 h 759315"/>
                <a:gd name="connsiteX23" fmla="*/ 400209 w 504047"/>
                <a:gd name="connsiteY23" fmla="*/ 597068 h 759315"/>
                <a:gd name="connsiteX24" fmla="*/ 322330 w 504047"/>
                <a:gd name="connsiteY24" fmla="*/ 594905 h 759315"/>
                <a:gd name="connsiteX25" fmla="*/ 298535 w 504047"/>
                <a:gd name="connsiteY25" fmla="*/ 471597 h 759315"/>
                <a:gd name="connsiteX26" fmla="*/ 324494 w 504047"/>
                <a:gd name="connsiteY26" fmla="*/ 318004 h 759315"/>
                <a:gd name="connsiteX27" fmla="*/ 402372 w 504047"/>
                <a:gd name="connsiteY27" fmla="*/ 224982 h 759315"/>
                <a:gd name="connsiteX28" fmla="*/ 504047 w 504047"/>
                <a:gd name="connsiteY28" fmla="*/ 350453 h 759315"/>
                <a:gd name="connsiteX29" fmla="*/ 372086 w 504047"/>
                <a:gd name="connsiteY29" fmla="*/ 426168 h 759315"/>
                <a:gd name="connsiteX30" fmla="*/ 378576 w 504047"/>
                <a:gd name="connsiteY30" fmla="*/ 504046 h 759315"/>
                <a:gd name="connsiteX31" fmla="*/ 400209 w 504047"/>
                <a:gd name="connsiteY31" fmla="*/ 517026 h 759315"/>
                <a:gd name="connsiteX32" fmla="*/ 421842 w 504047"/>
                <a:gd name="connsiteY32" fmla="*/ 478087 h 759315"/>
                <a:gd name="connsiteX33" fmla="*/ 428332 w 504047"/>
                <a:gd name="connsiteY33" fmla="*/ 391556 h 759315"/>
                <a:gd name="connsiteX34" fmla="*/ 421842 w 504047"/>
                <a:gd name="connsiteY34" fmla="*/ 313677 h 759315"/>
                <a:gd name="connsiteX35" fmla="*/ 400209 w 504047"/>
                <a:gd name="connsiteY35" fmla="*/ 300697 h 759315"/>
                <a:gd name="connsiteX36" fmla="*/ 378576 w 504047"/>
                <a:gd name="connsiteY36" fmla="*/ 337473 h 759315"/>
                <a:gd name="connsiteX37" fmla="*/ 372086 w 504047"/>
                <a:gd name="connsiteY37" fmla="*/ 426168 h 7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04047" h="759315">
                  <a:moveTo>
                    <a:pt x="205513" y="285554"/>
                  </a:moveTo>
                  <a:cubicBezTo>
                    <a:pt x="205513" y="346127"/>
                    <a:pt x="196860" y="398045"/>
                    <a:pt x="179554" y="439148"/>
                  </a:cubicBezTo>
                  <a:cubicBezTo>
                    <a:pt x="162247" y="480250"/>
                    <a:pt x="136288" y="512700"/>
                    <a:pt x="101675" y="532170"/>
                  </a:cubicBezTo>
                  <a:cubicBezTo>
                    <a:pt x="67062" y="551639"/>
                    <a:pt x="41102" y="551639"/>
                    <a:pt x="23796" y="530006"/>
                  </a:cubicBezTo>
                  <a:cubicBezTo>
                    <a:pt x="6490" y="508373"/>
                    <a:pt x="0" y="467271"/>
                    <a:pt x="0" y="406699"/>
                  </a:cubicBezTo>
                  <a:cubicBezTo>
                    <a:pt x="0" y="281228"/>
                    <a:pt x="34613" y="201186"/>
                    <a:pt x="101675" y="160083"/>
                  </a:cubicBezTo>
                  <a:cubicBezTo>
                    <a:pt x="170900" y="118981"/>
                    <a:pt x="205513" y="162247"/>
                    <a:pt x="205513" y="285554"/>
                  </a:cubicBezTo>
                  <a:close/>
                  <a:moveTo>
                    <a:pt x="73552" y="361269"/>
                  </a:moveTo>
                  <a:cubicBezTo>
                    <a:pt x="73552" y="398045"/>
                    <a:pt x="75715" y="424005"/>
                    <a:pt x="80042" y="439148"/>
                  </a:cubicBezTo>
                  <a:cubicBezTo>
                    <a:pt x="84368" y="454291"/>
                    <a:pt x="90858" y="458618"/>
                    <a:pt x="101675" y="452128"/>
                  </a:cubicBezTo>
                  <a:cubicBezTo>
                    <a:pt x="112491" y="445638"/>
                    <a:pt x="118981" y="432658"/>
                    <a:pt x="123308" y="413189"/>
                  </a:cubicBezTo>
                  <a:cubicBezTo>
                    <a:pt x="127634" y="393719"/>
                    <a:pt x="129797" y="365596"/>
                    <a:pt x="129797" y="326657"/>
                  </a:cubicBezTo>
                  <a:cubicBezTo>
                    <a:pt x="129797" y="289881"/>
                    <a:pt x="127634" y="263921"/>
                    <a:pt x="123308" y="248778"/>
                  </a:cubicBezTo>
                  <a:cubicBezTo>
                    <a:pt x="118981" y="233635"/>
                    <a:pt x="112491" y="229309"/>
                    <a:pt x="101675" y="235799"/>
                  </a:cubicBezTo>
                  <a:cubicBezTo>
                    <a:pt x="90858" y="242288"/>
                    <a:pt x="84368" y="253105"/>
                    <a:pt x="80042" y="274738"/>
                  </a:cubicBezTo>
                  <a:cubicBezTo>
                    <a:pt x="75715" y="296371"/>
                    <a:pt x="73552" y="324494"/>
                    <a:pt x="73552" y="361269"/>
                  </a:cubicBezTo>
                  <a:close/>
                  <a:moveTo>
                    <a:pt x="393719" y="0"/>
                  </a:moveTo>
                  <a:lnTo>
                    <a:pt x="179554" y="716049"/>
                  </a:lnTo>
                  <a:lnTo>
                    <a:pt x="106001" y="759315"/>
                  </a:lnTo>
                  <a:lnTo>
                    <a:pt x="318004" y="43266"/>
                  </a:lnTo>
                  <a:lnTo>
                    <a:pt x="393719" y="0"/>
                  </a:lnTo>
                  <a:close/>
                  <a:moveTo>
                    <a:pt x="504047" y="350453"/>
                  </a:moveTo>
                  <a:cubicBezTo>
                    <a:pt x="504047" y="411025"/>
                    <a:pt x="495393" y="462944"/>
                    <a:pt x="478087" y="504046"/>
                  </a:cubicBezTo>
                  <a:cubicBezTo>
                    <a:pt x="460781" y="545150"/>
                    <a:pt x="434822" y="577599"/>
                    <a:pt x="400209" y="597068"/>
                  </a:cubicBezTo>
                  <a:cubicBezTo>
                    <a:pt x="365596" y="616538"/>
                    <a:pt x="339637" y="616538"/>
                    <a:pt x="322330" y="594905"/>
                  </a:cubicBezTo>
                  <a:cubicBezTo>
                    <a:pt x="305024" y="573272"/>
                    <a:pt x="298535" y="532170"/>
                    <a:pt x="298535" y="471597"/>
                  </a:cubicBezTo>
                  <a:cubicBezTo>
                    <a:pt x="298535" y="411025"/>
                    <a:pt x="307188" y="359106"/>
                    <a:pt x="324494" y="318004"/>
                  </a:cubicBezTo>
                  <a:cubicBezTo>
                    <a:pt x="341800" y="276901"/>
                    <a:pt x="367759" y="244452"/>
                    <a:pt x="402372" y="224982"/>
                  </a:cubicBezTo>
                  <a:cubicBezTo>
                    <a:pt x="469434" y="183880"/>
                    <a:pt x="504047" y="227146"/>
                    <a:pt x="504047" y="350453"/>
                  </a:cubicBezTo>
                  <a:close/>
                  <a:moveTo>
                    <a:pt x="372086" y="426168"/>
                  </a:moveTo>
                  <a:cubicBezTo>
                    <a:pt x="372086" y="462944"/>
                    <a:pt x="374250" y="488904"/>
                    <a:pt x="378576" y="504046"/>
                  </a:cubicBezTo>
                  <a:cubicBezTo>
                    <a:pt x="382903" y="519190"/>
                    <a:pt x="389392" y="523517"/>
                    <a:pt x="400209" y="517026"/>
                  </a:cubicBezTo>
                  <a:cubicBezTo>
                    <a:pt x="411025" y="510537"/>
                    <a:pt x="417515" y="497557"/>
                    <a:pt x="421842" y="478087"/>
                  </a:cubicBezTo>
                  <a:cubicBezTo>
                    <a:pt x="426169" y="458618"/>
                    <a:pt x="428332" y="430495"/>
                    <a:pt x="428332" y="391556"/>
                  </a:cubicBezTo>
                  <a:cubicBezTo>
                    <a:pt x="428332" y="354780"/>
                    <a:pt x="426169" y="328820"/>
                    <a:pt x="421842" y="313677"/>
                  </a:cubicBezTo>
                  <a:cubicBezTo>
                    <a:pt x="417515" y="298534"/>
                    <a:pt x="411025" y="294208"/>
                    <a:pt x="400209" y="300697"/>
                  </a:cubicBezTo>
                  <a:cubicBezTo>
                    <a:pt x="391556" y="307187"/>
                    <a:pt x="382903" y="318004"/>
                    <a:pt x="378576" y="337473"/>
                  </a:cubicBezTo>
                  <a:cubicBezTo>
                    <a:pt x="374250" y="359106"/>
                    <a:pt x="372086" y="389392"/>
                    <a:pt x="372086" y="426168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50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4727995" y="5640786"/>
            <a:ext cx="972435" cy="943461"/>
            <a:chOff x="13632375" y="5212539"/>
            <a:chExt cx="1161687" cy="1127074"/>
          </a:xfrm>
          <a:solidFill>
            <a:srgbClr val="000000">
              <a:alpha val="40000"/>
            </a:srgbClr>
          </a:solidFill>
        </p:grpSpPr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EEFBE100-AAC3-4C73-909A-EF8F31FA57CD}"/>
                </a:ext>
              </a:extLst>
            </p:cNvPr>
            <p:cNvSpPr/>
            <p:nvPr/>
          </p:nvSpPr>
          <p:spPr>
            <a:xfrm>
              <a:off x="13632375" y="5690627"/>
              <a:ext cx="222818" cy="648987"/>
            </a:xfrm>
            <a:custGeom>
              <a:avLst/>
              <a:gdLst>
                <a:gd name="connsiteX0" fmla="*/ 222819 w 222818"/>
                <a:gd name="connsiteY0" fmla="*/ 594905 h 648987"/>
                <a:gd name="connsiteX1" fmla="*/ 127633 w 222818"/>
                <a:gd name="connsiteY1" fmla="*/ 648987 h 648987"/>
                <a:gd name="connsiteX2" fmla="*/ 127633 w 222818"/>
                <a:gd name="connsiteY2" fmla="*/ 300697 h 648987"/>
                <a:gd name="connsiteX3" fmla="*/ 131960 w 222818"/>
                <a:gd name="connsiteY3" fmla="*/ 166573 h 648987"/>
                <a:gd name="connsiteX4" fmla="*/ 114654 w 222818"/>
                <a:gd name="connsiteY4" fmla="*/ 201186 h 648987"/>
                <a:gd name="connsiteX5" fmla="*/ 54082 w 222818"/>
                <a:gd name="connsiteY5" fmla="*/ 311514 h 648987"/>
                <a:gd name="connsiteX6" fmla="*/ 0 w 222818"/>
                <a:gd name="connsiteY6" fmla="*/ 274738 h 648987"/>
                <a:gd name="connsiteX7" fmla="*/ 136287 w 222818"/>
                <a:gd name="connsiteY7" fmla="*/ 49756 h 648987"/>
                <a:gd name="connsiteX8" fmla="*/ 222819 w 222818"/>
                <a:gd name="connsiteY8" fmla="*/ 0 h 648987"/>
                <a:gd name="connsiteX9" fmla="*/ 222819 w 222818"/>
                <a:gd name="connsiteY9" fmla="*/ 594905 h 64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818" h="648987">
                  <a:moveTo>
                    <a:pt x="222819" y="594905"/>
                  </a:moveTo>
                  <a:lnTo>
                    <a:pt x="127633" y="648987"/>
                  </a:lnTo>
                  <a:lnTo>
                    <a:pt x="127633" y="300697"/>
                  </a:lnTo>
                  <a:cubicBezTo>
                    <a:pt x="127633" y="263921"/>
                    <a:pt x="129797" y="218492"/>
                    <a:pt x="131960" y="166573"/>
                  </a:cubicBezTo>
                  <a:cubicBezTo>
                    <a:pt x="129797" y="170900"/>
                    <a:pt x="123308" y="181716"/>
                    <a:pt x="114654" y="201186"/>
                  </a:cubicBezTo>
                  <a:cubicBezTo>
                    <a:pt x="103838" y="220656"/>
                    <a:pt x="84368" y="257431"/>
                    <a:pt x="54082" y="311514"/>
                  </a:cubicBezTo>
                  <a:lnTo>
                    <a:pt x="0" y="274738"/>
                  </a:lnTo>
                  <a:lnTo>
                    <a:pt x="136287" y="49756"/>
                  </a:lnTo>
                  <a:lnTo>
                    <a:pt x="222819" y="0"/>
                  </a:lnTo>
                  <a:lnTo>
                    <a:pt x="222819" y="594905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F4363DD9-EF6B-4C44-92A4-9A6FAF16DF1E}"/>
                </a:ext>
              </a:extLst>
            </p:cNvPr>
            <p:cNvSpPr/>
            <p:nvPr/>
          </p:nvSpPr>
          <p:spPr>
            <a:xfrm>
              <a:off x="13963358" y="5487277"/>
              <a:ext cx="272574" cy="714155"/>
            </a:xfrm>
            <a:custGeom>
              <a:avLst/>
              <a:gdLst>
                <a:gd name="connsiteX0" fmla="*/ 144941 w 272574"/>
                <a:gd name="connsiteY0" fmla="*/ 279065 h 714155"/>
                <a:gd name="connsiteX1" fmla="*/ 237962 w 272574"/>
                <a:gd name="connsiteY1" fmla="*/ 272575 h 714155"/>
                <a:gd name="connsiteX2" fmla="*/ 272574 w 272574"/>
                <a:gd name="connsiteY2" fmla="*/ 380739 h 714155"/>
                <a:gd name="connsiteX3" fmla="*/ 229308 w 272574"/>
                <a:gd name="connsiteY3" fmla="*/ 555966 h 714155"/>
                <a:gd name="connsiteX4" fmla="*/ 110327 w 272574"/>
                <a:gd name="connsiteY4" fmla="*/ 679273 h 714155"/>
                <a:gd name="connsiteX5" fmla="*/ 0 w 272574"/>
                <a:gd name="connsiteY5" fmla="*/ 713886 h 714155"/>
                <a:gd name="connsiteX6" fmla="*/ 0 w 272574"/>
                <a:gd name="connsiteY6" fmla="*/ 610048 h 714155"/>
                <a:gd name="connsiteX7" fmla="*/ 45429 w 272574"/>
                <a:gd name="connsiteY7" fmla="*/ 610048 h 714155"/>
                <a:gd name="connsiteX8" fmla="*/ 97348 w 272574"/>
                <a:gd name="connsiteY8" fmla="*/ 590578 h 714155"/>
                <a:gd name="connsiteX9" fmla="*/ 173063 w 272574"/>
                <a:gd name="connsiteY9" fmla="*/ 445638 h 714155"/>
                <a:gd name="connsiteX10" fmla="*/ 99511 w 272574"/>
                <a:gd name="connsiteY10" fmla="*/ 393719 h 714155"/>
                <a:gd name="connsiteX11" fmla="*/ 36776 w 272574"/>
                <a:gd name="connsiteY11" fmla="*/ 443475 h 714155"/>
                <a:gd name="connsiteX12" fmla="*/ 6490 w 272574"/>
                <a:gd name="connsiteY12" fmla="*/ 434822 h 714155"/>
                <a:gd name="connsiteX13" fmla="*/ 21633 w 272574"/>
                <a:gd name="connsiteY13" fmla="*/ 127634 h 714155"/>
                <a:gd name="connsiteX14" fmla="*/ 242289 w 272574"/>
                <a:gd name="connsiteY14" fmla="*/ 0 h 714155"/>
                <a:gd name="connsiteX15" fmla="*/ 242289 w 272574"/>
                <a:gd name="connsiteY15" fmla="*/ 99512 h 714155"/>
                <a:gd name="connsiteX16" fmla="*/ 103838 w 272574"/>
                <a:gd name="connsiteY16" fmla="*/ 179553 h 714155"/>
                <a:gd name="connsiteX17" fmla="*/ 97348 w 272574"/>
                <a:gd name="connsiteY17" fmla="*/ 311514 h 714155"/>
                <a:gd name="connsiteX18" fmla="*/ 144941 w 272574"/>
                <a:gd name="connsiteY18" fmla="*/ 279065 h 71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2574" h="714155">
                  <a:moveTo>
                    <a:pt x="144941" y="279065"/>
                  </a:moveTo>
                  <a:cubicBezTo>
                    <a:pt x="183880" y="257432"/>
                    <a:pt x="214166" y="255268"/>
                    <a:pt x="237962" y="272575"/>
                  </a:cubicBezTo>
                  <a:cubicBezTo>
                    <a:pt x="261758" y="289881"/>
                    <a:pt x="272574" y="326657"/>
                    <a:pt x="272574" y="380739"/>
                  </a:cubicBezTo>
                  <a:cubicBezTo>
                    <a:pt x="272574" y="445638"/>
                    <a:pt x="257432" y="504047"/>
                    <a:pt x="229308" y="555966"/>
                  </a:cubicBezTo>
                  <a:cubicBezTo>
                    <a:pt x="201186" y="607885"/>
                    <a:pt x="160084" y="648987"/>
                    <a:pt x="110327" y="679273"/>
                  </a:cubicBezTo>
                  <a:cubicBezTo>
                    <a:pt x="64899" y="705233"/>
                    <a:pt x="28123" y="716049"/>
                    <a:pt x="0" y="713886"/>
                  </a:cubicBezTo>
                  <a:lnTo>
                    <a:pt x="0" y="610048"/>
                  </a:lnTo>
                  <a:cubicBezTo>
                    <a:pt x="12979" y="612211"/>
                    <a:pt x="28123" y="612211"/>
                    <a:pt x="45429" y="610048"/>
                  </a:cubicBezTo>
                  <a:cubicBezTo>
                    <a:pt x="64899" y="605721"/>
                    <a:pt x="82205" y="601395"/>
                    <a:pt x="97348" y="590578"/>
                  </a:cubicBezTo>
                  <a:cubicBezTo>
                    <a:pt x="147104" y="560292"/>
                    <a:pt x="173063" y="512700"/>
                    <a:pt x="173063" y="445638"/>
                  </a:cubicBezTo>
                  <a:cubicBezTo>
                    <a:pt x="173063" y="382903"/>
                    <a:pt x="149268" y="365596"/>
                    <a:pt x="99511" y="393719"/>
                  </a:cubicBezTo>
                  <a:cubicBezTo>
                    <a:pt x="80042" y="404536"/>
                    <a:pt x="58409" y="421842"/>
                    <a:pt x="36776" y="443475"/>
                  </a:cubicBezTo>
                  <a:lnTo>
                    <a:pt x="6490" y="434822"/>
                  </a:lnTo>
                  <a:lnTo>
                    <a:pt x="21633" y="127634"/>
                  </a:lnTo>
                  <a:lnTo>
                    <a:pt x="242289" y="0"/>
                  </a:lnTo>
                  <a:lnTo>
                    <a:pt x="242289" y="99512"/>
                  </a:lnTo>
                  <a:lnTo>
                    <a:pt x="103838" y="179553"/>
                  </a:lnTo>
                  <a:lnTo>
                    <a:pt x="97348" y="311514"/>
                  </a:lnTo>
                  <a:cubicBezTo>
                    <a:pt x="112491" y="300698"/>
                    <a:pt x="127635" y="289881"/>
                    <a:pt x="144941" y="279065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67ADF55B-79BA-4066-A2D7-624F65800544}"/>
                </a:ext>
              </a:extLst>
            </p:cNvPr>
            <p:cNvSpPr/>
            <p:nvPr/>
          </p:nvSpPr>
          <p:spPr>
            <a:xfrm>
              <a:off x="14290014" y="5212539"/>
              <a:ext cx="504047" cy="759315"/>
            </a:xfrm>
            <a:custGeom>
              <a:avLst/>
              <a:gdLst>
                <a:gd name="connsiteX0" fmla="*/ 205513 w 504047"/>
                <a:gd name="connsiteY0" fmla="*/ 285554 h 759315"/>
                <a:gd name="connsiteX1" fmla="*/ 179554 w 504047"/>
                <a:gd name="connsiteY1" fmla="*/ 439148 h 759315"/>
                <a:gd name="connsiteX2" fmla="*/ 101675 w 504047"/>
                <a:gd name="connsiteY2" fmla="*/ 532170 h 759315"/>
                <a:gd name="connsiteX3" fmla="*/ 23797 w 504047"/>
                <a:gd name="connsiteY3" fmla="*/ 530006 h 759315"/>
                <a:gd name="connsiteX4" fmla="*/ 0 w 504047"/>
                <a:gd name="connsiteY4" fmla="*/ 406699 h 759315"/>
                <a:gd name="connsiteX5" fmla="*/ 101675 w 504047"/>
                <a:gd name="connsiteY5" fmla="*/ 160084 h 759315"/>
                <a:gd name="connsiteX6" fmla="*/ 205513 w 504047"/>
                <a:gd name="connsiteY6" fmla="*/ 285554 h 759315"/>
                <a:gd name="connsiteX7" fmla="*/ 75715 w 504047"/>
                <a:gd name="connsiteY7" fmla="*/ 363433 h 759315"/>
                <a:gd name="connsiteX8" fmla="*/ 82206 w 504047"/>
                <a:gd name="connsiteY8" fmla="*/ 441311 h 759315"/>
                <a:gd name="connsiteX9" fmla="*/ 103839 w 504047"/>
                <a:gd name="connsiteY9" fmla="*/ 454291 h 759315"/>
                <a:gd name="connsiteX10" fmla="*/ 125472 w 504047"/>
                <a:gd name="connsiteY10" fmla="*/ 415352 h 759315"/>
                <a:gd name="connsiteX11" fmla="*/ 131962 w 504047"/>
                <a:gd name="connsiteY11" fmla="*/ 328820 h 759315"/>
                <a:gd name="connsiteX12" fmla="*/ 125472 w 504047"/>
                <a:gd name="connsiteY12" fmla="*/ 250942 h 759315"/>
                <a:gd name="connsiteX13" fmla="*/ 103839 w 504047"/>
                <a:gd name="connsiteY13" fmla="*/ 237962 h 759315"/>
                <a:gd name="connsiteX14" fmla="*/ 82206 w 504047"/>
                <a:gd name="connsiteY14" fmla="*/ 276901 h 759315"/>
                <a:gd name="connsiteX15" fmla="*/ 75715 w 504047"/>
                <a:gd name="connsiteY15" fmla="*/ 363433 h 759315"/>
                <a:gd name="connsiteX16" fmla="*/ 393719 w 504047"/>
                <a:gd name="connsiteY16" fmla="*/ 0 h 759315"/>
                <a:gd name="connsiteX17" fmla="*/ 179554 w 504047"/>
                <a:gd name="connsiteY17" fmla="*/ 716049 h 759315"/>
                <a:gd name="connsiteX18" fmla="*/ 106002 w 504047"/>
                <a:gd name="connsiteY18" fmla="*/ 759315 h 759315"/>
                <a:gd name="connsiteX19" fmla="*/ 318004 w 504047"/>
                <a:gd name="connsiteY19" fmla="*/ 43266 h 759315"/>
                <a:gd name="connsiteX20" fmla="*/ 393719 w 504047"/>
                <a:gd name="connsiteY20" fmla="*/ 0 h 759315"/>
                <a:gd name="connsiteX21" fmla="*/ 504048 w 504047"/>
                <a:gd name="connsiteY21" fmla="*/ 350453 h 759315"/>
                <a:gd name="connsiteX22" fmla="*/ 478088 w 504047"/>
                <a:gd name="connsiteY22" fmla="*/ 504047 h 759315"/>
                <a:gd name="connsiteX23" fmla="*/ 400209 w 504047"/>
                <a:gd name="connsiteY23" fmla="*/ 597068 h 759315"/>
                <a:gd name="connsiteX24" fmla="*/ 322331 w 504047"/>
                <a:gd name="connsiteY24" fmla="*/ 594905 h 759315"/>
                <a:gd name="connsiteX25" fmla="*/ 298535 w 504047"/>
                <a:gd name="connsiteY25" fmla="*/ 471597 h 759315"/>
                <a:gd name="connsiteX26" fmla="*/ 324494 w 504047"/>
                <a:gd name="connsiteY26" fmla="*/ 318004 h 759315"/>
                <a:gd name="connsiteX27" fmla="*/ 402373 w 504047"/>
                <a:gd name="connsiteY27" fmla="*/ 224982 h 759315"/>
                <a:gd name="connsiteX28" fmla="*/ 504048 w 504047"/>
                <a:gd name="connsiteY28" fmla="*/ 350453 h 759315"/>
                <a:gd name="connsiteX29" fmla="*/ 372086 w 504047"/>
                <a:gd name="connsiteY29" fmla="*/ 428332 h 759315"/>
                <a:gd name="connsiteX30" fmla="*/ 378576 w 504047"/>
                <a:gd name="connsiteY30" fmla="*/ 506210 h 759315"/>
                <a:gd name="connsiteX31" fmla="*/ 400209 w 504047"/>
                <a:gd name="connsiteY31" fmla="*/ 519190 h 759315"/>
                <a:gd name="connsiteX32" fmla="*/ 421842 w 504047"/>
                <a:gd name="connsiteY32" fmla="*/ 480250 h 759315"/>
                <a:gd name="connsiteX33" fmla="*/ 428333 w 504047"/>
                <a:gd name="connsiteY33" fmla="*/ 393719 h 759315"/>
                <a:gd name="connsiteX34" fmla="*/ 421842 w 504047"/>
                <a:gd name="connsiteY34" fmla="*/ 315841 h 759315"/>
                <a:gd name="connsiteX35" fmla="*/ 400209 w 504047"/>
                <a:gd name="connsiteY35" fmla="*/ 302861 h 759315"/>
                <a:gd name="connsiteX36" fmla="*/ 378576 w 504047"/>
                <a:gd name="connsiteY36" fmla="*/ 339637 h 759315"/>
                <a:gd name="connsiteX37" fmla="*/ 372086 w 504047"/>
                <a:gd name="connsiteY37" fmla="*/ 428332 h 7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04047" h="759315">
                  <a:moveTo>
                    <a:pt x="205513" y="285554"/>
                  </a:moveTo>
                  <a:cubicBezTo>
                    <a:pt x="205513" y="346127"/>
                    <a:pt x="196860" y="398046"/>
                    <a:pt x="179554" y="439148"/>
                  </a:cubicBezTo>
                  <a:cubicBezTo>
                    <a:pt x="162247" y="480250"/>
                    <a:pt x="136288" y="512700"/>
                    <a:pt x="101675" y="532170"/>
                  </a:cubicBezTo>
                  <a:cubicBezTo>
                    <a:pt x="67063" y="551639"/>
                    <a:pt x="41103" y="551639"/>
                    <a:pt x="23797" y="530006"/>
                  </a:cubicBezTo>
                  <a:cubicBezTo>
                    <a:pt x="6491" y="508373"/>
                    <a:pt x="0" y="467271"/>
                    <a:pt x="0" y="406699"/>
                  </a:cubicBezTo>
                  <a:cubicBezTo>
                    <a:pt x="0" y="281228"/>
                    <a:pt x="34613" y="201186"/>
                    <a:pt x="101675" y="160084"/>
                  </a:cubicBezTo>
                  <a:cubicBezTo>
                    <a:pt x="170900" y="121144"/>
                    <a:pt x="205513" y="162247"/>
                    <a:pt x="205513" y="285554"/>
                  </a:cubicBezTo>
                  <a:close/>
                  <a:moveTo>
                    <a:pt x="75715" y="363433"/>
                  </a:moveTo>
                  <a:cubicBezTo>
                    <a:pt x="75715" y="400209"/>
                    <a:pt x="77879" y="426168"/>
                    <a:pt x="82206" y="441311"/>
                  </a:cubicBezTo>
                  <a:cubicBezTo>
                    <a:pt x="86532" y="456454"/>
                    <a:pt x="93023" y="460781"/>
                    <a:pt x="103839" y="454291"/>
                  </a:cubicBezTo>
                  <a:cubicBezTo>
                    <a:pt x="114655" y="447801"/>
                    <a:pt x="121145" y="434822"/>
                    <a:pt x="125472" y="415352"/>
                  </a:cubicBezTo>
                  <a:cubicBezTo>
                    <a:pt x="129797" y="395882"/>
                    <a:pt x="131962" y="367759"/>
                    <a:pt x="131962" y="328820"/>
                  </a:cubicBezTo>
                  <a:cubicBezTo>
                    <a:pt x="131962" y="292044"/>
                    <a:pt x="129797" y="266085"/>
                    <a:pt x="125472" y="250942"/>
                  </a:cubicBezTo>
                  <a:cubicBezTo>
                    <a:pt x="121145" y="235799"/>
                    <a:pt x="114655" y="231472"/>
                    <a:pt x="103839" y="237962"/>
                  </a:cubicBezTo>
                  <a:cubicBezTo>
                    <a:pt x="93023" y="244452"/>
                    <a:pt x="86532" y="255268"/>
                    <a:pt x="82206" y="276901"/>
                  </a:cubicBezTo>
                  <a:cubicBezTo>
                    <a:pt x="75715" y="296371"/>
                    <a:pt x="75715" y="324494"/>
                    <a:pt x="75715" y="363433"/>
                  </a:cubicBezTo>
                  <a:close/>
                  <a:moveTo>
                    <a:pt x="393719" y="0"/>
                  </a:moveTo>
                  <a:lnTo>
                    <a:pt x="179554" y="716049"/>
                  </a:lnTo>
                  <a:lnTo>
                    <a:pt x="106002" y="759315"/>
                  </a:lnTo>
                  <a:lnTo>
                    <a:pt x="318004" y="43266"/>
                  </a:lnTo>
                  <a:lnTo>
                    <a:pt x="393719" y="0"/>
                  </a:lnTo>
                  <a:close/>
                  <a:moveTo>
                    <a:pt x="504048" y="350453"/>
                  </a:moveTo>
                  <a:cubicBezTo>
                    <a:pt x="504048" y="411025"/>
                    <a:pt x="495394" y="462944"/>
                    <a:pt x="478088" y="504047"/>
                  </a:cubicBezTo>
                  <a:cubicBezTo>
                    <a:pt x="460782" y="545149"/>
                    <a:pt x="434822" y="577599"/>
                    <a:pt x="400209" y="597068"/>
                  </a:cubicBezTo>
                  <a:cubicBezTo>
                    <a:pt x="365597" y="616538"/>
                    <a:pt x="339637" y="616538"/>
                    <a:pt x="322331" y="594905"/>
                  </a:cubicBezTo>
                  <a:cubicBezTo>
                    <a:pt x="305025" y="573272"/>
                    <a:pt x="298535" y="532170"/>
                    <a:pt x="298535" y="471597"/>
                  </a:cubicBezTo>
                  <a:cubicBezTo>
                    <a:pt x="298535" y="411025"/>
                    <a:pt x="307188" y="359106"/>
                    <a:pt x="324494" y="318004"/>
                  </a:cubicBezTo>
                  <a:cubicBezTo>
                    <a:pt x="341801" y="276901"/>
                    <a:pt x="367759" y="244452"/>
                    <a:pt x="402373" y="224982"/>
                  </a:cubicBezTo>
                  <a:cubicBezTo>
                    <a:pt x="469434" y="186043"/>
                    <a:pt x="504048" y="227146"/>
                    <a:pt x="504048" y="350453"/>
                  </a:cubicBezTo>
                  <a:close/>
                  <a:moveTo>
                    <a:pt x="372086" y="428332"/>
                  </a:moveTo>
                  <a:cubicBezTo>
                    <a:pt x="372086" y="465107"/>
                    <a:pt x="374250" y="491067"/>
                    <a:pt x="378576" y="506210"/>
                  </a:cubicBezTo>
                  <a:cubicBezTo>
                    <a:pt x="382903" y="521353"/>
                    <a:pt x="389392" y="525680"/>
                    <a:pt x="400209" y="519190"/>
                  </a:cubicBezTo>
                  <a:cubicBezTo>
                    <a:pt x="411025" y="512700"/>
                    <a:pt x="417516" y="499720"/>
                    <a:pt x="421842" y="480250"/>
                  </a:cubicBezTo>
                  <a:cubicBezTo>
                    <a:pt x="426169" y="460781"/>
                    <a:pt x="428333" y="432658"/>
                    <a:pt x="428333" y="393719"/>
                  </a:cubicBezTo>
                  <a:cubicBezTo>
                    <a:pt x="428333" y="356943"/>
                    <a:pt x="426169" y="330984"/>
                    <a:pt x="421842" y="315841"/>
                  </a:cubicBezTo>
                  <a:cubicBezTo>
                    <a:pt x="417516" y="300698"/>
                    <a:pt x="411025" y="296371"/>
                    <a:pt x="400209" y="302861"/>
                  </a:cubicBezTo>
                  <a:cubicBezTo>
                    <a:pt x="391556" y="309351"/>
                    <a:pt x="382903" y="320167"/>
                    <a:pt x="378576" y="339637"/>
                  </a:cubicBezTo>
                  <a:cubicBezTo>
                    <a:pt x="374250" y="361269"/>
                    <a:pt x="372086" y="389392"/>
                    <a:pt x="372086" y="428332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54" name="Graphic 3">
            <a:extLst>
              <a:ext uri="{FF2B5EF4-FFF2-40B4-BE49-F238E27FC236}">
                <a16:creationId xmlns:a16="http://schemas.microsoft.com/office/drawing/2014/main" id="{904E8E0A-686D-427F-9FA0-B78430721F70}"/>
              </a:ext>
            </a:extLst>
          </p:cNvPr>
          <p:cNvGrpSpPr/>
          <p:nvPr/>
        </p:nvGrpSpPr>
        <p:grpSpPr>
          <a:xfrm>
            <a:off x="15142682" y="7165536"/>
            <a:ext cx="461771" cy="565682"/>
            <a:chOff x="14127767" y="7034030"/>
            <a:chExt cx="551639" cy="675773"/>
          </a:xfrm>
          <a:solidFill>
            <a:srgbClr val="FFFFFF">
              <a:alpha val="50196"/>
            </a:srgbClr>
          </a:solidFill>
        </p:grpSpPr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2B3024B6-3251-499E-A3CE-CDECCBC18B8E}"/>
                </a:ext>
              </a:extLst>
            </p:cNvPr>
            <p:cNvSpPr/>
            <p:nvPr/>
          </p:nvSpPr>
          <p:spPr>
            <a:xfrm>
              <a:off x="14127767" y="7034030"/>
              <a:ext cx="181716" cy="450893"/>
            </a:xfrm>
            <a:custGeom>
              <a:avLst/>
              <a:gdLst>
                <a:gd name="connsiteX0" fmla="*/ 97348 w 181716"/>
                <a:gd name="connsiteY0" fmla="*/ 194696 h 450893"/>
                <a:gd name="connsiteX1" fmla="*/ 157921 w 181716"/>
                <a:gd name="connsiteY1" fmla="*/ 261758 h 450893"/>
                <a:gd name="connsiteX2" fmla="*/ 181717 w 181716"/>
                <a:gd name="connsiteY2" fmla="*/ 359106 h 450893"/>
                <a:gd name="connsiteX3" fmla="*/ 153594 w 181716"/>
                <a:gd name="connsiteY3" fmla="*/ 443475 h 450893"/>
                <a:gd name="connsiteX4" fmla="*/ 73552 w 181716"/>
                <a:gd name="connsiteY4" fmla="*/ 432658 h 450893"/>
                <a:gd name="connsiteX5" fmla="*/ 0 w 181716"/>
                <a:gd name="connsiteY5" fmla="*/ 372086 h 450893"/>
                <a:gd name="connsiteX6" fmla="*/ 0 w 181716"/>
                <a:gd name="connsiteY6" fmla="*/ 302861 h 450893"/>
                <a:gd name="connsiteX7" fmla="*/ 30287 w 181716"/>
                <a:gd name="connsiteY7" fmla="*/ 337473 h 450893"/>
                <a:gd name="connsiteX8" fmla="*/ 64899 w 181716"/>
                <a:gd name="connsiteY8" fmla="*/ 365596 h 450893"/>
                <a:gd name="connsiteX9" fmla="*/ 114655 w 181716"/>
                <a:gd name="connsiteY9" fmla="*/ 326657 h 450893"/>
                <a:gd name="connsiteX10" fmla="*/ 64899 w 181716"/>
                <a:gd name="connsiteY10" fmla="*/ 235799 h 450893"/>
                <a:gd name="connsiteX11" fmla="*/ 23797 w 181716"/>
                <a:gd name="connsiteY11" fmla="*/ 220656 h 450893"/>
                <a:gd name="connsiteX12" fmla="*/ 2164 w 181716"/>
                <a:gd name="connsiteY12" fmla="*/ 190370 h 450893"/>
                <a:gd name="connsiteX13" fmla="*/ 12981 w 181716"/>
                <a:gd name="connsiteY13" fmla="*/ 0 h 450893"/>
                <a:gd name="connsiteX14" fmla="*/ 160084 w 181716"/>
                <a:gd name="connsiteY14" fmla="*/ 84369 h 450893"/>
                <a:gd name="connsiteX15" fmla="*/ 160084 w 181716"/>
                <a:gd name="connsiteY15" fmla="*/ 149267 h 450893"/>
                <a:gd name="connsiteX16" fmla="*/ 69226 w 181716"/>
                <a:gd name="connsiteY16" fmla="*/ 97348 h 450893"/>
                <a:gd name="connsiteX17" fmla="*/ 64899 w 181716"/>
                <a:gd name="connsiteY17" fmla="*/ 179553 h 450893"/>
                <a:gd name="connsiteX18" fmla="*/ 97348 w 181716"/>
                <a:gd name="connsiteY18" fmla="*/ 194696 h 45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1716" h="450893">
                  <a:moveTo>
                    <a:pt x="97348" y="194696"/>
                  </a:moveTo>
                  <a:cubicBezTo>
                    <a:pt x="123308" y="209839"/>
                    <a:pt x="142778" y="231472"/>
                    <a:pt x="157921" y="261758"/>
                  </a:cubicBezTo>
                  <a:cubicBezTo>
                    <a:pt x="173063" y="292044"/>
                    <a:pt x="181717" y="324494"/>
                    <a:pt x="181717" y="359106"/>
                  </a:cubicBezTo>
                  <a:cubicBezTo>
                    <a:pt x="181717" y="402372"/>
                    <a:pt x="173063" y="430495"/>
                    <a:pt x="153594" y="443475"/>
                  </a:cubicBezTo>
                  <a:cubicBezTo>
                    <a:pt x="134124" y="456454"/>
                    <a:pt x="108165" y="452128"/>
                    <a:pt x="73552" y="432658"/>
                  </a:cubicBezTo>
                  <a:cubicBezTo>
                    <a:pt x="43266" y="415352"/>
                    <a:pt x="19470" y="395883"/>
                    <a:pt x="0" y="372086"/>
                  </a:cubicBezTo>
                  <a:lnTo>
                    <a:pt x="0" y="302861"/>
                  </a:lnTo>
                  <a:cubicBezTo>
                    <a:pt x="8654" y="313677"/>
                    <a:pt x="17307" y="326657"/>
                    <a:pt x="30287" y="337473"/>
                  </a:cubicBezTo>
                  <a:cubicBezTo>
                    <a:pt x="43266" y="350453"/>
                    <a:pt x="54082" y="359106"/>
                    <a:pt x="64899" y="365596"/>
                  </a:cubicBezTo>
                  <a:cubicBezTo>
                    <a:pt x="99512" y="385066"/>
                    <a:pt x="114655" y="372086"/>
                    <a:pt x="114655" y="326657"/>
                  </a:cubicBezTo>
                  <a:cubicBezTo>
                    <a:pt x="114655" y="285555"/>
                    <a:pt x="97348" y="255269"/>
                    <a:pt x="64899" y="235799"/>
                  </a:cubicBezTo>
                  <a:cubicBezTo>
                    <a:pt x="51920" y="229309"/>
                    <a:pt x="38940" y="222819"/>
                    <a:pt x="23797" y="220656"/>
                  </a:cubicBezTo>
                  <a:lnTo>
                    <a:pt x="2164" y="190370"/>
                  </a:lnTo>
                  <a:lnTo>
                    <a:pt x="12981" y="0"/>
                  </a:lnTo>
                  <a:lnTo>
                    <a:pt x="160084" y="84369"/>
                  </a:lnTo>
                  <a:lnTo>
                    <a:pt x="160084" y="149267"/>
                  </a:lnTo>
                  <a:lnTo>
                    <a:pt x="69226" y="97348"/>
                  </a:lnTo>
                  <a:lnTo>
                    <a:pt x="64899" y="179553"/>
                  </a:lnTo>
                  <a:cubicBezTo>
                    <a:pt x="75715" y="181717"/>
                    <a:pt x="86532" y="188207"/>
                    <a:pt x="97348" y="194696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77B37B67-99B2-4DEB-AE62-0AD00622360F}"/>
                </a:ext>
              </a:extLst>
            </p:cNvPr>
            <p:cNvSpPr/>
            <p:nvPr/>
          </p:nvSpPr>
          <p:spPr>
            <a:xfrm>
              <a:off x="14344096" y="7173952"/>
              <a:ext cx="335310" cy="535851"/>
            </a:xfrm>
            <a:custGeom>
              <a:avLst/>
              <a:gdLst>
                <a:gd name="connsiteX0" fmla="*/ 138451 w 335310"/>
                <a:gd name="connsiteY0" fmla="*/ 171592 h 535851"/>
                <a:gd name="connsiteX1" fmla="*/ 121145 w 335310"/>
                <a:gd name="connsiteY1" fmla="*/ 253797 h 535851"/>
                <a:gd name="connsiteX2" fmla="*/ 69226 w 335310"/>
                <a:gd name="connsiteY2" fmla="*/ 255961 h 535851"/>
                <a:gd name="connsiteX3" fmla="*/ 17307 w 335310"/>
                <a:gd name="connsiteY3" fmla="*/ 195388 h 535851"/>
                <a:gd name="connsiteX4" fmla="*/ 0 w 335310"/>
                <a:gd name="connsiteY4" fmla="*/ 93714 h 535851"/>
                <a:gd name="connsiteX5" fmla="*/ 67063 w 335310"/>
                <a:gd name="connsiteY5" fmla="*/ 9345 h 535851"/>
                <a:gd name="connsiteX6" fmla="*/ 138451 w 335310"/>
                <a:gd name="connsiteY6" fmla="*/ 171592 h 535851"/>
                <a:gd name="connsiteX7" fmla="*/ 51920 w 335310"/>
                <a:gd name="connsiteY7" fmla="*/ 121836 h 535851"/>
                <a:gd name="connsiteX8" fmla="*/ 56246 w 335310"/>
                <a:gd name="connsiteY8" fmla="*/ 178082 h 535851"/>
                <a:gd name="connsiteX9" fmla="*/ 69226 w 335310"/>
                <a:gd name="connsiteY9" fmla="*/ 204041 h 535851"/>
                <a:gd name="connsiteX10" fmla="*/ 84369 w 335310"/>
                <a:gd name="connsiteY10" fmla="*/ 195388 h 535851"/>
                <a:gd name="connsiteX11" fmla="*/ 88696 w 335310"/>
                <a:gd name="connsiteY11" fmla="*/ 143469 h 535851"/>
                <a:gd name="connsiteX12" fmla="*/ 84369 w 335310"/>
                <a:gd name="connsiteY12" fmla="*/ 87224 h 535851"/>
                <a:gd name="connsiteX13" fmla="*/ 69226 w 335310"/>
                <a:gd name="connsiteY13" fmla="*/ 61264 h 535851"/>
                <a:gd name="connsiteX14" fmla="*/ 56246 w 335310"/>
                <a:gd name="connsiteY14" fmla="*/ 69918 h 535851"/>
                <a:gd name="connsiteX15" fmla="*/ 51920 w 335310"/>
                <a:gd name="connsiteY15" fmla="*/ 121836 h 535851"/>
                <a:gd name="connsiteX16" fmla="*/ 263922 w 335310"/>
                <a:gd name="connsiteY16" fmla="*/ 128326 h 535851"/>
                <a:gd name="connsiteX17" fmla="*/ 123308 w 335310"/>
                <a:gd name="connsiteY17" fmla="*/ 439840 h 535851"/>
                <a:gd name="connsiteX18" fmla="*/ 75715 w 335310"/>
                <a:gd name="connsiteY18" fmla="*/ 411717 h 535851"/>
                <a:gd name="connsiteX19" fmla="*/ 216329 w 335310"/>
                <a:gd name="connsiteY19" fmla="*/ 100204 h 535851"/>
                <a:gd name="connsiteX20" fmla="*/ 263922 w 335310"/>
                <a:gd name="connsiteY20" fmla="*/ 128326 h 535851"/>
                <a:gd name="connsiteX21" fmla="*/ 335310 w 335310"/>
                <a:gd name="connsiteY21" fmla="*/ 442003 h 535851"/>
                <a:gd name="connsiteX22" fmla="*/ 318004 w 335310"/>
                <a:gd name="connsiteY22" fmla="*/ 524209 h 535851"/>
                <a:gd name="connsiteX23" fmla="*/ 266086 w 335310"/>
                <a:gd name="connsiteY23" fmla="*/ 526372 h 535851"/>
                <a:gd name="connsiteX24" fmla="*/ 214166 w 335310"/>
                <a:gd name="connsiteY24" fmla="*/ 465800 h 535851"/>
                <a:gd name="connsiteX25" fmla="*/ 196860 w 335310"/>
                <a:gd name="connsiteY25" fmla="*/ 364125 h 535851"/>
                <a:gd name="connsiteX26" fmla="*/ 214166 w 335310"/>
                <a:gd name="connsiteY26" fmla="*/ 281920 h 535851"/>
                <a:gd name="connsiteX27" fmla="*/ 266086 w 335310"/>
                <a:gd name="connsiteY27" fmla="*/ 279756 h 535851"/>
                <a:gd name="connsiteX28" fmla="*/ 335310 w 335310"/>
                <a:gd name="connsiteY28" fmla="*/ 442003 h 535851"/>
                <a:gd name="connsiteX29" fmla="*/ 248778 w 335310"/>
                <a:gd name="connsiteY29" fmla="*/ 394411 h 535851"/>
                <a:gd name="connsiteX30" fmla="*/ 253105 w 335310"/>
                <a:gd name="connsiteY30" fmla="*/ 450657 h 535851"/>
                <a:gd name="connsiteX31" fmla="*/ 266086 w 335310"/>
                <a:gd name="connsiteY31" fmla="*/ 476616 h 535851"/>
                <a:gd name="connsiteX32" fmla="*/ 281228 w 335310"/>
                <a:gd name="connsiteY32" fmla="*/ 467963 h 535851"/>
                <a:gd name="connsiteX33" fmla="*/ 285555 w 335310"/>
                <a:gd name="connsiteY33" fmla="*/ 416044 h 535851"/>
                <a:gd name="connsiteX34" fmla="*/ 281228 w 335310"/>
                <a:gd name="connsiteY34" fmla="*/ 359798 h 535851"/>
                <a:gd name="connsiteX35" fmla="*/ 266086 w 335310"/>
                <a:gd name="connsiteY35" fmla="*/ 333839 h 535851"/>
                <a:gd name="connsiteX36" fmla="*/ 253105 w 335310"/>
                <a:gd name="connsiteY36" fmla="*/ 342492 h 535851"/>
                <a:gd name="connsiteX37" fmla="*/ 248778 w 335310"/>
                <a:gd name="connsiteY37" fmla="*/ 394411 h 53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5310" h="535851">
                  <a:moveTo>
                    <a:pt x="138451" y="171592"/>
                  </a:moveTo>
                  <a:cubicBezTo>
                    <a:pt x="138451" y="212695"/>
                    <a:pt x="131962" y="238654"/>
                    <a:pt x="121145" y="253797"/>
                  </a:cubicBezTo>
                  <a:cubicBezTo>
                    <a:pt x="110329" y="268940"/>
                    <a:pt x="93023" y="268940"/>
                    <a:pt x="69226" y="255961"/>
                  </a:cubicBezTo>
                  <a:cubicBezTo>
                    <a:pt x="45430" y="242981"/>
                    <a:pt x="28124" y="221348"/>
                    <a:pt x="17307" y="195388"/>
                  </a:cubicBezTo>
                  <a:cubicBezTo>
                    <a:pt x="6491" y="169429"/>
                    <a:pt x="0" y="134816"/>
                    <a:pt x="0" y="93714"/>
                  </a:cubicBezTo>
                  <a:cubicBezTo>
                    <a:pt x="0" y="11509"/>
                    <a:pt x="21633" y="-16614"/>
                    <a:pt x="67063" y="9345"/>
                  </a:cubicBezTo>
                  <a:cubicBezTo>
                    <a:pt x="114655" y="35305"/>
                    <a:pt x="138451" y="89387"/>
                    <a:pt x="138451" y="171592"/>
                  </a:cubicBezTo>
                  <a:close/>
                  <a:moveTo>
                    <a:pt x="51920" y="121836"/>
                  </a:moveTo>
                  <a:cubicBezTo>
                    <a:pt x="51920" y="147796"/>
                    <a:pt x="54082" y="165102"/>
                    <a:pt x="56246" y="178082"/>
                  </a:cubicBezTo>
                  <a:cubicBezTo>
                    <a:pt x="58409" y="191062"/>
                    <a:pt x="62736" y="199715"/>
                    <a:pt x="69226" y="204041"/>
                  </a:cubicBezTo>
                  <a:cubicBezTo>
                    <a:pt x="75715" y="208368"/>
                    <a:pt x="80042" y="204041"/>
                    <a:pt x="84369" y="195388"/>
                  </a:cubicBezTo>
                  <a:cubicBezTo>
                    <a:pt x="86532" y="186735"/>
                    <a:pt x="88696" y="169429"/>
                    <a:pt x="88696" y="143469"/>
                  </a:cubicBezTo>
                  <a:cubicBezTo>
                    <a:pt x="88696" y="119673"/>
                    <a:pt x="86532" y="100204"/>
                    <a:pt x="84369" y="87224"/>
                  </a:cubicBezTo>
                  <a:cubicBezTo>
                    <a:pt x="82206" y="74244"/>
                    <a:pt x="75715" y="65591"/>
                    <a:pt x="69226" y="61264"/>
                  </a:cubicBezTo>
                  <a:cubicBezTo>
                    <a:pt x="62736" y="56938"/>
                    <a:pt x="58409" y="61264"/>
                    <a:pt x="56246" y="69918"/>
                  </a:cubicBezTo>
                  <a:cubicBezTo>
                    <a:pt x="51920" y="80734"/>
                    <a:pt x="51920" y="98040"/>
                    <a:pt x="51920" y="121836"/>
                  </a:cubicBezTo>
                  <a:close/>
                  <a:moveTo>
                    <a:pt x="263922" y="128326"/>
                  </a:moveTo>
                  <a:lnTo>
                    <a:pt x="123308" y="439840"/>
                  </a:lnTo>
                  <a:lnTo>
                    <a:pt x="75715" y="411717"/>
                  </a:lnTo>
                  <a:lnTo>
                    <a:pt x="216329" y="100204"/>
                  </a:lnTo>
                  <a:lnTo>
                    <a:pt x="263922" y="128326"/>
                  </a:lnTo>
                  <a:close/>
                  <a:moveTo>
                    <a:pt x="335310" y="442003"/>
                  </a:moveTo>
                  <a:cubicBezTo>
                    <a:pt x="335310" y="483106"/>
                    <a:pt x="328820" y="509065"/>
                    <a:pt x="318004" y="524209"/>
                  </a:cubicBezTo>
                  <a:cubicBezTo>
                    <a:pt x="307188" y="539351"/>
                    <a:pt x="289881" y="539351"/>
                    <a:pt x="266086" y="526372"/>
                  </a:cubicBezTo>
                  <a:cubicBezTo>
                    <a:pt x="242289" y="513392"/>
                    <a:pt x="224983" y="491759"/>
                    <a:pt x="214166" y="465800"/>
                  </a:cubicBezTo>
                  <a:cubicBezTo>
                    <a:pt x="203350" y="439840"/>
                    <a:pt x="196860" y="405228"/>
                    <a:pt x="196860" y="364125"/>
                  </a:cubicBezTo>
                  <a:cubicBezTo>
                    <a:pt x="196860" y="323022"/>
                    <a:pt x="203350" y="297063"/>
                    <a:pt x="214166" y="281920"/>
                  </a:cubicBezTo>
                  <a:cubicBezTo>
                    <a:pt x="224983" y="266777"/>
                    <a:pt x="242289" y="266777"/>
                    <a:pt x="266086" y="279756"/>
                  </a:cubicBezTo>
                  <a:cubicBezTo>
                    <a:pt x="313677" y="307880"/>
                    <a:pt x="335310" y="361962"/>
                    <a:pt x="335310" y="442003"/>
                  </a:cubicBezTo>
                  <a:close/>
                  <a:moveTo>
                    <a:pt x="248778" y="394411"/>
                  </a:moveTo>
                  <a:cubicBezTo>
                    <a:pt x="248778" y="420370"/>
                    <a:pt x="250943" y="437677"/>
                    <a:pt x="253105" y="450657"/>
                  </a:cubicBezTo>
                  <a:cubicBezTo>
                    <a:pt x="255269" y="463636"/>
                    <a:pt x="259595" y="472290"/>
                    <a:pt x="266086" y="476616"/>
                  </a:cubicBezTo>
                  <a:cubicBezTo>
                    <a:pt x="272575" y="480943"/>
                    <a:pt x="276902" y="476616"/>
                    <a:pt x="281228" y="467963"/>
                  </a:cubicBezTo>
                  <a:cubicBezTo>
                    <a:pt x="283392" y="459310"/>
                    <a:pt x="285555" y="442003"/>
                    <a:pt x="285555" y="416044"/>
                  </a:cubicBezTo>
                  <a:cubicBezTo>
                    <a:pt x="285555" y="390084"/>
                    <a:pt x="283392" y="372778"/>
                    <a:pt x="281228" y="359798"/>
                  </a:cubicBezTo>
                  <a:cubicBezTo>
                    <a:pt x="279065" y="346819"/>
                    <a:pt x="272575" y="338166"/>
                    <a:pt x="266086" y="333839"/>
                  </a:cubicBezTo>
                  <a:cubicBezTo>
                    <a:pt x="259595" y="329512"/>
                    <a:pt x="255269" y="333839"/>
                    <a:pt x="253105" y="342492"/>
                  </a:cubicBezTo>
                  <a:cubicBezTo>
                    <a:pt x="250943" y="351145"/>
                    <a:pt x="248778" y="368451"/>
                    <a:pt x="248778" y="394411"/>
                  </a:cubicBez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D15E6D-1698-4B79-8396-DA37E86F33BD}"/>
              </a:ext>
            </a:extLst>
          </p:cNvPr>
          <p:cNvGrpSpPr/>
          <p:nvPr/>
        </p:nvGrpSpPr>
        <p:grpSpPr>
          <a:xfrm>
            <a:off x="6883322" y="3422475"/>
            <a:ext cx="9938033" cy="7634613"/>
            <a:chOff x="6883322" y="3994811"/>
            <a:chExt cx="9938033" cy="7634613"/>
          </a:xfrm>
          <a:solidFill>
            <a:schemeClr val="accent2"/>
          </a:solidFill>
        </p:grpSpPr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638B75F5-4BB4-4A60-A8EF-93925D7A88C8}"/>
                </a:ext>
              </a:extLst>
            </p:cNvPr>
            <p:cNvSpPr/>
            <p:nvPr/>
          </p:nvSpPr>
          <p:spPr>
            <a:xfrm>
              <a:off x="6943080" y="5434450"/>
              <a:ext cx="2216500" cy="2236419"/>
            </a:xfrm>
            <a:custGeom>
              <a:avLst/>
              <a:gdLst>
                <a:gd name="connsiteX0" fmla="*/ 2639215 w 2647867"/>
                <a:gd name="connsiteY0" fmla="*/ 2671664 h 2671663"/>
                <a:gd name="connsiteX1" fmla="*/ 0 w 2647867"/>
                <a:gd name="connsiteY1" fmla="*/ 1633284 h 2671663"/>
                <a:gd name="connsiteX2" fmla="*/ 0 w 2647867"/>
                <a:gd name="connsiteY2" fmla="*/ 0 h 2671663"/>
                <a:gd name="connsiteX3" fmla="*/ 21633 w 2647867"/>
                <a:gd name="connsiteY3" fmla="*/ 0 h 2671663"/>
                <a:gd name="connsiteX4" fmla="*/ 21633 w 2647867"/>
                <a:gd name="connsiteY4" fmla="*/ 1618141 h 2671663"/>
                <a:gd name="connsiteX5" fmla="*/ 2647868 w 2647867"/>
                <a:gd name="connsiteY5" fmla="*/ 2650031 h 267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7867" h="2671663">
                  <a:moveTo>
                    <a:pt x="2639215" y="2671664"/>
                  </a:moveTo>
                  <a:lnTo>
                    <a:pt x="0" y="1633284"/>
                  </a:lnTo>
                  <a:lnTo>
                    <a:pt x="0" y="0"/>
                  </a:lnTo>
                  <a:lnTo>
                    <a:pt x="21633" y="0"/>
                  </a:lnTo>
                  <a:lnTo>
                    <a:pt x="21633" y="1618141"/>
                  </a:lnTo>
                  <a:lnTo>
                    <a:pt x="2647868" y="2650031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C9A75C86-4E10-4F67-90D6-71D949F18D58}"/>
                </a:ext>
              </a:extLst>
            </p:cNvPr>
            <p:cNvSpPr/>
            <p:nvPr/>
          </p:nvSpPr>
          <p:spPr>
            <a:xfrm>
              <a:off x="14733427" y="8764634"/>
              <a:ext cx="481689" cy="2718111"/>
            </a:xfrm>
            <a:custGeom>
              <a:avLst/>
              <a:gdLst>
                <a:gd name="connsiteX0" fmla="*/ 21633 w 575434"/>
                <a:gd name="connsiteY0" fmla="*/ 3247099 h 3247099"/>
                <a:gd name="connsiteX1" fmla="*/ 0 w 575434"/>
                <a:gd name="connsiteY1" fmla="*/ 3247099 h 3247099"/>
                <a:gd name="connsiteX2" fmla="*/ 0 w 575434"/>
                <a:gd name="connsiteY2" fmla="*/ 462944 h 3247099"/>
                <a:gd name="connsiteX3" fmla="*/ 2163 w 575434"/>
                <a:gd name="connsiteY3" fmla="*/ 460781 h 3247099"/>
                <a:gd name="connsiteX4" fmla="*/ 560293 w 575434"/>
                <a:gd name="connsiteY4" fmla="*/ 0 h 3247099"/>
                <a:gd name="connsiteX5" fmla="*/ 575435 w 575434"/>
                <a:gd name="connsiteY5" fmla="*/ 19469 h 3247099"/>
                <a:gd name="connsiteX6" fmla="*/ 21633 w 575434"/>
                <a:gd name="connsiteY6" fmla="*/ 473761 h 324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5434" h="3247099">
                  <a:moveTo>
                    <a:pt x="21633" y="3247099"/>
                  </a:moveTo>
                  <a:lnTo>
                    <a:pt x="0" y="3247099"/>
                  </a:lnTo>
                  <a:lnTo>
                    <a:pt x="0" y="462944"/>
                  </a:lnTo>
                  <a:lnTo>
                    <a:pt x="2163" y="460781"/>
                  </a:lnTo>
                  <a:lnTo>
                    <a:pt x="560293" y="0"/>
                  </a:lnTo>
                  <a:lnTo>
                    <a:pt x="575435" y="19469"/>
                  </a:lnTo>
                  <a:lnTo>
                    <a:pt x="21633" y="473761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D0FC06A5-277F-4D80-A3ED-6315457DD2E9}"/>
                </a:ext>
              </a:extLst>
            </p:cNvPr>
            <p:cNvSpPr/>
            <p:nvPr/>
          </p:nvSpPr>
          <p:spPr>
            <a:xfrm>
              <a:off x="10724169" y="4128815"/>
              <a:ext cx="492555" cy="1559156"/>
            </a:xfrm>
            <a:custGeom>
              <a:avLst/>
              <a:gdLst>
                <a:gd name="connsiteX0" fmla="*/ 579762 w 588414"/>
                <a:gd name="connsiteY0" fmla="*/ 1862593 h 1862593"/>
                <a:gd name="connsiteX1" fmla="*/ 0 w 588414"/>
                <a:gd name="connsiteY1" fmla="*/ 1635448 h 1862593"/>
                <a:gd name="connsiteX2" fmla="*/ 0 w 588414"/>
                <a:gd name="connsiteY2" fmla="*/ 0 h 1862593"/>
                <a:gd name="connsiteX3" fmla="*/ 21633 w 588414"/>
                <a:gd name="connsiteY3" fmla="*/ 0 h 1862593"/>
                <a:gd name="connsiteX4" fmla="*/ 21633 w 588414"/>
                <a:gd name="connsiteY4" fmla="*/ 1620305 h 1862593"/>
                <a:gd name="connsiteX5" fmla="*/ 588415 w 588414"/>
                <a:gd name="connsiteY5" fmla="*/ 1843124 h 186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8414" h="1862593">
                  <a:moveTo>
                    <a:pt x="579762" y="1862593"/>
                  </a:moveTo>
                  <a:lnTo>
                    <a:pt x="0" y="1635448"/>
                  </a:lnTo>
                  <a:lnTo>
                    <a:pt x="0" y="0"/>
                  </a:lnTo>
                  <a:lnTo>
                    <a:pt x="21633" y="0"/>
                  </a:lnTo>
                  <a:lnTo>
                    <a:pt x="21633" y="1620305"/>
                  </a:lnTo>
                  <a:lnTo>
                    <a:pt x="588415" y="1843124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32F39390-775E-4B05-8FF3-C010D170CFAB}"/>
                </a:ext>
              </a:extLst>
            </p:cNvPr>
            <p:cNvSpPr/>
            <p:nvPr/>
          </p:nvSpPr>
          <p:spPr>
            <a:xfrm>
              <a:off x="16274474" y="4420365"/>
              <a:ext cx="494367" cy="1832596"/>
            </a:xfrm>
            <a:custGeom>
              <a:avLst/>
              <a:gdLst>
                <a:gd name="connsiteX0" fmla="*/ 12981 w 590579"/>
                <a:gd name="connsiteY0" fmla="*/ 2189250 h 2189249"/>
                <a:gd name="connsiteX1" fmla="*/ 0 w 590579"/>
                <a:gd name="connsiteY1" fmla="*/ 2171944 h 2189249"/>
                <a:gd name="connsiteX2" fmla="*/ 568946 w 590579"/>
                <a:gd name="connsiteY2" fmla="*/ 1702510 h 2189249"/>
                <a:gd name="connsiteX3" fmla="*/ 568946 w 590579"/>
                <a:gd name="connsiteY3" fmla="*/ 0 h 2189249"/>
                <a:gd name="connsiteX4" fmla="*/ 590579 w 590579"/>
                <a:gd name="connsiteY4" fmla="*/ 0 h 2189249"/>
                <a:gd name="connsiteX5" fmla="*/ 590579 w 590579"/>
                <a:gd name="connsiteY5" fmla="*/ 1713326 h 218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79" h="2189249">
                  <a:moveTo>
                    <a:pt x="12981" y="2189250"/>
                  </a:moveTo>
                  <a:lnTo>
                    <a:pt x="0" y="2171944"/>
                  </a:lnTo>
                  <a:lnTo>
                    <a:pt x="568946" y="1702510"/>
                  </a:lnTo>
                  <a:lnTo>
                    <a:pt x="568946" y="0"/>
                  </a:lnTo>
                  <a:lnTo>
                    <a:pt x="590579" y="0"/>
                  </a:lnTo>
                  <a:lnTo>
                    <a:pt x="590579" y="1713326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92091825-C99D-445B-B647-0455B36089F9}"/>
                </a:ext>
              </a:extLst>
            </p:cNvPr>
            <p:cNvSpPr/>
            <p:nvPr/>
          </p:nvSpPr>
          <p:spPr>
            <a:xfrm>
              <a:off x="12654553" y="9248135"/>
              <a:ext cx="496177" cy="1832597"/>
            </a:xfrm>
            <a:custGeom>
              <a:avLst/>
              <a:gdLst>
                <a:gd name="connsiteX0" fmla="*/ 15143 w 592741"/>
                <a:gd name="connsiteY0" fmla="*/ 2189250 h 2189250"/>
                <a:gd name="connsiteX1" fmla="*/ 0 w 592741"/>
                <a:gd name="connsiteY1" fmla="*/ 2171944 h 2189250"/>
                <a:gd name="connsiteX2" fmla="*/ 571109 w 592741"/>
                <a:gd name="connsiteY2" fmla="*/ 1702510 h 2189250"/>
                <a:gd name="connsiteX3" fmla="*/ 571109 w 592741"/>
                <a:gd name="connsiteY3" fmla="*/ 0 h 2189250"/>
                <a:gd name="connsiteX4" fmla="*/ 592742 w 592741"/>
                <a:gd name="connsiteY4" fmla="*/ 0 h 2189250"/>
                <a:gd name="connsiteX5" fmla="*/ 592742 w 592741"/>
                <a:gd name="connsiteY5" fmla="*/ 1713326 h 2189250"/>
                <a:gd name="connsiteX6" fmla="*/ 588415 w 592741"/>
                <a:gd name="connsiteY6" fmla="*/ 1717653 h 218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2741" h="2189250">
                  <a:moveTo>
                    <a:pt x="15143" y="2189250"/>
                  </a:moveTo>
                  <a:lnTo>
                    <a:pt x="0" y="2171944"/>
                  </a:lnTo>
                  <a:lnTo>
                    <a:pt x="571109" y="1702510"/>
                  </a:lnTo>
                  <a:lnTo>
                    <a:pt x="571109" y="0"/>
                  </a:lnTo>
                  <a:lnTo>
                    <a:pt x="592742" y="0"/>
                  </a:lnTo>
                  <a:lnTo>
                    <a:pt x="592742" y="1713326"/>
                  </a:lnTo>
                  <a:lnTo>
                    <a:pt x="588415" y="1717653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52D03609-56C4-4C45-9486-B273E2830A6F}"/>
                </a:ext>
              </a:extLst>
            </p:cNvPr>
            <p:cNvSpPr/>
            <p:nvPr/>
          </p:nvSpPr>
          <p:spPr>
            <a:xfrm>
              <a:off x="16663810" y="4268252"/>
              <a:ext cx="157545" cy="291549"/>
            </a:xfrm>
            <a:custGeom>
              <a:avLst/>
              <a:gdLst>
                <a:gd name="connsiteX0" fmla="*/ 188207 w 188206"/>
                <a:gd name="connsiteY0" fmla="*/ 348290 h 348289"/>
                <a:gd name="connsiteX1" fmla="*/ 0 w 188206"/>
                <a:gd name="connsiteY1" fmla="*/ 240125 h 348289"/>
                <a:gd name="connsiteX2" fmla="*/ 0 w 188206"/>
                <a:gd name="connsiteY2" fmla="*/ 0 h 348289"/>
                <a:gd name="connsiteX3" fmla="*/ 188207 w 188206"/>
                <a:gd name="connsiteY3" fmla="*/ 110328 h 34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06" h="348289">
                  <a:moveTo>
                    <a:pt x="188207" y="348290"/>
                  </a:moveTo>
                  <a:lnTo>
                    <a:pt x="0" y="240125"/>
                  </a:lnTo>
                  <a:lnTo>
                    <a:pt x="0" y="0"/>
                  </a:lnTo>
                  <a:lnTo>
                    <a:pt x="188207" y="110328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FF7965E3-2302-415D-B09D-491340336DD5}"/>
                </a:ext>
              </a:extLst>
            </p:cNvPr>
            <p:cNvSpPr/>
            <p:nvPr/>
          </p:nvSpPr>
          <p:spPr>
            <a:xfrm>
              <a:off x="14662804" y="11337875"/>
              <a:ext cx="157544" cy="291549"/>
            </a:xfrm>
            <a:custGeom>
              <a:avLst/>
              <a:gdLst>
                <a:gd name="connsiteX0" fmla="*/ 188206 w 188205"/>
                <a:gd name="connsiteY0" fmla="*/ 348289 h 348289"/>
                <a:gd name="connsiteX1" fmla="*/ 0 w 188205"/>
                <a:gd name="connsiteY1" fmla="*/ 237962 h 348289"/>
                <a:gd name="connsiteX2" fmla="*/ 0 w 188205"/>
                <a:gd name="connsiteY2" fmla="*/ 0 h 348289"/>
                <a:gd name="connsiteX3" fmla="*/ 188206 w 188205"/>
                <a:gd name="connsiteY3" fmla="*/ 108165 h 34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05" h="348289">
                  <a:moveTo>
                    <a:pt x="188206" y="348289"/>
                  </a:moveTo>
                  <a:lnTo>
                    <a:pt x="0" y="237962"/>
                  </a:lnTo>
                  <a:lnTo>
                    <a:pt x="0" y="0"/>
                  </a:lnTo>
                  <a:lnTo>
                    <a:pt x="188206" y="108165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1D8C8E56-96D5-4D36-9CDF-3914CF5F5011}"/>
                </a:ext>
              </a:extLst>
            </p:cNvPr>
            <p:cNvSpPr/>
            <p:nvPr/>
          </p:nvSpPr>
          <p:spPr>
            <a:xfrm>
              <a:off x="10664410" y="3994811"/>
              <a:ext cx="157545" cy="327766"/>
            </a:xfrm>
            <a:custGeom>
              <a:avLst/>
              <a:gdLst>
                <a:gd name="connsiteX0" fmla="*/ 0 w 188206"/>
                <a:gd name="connsiteY0" fmla="*/ 391556 h 391555"/>
                <a:gd name="connsiteX1" fmla="*/ 188207 w 188206"/>
                <a:gd name="connsiteY1" fmla="*/ 283391 h 391555"/>
                <a:gd name="connsiteX2" fmla="*/ 188207 w 188206"/>
                <a:gd name="connsiteY2" fmla="*/ 0 h 391555"/>
                <a:gd name="connsiteX3" fmla="*/ 0 w 188206"/>
                <a:gd name="connsiteY3" fmla="*/ 110328 h 39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06" h="391555">
                  <a:moveTo>
                    <a:pt x="0" y="391556"/>
                  </a:moveTo>
                  <a:lnTo>
                    <a:pt x="188207" y="283391"/>
                  </a:lnTo>
                  <a:lnTo>
                    <a:pt x="188207" y="0"/>
                  </a:lnTo>
                  <a:lnTo>
                    <a:pt x="0" y="110328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AEA650E4-9EE2-4999-97AB-25F17C4F5836}"/>
                </a:ext>
              </a:extLst>
            </p:cNvPr>
            <p:cNvSpPr/>
            <p:nvPr/>
          </p:nvSpPr>
          <p:spPr>
            <a:xfrm>
              <a:off x="12587551" y="10917754"/>
              <a:ext cx="159356" cy="327766"/>
            </a:xfrm>
            <a:custGeom>
              <a:avLst/>
              <a:gdLst>
                <a:gd name="connsiteX0" fmla="*/ 0 w 190369"/>
                <a:gd name="connsiteY0" fmla="*/ 391556 h 391555"/>
                <a:gd name="connsiteX1" fmla="*/ 190369 w 190369"/>
                <a:gd name="connsiteY1" fmla="*/ 281228 h 391555"/>
                <a:gd name="connsiteX2" fmla="*/ 190369 w 190369"/>
                <a:gd name="connsiteY2" fmla="*/ 0 h 391555"/>
                <a:gd name="connsiteX3" fmla="*/ 0 w 190369"/>
                <a:gd name="connsiteY3" fmla="*/ 108165 h 39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369" h="391555">
                  <a:moveTo>
                    <a:pt x="0" y="391556"/>
                  </a:moveTo>
                  <a:lnTo>
                    <a:pt x="190369" y="281228"/>
                  </a:lnTo>
                  <a:lnTo>
                    <a:pt x="190369" y="0"/>
                  </a:lnTo>
                  <a:lnTo>
                    <a:pt x="0" y="108165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7B4715BD-2B69-42DA-8235-AA68752D7EAF}"/>
                </a:ext>
              </a:extLst>
            </p:cNvPr>
            <p:cNvSpPr/>
            <p:nvPr/>
          </p:nvSpPr>
          <p:spPr>
            <a:xfrm>
              <a:off x="6883322" y="5269661"/>
              <a:ext cx="157545" cy="327766"/>
            </a:xfrm>
            <a:custGeom>
              <a:avLst/>
              <a:gdLst>
                <a:gd name="connsiteX0" fmla="*/ 0 w 188206"/>
                <a:gd name="connsiteY0" fmla="*/ 391556 h 391555"/>
                <a:gd name="connsiteX1" fmla="*/ 188206 w 188206"/>
                <a:gd name="connsiteY1" fmla="*/ 283391 h 391555"/>
                <a:gd name="connsiteX2" fmla="*/ 188206 w 188206"/>
                <a:gd name="connsiteY2" fmla="*/ 0 h 391555"/>
                <a:gd name="connsiteX3" fmla="*/ 0 w 188206"/>
                <a:gd name="connsiteY3" fmla="*/ 108165 h 39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06" h="391555">
                  <a:moveTo>
                    <a:pt x="0" y="391556"/>
                  </a:moveTo>
                  <a:lnTo>
                    <a:pt x="188206" y="283391"/>
                  </a:lnTo>
                  <a:lnTo>
                    <a:pt x="188206" y="0"/>
                  </a:lnTo>
                  <a:lnTo>
                    <a:pt x="0" y="108165"/>
                  </a:lnTo>
                  <a:close/>
                </a:path>
              </a:pathLst>
            </a:custGeom>
            <a:grpFill/>
            <a:ln w="216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932" name="Rectangle 931">
            <a:extLst>
              <a:ext uri="{FF2B5EF4-FFF2-40B4-BE49-F238E27FC236}">
                <a16:creationId xmlns:a16="http://schemas.microsoft.com/office/drawing/2014/main" id="{2840102B-81F0-4C33-B003-7623191C73AF}"/>
              </a:ext>
            </a:extLst>
          </p:cNvPr>
          <p:cNvSpPr/>
          <p:nvPr/>
        </p:nvSpPr>
        <p:spPr>
          <a:xfrm>
            <a:off x="17230327" y="3593308"/>
            <a:ext cx="3829368" cy="190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00B6F999-74B3-472D-B129-20CFEE0142A6}"/>
              </a:ext>
            </a:extLst>
          </p:cNvPr>
          <p:cNvSpPr/>
          <p:nvPr/>
        </p:nvSpPr>
        <p:spPr>
          <a:xfrm>
            <a:off x="15140872" y="10646743"/>
            <a:ext cx="3829368" cy="190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DB109E4B-8348-43F4-9553-1A31D7521256}"/>
              </a:ext>
            </a:extLst>
          </p:cNvPr>
          <p:cNvSpPr/>
          <p:nvPr/>
        </p:nvSpPr>
        <p:spPr>
          <a:xfrm>
            <a:off x="10602840" y="10796828"/>
            <a:ext cx="3829368" cy="190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EE874672-EC24-4F30-BB6C-DE4449BDAFC6}"/>
              </a:ext>
            </a:extLst>
          </p:cNvPr>
          <p:cNvSpPr/>
          <p:nvPr/>
        </p:nvSpPr>
        <p:spPr>
          <a:xfrm>
            <a:off x="2282525" y="4754122"/>
            <a:ext cx="3829368" cy="190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CB993D78-5444-4E5F-8DF8-B593DEA44697}"/>
              </a:ext>
            </a:extLst>
          </p:cNvPr>
          <p:cNvSpPr/>
          <p:nvPr/>
        </p:nvSpPr>
        <p:spPr>
          <a:xfrm>
            <a:off x="6351542" y="2754338"/>
            <a:ext cx="3829368" cy="190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243852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14EF2-3041-4845-8824-402C5F22C6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730250"/>
            <a:ext cx="24387175" cy="2651125"/>
          </a:xfrm>
          <a:prstGeom prst="rect">
            <a:avLst/>
          </a:prstGeom>
        </p:spPr>
        <p:txBody>
          <a:bodyPr/>
          <a:lstStyle/>
          <a:p>
            <a:r>
              <a:rPr lang="en-US" sz="6600">
                <a:solidFill>
                  <a:srgbClr val="25292F"/>
                </a:solidFill>
                <a:latin typeface="Montserrat SemiBold" panose="00000700000000000000" pitchFamily="2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Title Here </a:t>
            </a:r>
          </a:p>
        </p:txBody>
      </p:sp>
    </p:spTree>
    <p:extLst>
      <p:ext uri="{BB962C8B-B14F-4D97-AF65-F5344CB8AC3E}">
        <p14:creationId xmlns:p14="http://schemas.microsoft.com/office/powerpoint/2010/main" val="212578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64;p51">
            <a:extLst>
              <a:ext uri="{FF2B5EF4-FFF2-40B4-BE49-F238E27FC236}">
                <a16:creationId xmlns:a16="http://schemas.microsoft.com/office/drawing/2014/main" id="{B2B52C73-362C-4E93-8817-93634D0D937E}"/>
              </a:ext>
            </a:extLst>
          </p:cNvPr>
          <p:cNvGrpSpPr/>
          <p:nvPr/>
        </p:nvGrpSpPr>
        <p:grpSpPr>
          <a:xfrm flipH="1">
            <a:off x="682860" y="1289019"/>
            <a:ext cx="9003858" cy="9995149"/>
            <a:chOff x="6271165" y="1060842"/>
            <a:chExt cx="3540893" cy="3930732"/>
          </a:xfrm>
        </p:grpSpPr>
        <p:grpSp>
          <p:nvGrpSpPr>
            <p:cNvPr id="4" name="Google Shape;1365;p51">
              <a:extLst>
                <a:ext uri="{FF2B5EF4-FFF2-40B4-BE49-F238E27FC236}">
                  <a16:creationId xmlns:a16="http://schemas.microsoft.com/office/drawing/2014/main" id="{4F5615AD-5277-4011-A5C5-CA008D1511F9}"/>
                </a:ext>
              </a:extLst>
            </p:cNvPr>
            <p:cNvGrpSpPr/>
            <p:nvPr/>
          </p:nvGrpSpPr>
          <p:grpSpPr>
            <a:xfrm>
              <a:off x="6271165" y="2214577"/>
              <a:ext cx="730084" cy="597906"/>
              <a:chOff x="1968731" y="3237855"/>
              <a:chExt cx="911124" cy="746170"/>
            </a:xfrm>
          </p:grpSpPr>
          <p:sp>
            <p:nvSpPr>
              <p:cNvPr id="15" name="Google Shape;1366;p51">
                <a:extLst>
                  <a:ext uri="{FF2B5EF4-FFF2-40B4-BE49-F238E27FC236}">
                    <a16:creationId xmlns:a16="http://schemas.microsoft.com/office/drawing/2014/main" id="{7BF4CF89-8D03-496C-99D2-55B3BDC0CAD5}"/>
                  </a:ext>
                </a:extLst>
              </p:cNvPr>
              <p:cNvSpPr/>
              <p:nvPr/>
            </p:nvSpPr>
            <p:spPr>
              <a:xfrm>
                <a:off x="2054462" y="3804260"/>
                <a:ext cx="739602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23690" h="5758" extrusionOk="0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367;p51">
                <a:extLst>
                  <a:ext uri="{FF2B5EF4-FFF2-40B4-BE49-F238E27FC236}">
                    <a16:creationId xmlns:a16="http://schemas.microsoft.com/office/drawing/2014/main" id="{5302C11F-9522-40EA-AE94-72456BE82C97}"/>
                  </a:ext>
                </a:extLst>
              </p:cNvPr>
              <p:cNvSpPr/>
              <p:nvPr/>
            </p:nvSpPr>
            <p:spPr>
              <a:xfrm>
                <a:off x="2424268" y="3804260"/>
                <a:ext cx="369801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5758" extrusionOk="0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368;p51">
                <a:extLst>
                  <a:ext uri="{FF2B5EF4-FFF2-40B4-BE49-F238E27FC236}">
                    <a16:creationId xmlns:a16="http://schemas.microsoft.com/office/drawing/2014/main" id="{FF2197CF-639E-44D0-8484-5F92A07BF472}"/>
                  </a:ext>
                </a:extLst>
              </p:cNvPr>
              <p:cNvSpPr/>
              <p:nvPr/>
            </p:nvSpPr>
            <p:spPr>
              <a:xfrm>
                <a:off x="2055930" y="3237855"/>
                <a:ext cx="736730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16302" extrusionOk="0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369;p51">
                <a:extLst>
                  <a:ext uri="{FF2B5EF4-FFF2-40B4-BE49-F238E27FC236}">
                    <a16:creationId xmlns:a16="http://schemas.microsoft.com/office/drawing/2014/main" id="{089BABAB-B24A-404E-8146-A173ED581783}"/>
                  </a:ext>
                </a:extLst>
              </p:cNvPr>
              <p:cNvSpPr/>
              <p:nvPr/>
            </p:nvSpPr>
            <p:spPr>
              <a:xfrm>
                <a:off x="2424268" y="3237855"/>
                <a:ext cx="368396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6302" extrusionOk="0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370;p51">
                <a:extLst>
                  <a:ext uri="{FF2B5EF4-FFF2-40B4-BE49-F238E27FC236}">
                    <a16:creationId xmlns:a16="http://schemas.microsoft.com/office/drawing/2014/main" id="{E663E849-BC82-4563-A679-1BA85A6D655B}"/>
                  </a:ext>
                </a:extLst>
              </p:cNvPr>
              <p:cNvSpPr/>
              <p:nvPr/>
            </p:nvSpPr>
            <p:spPr>
              <a:xfrm>
                <a:off x="1968731" y="3594768"/>
                <a:ext cx="911124" cy="246419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7893" extrusionOk="0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371;p51">
                <a:extLst>
                  <a:ext uri="{FF2B5EF4-FFF2-40B4-BE49-F238E27FC236}">
                    <a16:creationId xmlns:a16="http://schemas.microsoft.com/office/drawing/2014/main" id="{15245E4F-4945-4E8D-9B15-D42EE2439168}"/>
                  </a:ext>
                </a:extLst>
              </p:cNvPr>
              <p:cNvSpPr/>
              <p:nvPr/>
            </p:nvSpPr>
            <p:spPr>
              <a:xfrm>
                <a:off x="2253430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372;p51">
                <a:extLst>
                  <a:ext uri="{FF2B5EF4-FFF2-40B4-BE49-F238E27FC236}">
                    <a16:creationId xmlns:a16="http://schemas.microsoft.com/office/drawing/2014/main" id="{ADBBD6CF-27CF-44A8-960F-768BB6B34C24}"/>
                  </a:ext>
                </a:extLst>
              </p:cNvPr>
              <p:cNvSpPr/>
              <p:nvPr/>
            </p:nvSpPr>
            <p:spPr>
              <a:xfrm>
                <a:off x="2541719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373;p51">
                <a:extLst>
                  <a:ext uri="{FF2B5EF4-FFF2-40B4-BE49-F238E27FC236}">
                    <a16:creationId xmlns:a16="http://schemas.microsoft.com/office/drawing/2014/main" id="{5C92D942-25D5-429A-B51B-65228F0AB200}"/>
                  </a:ext>
                </a:extLst>
              </p:cNvPr>
              <p:cNvSpPr/>
              <p:nvPr/>
            </p:nvSpPr>
            <p:spPr>
              <a:xfrm>
                <a:off x="2397543" y="3334480"/>
                <a:ext cx="53449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1" extrusionOk="0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374;p51">
                <a:extLst>
                  <a:ext uri="{FF2B5EF4-FFF2-40B4-BE49-F238E27FC236}">
                    <a16:creationId xmlns:a16="http://schemas.microsoft.com/office/drawing/2014/main" id="{9EDD1CF2-E967-4FCB-ADC3-F48956F4785B}"/>
                  </a:ext>
                </a:extLst>
              </p:cNvPr>
              <p:cNvSpPr/>
              <p:nvPr/>
            </p:nvSpPr>
            <p:spPr>
              <a:xfrm>
                <a:off x="2424268" y="3334480"/>
                <a:ext cx="26724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11" extrusionOk="0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375;p51">
                <a:extLst>
                  <a:ext uri="{FF2B5EF4-FFF2-40B4-BE49-F238E27FC236}">
                    <a16:creationId xmlns:a16="http://schemas.microsoft.com/office/drawing/2014/main" id="{AE8B30A8-BE33-4AB0-8DB0-3C1BA58AF3A8}"/>
                  </a:ext>
                </a:extLst>
              </p:cNvPr>
              <p:cNvSpPr/>
              <p:nvPr/>
            </p:nvSpPr>
            <p:spPr>
              <a:xfrm>
                <a:off x="2576124" y="3594581"/>
                <a:ext cx="113922" cy="189849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6081" extrusionOk="0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376;p51">
                <a:extLst>
                  <a:ext uri="{FF2B5EF4-FFF2-40B4-BE49-F238E27FC236}">
                    <a16:creationId xmlns:a16="http://schemas.microsoft.com/office/drawing/2014/main" id="{00FAC917-48EC-4C9B-8995-89A29BCD2118}"/>
                  </a:ext>
                </a:extLst>
              </p:cNvPr>
              <p:cNvSpPr/>
              <p:nvPr/>
            </p:nvSpPr>
            <p:spPr>
              <a:xfrm>
                <a:off x="2126925" y="3651497"/>
                <a:ext cx="158161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258" extrusionOk="0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377;p51">
                <a:extLst>
                  <a:ext uri="{FF2B5EF4-FFF2-40B4-BE49-F238E27FC236}">
                    <a16:creationId xmlns:a16="http://schemas.microsoft.com/office/drawing/2014/main" id="{3311F62F-7FA6-446B-93EC-58EAC1713759}"/>
                  </a:ext>
                </a:extLst>
              </p:cNvPr>
              <p:cNvSpPr/>
              <p:nvPr/>
            </p:nvSpPr>
            <p:spPr>
              <a:xfrm>
                <a:off x="2345187" y="3651497"/>
                <a:ext cx="158192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4258" extrusionOk="0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378;p51">
                <a:extLst>
                  <a:ext uri="{FF2B5EF4-FFF2-40B4-BE49-F238E27FC236}">
                    <a16:creationId xmlns:a16="http://schemas.microsoft.com/office/drawing/2014/main" id="{6786F444-5BE8-43D8-ACAB-46E77DF84B86}"/>
                  </a:ext>
                </a:extLst>
              </p:cNvPr>
              <p:cNvSpPr/>
              <p:nvPr/>
            </p:nvSpPr>
            <p:spPr>
              <a:xfrm>
                <a:off x="2424268" y="3651497"/>
                <a:ext cx="79111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620" extrusionOk="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379;p51">
                <a:extLst>
                  <a:ext uri="{FF2B5EF4-FFF2-40B4-BE49-F238E27FC236}">
                    <a16:creationId xmlns:a16="http://schemas.microsoft.com/office/drawing/2014/main" id="{9B219739-3099-43F6-8DA6-8D5ADE2C3113}"/>
                  </a:ext>
                </a:extLst>
              </p:cNvPr>
              <p:cNvSpPr/>
              <p:nvPr/>
            </p:nvSpPr>
            <p:spPr>
              <a:xfrm>
                <a:off x="2633070" y="3594581"/>
                <a:ext cx="56976" cy="18981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080" extrusionOk="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" name="Google Shape;1380;p51">
              <a:extLst>
                <a:ext uri="{FF2B5EF4-FFF2-40B4-BE49-F238E27FC236}">
                  <a16:creationId xmlns:a16="http://schemas.microsoft.com/office/drawing/2014/main" id="{142A527F-ACD1-42CC-8410-A92E8C49C5D3}"/>
                </a:ext>
              </a:extLst>
            </p:cNvPr>
            <p:cNvGrpSpPr/>
            <p:nvPr/>
          </p:nvGrpSpPr>
          <p:grpSpPr>
            <a:xfrm rot="-358812">
              <a:off x="6451047" y="1216708"/>
              <a:ext cx="3181144" cy="3619000"/>
              <a:chOff x="8890095" y="3665125"/>
              <a:chExt cx="2909806" cy="3310314"/>
            </a:xfrm>
          </p:grpSpPr>
          <p:sp>
            <p:nvSpPr>
              <p:cNvPr id="6" name="Google Shape;1381;p51">
                <a:extLst>
                  <a:ext uri="{FF2B5EF4-FFF2-40B4-BE49-F238E27FC236}">
                    <a16:creationId xmlns:a16="http://schemas.microsoft.com/office/drawing/2014/main" id="{34A25B41-BEC7-4387-9FA2-3281076F4B81}"/>
                  </a:ext>
                </a:extLst>
              </p:cNvPr>
              <p:cNvSpPr/>
              <p:nvPr/>
            </p:nvSpPr>
            <p:spPr>
              <a:xfrm>
                <a:off x="9441440" y="4001047"/>
                <a:ext cx="2358461" cy="2974393"/>
              </a:xfrm>
              <a:custGeom>
                <a:avLst/>
                <a:gdLst/>
                <a:ahLst/>
                <a:cxnLst/>
                <a:rect l="l" t="t" r="r" b="b"/>
                <a:pathLst>
                  <a:path w="110389" h="139218" extrusionOk="0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1382;p51">
                <a:extLst>
                  <a:ext uri="{FF2B5EF4-FFF2-40B4-BE49-F238E27FC236}">
                    <a16:creationId xmlns:a16="http://schemas.microsoft.com/office/drawing/2014/main" id="{4325690B-BD1B-40C3-9DF8-507025FE1FD6}"/>
                  </a:ext>
                </a:extLst>
              </p:cNvPr>
              <p:cNvSpPr/>
              <p:nvPr/>
            </p:nvSpPr>
            <p:spPr>
              <a:xfrm>
                <a:off x="9434902" y="3993869"/>
                <a:ext cx="2273706" cy="2875344"/>
              </a:xfrm>
              <a:custGeom>
                <a:avLst/>
                <a:gdLst/>
                <a:ahLst/>
                <a:cxnLst/>
                <a:rect l="l" t="t" r="r" b="b"/>
                <a:pathLst>
                  <a:path w="106422" h="134582" extrusionOk="0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1383;p51">
                <a:extLst>
                  <a:ext uri="{FF2B5EF4-FFF2-40B4-BE49-F238E27FC236}">
                    <a16:creationId xmlns:a16="http://schemas.microsoft.com/office/drawing/2014/main" id="{09913725-7077-4ABF-BB8E-4E5F07133E2E}"/>
                  </a:ext>
                </a:extLst>
              </p:cNvPr>
              <p:cNvSpPr/>
              <p:nvPr/>
            </p:nvSpPr>
            <p:spPr>
              <a:xfrm>
                <a:off x="9626995" y="4143231"/>
                <a:ext cx="1946480" cy="2382497"/>
              </a:xfrm>
              <a:custGeom>
                <a:avLst/>
                <a:gdLst/>
                <a:ahLst/>
                <a:cxnLst/>
                <a:rect l="l" t="t" r="r" b="b"/>
                <a:pathLst>
                  <a:path w="91106" h="111514" extrusionOk="0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1384;p51">
                <a:extLst>
                  <a:ext uri="{FF2B5EF4-FFF2-40B4-BE49-F238E27FC236}">
                    <a16:creationId xmlns:a16="http://schemas.microsoft.com/office/drawing/2014/main" id="{25AE7DA3-BF1C-49F2-B303-AEF1B3873424}"/>
                  </a:ext>
                </a:extLst>
              </p:cNvPr>
              <p:cNvSpPr/>
              <p:nvPr/>
            </p:nvSpPr>
            <p:spPr>
              <a:xfrm>
                <a:off x="10033400" y="6444477"/>
                <a:ext cx="224140" cy="218222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0214" extrusionOk="0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385;p51">
                <a:extLst>
                  <a:ext uri="{FF2B5EF4-FFF2-40B4-BE49-F238E27FC236}">
                    <a16:creationId xmlns:a16="http://schemas.microsoft.com/office/drawing/2014/main" id="{5EFBCFB6-A193-4068-804F-BDD5C1BAD227}"/>
                  </a:ext>
                </a:extLst>
              </p:cNvPr>
              <p:cNvSpPr/>
              <p:nvPr/>
            </p:nvSpPr>
            <p:spPr>
              <a:xfrm>
                <a:off x="9437616" y="3665125"/>
                <a:ext cx="966873" cy="965591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45195" extrusionOk="0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386;p51">
                <a:extLst>
                  <a:ext uri="{FF2B5EF4-FFF2-40B4-BE49-F238E27FC236}">
                    <a16:creationId xmlns:a16="http://schemas.microsoft.com/office/drawing/2014/main" id="{A3793F29-B4EE-4BC6-B5FE-A09C4C0A1B6C}"/>
                  </a:ext>
                </a:extLst>
              </p:cNvPr>
              <p:cNvSpPr/>
              <p:nvPr/>
            </p:nvSpPr>
            <p:spPr>
              <a:xfrm>
                <a:off x="9606442" y="3997864"/>
                <a:ext cx="1541164" cy="1825532"/>
              </a:xfrm>
              <a:custGeom>
                <a:avLst/>
                <a:gdLst/>
                <a:ahLst/>
                <a:cxnLst/>
                <a:rect l="l" t="t" r="r" b="b"/>
                <a:pathLst>
                  <a:path w="72135" h="85445" extrusionOk="0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387;p51">
                <a:extLst>
                  <a:ext uri="{FF2B5EF4-FFF2-40B4-BE49-F238E27FC236}">
                    <a16:creationId xmlns:a16="http://schemas.microsoft.com/office/drawing/2014/main" id="{212AEB0F-2C47-4405-B3B2-7D1551DCC08C}"/>
                  </a:ext>
                </a:extLst>
              </p:cNvPr>
              <p:cNvSpPr/>
              <p:nvPr/>
            </p:nvSpPr>
            <p:spPr>
              <a:xfrm>
                <a:off x="9897476" y="4552328"/>
                <a:ext cx="1509736" cy="1443056"/>
              </a:xfrm>
              <a:custGeom>
                <a:avLst/>
                <a:gdLst/>
                <a:ahLst/>
                <a:cxnLst/>
                <a:rect l="l" t="t" r="r" b="b"/>
                <a:pathLst>
                  <a:path w="70664" h="67543" extrusionOk="0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88;p51">
                <a:extLst>
                  <a:ext uri="{FF2B5EF4-FFF2-40B4-BE49-F238E27FC236}">
                    <a16:creationId xmlns:a16="http://schemas.microsoft.com/office/drawing/2014/main" id="{0B953480-30DF-416B-8625-EF10B595A633}"/>
                  </a:ext>
                </a:extLst>
              </p:cNvPr>
              <p:cNvSpPr/>
              <p:nvPr/>
            </p:nvSpPr>
            <p:spPr>
              <a:xfrm>
                <a:off x="9116628" y="4688252"/>
                <a:ext cx="1530738" cy="990674"/>
              </a:xfrm>
              <a:custGeom>
                <a:avLst/>
                <a:gdLst/>
                <a:ahLst/>
                <a:cxnLst/>
                <a:rect l="l" t="t" r="r" b="b"/>
                <a:pathLst>
                  <a:path w="71647" h="46369" extrusionOk="0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89;p51">
                <a:extLst>
                  <a:ext uri="{FF2B5EF4-FFF2-40B4-BE49-F238E27FC236}">
                    <a16:creationId xmlns:a16="http://schemas.microsoft.com/office/drawing/2014/main" id="{AC75E947-01B4-4D0A-875A-24174345D62A}"/>
                  </a:ext>
                </a:extLst>
              </p:cNvPr>
              <p:cNvSpPr/>
              <p:nvPr/>
            </p:nvSpPr>
            <p:spPr>
              <a:xfrm>
                <a:off x="8890095" y="4836098"/>
                <a:ext cx="425997" cy="270032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2639" extrusionOk="0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F8376-7326-4E87-A649-400EA1B028A7}"/>
              </a:ext>
            </a:extLst>
          </p:cNvPr>
          <p:cNvSpPr/>
          <p:nvPr/>
        </p:nvSpPr>
        <p:spPr>
          <a:xfrm>
            <a:off x="12696255" y="4667035"/>
            <a:ext cx="6701478" cy="44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E33642-3380-4A54-AF59-1F4819C9BC2A}"/>
              </a:ext>
            </a:extLst>
          </p:cNvPr>
          <p:cNvSpPr/>
          <p:nvPr/>
        </p:nvSpPr>
        <p:spPr>
          <a:xfrm>
            <a:off x="12696254" y="3697389"/>
            <a:ext cx="7218490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Lorem Ipsum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533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472;p55">
            <a:extLst>
              <a:ext uri="{FF2B5EF4-FFF2-40B4-BE49-F238E27FC236}">
                <a16:creationId xmlns:a16="http://schemas.microsoft.com/office/drawing/2014/main" id="{8B92B9DC-B1D1-4575-B090-5C2B5A375C53}"/>
              </a:ext>
            </a:extLst>
          </p:cNvPr>
          <p:cNvGrpSpPr/>
          <p:nvPr/>
        </p:nvGrpSpPr>
        <p:grpSpPr>
          <a:xfrm>
            <a:off x="1976150" y="1944419"/>
            <a:ext cx="9894420" cy="9828750"/>
            <a:chOff x="1172950" y="238100"/>
            <a:chExt cx="5273600" cy="5238600"/>
          </a:xfrm>
        </p:grpSpPr>
        <p:sp>
          <p:nvSpPr>
            <p:cNvPr id="4" name="Google Shape;1473;p55">
              <a:extLst>
                <a:ext uri="{FF2B5EF4-FFF2-40B4-BE49-F238E27FC236}">
                  <a16:creationId xmlns:a16="http://schemas.microsoft.com/office/drawing/2014/main" id="{6A2BC394-F39F-4CA4-90C9-20893FFF1D72}"/>
                </a:ext>
              </a:extLst>
            </p:cNvPr>
            <p:cNvSpPr/>
            <p:nvPr/>
          </p:nvSpPr>
          <p:spPr>
            <a:xfrm>
              <a:off x="1373000" y="2141600"/>
              <a:ext cx="1116650" cy="1135225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1474;p55">
              <a:extLst>
                <a:ext uri="{FF2B5EF4-FFF2-40B4-BE49-F238E27FC236}">
                  <a16:creationId xmlns:a16="http://schemas.microsoft.com/office/drawing/2014/main" id="{B04A0577-9866-488E-8EB0-F09AFA971503}"/>
                </a:ext>
              </a:extLst>
            </p:cNvPr>
            <p:cNvSpPr/>
            <p:nvPr/>
          </p:nvSpPr>
          <p:spPr>
            <a:xfrm>
              <a:off x="1323700" y="2061125"/>
              <a:ext cx="1212000" cy="169450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475;p55">
              <a:extLst>
                <a:ext uri="{FF2B5EF4-FFF2-40B4-BE49-F238E27FC236}">
                  <a16:creationId xmlns:a16="http://schemas.microsoft.com/office/drawing/2014/main" id="{0F5E2DB7-E5AA-41F4-8634-FD803EA36603}"/>
                </a:ext>
              </a:extLst>
            </p:cNvPr>
            <p:cNvSpPr/>
            <p:nvPr/>
          </p:nvSpPr>
          <p:spPr>
            <a:xfrm>
              <a:off x="1592425" y="2062075"/>
              <a:ext cx="93425" cy="1285350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476;p55">
              <a:extLst>
                <a:ext uri="{FF2B5EF4-FFF2-40B4-BE49-F238E27FC236}">
                  <a16:creationId xmlns:a16="http://schemas.microsoft.com/office/drawing/2014/main" id="{3A712097-698C-4106-911A-0ED6BDE32A93}"/>
                </a:ext>
              </a:extLst>
            </p:cNvPr>
            <p:cNvSpPr/>
            <p:nvPr/>
          </p:nvSpPr>
          <p:spPr>
            <a:xfrm>
              <a:off x="2172475" y="2062075"/>
              <a:ext cx="93425" cy="1285350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477;p55">
              <a:extLst>
                <a:ext uri="{FF2B5EF4-FFF2-40B4-BE49-F238E27FC236}">
                  <a16:creationId xmlns:a16="http://schemas.microsoft.com/office/drawing/2014/main" id="{CEBF39F2-502E-47D7-AF14-0CE15A8418B0}"/>
                </a:ext>
              </a:extLst>
            </p:cNvPr>
            <p:cNvSpPr/>
            <p:nvPr/>
          </p:nvSpPr>
          <p:spPr>
            <a:xfrm>
              <a:off x="3094250" y="4816775"/>
              <a:ext cx="607375" cy="408200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478;p55">
              <a:extLst>
                <a:ext uri="{FF2B5EF4-FFF2-40B4-BE49-F238E27FC236}">
                  <a16:creationId xmlns:a16="http://schemas.microsoft.com/office/drawing/2014/main" id="{3CCA78EE-F52A-4969-8FA8-C53F8F23EB15}"/>
                </a:ext>
              </a:extLst>
            </p:cNvPr>
            <p:cNvSpPr/>
            <p:nvPr/>
          </p:nvSpPr>
          <p:spPr>
            <a:xfrm>
              <a:off x="3225450" y="5082175"/>
              <a:ext cx="269925" cy="136400"/>
            </a:xfrm>
            <a:custGeom>
              <a:avLst/>
              <a:gdLst/>
              <a:ahLst/>
              <a:cxnLst/>
              <a:rect l="l" t="t" r="r" b="b"/>
              <a:pathLst>
                <a:path w="10797" h="5456" extrusionOk="0">
                  <a:moveTo>
                    <a:pt x="1563" y="1"/>
                  </a:moveTo>
                  <a:cubicBezTo>
                    <a:pt x="990" y="1"/>
                    <a:pt x="451" y="360"/>
                    <a:pt x="252" y="930"/>
                  </a:cubicBezTo>
                  <a:cubicBezTo>
                    <a:pt x="0" y="1650"/>
                    <a:pt x="383" y="2445"/>
                    <a:pt x="1104" y="2698"/>
                  </a:cubicBezTo>
                  <a:lnTo>
                    <a:pt x="8777" y="5378"/>
                  </a:lnTo>
                  <a:cubicBezTo>
                    <a:pt x="8927" y="5431"/>
                    <a:pt x="9080" y="5456"/>
                    <a:pt x="9231" y="5456"/>
                  </a:cubicBezTo>
                  <a:cubicBezTo>
                    <a:pt x="9805" y="5456"/>
                    <a:pt x="10345" y="5096"/>
                    <a:pt x="10545" y="4526"/>
                  </a:cubicBezTo>
                  <a:cubicBezTo>
                    <a:pt x="10797" y="3806"/>
                    <a:pt x="10413" y="3011"/>
                    <a:pt x="9693" y="2759"/>
                  </a:cubicBezTo>
                  <a:lnTo>
                    <a:pt x="2018" y="78"/>
                  </a:lnTo>
                  <a:cubicBezTo>
                    <a:pt x="1868" y="26"/>
                    <a:pt x="1714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479;p55">
              <a:extLst>
                <a:ext uri="{FF2B5EF4-FFF2-40B4-BE49-F238E27FC236}">
                  <a16:creationId xmlns:a16="http://schemas.microsoft.com/office/drawing/2014/main" id="{BD1B1DD6-3CF8-4F65-AC80-D46BF8EE1CC0}"/>
                </a:ext>
              </a:extLst>
            </p:cNvPr>
            <p:cNvSpPr/>
            <p:nvPr/>
          </p:nvSpPr>
          <p:spPr>
            <a:xfrm>
              <a:off x="3225150" y="4562925"/>
              <a:ext cx="354950" cy="574825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480;p55">
              <a:extLst>
                <a:ext uri="{FF2B5EF4-FFF2-40B4-BE49-F238E27FC236}">
                  <a16:creationId xmlns:a16="http://schemas.microsoft.com/office/drawing/2014/main" id="{EB832739-649A-4F86-B955-91A7E54E4BC9}"/>
                </a:ext>
              </a:extLst>
            </p:cNvPr>
            <p:cNvSpPr/>
            <p:nvPr/>
          </p:nvSpPr>
          <p:spPr>
            <a:xfrm>
              <a:off x="2542750" y="2127025"/>
              <a:ext cx="1265700" cy="2800025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481;p55">
              <a:extLst>
                <a:ext uri="{FF2B5EF4-FFF2-40B4-BE49-F238E27FC236}">
                  <a16:creationId xmlns:a16="http://schemas.microsoft.com/office/drawing/2014/main" id="{4956325C-DE61-4921-9BCE-C382C5B02E22}"/>
                </a:ext>
              </a:extLst>
            </p:cNvPr>
            <p:cNvSpPr/>
            <p:nvPr/>
          </p:nvSpPr>
          <p:spPr>
            <a:xfrm>
              <a:off x="2667500" y="780175"/>
              <a:ext cx="758050" cy="309200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82;p55">
              <a:extLst>
                <a:ext uri="{FF2B5EF4-FFF2-40B4-BE49-F238E27FC236}">
                  <a16:creationId xmlns:a16="http://schemas.microsoft.com/office/drawing/2014/main" id="{17011A1A-30BD-4A6B-BF9D-1EA5AD2B2981}"/>
                </a:ext>
              </a:extLst>
            </p:cNvPr>
            <p:cNvSpPr/>
            <p:nvPr/>
          </p:nvSpPr>
          <p:spPr>
            <a:xfrm>
              <a:off x="2853925" y="2617250"/>
              <a:ext cx="783075" cy="1983300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83;p55">
              <a:extLst>
                <a:ext uri="{FF2B5EF4-FFF2-40B4-BE49-F238E27FC236}">
                  <a16:creationId xmlns:a16="http://schemas.microsoft.com/office/drawing/2014/main" id="{51B9B25D-9DAD-4C71-B5A6-176EE1BE67D4}"/>
                </a:ext>
              </a:extLst>
            </p:cNvPr>
            <p:cNvSpPr/>
            <p:nvPr/>
          </p:nvSpPr>
          <p:spPr>
            <a:xfrm>
              <a:off x="1172950" y="3277650"/>
              <a:ext cx="1848000" cy="83750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484;p55">
              <a:extLst>
                <a:ext uri="{FF2B5EF4-FFF2-40B4-BE49-F238E27FC236}">
                  <a16:creationId xmlns:a16="http://schemas.microsoft.com/office/drawing/2014/main" id="{B857BC12-BF16-4BB7-AC7B-0B88E6F39007}"/>
                </a:ext>
              </a:extLst>
            </p:cNvPr>
            <p:cNvSpPr/>
            <p:nvPr/>
          </p:nvSpPr>
          <p:spPr>
            <a:xfrm>
              <a:off x="2606525" y="2351500"/>
              <a:ext cx="854700" cy="410550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485;p55">
              <a:extLst>
                <a:ext uri="{FF2B5EF4-FFF2-40B4-BE49-F238E27FC236}">
                  <a16:creationId xmlns:a16="http://schemas.microsoft.com/office/drawing/2014/main" id="{3278E9DD-17E2-464A-990E-03761B41E3CE}"/>
                </a:ext>
              </a:extLst>
            </p:cNvPr>
            <p:cNvSpPr/>
            <p:nvPr/>
          </p:nvSpPr>
          <p:spPr>
            <a:xfrm>
              <a:off x="2469500" y="827475"/>
              <a:ext cx="1448525" cy="88927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486;p55">
              <a:extLst>
                <a:ext uri="{FF2B5EF4-FFF2-40B4-BE49-F238E27FC236}">
                  <a16:creationId xmlns:a16="http://schemas.microsoft.com/office/drawing/2014/main" id="{B46A7F81-EC18-413D-BEAB-B9CF30847F06}"/>
                </a:ext>
              </a:extLst>
            </p:cNvPr>
            <p:cNvSpPr/>
            <p:nvPr/>
          </p:nvSpPr>
          <p:spPr>
            <a:xfrm>
              <a:off x="2324825" y="3584450"/>
              <a:ext cx="508850" cy="864575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487;p55">
              <a:extLst>
                <a:ext uri="{FF2B5EF4-FFF2-40B4-BE49-F238E27FC236}">
                  <a16:creationId xmlns:a16="http://schemas.microsoft.com/office/drawing/2014/main" id="{2BB6F229-2593-4678-BF74-5E155F4CF9B1}"/>
                </a:ext>
              </a:extLst>
            </p:cNvPr>
            <p:cNvSpPr/>
            <p:nvPr/>
          </p:nvSpPr>
          <p:spPr>
            <a:xfrm>
              <a:off x="2327775" y="3943475"/>
              <a:ext cx="864325" cy="509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488;p55">
              <a:extLst>
                <a:ext uri="{FF2B5EF4-FFF2-40B4-BE49-F238E27FC236}">
                  <a16:creationId xmlns:a16="http://schemas.microsoft.com/office/drawing/2014/main" id="{97AEF448-7C48-4480-8FF3-74C76E060FF2}"/>
                </a:ext>
              </a:extLst>
            </p:cNvPr>
            <p:cNvSpPr/>
            <p:nvPr/>
          </p:nvSpPr>
          <p:spPr>
            <a:xfrm>
              <a:off x="2332075" y="4436475"/>
              <a:ext cx="988375" cy="1710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489;p55">
              <a:extLst>
                <a:ext uri="{FF2B5EF4-FFF2-40B4-BE49-F238E27FC236}">
                  <a16:creationId xmlns:a16="http://schemas.microsoft.com/office/drawing/2014/main" id="{2EFC14C5-8853-4DE5-A8C6-433CC1FFA0B8}"/>
                </a:ext>
              </a:extLst>
            </p:cNvPr>
            <p:cNvSpPr/>
            <p:nvPr/>
          </p:nvSpPr>
          <p:spPr>
            <a:xfrm>
              <a:off x="2327825" y="4437600"/>
              <a:ext cx="864500" cy="508975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490;p55">
              <a:extLst>
                <a:ext uri="{FF2B5EF4-FFF2-40B4-BE49-F238E27FC236}">
                  <a16:creationId xmlns:a16="http://schemas.microsoft.com/office/drawing/2014/main" id="{2AB284BF-01D3-45E1-9EFC-D19141FD0BC4}"/>
                </a:ext>
              </a:extLst>
            </p:cNvPr>
            <p:cNvSpPr/>
            <p:nvPr/>
          </p:nvSpPr>
          <p:spPr>
            <a:xfrm>
              <a:off x="2324700" y="4440725"/>
              <a:ext cx="509000" cy="864525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491;p55">
              <a:extLst>
                <a:ext uri="{FF2B5EF4-FFF2-40B4-BE49-F238E27FC236}">
                  <a16:creationId xmlns:a16="http://schemas.microsoft.com/office/drawing/2014/main" id="{154A6018-3C69-4B45-9149-FD8E83ED0DF3}"/>
                </a:ext>
              </a:extLst>
            </p:cNvPr>
            <p:cNvSpPr/>
            <p:nvPr/>
          </p:nvSpPr>
          <p:spPr>
            <a:xfrm>
              <a:off x="2323525" y="4445000"/>
              <a:ext cx="17125" cy="988400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492;p55">
              <a:extLst>
                <a:ext uri="{FF2B5EF4-FFF2-40B4-BE49-F238E27FC236}">
                  <a16:creationId xmlns:a16="http://schemas.microsoft.com/office/drawing/2014/main" id="{CFBACF37-9453-4207-8A9B-7E419F34A565}"/>
                </a:ext>
              </a:extLst>
            </p:cNvPr>
            <p:cNvSpPr/>
            <p:nvPr/>
          </p:nvSpPr>
          <p:spPr>
            <a:xfrm>
              <a:off x="1830700" y="4440350"/>
              <a:ext cx="508875" cy="864575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493;p55">
              <a:extLst>
                <a:ext uri="{FF2B5EF4-FFF2-40B4-BE49-F238E27FC236}">
                  <a16:creationId xmlns:a16="http://schemas.microsoft.com/office/drawing/2014/main" id="{8CCE877F-DA1D-409A-9A42-EA8E00944526}"/>
                </a:ext>
              </a:extLst>
            </p:cNvPr>
            <p:cNvSpPr/>
            <p:nvPr/>
          </p:nvSpPr>
          <p:spPr>
            <a:xfrm>
              <a:off x="1471450" y="4456425"/>
              <a:ext cx="868425" cy="509050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494;p55">
              <a:extLst>
                <a:ext uri="{FF2B5EF4-FFF2-40B4-BE49-F238E27FC236}">
                  <a16:creationId xmlns:a16="http://schemas.microsoft.com/office/drawing/2014/main" id="{8D369D20-DD15-4D33-90C8-9FCA08A56D00}"/>
                </a:ext>
              </a:extLst>
            </p:cNvPr>
            <p:cNvSpPr/>
            <p:nvPr/>
          </p:nvSpPr>
          <p:spPr>
            <a:xfrm>
              <a:off x="1343775" y="4436475"/>
              <a:ext cx="988325" cy="1710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495;p55">
              <a:extLst>
                <a:ext uri="{FF2B5EF4-FFF2-40B4-BE49-F238E27FC236}">
                  <a16:creationId xmlns:a16="http://schemas.microsoft.com/office/drawing/2014/main" id="{2835DF48-491A-4963-ADD4-D14A4D3499CF}"/>
                </a:ext>
              </a:extLst>
            </p:cNvPr>
            <p:cNvSpPr/>
            <p:nvPr/>
          </p:nvSpPr>
          <p:spPr>
            <a:xfrm>
              <a:off x="1471875" y="3943450"/>
              <a:ext cx="864500" cy="509000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496;p55">
              <a:extLst>
                <a:ext uri="{FF2B5EF4-FFF2-40B4-BE49-F238E27FC236}">
                  <a16:creationId xmlns:a16="http://schemas.microsoft.com/office/drawing/2014/main" id="{D2AB4639-2BAE-4BD4-ABCA-DF27C6F92AA7}"/>
                </a:ext>
              </a:extLst>
            </p:cNvPr>
            <p:cNvSpPr/>
            <p:nvPr/>
          </p:nvSpPr>
          <p:spPr>
            <a:xfrm>
              <a:off x="1830525" y="3584800"/>
              <a:ext cx="509000" cy="864500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497;p55">
              <a:extLst>
                <a:ext uri="{FF2B5EF4-FFF2-40B4-BE49-F238E27FC236}">
                  <a16:creationId xmlns:a16="http://schemas.microsoft.com/office/drawing/2014/main" id="{ACF2747D-8CA0-4671-A400-6807A24EF96F}"/>
                </a:ext>
              </a:extLst>
            </p:cNvPr>
            <p:cNvSpPr/>
            <p:nvPr/>
          </p:nvSpPr>
          <p:spPr>
            <a:xfrm>
              <a:off x="2323525" y="3456700"/>
              <a:ext cx="17125" cy="988325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498;p55">
              <a:extLst>
                <a:ext uri="{FF2B5EF4-FFF2-40B4-BE49-F238E27FC236}">
                  <a16:creationId xmlns:a16="http://schemas.microsoft.com/office/drawing/2014/main" id="{719540FC-79BF-4885-8868-977873FAC995}"/>
                </a:ext>
              </a:extLst>
            </p:cNvPr>
            <p:cNvSpPr/>
            <p:nvPr/>
          </p:nvSpPr>
          <p:spPr>
            <a:xfrm>
              <a:off x="1300500" y="3413375"/>
              <a:ext cx="2063175" cy="2063325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499;p55">
              <a:extLst>
                <a:ext uri="{FF2B5EF4-FFF2-40B4-BE49-F238E27FC236}">
                  <a16:creationId xmlns:a16="http://schemas.microsoft.com/office/drawing/2014/main" id="{56D39EBE-8500-4B55-9A49-04F7AE2E9759}"/>
                </a:ext>
              </a:extLst>
            </p:cNvPr>
            <p:cNvSpPr/>
            <p:nvPr/>
          </p:nvSpPr>
          <p:spPr>
            <a:xfrm>
              <a:off x="1400250" y="3513175"/>
              <a:ext cx="1863700" cy="1863725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500;p55">
              <a:extLst>
                <a:ext uri="{FF2B5EF4-FFF2-40B4-BE49-F238E27FC236}">
                  <a16:creationId xmlns:a16="http://schemas.microsoft.com/office/drawing/2014/main" id="{2F5775DC-3C6C-4634-B414-668047854E80}"/>
                </a:ext>
              </a:extLst>
            </p:cNvPr>
            <p:cNvSpPr/>
            <p:nvPr/>
          </p:nvSpPr>
          <p:spPr>
            <a:xfrm>
              <a:off x="5407300" y="3584650"/>
              <a:ext cx="509300" cy="864325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501;p55">
              <a:extLst>
                <a:ext uri="{FF2B5EF4-FFF2-40B4-BE49-F238E27FC236}">
                  <a16:creationId xmlns:a16="http://schemas.microsoft.com/office/drawing/2014/main" id="{814EC97D-9461-410B-B2F0-F189DD70189B}"/>
                </a:ext>
              </a:extLst>
            </p:cNvPr>
            <p:cNvSpPr/>
            <p:nvPr/>
          </p:nvSpPr>
          <p:spPr>
            <a:xfrm>
              <a:off x="5426850" y="3961525"/>
              <a:ext cx="868400" cy="509075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502;p55">
              <a:extLst>
                <a:ext uri="{FF2B5EF4-FFF2-40B4-BE49-F238E27FC236}">
                  <a16:creationId xmlns:a16="http://schemas.microsoft.com/office/drawing/2014/main" id="{D586165C-B6B6-454D-BA34-18B4683ECAB7}"/>
                </a:ext>
              </a:extLst>
            </p:cNvPr>
            <p:cNvSpPr/>
            <p:nvPr/>
          </p:nvSpPr>
          <p:spPr>
            <a:xfrm>
              <a:off x="5414950" y="4436475"/>
              <a:ext cx="988350" cy="1710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503;p55">
              <a:extLst>
                <a:ext uri="{FF2B5EF4-FFF2-40B4-BE49-F238E27FC236}">
                  <a16:creationId xmlns:a16="http://schemas.microsoft.com/office/drawing/2014/main" id="{F195042D-1541-4209-83D2-DD2F2655718E}"/>
                </a:ext>
              </a:extLst>
            </p:cNvPr>
            <p:cNvSpPr/>
            <p:nvPr/>
          </p:nvSpPr>
          <p:spPr>
            <a:xfrm>
              <a:off x="5410675" y="4437600"/>
              <a:ext cx="864475" cy="509000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504;p55">
              <a:extLst>
                <a:ext uri="{FF2B5EF4-FFF2-40B4-BE49-F238E27FC236}">
                  <a16:creationId xmlns:a16="http://schemas.microsoft.com/office/drawing/2014/main" id="{9E07751B-F934-422B-93BF-B7C3A8F03442}"/>
                </a:ext>
              </a:extLst>
            </p:cNvPr>
            <p:cNvSpPr/>
            <p:nvPr/>
          </p:nvSpPr>
          <p:spPr>
            <a:xfrm>
              <a:off x="5407550" y="4440800"/>
              <a:ext cx="508975" cy="864500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505;p55">
              <a:extLst>
                <a:ext uri="{FF2B5EF4-FFF2-40B4-BE49-F238E27FC236}">
                  <a16:creationId xmlns:a16="http://schemas.microsoft.com/office/drawing/2014/main" id="{6D9A6701-ABCC-4CB4-AB54-136B8F29AFD6}"/>
                </a:ext>
              </a:extLst>
            </p:cNvPr>
            <p:cNvSpPr/>
            <p:nvPr/>
          </p:nvSpPr>
          <p:spPr>
            <a:xfrm>
              <a:off x="5406400" y="4445000"/>
              <a:ext cx="17125" cy="988400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506;p55">
              <a:extLst>
                <a:ext uri="{FF2B5EF4-FFF2-40B4-BE49-F238E27FC236}">
                  <a16:creationId xmlns:a16="http://schemas.microsoft.com/office/drawing/2014/main" id="{28BD58A5-A010-4D0A-A247-3FDF9E8F9FC3}"/>
                </a:ext>
              </a:extLst>
            </p:cNvPr>
            <p:cNvSpPr/>
            <p:nvPr/>
          </p:nvSpPr>
          <p:spPr>
            <a:xfrm>
              <a:off x="4913200" y="4440550"/>
              <a:ext cx="509275" cy="864325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507;p55">
              <a:extLst>
                <a:ext uri="{FF2B5EF4-FFF2-40B4-BE49-F238E27FC236}">
                  <a16:creationId xmlns:a16="http://schemas.microsoft.com/office/drawing/2014/main" id="{3526DC93-97B9-4874-AB4F-557795C6C622}"/>
                </a:ext>
              </a:extLst>
            </p:cNvPr>
            <p:cNvSpPr/>
            <p:nvPr/>
          </p:nvSpPr>
          <p:spPr>
            <a:xfrm>
              <a:off x="4567175" y="4457475"/>
              <a:ext cx="868425" cy="509050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508;p55">
              <a:extLst>
                <a:ext uri="{FF2B5EF4-FFF2-40B4-BE49-F238E27FC236}">
                  <a16:creationId xmlns:a16="http://schemas.microsoft.com/office/drawing/2014/main" id="{97DB3ACB-1A28-4C6F-8B40-3244E3F4FBC0}"/>
                </a:ext>
              </a:extLst>
            </p:cNvPr>
            <p:cNvSpPr/>
            <p:nvPr/>
          </p:nvSpPr>
          <p:spPr>
            <a:xfrm>
              <a:off x="4426625" y="4436475"/>
              <a:ext cx="988350" cy="1710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509;p55">
              <a:extLst>
                <a:ext uri="{FF2B5EF4-FFF2-40B4-BE49-F238E27FC236}">
                  <a16:creationId xmlns:a16="http://schemas.microsoft.com/office/drawing/2014/main" id="{6D719FE5-369B-4016-B0EE-6BDF11CE0260}"/>
                </a:ext>
              </a:extLst>
            </p:cNvPr>
            <p:cNvSpPr/>
            <p:nvPr/>
          </p:nvSpPr>
          <p:spPr>
            <a:xfrm>
              <a:off x="4554775" y="3943475"/>
              <a:ext cx="864475" cy="508975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510;p55">
              <a:extLst>
                <a:ext uri="{FF2B5EF4-FFF2-40B4-BE49-F238E27FC236}">
                  <a16:creationId xmlns:a16="http://schemas.microsoft.com/office/drawing/2014/main" id="{80C1A978-1E0F-4F04-A7C2-D41530F32353}"/>
                </a:ext>
              </a:extLst>
            </p:cNvPr>
            <p:cNvSpPr/>
            <p:nvPr/>
          </p:nvSpPr>
          <p:spPr>
            <a:xfrm>
              <a:off x="4913375" y="3584800"/>
              <a:ext cx="509000" cy="864500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511;p55">
              <a:extLst>
                <a:ext uri="{FF2B5EF4-FFF2-40B4-BE49-F238E27FC236}">
                  <a16:creationId xmlns:a16="http://schemas.microsoft.com/office/drawing/2014/main" id="{676E41F1-026C-4DF5-9CF7-8E08D843CEDA}"/>
                </a:ext>
              </a:extLst>
            </p:cNvPr>
            <p:cNvSpPr/>
            <p:nvPr/>
          </p:nvSpPr>
          <p:spPr>
            <a:xfrm>
              <a:off x="5406400" y="3456700"/>
              <a:ext cx="17125" cy="988325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512;p55">
              <a:extLst>
                <a:ext uri="{FF2B5EF4-FFF2-40B4-BE49-F238E27FC236}">
                  <a16:creationId xmlns:a16="http://schemas.microsoft.com/office/drawing/2014/main" id="{858AAC4B-F9F2-45FA-AE9E-F86758A946D1}"/>
                </a:ext>
              </a:extLst>
            </p:cNvPr>
            <p:cNvSpPr/>
            <p:nvPr/>
          </p:nvSpPr>
          <p:spPr>
            <a:xfrm>
              <a:off x="5269775" y="4299850"/>
              <a:ext cx="290375" cy="290375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513;p55">
              <a:extLst>
                <a:ext uri="{FF2B5EF4-FFF2-40B4-BE49-F238E27FC236}">
                  <a16:creationId xmlns:a16="http://schemas.microsoft.com/office/drawing/2014/main" id="{77E9E671-DFFE-454A-BFAF-1340FC50E984}"/>
                </a:ext>
              </a:extLst>
            </p:cNvPr>
            <p:cNvSpPr/>
            <p:nvPr/>
          </p:nvSpPr>
          <p:spPr>
            <a:xfrm>
              <a:off x="4383400" y="3413375"/>
              <a:ext cx="2063150" cy="2063325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514;p55">
              <a:extLst>
                <a:ext uri="{FF2B5EF4-FFF2-40B4-BE49-F238E27FC236}">
                  <a16:creationId xmlns:a16="http://schemas.microsoft.com/office/drawing/2014/main" id="{1DB769B6-5419-4A69-96A0-10EBF355241E}"/>
                </a:ext>
              </a:extLst>
            </p:cNvPr>
            <p:cNvSpPr/>
            <p:nvPr/>
          </p:nvSpPr>
          <p:spPr>
            <a:xfrm>
              <a:off x="4483125" y="3513175"/>
              <a:ext cx="1863700" cy="1863725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515;p55">
              <a:extLst>
                <a:ext uri="{FF2B5EF4-FFF2-40B4-BE49-F238E27FC236}">
                  <a16:creationId xmlns:a16="http://schemas.microsoft.com/office/drawing/2014/main" id="{FE0FA8F4-FF74-4CD5-969C-CAA55ED05C14}"/>
                </a:ext>
              </a:extLst>
            </p:cNvPr>
            <p:cNvSpPr/>
            <p:nvPr/>
          </p:nvSpPr>
          <p:spPr>
            <a:xfrm>
              <a:off x="2307975" y="4272175"/>
              <a:ext cx="1296050" cy="611625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516;p55">
              <a:extLst>
                <a:ext uri="{FF2B5EF4-FFF2-40B4-BE49-F238E27FC236}">
                  <a16:creationId xmlns:a16="http://schemas.microsoft.com/office/drawing/2014/main" id="{D7EE8B9F-9F9A-441D-AA6A-5D15F5F02179}"/>
                </a:ext>
              </a:extLst>
            </p:cNvPr>
            <p:cNvSpPr/>
            <p:nvPr/>
          </p:nvSpPr>
          <p:spPr>
            <a:xfrm>
              <a:off x="2186925" y="4299850"/>
              <a:ext cx="290375" cy="290375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517;p55">
              <a:extLst>
                <a:ext uri="{FF2B5EF4-FFF2-40B4-BE49-F238E27FC236}">
                  <a16:creationId xmlns:a16="http://schemas.microsoft.com/office/drawing/2014/main" id="{6C7186EC-3D30-46C2-A5A8-3FEBD59EF6D8}"/>
                </a:ext>
              </a:extLst>
            </p:cNvPr>
            <p:cNvSpPr/>
            <p:nvPr/>
          </p:nvSpPr>
          <p:spPr>
            <a:xfrm>
              <a:off x="3232150" y="4252450"/>
              <a:ext cx="660125" cy="660175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518;p55">
              <a:extLst>
                <a:ext uri="{FF2B5EF4-FFF2-40B4-BE49-F238E27FC236}">
                  <a16:creationId xmlns:a16="http://schemas.microsoft.com/office/drawing/2014/main" id="{1D21C30C-9A3D-443F-B18B-AC52350490B7}"/>
                </a:ext>
              </a:extLst>
            </p:cNvPr>
            <p:cNvSpPr/>
            <p:nvPr/>
          </p:nvSpPr>
          <p:spPr>
            <a:xfrm>
              <a:off x="2266350" y="2987075"/>
              <a:ext cx="987475" cy="1497550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519;p55">
              <a:extLst>
                <a:ext uri="{FF2B5EF4-FFF2-40B4-BE49-F238E27FC236}">
                  <a16:creationId xmlns:a16="http://schemas.microsoft.com/office/drawing/2014/main" id="{B73DEC1B-0C51-4BB1-A864-D93590DD45D8}"/>
                </a:ext>
              </a:extLst>
            </p:cNvPr>
            <p:cNvSpPr/>
            <p:nvPr/>
          </p:nvSpPr>
          <p:spPr>
            <a:xfrm>
              <a:off x="4819300" y="3000125"/>
              <a:ext cx="668000" cy="1471200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520;p55">
              <a:extLst>
                <a:ext uri="{FF2B5EF4-FFF2-40B4-BE49-F238E27FC236}">
                  <a16:creationId xmlns:a16="http://schemas.microsoft.com/office/drawing/2014/main" id="{C485802B-099C-47A2-BDF0-D22FB17BC801}"/>
                </a:ext>
              </a:extLst>
            </p:cNvPr>
            <p:cNvSpPr/>
            <p:nvPr/>
          </p:nvSpPr>
          <p:spPr>
            <a:xfrm>
              <a:off x="3575100" y="3158825"/>
              <a:ext cx="1438750" cy="1415950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521;p55">
              <a:extLst>
                <a:ext uri="{FF2B5EF4-FFF2-40B4-BE49-F238E27FC236}">
                  <a16:creationId xmlns:a16="http://schemas.microsoft.com/office/drawing/2014/main" id="{05C8A60F-744C-4585-9D22-BC0BD3CB4C6A}"/>
                </a:ext>
              </a:extLst>
            </p:cNvPr>
            <p:cNvSpPr/>
            <p:nvPr/>
          </p:nvSpPr>
          <p:spPr>
            <a:xfrm>
              <a:off x="3111100" y="2488225"/>
              <a:ext cx="2482350" cy="615775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522;p55">
              <a:extLst>
                <a:ext uri="{FF2B5EF4-FFF2-40B4-BE49-F238E27FC236}">
                  <a16:creationId xmlns:a16="http://schemas.microsoft.com/office/drawing/2014/main" id="{D6CCC93D-2FB4-48FA-BD61-5B74390ACEFB}"/>
                </a:ext>
              </a:extLst>
            </p:cNvPr>
            <p:cNvSpPr/>
            <p:nvPr/>
          </p:nvSpPr>
          <p:spPr>
            <a:xfrm>
              <a:off x="2497750" y="1716500"/>
              <a:ext cx="2183075" cy="2150000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523;p55">
              <a:extLst>
                <a:ext uri="{FF2B5EF4-FFF2-40B4-BE49-F238E27FC236}">
                  <a16:creationId xmlns:a16="http://schemas.microsoft.com/office/drawing/2014/main" id="{2B01B68C-72CF-44F4-AFEE-294D8EB907D6}"/>
                </a:ext>
              </a:extLst>
            </p:cNvPr>
            <p:cNvSpPr/>
            <p:nvPr/>
          </p:nvSpPr>
          <p:spPr>
            <a:xfrm>
              <a:off x="4709200" y="487925"/>
              <a:ext cx="461925" cy="46450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524;p55">
              <a:extLst>
                <a:ext uri="{FF2B5EF4-FFF2-40B4-BE49-F238E27FC236}">
                  <a16:creationId xmlns:a16="http://schemas.microsoft.com/office/drawing/2014/main" id="{A6F703DA-3BBD-4DD9-B4ED-AB1EC3FD1D65}"/>
                </a:ext>
              </a:extLst>
            </p:cNvPr>
            <p:cNvSpPr/>
            <p:nvPr/>
          </p:nvSpPr>
          <p:spPr>
            <a:xfrm>
              <a:off x="4076025" y="403475"/>
              <a:ext cx="861450" cy="542325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525;p55">
              <a:extLst>
                <a:ext uri="{FF2B5EF4-FFF2-40B4-BE49-F238E27FC236}">
                  <a16:creationId xmlns:a16="http://schemas.microsoft.com/office/drawing/2014/main" id="{E45C86D2-AB39-458E-97A9-DC0A08710557}"/>
                </a:ext>
              </a:extLst>
            </p:cNvPr>
            <p:cNvSpPr/>
            <p:nvPr/>
          </p:nvSpPr>
          <p:spPr>
            <a:xfrm>
              <a:off x="4140225" y="238100"/>
              <a:ext cx="701050" cy="296475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526;p55">
              <a:extLst>
                <a:ext uri="{FF2B5EF4-FFF2-40B4-BE49-F238E27FC236}">
                  <a16:creationId xmlns:a16="http://schemas.microsoft.com/office/drawing/2014/main" id="{CFFEBF1A-B955-43F4-A34A-1508748A2CAB}"/>
                </a:ext>
              </a:extLst>
            </p:cNvPr>
            <p:cNvSpPr/>
            <p:nvPr/>
          </p:nvSpPr>
          <p:spPr>
            <a:xfrm>
              <a:off x="4127800" y="534550"/>
              <a:ext cx="781250" cy="717400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527;p55">
              <a:extLst>
                <a:ext uri="{FF2B5EF4-FFF2-40B4-BE49-F238E27FC236}">
                  <a16:creationId xmlns:a16="http://schemas.microsoft.com/office/drawing/2014/main" id="{4E7CAA25-4D34-4AEA-8CE4-8283CDEF7EB2}"/>
                </a:ext>
              </a:extLst>
            </p:cNvPr>
            <p:cNvSpPr/>
            <p:nvPr/>
          </p:nvSpPr>
          <p:spPr>
            <a:xfrm>
              <a:off x="3790475" y="990250"/>
              <a:ext cx="1473575" cy="1537700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528;p55">
              <a:extLst>
                <a:ext uri="{FF2B5EF4-FFF2-40B4-BE49-F238E27FC236}">
                  <a16:creationId xmlns:a16="http://schemas.microsoft.com/office/drawing/2014/main" id="{61F73677-E180-4699-AF14-556D090ADE67}"/>
                </a:ext>
              </a:extLst>
            </p:cNvPr>
            <p:cNvSpPr/>
            <p:nvPr/>
          </p:nvSpPr>
          <p:spPr>
            <a:xfrm>
              <a:off x="4360125" y="559125"/>
              <a:ext cx="188875" cy="221200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529;p55">
              <a:extLst>
                <a:ext uri="{FF2B5EF4-FFF2-40B4-BE49-F238E27FC236}">
                  <a16:creationId xmlns:a16="http://schemas.microsoft.com/office/drawing/2014/main" id="{89DA0D79-81F0-4C3D-A3FE-AE955CD29A2A}"/>
                </a:ext>
              </a:extLst>
            </p:cNvPr>
            <p:cNvSpPr/>
            <p:nvPr/>
          </p:nvSpPr>
          <p:spPr>
            <a:xfrm>
              <a:off x="4445125" y="534375"/>
              <a:ext cx="573400" cy="145450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530;p55">
              <a:extLst>
                <a:ext uri="{FF2B5EF4-FFF2-40B4-BE49-F238E27FC236}">
                  <a16:creationId xmlns:a16="http://schemas.microsoft.com/office/drawing/2014/main" id="{DFD443BA-39AD-48D8-A734-4AE15ABA64B5}"/>
                </a:ext>
              </a:extLst>
            </p:cNvPr>
            <p:cNvSpPr/>
            <p:nvPr/>
          </p:nvSpPr>
          <p:spPr>
            <a:xfrm>
              <a:off x="4976700" y="2327550"/>
              <a:ext cx="422525" cy="355925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531;p55">
              <a:extLst>
                <a:ext uri="{FF2B5EF4-FFF2-40B4-BE49-F238E27FC236}">
                  <a16:creationId xmlns:a16="http://schemas.microsoft.com/office/drawing/2014/main" id="{5F1E9216-9E3A-430A-B4D6-1822940275D1}"/>
                </a:ext>
              </a:extLst>
            </p:cNvPr>
            <p:cNvSpPr/>
            <p:nvPr/>
          </p:nvSpPr>
          <p:spPr>
            <a:xfrm>
              <a:off x="3579000" y="3736050"/>
              <a:ext cx="607375" cy="408225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532;p55">
              <a:extLst>
                <a:ext uri="{FF2B5EF4-FFF2-40B4-BE49-F238E27FC236}">
                  <a16:creationId xmlns:a16="http://schemas.microsoft.com/office/drawing/2014/main" id="{AE2F42A8-2EB6-4E4B-BDA3-11795BA21A69}"/>
                </a:ext>
              </a:extLst>
            </p:cNvPr>
            <p:cNvSpPr/>
            <p:nvPr/>
          </p:nvSpPr>
          <p:spPr>
            <a:xfrm>
              <a:off x="3460925" y="4481125"/>
              <a:ext cx="202825" cy="202875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533;p55">
              <a:extLst>
                <a:ext uri="{FF2B5EF4-FFF2-40B4-BE49-F238E27FC236}">
                  <a16:creationId xmlns:a16="http://schemas.microsoft.com/office/drawing/2014/main" id="{10D92000-CAD3-49AD-974A-2580EE6C98B9}"/>
                </a:ext>
              </a:extLst>
            </p:cNvPr>
            <p:cNvSpPr/>
            <p:nvPr/>
          </p:nvSpPr>
          <p:spPr>
            <a:xfrm>
              <a:off x="3710150" y="4001475"/>
              <a:ext cx="269950" cy="136400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534;p55">
              <a:extLst>
                <a:ext uri="{FF2B5EF4-FFF2-40B4-BE49-F238E27FC236}">
                  <a16:creationId xmlns:a16="http://schemas.microsoft.com/office/drawing/2014/main" id="{33A2242C-9D25-4E2F-9858-8658219A9AF3}"/>
                </a:ext>
              </a:extLst>
            </p:cNvPr>
            <p:cNvSpPr/>
            <p:nvPr/>
          </p:nvSpPr>
          <p:spPr>
            <a:xfrm>
              <a:off x="3512625" y="4071175"/>
              <a:ext cx="354950" cy="574825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535;p55">
              <a:extLst>
                <a:ext uri="{FF2B5EF4-FFF2-40B4-BE49-F238E27FC236}">
                  <a16:creationId xmlns:a16="http://schemas.microsoft.com/office/drawing/2014/main" id="{DDFABBD1-3E71-4969-9343-8D51CCE21CCB}"/>
                </a:ext>
              </a:extLst>
            </p:cNvPr>
            <p:cNvSpPr/>
            <p:nvPr/>
          </p:nvSpPr>
          <p:spPr>
            <a:xfrm>
              <a:off x="2667500" y="955100"/>
              <a:ext cx="1742275" cy="1131825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536;p55">
              <a:extLst>
                <a:ext uri="{FF2B5EF4-FFF2-40B4-BE49-F238E27FC236}">
                  <a16:creationId xmlns:a16="http://schemas.microsoft.com/office/drawing/2014/main" id="{47F68CC7-5FA2-4186-B4A5-5B32861B5A5E}"/>
                </a:ext>
              </a:extLst>
            </p:cNvPr>
            <p:cNvSpPr/>
            <p:nvPr/>
          </p:nvSpPr>
          <p:spPr>
            <a:xfrm>
              <a:off x="2840125" y="1312550"/>
              <a:ext cx="1214575" cy="565625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537;p55">
              <a:extLst>
                <a:ext uri="{FF2B5EF4-FFF2-40B4-BE49-F238E27FC236}">
                  <a16:creationId xmlns:a16="http://schemas.microsoft.com/office/drawing/2014/main" id="{C5053461-EEF6-4052-8D20-0375C96B4666}"/>
                </a:ext>
              </a:extLst>
            </p:cNvPr>
            <p:cNvSpPr/>
            <p:nvPr/>
          </p:nvSpPr>
          <p:spPr>
            <a:xfrm>
              <a:off x="3313700" y="863550"/>
              <a:ext cx="1163300" cy="441425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538;p55">
              <a:extLst>
                <a:ext uri="{FF2B5EF4-FFF2-40B4-BE49-F238E27FC236}">
                  <a16:creationId xmlns:a16="http://schemas.microsoft.com/office/drawing/2014/main" id="{92A94BA5-BFFC-445B-831F-A4AE0B72FE3E}"/>
                </a:ext>
              </a:extLst>
            </p:cNvPr>
            <p:cNvSpPr/>
            <p:nvPr/>
          </p:nvSpPr>
          <p:spPr>
            <a:xfrm>
              <a:off x="2685375" y="1109975"/>
              <a:ext cx="708150" cy="512550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5038948-EB92-4AF6-850A-3D433FE0AC71}"/>
              </a:ext>
            </a:extLst>
          </p:cNvPr>
          <p:cNvSpPr/>
          <p:nvPr/>
        </p:nvSpPr>
        <p:spPr>
          <a:xfrm>
            <a:off x="13276937" y="4802582"/>
            <a:ext cx="6701478" cy="44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2B528C-F68E-4A19-A779-8AE2F3B21CA3}"/>
              </a:ext>
            </a:extLst>
          </p:cNvPr>
          <p:cNvSpPr/>
          <p:nvPr/>
        </p:nvSpPr>
        <p:spPr>
          <a:xfrm>
            <a:off x="13276936" y="3832935"/>
            <a:ext cx="7588413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Lorem Ipsum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5204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244;p57">
            <a:extLst>
              <a:ext uri="{FF2B5EF4-FFF2-40B4-BE49-F238E27FC236}">
                <a16:creationId xmlns:a16="http://schemas.microsoft.com/office/drawing/2014/main" id="{47195D66-7584-45B5-B111-FCBD9A0F312C}"/>
              </a:ext>
            </a:extLst>
          </p:cNvPr>
          <p:cNvGrpSpPr/>
          <p:nvPr/>
        </p:nvGrpSpPr>
        <p:grpSpPr>
          <a:xfrm>
            <a:off x="3176881" y="2295862"/>
            <a:ext cx="9383610" cy="9797775"/>
            <a:chOff x="1301275" y="238125"/>
            <a:chExt cx="5016750" cy="5238175"/>
          </a:xfrm>
        </p:grpSpPr>
        <p:sp>
          <p:nvSpPr>
            <p:cNvPr id="3" name="Google Shape;2245;p57">
              <a:extLst>
                <a:ext uri="{FF2B5EF4-FFF2-40B4-BE49-F238E27FC236}">
                  <a16:creationId xmlns:a16="http://schemas.microsoft.com/office/drawing/2014/main" id="{9D269074-D378-410B-8557-D49827481B96}"/>
                </a:ext>
              </a:extLst>
            </p:cNvPr>
            <p:cNvSpPr/>
            <p:nvPr/>
          </p:nvSpPr>
          <p:spPr>
            <a:xfrm>
              <a:off x="1301275" y="5229900"/>
              <a:ext cx="4966425" cy="246400"/>
            </a:xfrm>
            <a:custGeom>
              <a:avLst/>
              <a:gdLst/>
              <a:ahLst/>
              <a:cxnLst/>
              <a:rect l="l" t="t" r="r" b="b"/>
              <a:pathLst>
                <a:path w="198657" h="9856" extrusionOk="0">
                  <a:moveTo>
                    <a:pt x="99328" y="0"/>
                  </a:moveTo>
                  <a:cubicBezTo>
                    <a:pt x="72985" y="0"/>
                    <a:pt x="47720" y="519"/>
                    <a:pt x="29092" y="1443"/>
                  </a:cubicBezTo>
                  <a:cubicBezTo>
                    <a:pt x="10465" y="2368"/>
                    <a:pt x="0" y="3621"/>
                    <a:pt x="0" y="4928"/>
                  </a:cubicBezTo>
                  <a:cubicBezTo>
                    <a:pt x="0" y="6235"/>
                    <a:pt x="10465" y="7489"/>
                    <a:pt x="29092" y="8413"/>
                  </a:cubicBezTo>
                  <a:cubicBezTo>
                    <a:pt x="47720" y="9337"/>
                    <a:pt x="72985" y="9856"/>
                    <a:pt x="99328" y="9856"/>
                  </a:cubicBezTo>
                  <a:cubicBezTo>
                    <a:pt x="125671" y="9856"/>
                    <a:pt x="150936" y="9337"/>
                    <a:pt x="169564" y="8413"/>
                  </a:cubicBezTo>
                  <a:cubicBezTo>
                    <a:pt x="188191" y="7489"/>
                    <a:pt x="198656" y="6235"/>
                    <a:pt x="198656" y="4928"/>
                  </a:cubicBezTo>
                  <a:cubicBezTo>
                    <a:pt x="198656" y="3621"/>
                    <a:pt x="188191" y="2368"/>
                    <a:pt x="169564" y="1443"/>
                  </a:cubicBezTo>
                  <a:cubicBezTo>
                    <a:pt x="150936" y="519"/>
                    <a:pt x="125671" y="0"/>
                    <a:pt x="99328" y="0"/>
                  </a:cubicBezTo>
                  <a:close/>
                </a:path>
              </a:pathLst>
            </a:custGeom>
            <a:solidFill>
              <a:srgbClr val="F3DEAE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246;p57">
              <a:extLst>
                <a:ext uri="{FF2B5EF4-FFF2-40B4-BE49-F238E27FC236}">
                  <a16:creationId xmlns:a16="http://schemas.microsoft.com/office/drawing/2014/main" id="{2836E9FE-BC6A-413C-AFE9-AB11175AAE9C}"/>
                </a:ext>
              </a:extLst>
            </p:cNvPr>
            <p:cNvSpPr/>
            <p:nvPr/>
          </p:nvSpPr>
          <p:spPr>
            <a:xfrm>
              <a:off x="3594125" y="620825"/>
              <a:ext cx="688525" cy="924350"/>
            </a:xfrm>
            <a:custGeom>
              <a:avLst/>
              <a:gdLst/>
              <a:ahLst/>
              <a:cxnLst/>
              <a:rect l="l" t="t" r="r" b="b"/>
              <a:pathLst>
                <a:path w="27541" h="36974" extrusionOk="0">
                  <a:moveTo>
                    <a:pt x="26472" y="1"/>
                  </a:moveTo>
                  <a:lnTo>
                    <a:pt x="26472" y="1"/>
                  </a:lnTo>
                  <a:cubicBezTo>
                    <a:pt x="26472" y="1"/>
                    <a:pt x="24718" y="155"/>
                    <a:pt x="21857" y="1946"/>
                  </a:cubicBezTo>
                  <a:cubicBezTo>
                    <a:pt x="18996" y="3739"/>
                    <a:pt x="1" y="29221"/>
                    <a:pt x="1" y="29221"/>
                  </a:cubicBezTo>
                  <a:lnTo>
                    <a:pt x="992" y="35820"/>
                  </a:lnTo>
                  <a:cubicBezTo>
                    <a:pt x="992" y="35820"/>
                    <a:pt x="3179" y="36973"/>
                    <a:pt x="4816" y="36973"/>
                  </a:cubicBezTo>
                  <a:cubicBezTo>
                    <a:pt x="5939" y="36973"/>
                    <a:pt x="6802" y="36430"/>
                    <a:pt x="6523" y="34599"/>
                  </a:cubicBezTo>
                  <a:cubicBezTo>
                    <a:pt x="5838" y="30098"/>
                    <a:pt x="7934" y="27885"/>
                    <a:pt x="10643" y="24490"/>
                  </a:cubicBezTo>
                  <a:cubicBezTo>
                    <a:pt x="13351" y="21095"/>
                    <a:pt x="20446" y="13962"/>
                    <a:pt x="23459" y="11406"/>
                  </a:cubicBezTo>
                  <a:cubicBezTo>
                    <a:pt x="26472" y="8851"/>
                    <a:pt x="27540" y="3205"/>
                    <a:pt x="2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247;p57">
              <a:extLst>
                <a:ext uri="{FF2B5EF4-FFF2-40B4-BE49-F238E27FC236}">
                  <a16:creationId xmlns:a16="http://schemas.microsoft.com/office/drawing/2014/main" id="{09E48D62-F0CC-491E-95CE-AAF5B7BCBD5A}"/>
                </a:ext>
              </a:extLst>
            </p:cNvPr>
            <p:cNvSpPr/>
            <p:nvPr/>
          </p:nvSpPr>
          <p:spPr>
            <a:xfrm>
              <a:off x="4367925" y="1773175"/>
              <a:ext cx="469775" cy="241000"/>
            </a:xfrm>
            <a:custGeom>
              <a:avLst/>
              <a:gdLst/>
              <a:ahLst/>
              <a:cxnLst/>
              <a:rect l="l" t="t" r="r" b="b"/>
              <a:pathLst>
                <a:path w="18791" h="9640" extrusionOk="0">
                  <a:moveTo>
                    <a:pt x="7469" y="1"/>
                  </a:moveTo>
                  <a:cubicBezTo>
                    <a:pt x="5108" y="1"/>
                    <a:pt x="2557" y="436"/>
                    <a:pt x="1" y="1211"/>
                  </a:cubicBezTo>
                  <a:lnTo>
                    <a:pt x="580" y="7512"/>
                  </a:lnTo>
                  <a:cubicBezTo>
                    <a:pt x="580" y="7512"/>
                    <a:pt x="659" y="7517"/>
                    <a:pt x="796" y="7517"/>
                  </a:cubicBezTo>
                  <a:cubicBezTo>
                    <a:pt x="1490" y="7517"/>
                    <a:pt x="3670" y="7390"/>
                    <a:pt x="4622" y="5851"/>
                  </a:cubicBezTo>
                  <a:cubicBezTo>
                    <a:pt x="4551" y="4478"/>
                    <a:pt x="6037" y="3600"/>
                    <a:pt x="6828" y="3600"/>
                  </a:cubicBezTo>
                  <a:cubicBezTo>
                    <a:pt x="6858" y="3600"/>
                    <a:pt x="6887" y="3601"/>
                    <a:pt x="6915" y="3603"/>
                  </a:cubicBezTo>
                  <a:cubicBezTo>
                    <a:pt x="7679" y="3673"/>
                    <a:pt x="8383" y="3962"/>
                    <a:pt x="9574" y="4198"/>
                  </a:cubicBezTo>
                  <a:cubicBezTo>
                    <a:pt x="11152" y="5809"/>
                    <a:pt x="9592" y="7820"/>
                    <a:pt x="8688" y="8188"/>
                  </a:cubicBezTo>
                  <a:cubicBezTo>
                    <a:pt x="8760" y="8526"/>
                    <a:pt x="10023" y="9640"/>
                    <a:pt x="12180" y="9640"/>
                  </a:cubicBezTo>
                  <a:cubicBezTo>
                    <a:pt x="12639" y="9640"/>
                    <a:pt x="13139" y="9589"/>
                    <a:pt x="13677" y="9470"/>
                  </a:cubicBezTo>
                  <a:cubicBezTo>
                    <a:pt x="16739" y="8790"/>
                    <a:pt x="18790" y="4720"/>
                    <a:pt x="14619" y="1896"/>
                  </a:cubicBezTo>
                  <a:cubicBezTo>
                    <a:pt x="12679" y="583"/>
                    <a:pt x="10201" y="1"/>
                    <a:pt x="7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248;p57">
              <a:extLst>
                <a:ext uri="{FF2B5EF4-FFF2-40B4-BE49-F238E27FC236}">
                  <a16:creationId xmlns:a16="http://schemas.microsoft.com/office/drawing/2014/main" id="{D36F9F8E-A8B1-4EDD-890C-65FA0478DA42}"/>
                </a:ext>
              </a:extLst>
            </p:cNvPr>
            <p:cNvSpPr/>
            <p:nvPr/>
          </p:nvSpPr>
          <p:spPr>
            <a:xfrm>
              <a:off x="3408875" y="1176250"/>
              <a:ext cx="1095200" cy="848500"/>
            </a:xfrm>
            <a:custGeom>
              <a:avLst/>
              <a:gdLst/>
              <a:ahLst/>
              <a:cxnLst/>
              <a:rect l="l" t="t" r="r" b="b"/>
              <a:pathLst>
                <a:path w="43808" h="33940" extrusionOk="0">
                  <a:moveTo>
                    <a:pt x="5238" y="0"/>
                  </a:moveTo>
                  <a:cubicBezTo>
                    <a:pt x="4901" y="0"/>
                    <a:pt x="4553" y="35"/>
                    <a:pt x="4194" y="106"/>
                  </a:cubicBezTo>
                  <a:cubicBezTo>
                    <a:pt x="1991" y="541"/>
                    <a:pt x="0" y="2843"/>
                    <a:pt x="643" y="7394"/>
                  </a:cubicBezTo>
                  <a:cubicBezTo>
                    <a:pt x="1683" y="14749"/>
                    <a:pt x="8057" y="33939"/>
                    <a:pt x="30832" y="33939"/>
                  </a:cubicBezTo>
                  <a:cubicBezTo>
                    <a:pt x="34673" y="33939"/>
                    <a:pt x="38980" y="33393"/>
                    <a:pt x="43807" y="32153"/>
                  </a:cubicBezTo>
                  <a:lnTo>
                    <a:pt x="40537" y="23838"/>
                  </a:lnTo>
                  <a:cubicBezTo>
                    <a:pt x="40537" y="23838"/>
                    <a:pt x="37712" y="24235"/>
                    <a:pt x="34046" y="24235"/>
                  </a:cubicBezTo>
                  <a:cubicBezTo>
                    <a:pt x="30378" y="24235"/>
                    <a:pt x="25869" y="23837"/>
                    <a:pt x="22505" y="22249"/>
                  </a:cubicBezTo>
                  <a:cubicBezTo>
                    <a:pt x="15264" y="18830"/>
                    <a:pt x="13619" y="12105"/>
                    <a:pt x="11668" y="6834"/>
                  </a:cubicBezTo>
                  <a:cubicBezTo>
                    <a:pt x="10003" y="2340"/>
                    <a:pt x="7983" y="0"/>
                    <a:pt x="5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249;p57">
              <a:extLst>
                <a:ext uri="{FF2B5EF4-FFF2-40B4-BE49-F238E27FC236}">
                  <a16:creationId xmlns:a16="http://schemas.microsoft.com/office/drawing/2014/main" id="{9CEC435D-CF93-462F-9BB0-4504F0014519}"/>
                </a:ext>
              </a:extLst>
            </p:cNvPr>
            <p:cNvSpPr/>
            <p:nvPr/>
          </p:nvSpPr>
          <p:spPr>
            <a:xfrm>
              <a:off x="2884075" y="2239725"/>
              <a:ext cx="1500075" cy="947300"/>
            </a:xfrm>
            <a:custGeom>
              <a:avLst/>
              <a:gdLst/>
              <a:ahLst/>
              <a:cxnLst/>
              <a:rect l="l" t="t" r="r" b="b"/>
              <a:pathLst>
                <a:path w="60003" h="37892" extrusionOk="0">
                  <a:moveTo>
                    <a:pt x="5597" y="0"/>
                  </a:moveTo>
                  <a:cubicBezTo>
                    <a:pt x="5597" y="0"/>
                    <a:pt x="1540" y="4377"/>
                    <a:pt x="826" y="8455"/>
                  </a:cubicBezTo>
                  <a:cubicBezTo>
                    <a:pt x="0" y="13173"/>
                    <a:pt x="1989" y="16911"/>
                    <a:pt x="6294" y="19879"/>
                  </a:cubicBezTo>
                  <a:cubicBezTo>
                    <a:pt x="10599" y="22845"/>
                    <a:pt x="32007" y="31935"/>
                    <a:pt x="42169" y="35787"/>
                  </a:cubicBezTo>
                  <a:cubicBezTo>
                    <a:pt x="46056" y="37261"/>
                    <a:pt x="49203" y="37892"/>
                    <a:pt x="51698" y="37892"/>
                  </a:cubicBezTo>
                  <a:cubicBezTo>
                    <a:pt x="55724" y="37892"/>
                    <a:pt x="58050" y="36248"/>
                    <a:pt x="59046" y="33853"/>
                  </a:cubicBezTo>
                  <a:cubicBezTo>
                    <a:pt x="60003" y="31549"/>
                    <a:pt x="59051" y="28489"/>
                    <a:pt x="56505" y="26590"/>
                  </a:cubicBezTo>
                  <a:cubicBezTo>
                    <a:pt x="53959" y="24692"/>
                    <a:pt x="28197" y="3940"/>
                    <a:pt x="22875" y="587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250;p57">
              <a:extLst>
                <a:ext uri="{FF2B5EF4-FFF2-40B4-BE49-F238E27FC236}">
                  <a16:creationId xmlns:a16="http://schemas.microsoft.com/office/drawing/2014/main" id="{5E7454DB-6761-4544-8F09-E659ED3E19FC}"/>
                </a:ext>
              </a:extLst>
            </p:cNvPr>
            <p:cNvSpPr/>
            <p:nvPr/>
          </p:nvSpPr>
          <p:spPr>
            <a:xfrm>
              <a:off x="3847650" y="2974125"/>
              <a:ext cx="551125" cy="1063025"/>
            </a:xfrm>
            <a:custGeom>
              <a:avLst/>
              <a:gdLst/>
              <a:ahLst/>
              <a:cxnLst/>
              <a:rect l="l" t="t" r="r" b="b"/>
              <a:pathLst>
                <a:path w="22045" h="42521" extrusionOk="0">
                  <a:moveTo>
                    <a:pt x="13911" y="0"/>
                  </a:moveTo>
                  <a:cubicBezTo>
                    <a:pt x="11065" y="0"/>
                    <a:pt x="8137" y="851"/>
                    <a:pt x="6648" y="2869"/>
                  </a:cubicBezTo>
                  <a:cubicBezTo>
                    <a:pt x="4376" y="5951"/>
                    <a:pt x="3884" y="13599"/>
                    <a:pt x="3365" y="20098"/>
                  </a:cubicBezTo>
                  <a:cubicBezTo>
                    <a:pt x="2869" y="26299"/>
                    <a:pt x="3400" y="30793"/>
                    <a:pt x="1" y="40180"/>
                  </a:cubicBezTo>
                  <a:cubicBezTo>
                    <a:pt x="1167" y="40993"/>
                    <a:pt x="2905" y="42521"/>
                    <a:pt x="5380" y="42521"/>
                  </a:cubicBezTo>
                  <a:cubicBezTo>
                    <a:pt x="5591" y="42521"/>
                    <a:pt x="5806" y="42510"/>
                    <a:pt x="6027" y="42486"/>
                  </a:cubicBezTo>
                  <a:cubicBezTo>
                    <a:pt x="6033" y="42406"/>
                    <a:pt x="19568" y="8892"/>
                    <a:pt x="21122" y="4448"/>
                  </a:cubicBezTo>
                  <a:cubicBezTo>
                    <a:pt x="22044" y="1812"/>
                    <a:pt x="18065" y="0"/>
                    <a:pt x="13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251;p57">
              <a:extLst>
                <a:ext uri="{FF2B5EF4-FFF2-40B4-BE49-F238E27FC236}">
                  <a16:creationId xmlns:a16="http://schemas.microsoft.com/office/drawing/2014/main" id="{5F94EDE9-0E51-4465-83E4-562837D558B5}"/>
                </a:ext>
              </a:extLst>
            </p:cNvPr>
            <p:cNvSpPr/>
            <p:nvPr/>
          </p:nvSpPr>
          <p:spPr>
            <a:xfrm>
              <a:off x="1331425" y="3238100"/>
              <a:ext cx="2105900" cy="2105875"/>
            </a:xfrm>
            <a:custGeom>
              <a:avLst/>
              <a:gdLst/>
              <a:ahLst/>
              <a:cxnLst/>
              <a:rect l="l" t="t" r="r" b="b"/>
              <a:pathLst>
                <a:path w="84236" h="84235" extrusionOk="0">
                  <a:moveTo>
                    <a:pt x="42118" y="4120"/>
                  </a:moveTo>
                  <a:cubicBezTo>
                    <a:pt x="63069" y="4120"/>
                    <a:pt x="80115" y="21165"/>
                    <a:pt x="80115" y="42118"/>
                  </a:cubicBezTo>
                  <a:cubicBezTo>
                    <a:pt x="80115" y="63069"/>
                    <a:pt x="63070" y="80114"/>
                    <a:pt x="42118" y="80114"/>
                  </a:cubicBezTo>
                  <a:cubicBezTo>
                    <a:pt x="21166" y="80114"/>
                    <a:pt x="4121" y="63068"/>
                    <a:pt x="4121" y="42117"/>
                  </a:cubicBezTo>
                  <a:cubicBezTo>
                    <a:pt x="4121" y="21166"/>
                    <a:pt x="21166" y="4120"/>
                    <a:pt x="42118" y="4120"/>
                  </a:cubicBezTo>
                  <a:close/>
                  <a:moveTo>
                    <a:pt x="42118" y="0"/>
                  </a:moveTo>
                  <a:cubicBezTo>
                    <a:pt x="18894" y="0"/>
                    <a:pt x="0" y="18893"/>
                    <a:pt x="0" y="42118"/>
                  </a:cubicBezTo>
                  <a:cubicBezTo>
                    <a:pt x="0" y="65341"/>
                    <a:pt x="18894" y="84235"/>
                    <a:pt x="42118" y="84235"/>
                  </a:cubicBezTo>
                  <a:cubicBezTo>
                    <a:pt x="65341" y="84235"/>
                    <a:pt x="84236" y="65340"/>
                    <a:pt x="84236" y="42118"/>
                  </a:cubicBezTo>
                  <a:cubicBezTo>
                    <a:pt x="84236" y="18894"/>
                    <a:pt x="65342" y="0"/>
                    <a:pt x="42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252;p57">
              <a:extLst>
                <a:ext uri="{FF2B5EF4-FFF2-40B4-BE49-F238E27FC236}">
                  <a16:creationId xmlns:a16="http://schemas.microsoft.com/office/drawing/2014/main" id="{3D553717-0B2D-4904-8ECD-744A08DF2D8A}"/>
                </a:ext>
              </a:extLst>
            </p:cNvPr>
            <p:cNvSpPr/>
            <p:nvPr/>
          </p:nvSpPr>
          <p:spPr>
            <a:xfrm>
              <a:off x="1421525" y="3328175"/>
              <a:ext cx="1925700" cy="1925700"/>
            </a:xfrm>
            <a:custGeom>
              <a:avLst/>
              <a:gdLst/>
              <a:ahLst/>
              <a:cxnLst/>
              <a:rect l="l" t="t" r="r" b="b"/>
              <a:pathLst>
                <a:path w="77028" h="77028" extrusionOk="0">
                  <a:moveTo>
                    <a:pt x="38514" y="2608"/>
                  </a:moveTo>
                  <a:cubicBezTo>
                    <a:pt x="58312" y="2608"/>
                    <a:pt x="74420" y="18715"/>
                    <a:pt x="74420" y="38515"/>
                  </a:cubicBezTo>
                  <a:cubicBezTo>
                    <a:pt x="74420" y="58313"/>
                    <a:pt x="58312" y="74421"/>
                    <a:pt x="38514" y="74421"/>
                  </a:cubicBezTo>
                  <a:cubicBezTo>
                    <a:pt x="18715" y="74421"/>
                    <a:pt x="2608" y="58313"/>
                    <a:pt x="2608" y="38515"/>
                  </a:cubicBezTo>
                  <a:cubicBezTo>
                    <a:pt x="2608" y="18715"/>
                    <a:pt x="18715" y="2608"/>
                    <a:pt x="38514" y="2608"/>
                  </a:cubicBezTo>
                  <a:close/>
                  <a:moveTo>
                    <a:pt x="38514" y="1"/>
                  </a:moveTo>
                  <a:cubicBezTo>
                    <a:pt x="17278" y="1"/>
                    <a:pt x="1" y="17278"/>
                    <a:pt x="1" y="38515"/>
                  </a:cubicBezTo>
                  <a:cubicBezTo>
                    <a:pt x="1" y="59750"/>
                    <a:pt x="17278" y="77028"/>
                    <a:pt x="38514" y="77028"/>
                  </a:cubicBezTo>
                  <a:cubicBezTo>
                    <a:pt x="59750" y="77028"/>
                    <a:pt x="77027" y="59750"/>
                    <a:pt x="77027" y="38514"/>
                  </a:cubicBezTo>
                  <a:cubicBezTo>
                    <a:pt x="77027" y="17278"/>
                    <a:pt x="59750" y="1"/>
                    <a:pt x="38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253;p57">
              <a:extLst>
                <a:ext uri="{FF2B5EF4-FFF2-40B4-BE49-F238E27FC236}">
                  <a16:creationId xmlns:a16="http://schemas.microsoft.com/office/drawing/2014/main" id="{1E67BE5F-3E5D-43E8-B6F4-9E16CB851728}"/>
                </a:ext>
              </a:extLst>
            </p:cNvPr>
            <p:cNvSpPr/>
            <p:nvPr/>
          </p:nvSpPr>
          <p:spPr>
            <a:xfrm>
              <a:off x="4212125" y="3238100"/>
              <a:ext cx="2105900" cy="2105875"/>
            </a:xfrm>
            <a:custGeom>
              <a:avLst/>
              <a:gdLst/>
              <a:ahLst/>
              <a:cxnLst/>
              <a:rect l="l" t="t" r="r" b="b"/>
              <a:pathLst>
                <a:path w="84236" h="84235" extrusionOk="0">
                  <a:moveTo>
                    <a:pt x="42118" y="4120"/>
                  </a:moveTo>
                  <a:cubicBezTo>
                    <a:pt x="63070" y="4120"/>
                    <a:pt x="80115" y="21165"/>
                    <a:pt x="80115" y="42118"/>
                  </a:cubicBezTo>
                  <a:cubicBezTo>
                    <a:pt x="80115" y="63069"/>
                    <a:pt x="63070" y="80114"/>
                    <a:pt x="42118" y="80114"/>
                  </a:cubicBezTo>
                  <a:cubicBezTo>
                    <a:pt x="21167" y="80114"/>
                    <a:pt x="4121" y="63068"/>
                    <a:pt x="4121" y="42117"/>
                  </a:cubicBezTo>
                  <a:cubicBezTo>
                    <a:pt x="4121" y="21166"/>
                    <a:pt x="21167" y="4120"/>
                    <a:pt x="42118" y="4120"/>
                  </a:cubicBezTo>
                  <a:close/>
                  <a:moveTo>
                    <a:pt x="42118" y="0"/>
                  </a:moveTo>
                  <a:cubicBezTo>
                    <a:pt x="18895" y="0"/>
                    <a:pt x="0" y="18893"/>
                    <a:pt x="0" y="42118"/>
                  </a:cubicBezTo>
                  <a:cubicBezTo>
                    <a:pt x="0" y="65341"/>
                    <a:pt x="18895" y="84235"/>
                    <a:pt x="42118" y="84235"/>
                  </a:cubicBezTo>
                  <a:cubicBezTo>
                    <a:pt x="65342" y="84235"/>
                    <a:pt x="84235" y="65340"/>
                    <a:pt x="84235" y="42118"/>
                  </a:cubicBezTo>
                  <a:cubicBezTo>
                    <a:pt x="84235" y="18894"/>
                    <a:pt x="65342" y="0"/>
                    <a:pt x="42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254;p57">
              <a:extLst>
                <a:ext uri="{FF2B5EF4-FFF2-40B4-BE49-F238E27FC236}">
                  <a16:creationId xmlns:a16="http://schemas.microsoft.com/office/drawing/2014/main" id="{FB124E36-BFBB-449D-A2E9-F573F441080B}"/>
                </a:ext>
              </a:extLst>
            </p:cNvPr>
            <p:cNvSpPr/>
            <p:nvPr/>
          </p:nvSpPr>
          <p:spPr>
            <a:xfrm>
              <a:off x="4302225" y="3328175"/>
              <a:ext cx="1925700" cy="1925700"/>
            </a:xfrm>
            <a:custGeom>
              <a:avLst/>
              <a:gdLst/>
              <a:ahLst/>
              <a:cxnLst/>
              <a:rect l="l" t="t" r="r" b="b"/>
              <a:pathLst>
                <a:path w="77028" h="77028" extrusionOk="0">
                  <a:moveTo>
                    <a:pt x="38514" y="2608"/>
                  </a:moveTo>
                  <a:cubicBezTo>
                    <a:pt x="58312" y="2608"/>
                    <a:pt x="74421" y="18715"/>
                    <a:pt x="74421" y="38515"/>
                  </a:cubicBezTo>
                  <a:cubicBezTo>
                    <a:pt x="74421" y="58313"/>
                    <a:pt x="58312" y="74421"/>
                    <a:pt x="38514" y="74421"/>
                  </a:cubicBezTo>
                  <a:cubicBezTo>
                    <a:pt x="18716" y="74421"/>
                    <a:pt x="2608" y="58313"/>
                    <a:pt x="2608" y="38515"/>
                  </a:cubicBezTo>
                  <a:cubicBezTo>
                    <a:pt x="2608" y="18715"/>
                    <a:pt x="18715" y="2608"/>
                    <a:pt x="38514" y="2608"/>
                  </a:cubicBezTo>
                  <a:close/>
                  <a:moveTo>
                    <a:pt x="38514" y="1"/>
                  </a:moveTo>
                  <a:cubicBezTo>
                    <a:pt x="17278" y="1"/>
                    <a:pt x="1" y="17278"/>
                    <a:pt x="1" y="38515"/>
                  </a:cubicBezTo>
                  <a:cubicBezTo>
                    <a:pt x="1" y="59750"/>
                    <a:pt x="17278" y="77028"/>
                    <a:pt x="38514" y="77028"/>
                  </a:cubicBezTo>
                  <a:cubicBezTo>
                    <a:pt x="59751" y="77028"/>
                    <a:pt x="77027" y="59750"/>
                    <a:pt x="77027" y="38514"/>
                  </a:cubicBezTo>
                  <a:cubicBezTo>
                    <a:pt x="77027" y="17278"/>
                    <a:pt x="59751" y="1"/>
                    <a:pt x="38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255;p57">
              <a:extLst>
                <a:ext uri="{FF2B5EF4-FFF2-40B4-BE49-F238E27FC236}">
                  <a16:creationId xmlns:a16="http://schemas.microsoft.com/office/drawing/2014/main" id="{5F487F5D-856B-4A8B-B610-F966BB41467C}"/>
                </a:ext>
              </a:extLst>
            </p:cNvPr>
            <p:cNvSpPr/>
            <p:nvPr/>
          </p:nvSpPr>
          <p:spPr>
            <a:xfrm>
              <a:off x="1591900" y="1508525"/>
              <a:ext cx="1219875" cy="1503475"/>
            </a:xfrm>
            <a:custGeom>
              <a:avLst/>
              <a:gdLst/>
              <a:ahLst/>
              <a:cxnLst/>
              <a:rect l="l" t="t" r="r" b="b"/>
              <a:pathLst>
                <a:path w="48795" h="60139" extrusionOk="0">
                  <a:moveTo>
                    <a:pt x="44015" y="0"/>
                  </a:moveTo>
                  <a:cubicBezTo>
                    <a:pt x="44014" y="0"/>
                    <a:pt x="44013" y="0"/>
                    <a:pt x="44012" y="0"/>
                  </a:cubicBezTo>
                  <a:lnTo>
                    <a:pt x="4751" y="23"/>
                  </a:lnTo>
                  <a:cubicBezTo>
                    <a:pt x="2127" y="24"/>
                    <a:pt x="1" y="2153"/>
                    <a:pt x="3" y="4777"/>
                  </a:cubicBezTo>
                  <a:lnTo>
                    <a:pt x="30" y="55389"/>
                  </a:lnTo>
                  <a:cubicBezTo>
                    <a:pt x="31" y="58013"/>
                    <a:pt x="2159" y="60138"/>
                    <a:pt x="4782" y="60138"/>
                  </a:cubicBezTo>
                  <a:cubicBezTo>
                    <a:pt x="4782" y="60138"/>
                    <a:pt x="4783" y="60138"/>
                    <a:pt x="4784" y="60138"/>
                  </a:cubicBezTo>
                  <a:lnTo>
                    <a:pt x="44044" y="60116"/>
                  </a:lnTo>
                  <a:cubicBezTo>
                    <a:pt x="46668" y="60115"/>
                    <a:pt x="48795" y="57987"/>
                    <a:pt x="48793" y="55363"/>
                  </a:cubicBezTo>
                  <a:lnTo>
                    <a:pt x="48766" y="4749"/>
                  </a:lnTo>
                  <a:cubicBezTo>
                    <a:pt x="48765" y="2126"/>
                    <a:pt x="46638" y="0"/>
                    <a:pt x="44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256;p57">
              <a:extLst>
                <a:ext uri="{FF2B5EF4-FFF2-40B4-BE49-F238E27FC236}">
                  <a16:creationId xmlns:a16="http://schemas.microsoft.com/office/drawing/2014/main" id="{B1BFBD4F-0BA6-4E01-9158-AA38A4AB6EDB}"/>
                </a:ext>
              </a:extLst>
            </p:cNvPr>
            <p:cNvSpPr/>
            <p:nvPr/>
          </p:nvSpPr>
          <p:spPr>
            <a:xfrm>
              <a:off x="1661775" y="1594625"/>
              <a:ext cx="1080150" cy="1331225"/>
            </a:xfrm>
            <a:custGeom>
              <a:avLst/>
              <a:gdLst/>
              <a:ahLst/>
              <a:cxnLst/>
              <a:rect l="l" t="t" r="r" b="b"/>
              <a:pathLst>
                <a:path w="43206" h="53249" extrusionOk="0">
                  <a:moveTo>
                    <a:pt x="38429" y="0"/>
                  </a:moveTo>
                  <a:cubicBezTo>
                    <a:pt x="38428" y="0"/>
                    <a:pt x="38427" y="0"/>
                    <a:pt x="38427" y="0"/>
                  </a:cubicBezTo>
                  <a:lnTo>
                    <a:pt x="4751" y="19"/>
                  </a:lnTo>
                  <a:cubicBezTo>
                    <a:pt x="2127" y="20"/>
                    <a:pt x="1" y="2149"/>
                    <a:pt x="2" y="4773"/>
                  </a:cubicBezTo>
                  <a:lnTo>
                    <a:pt x="26" y="48501"/>
                  </a:lnTo>
                  <a:cubicBezTo>
                    <a:pt x="27" y="51123"/>
                    <a:pt x="2154" y="53249"/>
                    <a:pt x="4777" y="53249"/>
                  </a:cubicBezTo>
                  <a:cubicBezTo>
                    <a:pt x="4778" y="53249"/>
                    <a:pt x="4779" y="53249"/>
                    <a:pt x="4779" y="53249"/>
                  </a:cubicBezTo>
                  <a:lnTo>
                    <a:pt x="38455" y="53230"/>
                  </a:lnTo>
                  <a:cubicBezTo>
                    <a:pt x="41079" y="53229"/>
                    <a:pt x="43206" y="51101"/>
                    <a:pt x="43203" y="48477"/>
                  </a:cubicBezTo>
                  <a:lnTo>
                    <a:pt x="43179" y="4750"/>
                  </a:lnTo>
                  <a:cubicBezTo>
                    <a:pt x="43178" y="2126"/>
                    <a:pt x="41051" y="0"/>
                    <a:pt x="38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257;p57">
              <a:extLst>
                <a:ext uri="{FF2B5EF4-FFF2-40B4-BE49-F238E27FC236}">
                  <a16:creationId xmlns:a16="http://schemas.microsoft.com/office/drawing/2014/main" id="{B100535A-BA09-4BF9-8D6C-163272349817}"/>
                </a:ext>
              </a:extLst>
            </p:cNvPr>
            <p:cNvSpPr/>
            <p:nvPr/>
          </p:nvSpPr>
          <p:spPr>
            <a:xfrm>
              <a:off x="1522325" y="1448950"/>
              <a:ext cx="1288775" cy="450450"/>
            </a:xfrm>
            <a:custGeom>
              <a:avLst/>
              <a:gdLst/>
              <a:ahLst/>
              <a:cxnLst/>
              <a:rect l="l" t="t" r="r" b="b"/>
              <a:pathLst>
                <a:path w="51551" h="18018" extrusionOk="0">
                  <a:moveTo>
                    <a:pt x="46799" y="0"/>
                  </a:moveTo>
                  <a:cubicBezTo>
                    <a:pt x="46798" y="0"/>
                    <a:pt x="46797" y="0"/>
                    <a:pt x="46797" y="0"/>
                  </a:cubicBezTo>
                  <a:lnTo>
                    <a:pt x="4751" y="64"/>
                  </a:lnTo>
                  <a:cubicBezTo>
                    <a:pt x="2127" y="66"/>
                    <a:pt x="1" y="2193"/>
                    <a:pt x="2" y="4817"/>
                  </a:cubicBezTo>
                  <a:lnTo>
                    <a:pt x="8" y="15237"/>
                  </a:lnTo>
                  <a:cubicBezTo>
                    <a:pt x="8" y="16773"/>
                    <a:pt x="1255" y="18018"/>
                    <a:pt x="2791" y="18018"/>
                  </a:cubicBezTo>
                  <a:lnTo>
                    <a:pt x="2786" y="7159"/>
                  </a:lnTo>
                  <a:cubicBezTo>
                    <a:pt x="2784" y="4535"/>
                    <a:pt x="4910" y="2406"/>
                    <a:pt x="7534" y="2405"/>
                  </a:cubicBezTo>
                  <a:lnTo>
                    <a:pt x="46795" y="2383"/>
                  </a:lnTo>
                  <a:cubicBezTo>
                    <a:pt x="46796" y="2383"/>
                    <a:pt x="46797" y="2383"/>
                    <a:pt x="46798" y="2383"/>
                  </a:cubicBezTo>
                  <a:cubicBezTo>
                    <a:pt x="49421" y="2383"/>
                    <a:pt x="51548" y="4509"/>
                    <a:pt x="51549" y="7132"/>
                  </a:cubicBezTo>
                  <a:lnTo>
                    <a:pt x="51550" y="4749"/>
                  </a:lnTo>
                  <a:cubicBezTo>
                    <a:pt x="51549" y="2126"/>
                    <a:pt x="49422" y="0"/>
                    <a:pt x="4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258;p57">
              <a:extLst>
                <a:ext uri="{FF2B5EF4-FFF2-40B4-BE49-F238E27FC236}">
                  <a16:creationId xmlns:a16="http://schemas.microsoft.com/office/drawing/2014/main" id="{CA8E0B53-FB81-4E5F-8DDD-7E93E5C63AF5}"/>
                </a:ext>
              </a:extLst>
            </p:cNvPr>
            <p:cNvSpPr/>
            <p:nvPr/>
          </p:nvSpPr>
          <p:spPr>
            <a:xfrm>
              <a:off x="1979225" y="2262500"/>
              <a:ext cx="454100" cy="437275"/>
            </a:xfrm>
            <a:custGeom>
              <a:avLst/>
              <a:gdLst/>
              <a:ahLst/>
              <a:cxnLst/>
              <a:rect l="l" t="t" r="r" b="b"/>
              <a:pathLst>
                <a:path w="18164" h="17491" extrusionOk="0">
                  <a:moveTo>
                    <a:pt x="1" y="1"/>
                  </a:moveTo>
                  <a:lnTo>
                    <a:pt x="1" y="17452"/>
                  </a:lnTo>
                  <a:cubicBezTo>
                    <a:pt x="1" y="17473"/>
                    <a:pt x="17" y="17490"/>
                    <a:pt x="39" y="17490"/>
                  </a:cubicBezTo>
                  <a:lnTo>
                    <a:pt x="18125" y="17490"/>
                  </a:lnTo>
                  <a:cubicBezTo>
                    <a:pt x="18146" y="17490"/>
                    <a:pt x="18164" y="17473"/>
                    <a:pt x="18164" y="17452"/>
                  </a:cubicBezTo>
                  <a:lnTo>
                    <a:pt x="181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259;p57">
              <a:extLst>
                <a:ext uri="{FF2B5EF4-FFF2-40B4-BE49-F238E27FC236}">
                  <a16:creationId xmlns:a16="http://schemas.microsoft.com/office/drawing/2014/main" id="{C189E4F4-75F2-4B63-B927-92D29AEFA4F0}"/>
                </a:ext>
              </a:extLst>
            </p:cNvPr>
            <p:cNvSpPr/>
            <p:nvPr/>
          </p:nvSpPr>
          <p:spPr>
            <a:xfrm>
              <a:off x="1950225" y="2262375"/>
              <a:ext cx="511900" cy="94000"/>
            </a:xfrm>
            <a:custGeom>
              <a:avLst/>
              <a:gdLst/>
              <a:ahLst/>
              <a:cxnLst/>
              <a:rect l="l" t="t" r="r" b="b"/>
              <a:pathLst>
                <a:path w="20476" h="3760" extrusionOk="0">
                  <a:moveTo>
                    <a:pt x="20474" y="0"/>
                  </a:moveTo>
                  <a:lnTo>
                    <a:pt x="0" y="11"/>
                  </a:lnTo>
                  <a:lnTo>
                    <a:pt x="2" y="1454"/>
                  </a:lnTo>
                  <a:cubicBezTo>
                    <a:pt x="2" y="2727"/>
                    <a:pt x="1034" y="3759"/>
                    <a:pt x="2309" y="3759"/>
                  </a:cubicBezTo>
                  <a:lnTo>
                    <a:pt x="18170" y="3750"/>
                  </a:lnTo>
                  <a:cubicBezTo>
                    <a:pt x="19443" y="3749"/>
                    <a:pt x="20475" y="2716"/>
                    <a:pt x="20475" y="1443"/>
                  </a:cubicBezTo>
                  <a:lnTo>
                    <a:pt x="20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260;p57">
              <a:extLst>
                <a:ext uri="{FF2B5EF4-FFF2-40B4-BE49-F238E27FC236}">
                  <a16:creationId xmlns:a16="http://schemas.microsoft.com/office/drawing/2014/main" id="{51C6435F-4D34-4EEF-B49D-83E2F0A2AB2D}"/>
                </a:ext>
              </a:extLst>
            </p:cNvPr>
            <p:cNvSpPr/>
            <p:nvPr/>
          </p:nvSpPr>
          <p:spPr>
            <a:xfrm>
              <a:off x="4700725" y="1929075"/>
              <a:ext cx="402925" cy="717900"/>
            </a:xfrm>
            <a:custGeom>
              <a:avLst/>
              <a:gdLst/>
              <a:ahLst/>
              <a:cxnLst/>
              <a:rect l="l" t="t" r="r" b="b"/>
              <a:pathLst>
                <a:path w="16117" h="28716" extrusionOk="0">
                  <a:moveTo>
                    <a:pt x="2310" y="1"/>
                  </a:moveTo>
                  <a:cubicBezTo>
                    <a:pt x="1368" y="1"/>
                    <a:pt x="591" y="743"/>
                    <a:pt x="532" y="1691"/>
                  </a:cubicBezTo>
                  <a:cubicBezTo>
                    <a:pt x="469" y="2686"/>
                    <a:pt x="1224" y="3541"/>
                    <a:pt x="2217" y="3604"/>
                  </a:cubicBezTo>
                  <a:cubicBezTo>
                    <a:pt x="9328" y="4052"/>
                    <a:pt x="12511" y="6046"/>
                    <a:pt x="12511" y="7824"/>
                  </a:cubicBezTo>
                  <a:cubicBezTo>
                    <a:pt x="12511" y="10370"/>
                    <a:pt x="6692" y="13918"/>
                    <a:pt x="3216" y="16037"/>
                  </a:cubicBezTo>
                  <a:cubicBezTo>
                    <a:pt x="2719" y="16340"/>
                    <a:pt x="2240" y="16632"/>
                    <a:pt x="1788" y="16912"/>
                  </a:cubicBezTo>
                  <a:cubicBezTo>
                    <a:pt x="570" y="17669"/>
                    <a:pt x="1" y="19156"/>
                    <a:pt x="403" y="20529"/>
                  </a:cubicBezTo>
                  <a:cubicBezTo>
                    <a:pt x="1387" y="23884"/>
                    <a:pt x="2702" y="27396"/>
                    <a:pt x="2757" y="27544"/>
                  </a:cubicBezTo>
                  <a:cubicBezTo>
                    <a:pt x="3020" y="28248"/>
                    <a:pt x="3693" y="28714"/>
                    <a:pt x="4445" y="28714"/>
                  </a:cubicBezTo>
                  <a:lnTo>
                    <a:pt x="4445" y="28716"/>
                  </a:lnTo>
                  <a:cubicBezTo>
                    <a:pt x="5036" y="28714"/>
                    <a:pt x="5589" y="28424"/>
                    <a:pt x="5926" y="27938"/>
                  </a:cubicBezTo>
                  <a:cubicBezTo>
                    <a:pt x="6262" y="27452"/>
                    <a:pt x="6340" y="26833"/>
                    <a:pt x="6133" y="26279"/>
                  </a:cubicBezTo>
                  <a:cubicBezTo>
                    <a:pt x="6120" y="26245"/>
                    <a:pt x="4889" y="22956"/>
                    <a:pt x="3952" y="19814"/>
                  </a:cubicBezTo>
                  <a:cubicBezTo>
                    <a:pt x="4317" y="19588"/>
                    <a:pt x="4700" y="19354"/>
                    <a:pt x="5093" y="19115"/>
                  </a:cubicBezTo>
                  <a:cubicBezTo>
                    <a:pt x="10005" y="16122"/>
                    <a:pt x="16117" y="12396"/>
                    <a:pt x="16117" y="7824"/>
                  </a:cubicBezTo>
                  <a:cubicBezTo>
                    <a:pt x="16117" y="5732"/>
                    <a:pt x="14785" y="783"/>
                    <a:pt x="2443" y="6"/>
                  </a:cubicBezTo>
                  <a:cubicBezTo>
                    <a:pt x="2398" y="2"/>
                    <a:pt x="2354" y="1"/>
                    <a:pt x="2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261;p57">
              <a:extLst>
                <a:ext uri="{FF2B5EF4-FFF2-40B4-BE49-F238E27FC236}">
                  <a16:creationId xmlns:a16="http://schemas.microsoft.com/office/drawing/2014/main" id="{54F9E9CF-E1CE-4202-B980-C684C1BD4F0A}"/>
                </a:ext>
              </a:extLst>
            </p:cNvPr>
            <p:cNvSpPr/>
            <p:nvPr/>
          </p:nvSpPr>
          <p:spPr>
            <a:xfrm>
              <a:off x="2398325" y="4208600"/>
              <a:ext cx="1184475" cy="153175"/>
            </a:xfrm>
            <a:custGeom>
              <a:avLst/>
              <a:gdLst/>
              <a:ahLst/>
              <a:cxnLst/>
              <a:rect l="l" t="t" r="r" b="b"/>
              <a:pathLst>
                <a:path w="47379" h="6127" extrusionOk="0">
                  <a:moveTo>
                    <a:pt x="146" y="0"/>
                  </a:moveTo>
                  <a:lnTo>
                    <a:pt x="1" y="4634"/>
                  </a:lnTo>
                  <a:lnTo>
                    <a:pt x="47232" y="6127"/>
                  </a:lnTo>
                  <a:lnTo>
                    <a:pt x="47379" y="149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262;p57">
              <a:extLst>
                <a:ext uri="{FF2B5EF4-FFF2-40B4-BE49-F238E27FC236}">
                  <a16:creationId xmlns:a16="http://schemas.microsoft.com/office/drawing/2014/main" id="{477D6344-7D88-4FBA-BE3F-6BE0C40F85B8}"/>
                </a:ext>
              </a:extLst>
            </p:cNvPr>
            <p:cNvSpPr/>
            <p:nvPr/>
          </p:nvSpPr>
          <p:spPr>
            <a:xfrm>
              <a:off x="1834325" y="3058050"/>
              <a:ext cx="567450" cy="1227550"/>
            </a:xfrm>
            <a:custGeom>
              <a:avLst/>
              <a:gdLst/>
              <a:ahLst/>
              <a:cxnLst/>
              <a:rect l="l" t="t" r="r" b="b"/>
              <a:pathLst>
                <a:path w="22698" h="49102" extrusionOk="0">
                  <a:moveTo>
                    <a:pt x="1892" y="0"/>
                  </a:moveTo>
                  <a:lnTo>
                    <a:pt x="0" y="815"/>
                  </a:lnTo>
                  <a:lnTo>
                    <a:pt x="20805" y="49101"/>
                  </a:lnTo>
                  <a:lnTo>
                    <a:pt x="22698" y="48287"/>
                  </a:lnTo>
                  <a:lnTo>
                    <a:pt x="1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263;p57">
              <a:extLst>
                <a:ext uri="{FF2B5EF4-FFF2-40B4-BE49-F238E27FC236}">
                  <a16:creationId xmlns:a16="http://schemas.microsoft.com/office/drawing/2014/main" id="{B02E9513-44DB-46E1-A387-831BAEF965AB}"/>
                </a:ext>
              </a:extLst>
            </p:cNvPr>
            <p:cNvSpPr/>
            <p:nvPr/>
          </p:nvSpPr>
          <p:spPr>
            <a:xfrm>
              <a:off x="2352475" y="3061575"/>
              <a:ext cx="51525" cy="1198425"/>
            </a:xfrm>
            <a:custGeom>
              <a:avLst/>
              <a:gdLst/>
              <a:ahLst/>
              <a:cxnLst/>
              <a:rect l="l" t="t" r="r" b="b"/>
              <a:pathLst>
                <a:path w="2061" h="47937" extrusionOk="0">
                  <a:moveTo>
                    <a:pt x="0" y="1"/>
                  </a:moveTo>
                  <a:lnTo>
                    <a:pt x="0" y="47936"/>
                  </a:lnTo>
                  <a:lnTo>
                    <a:pt x="2060" y="47936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264;p57">
              <a:extLst>
                <a:ext uri="{FF2B5EF4-FFF2-40B4-BE49-F238E27FC236}">
                  <a16:creationId xmlns:a16="http://schemas.microsoft.com/office/drawing/2014/main" id="{A21DA734-E57D-487A-8D2A-561C428F19E1}"/>
                </a:ext>
              </a:extLst>
            </p:cNvPr>
            <p:cNvSpPr/>
            <p:nvPr/>
          </p:nvSpPr>
          <p:spPr>
            <a:xfrm>
              <a:off x="1639425" y="3012425"/>
              <a:ext cx="1585150" cy="115900"/>
            </a:xfrm>
            <a:custGeom>
              <a:avLst/>
              <a:gdLst/>
              <a:ahLst/>
              <a:cxnLst/>
              <a:rect l="l" t="t" r="r" b="b"/>
              <a:pathLst>
                <a:path w="63406" h="4636" extrusionOk="0">
                  <a:moveTo>
                    <a:pt x="2318" y="1"/>
                  </a:moveTo>
                  <a:cubicBezTo>
                    <a:pt x="1039" y="1"/>
                    <a:pt x="1" y="1037"/>
                    <a:pt x="1" y="2318"/>
                  </a:cubicBezTo>
                  <a:cubicBezTo>
                    <a:pt x="1" y="3599"/>
                    <a:pt x="1039" y="4636"/>
                    <a:pt x="2318" y="4636"/>
                  </a:cubicBezTo>
                  <a:cubicBezTo>
                    <a:pt x="2324" y="4636"/>
                    <a:pt x="2331" y="4636"/>
                    <a:pt x="2337" y="4636"/>
                  </a:cubicBezTo>
                  <a:lnTo>
                    <a:pt x="61070" y="4636"/>
                  </a:lnTo>
                  <a:cubicBezTo>
                    <a:pt x="61076" y="4636"/>
                    <a:pt x="61082" y="4636"/>
                    <a:pt x="61088" y="4636"/>
                  </a:cubicBezTo>
                  <a:cubicBezTo>
                    <a:pt x="62367" y="4636"/>
                    <a:pt x="63405" y="3599"/>
                    <a:pt x="63405" y="2318"/>
                  </a:cubicBezTo>
                  <a:cubicBezTo>
                    <a:pt x="63405" y="1037"/>
                    <a:pt x="62367" y="1"/>
                    <a:pt x="61088" y="1"/>
                  </a:cubicBezTo>
                  <a:cubicBezTo>
                    <a:pt x="61082" y="1"/>
                    <a:pt x="61076" y="1"/>
                    <a:pt x="61070" y="1"/>
                  </a:cubicBezTo>
                  <a:lnTo>
                    <a:pt x="2337" y="1"/>
                  </a:lnTo>
                  <a:cubicBezTo>
                    <a:pt x="2331" y="1"/>
                    <a:pt x="2324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265;p57">
              <a:extLst>
                <a:ext uri="{FF2B5EF4-FFF2-40B4-BE49-F238E27FC236}">
                  <a16:creationId xmlns:a16="http://schemas.microsoft.com/office/drawing/2014/main" id="{60E500DB-E323-41CA-BDB5-6D742717F09F}"/>
                </a:ext>
              </a:extLst>
            </p:cNvPr>
            <p:cNvSpPr/>
            <p:nvPr/>
          </p:nvSpPr>
          <p:spPr>
            <a:xfrm>
              <a:off x="2364775" y="2928825"/>
              <a:ext cx="924650" cy="1340425"/>
            </a:xfrm>
            <a:custGeom>
              <a:avLst/>
              <a:gdLst/>
              <a:ahLst/>
              <a:cxnLst/>
              <a:rect l="l" t="t" r="r" b="b"/>
              <a:pathLst>
                <a:path w="36986" h="53617" extrusionOk="0">
                  <a:moveTo>
                    <a:pt x="33095" y="0"/>
                  </a:moveTo>
                  <a:lnTo>
                    <a:pt x="0" y="51097"/>
                  </a:lnTo>
                  <a:lnTo>
                    <a:pt x="3891" y="53617"/>
                  </a:lnTo>
                  <a:lnTo>
                    <a:pt x="36986" y="2519"/>
                  </a:lnTo>
                  <a:lnTo>
                    <a:pt x="33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266;p57">
              <a:extLst>
                <a:ext uri="{FF2B5EF4-FFF2-40B4-BE49-F238E27FC236}">
                  <a16:creationId xmlns:a16="http://schemas.microsoft.com/office/drawing/2014/main" id="{27838B16-4A1A-4676-9A00-33C476959F7E}"/>
                </a:ext>
              </a:extLst>
            </p:cNvPr>
            <p:cNvSpPr/>
            <p:nvPr/>
          </p:nvSpPr>
          <p:spPr>
            <a:xfrm>
              <a:off x="3101575" y="2703525"/>
              <a:ext cx="548250" cy="1581025"/>
            </a:xfrm>
            <a:custGeom>
              <a:avLst/>
              <a:gdLst/>
              <a:ahLst/>
              <a:cxnLst/>
              <a:rect l="l" t="t" r="r" b="b"/>
              <a:pathLst>
                <a:path w="21930" h="63241" extrusionOk="0">
                  <a:moveTo>
                    <a:pt x="4461" y="1"/>
                  </a:moveTo>
                  <a:lnTo>
                    <a:pt x="0" y="1259"/>
                  </a:lnTo>
                  <a:lnTo>
                    <a:pt x="17469" y="63241"/>
                  </a:lnTo>
                  <a:lnTo>
                    <a:pt x="21930" y="61983"/>
                  </a:lnTo>
                  <a:lnTo>
                    <a:pt x="44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267;p57">
              <a:extLst>
                <a:ext uri="{FF2B5EF4-FFF2-40B4-BE49-F238E27FC236}">
                  <a16:creationId xmlns:a16="http://schemas.microsoft.com/office/drawing/2014/main" id="{B0F7D2A3-E862-4E68-A82A-BDEA7BD8C328}"/>
                </a:ext>
              </a:extLst>
            </p:cNvPr>
            <p:cNvSpPr/>
            <p:nvPr/>
          </p:nvSpPr>
          <p:spPr>
            <a:xfrm>
              <a:off x="3577750" y="2947700"/>
              <a:ext cx="1393575" cy="1368975"/>
            </a:xfrm>
            <a:custGeom>
              <a:avLst/>
              <a:gdLst/>
              <a:ahLst/>
              <a:cxnLst/>
              <a:rect l="l" t="t" r="r" b="b"/>
              <a:pathLst>
                <a:path w="55743" h="54759" extrusionOk="0">
                  <a:moveTo>
                    <a:pt x="52499" y="1"/>
                  </a:moveTo>
                  <a:lnTo>
                    <a:pt x="0" y="51449"/>
                  </a:lnTo>
                  <a:lnTo>
                    <a:pt x="3244" y="54759"/>
                  </a:lnTo>
                  <a:lnTo>
                    <a:pt x="55743" y="3311"/>
                  </a:lnTo>
                  <a:lnTo>
                    <a:pt x="524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268;p57">
              <a:extLst>
                <a:ext uri="{FF2B5EF4-FFF2-40B4-BE49-F238E27FC236}">
                  <a16:creationId xmlns:a16="http://schemas.microsoft.com/office/drawing/2014/main" id="{249B1111-FAC2-4CC1-984E-614E608F6E64}"/>
                </a:ext>
              </a:extLst>
            </p:cNvPr>
            <p:cNvSpPr/>
            <p:nvPr/>
          </p:nvSpPr>
          <p:spPr>
            <a:xfrm>
              <a:off x="3381350" y="2793525"/>
              <a:ext cx="1516550" cy="926300"/>
            </a:xfrm>
            <a:custGeom>
              <a:avLst/>
              <a:gdLst/>
              <a:ahLst/>
              <a:cxnLst/>
              <a:rect l="l" t="t" r="r" b="b"/>
              <a:pathLst>
                <a:path w="60662" h="37052" extrusionOk="0">
                  <a:moveTo>
                    <a:pt x="58379" y="1"/>
                  </a:moveTo>
                  <a:lnTo>
                    <a:pt x="0" y="33017"/>
                  </a:lnTo>
                  <a:lnTo>
                    <a:pt x="2282" y="37052"/>
                  </a:lnTo>
                  <a:lnTo>
                    <a:pt x="60661" y="4036"/>
                  </a:lnTo>
                  <a:lnTo>
                    <a:pt x="58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269;p57">
              <a:extLst>
                <a:ext uri="{FF2B5EF4-FFF2-40B4-BE49-F238E27FC236}">
                  <a16:creationId xmlns:a16="http://schemas.microsoft.com/office/drawing/2014/main" id="{DDD32287-8D45-4326-B020-CD7C3BFA22D7}"/>
                </a:ext>
              </a:extLst>
            </p:cNvPr>
            <p:cNvSpPr/>
            <p:nvPr/>
          </p:nvSpPr>
          <p:spPr>
            <a:xfrm>
              <a:off x="4731800" y="2537500"/>
              <a:ext cx="626250" cy="1733025"/>
            </a:xfrm>
            <a:custGeom>
              <a:avLst/>
              <a:gdLst/>
              <a:ahLst/>
              <a:cxnLst/>
              <a:rect l="l" t="t" r="r" b="b"/>
              <a:pathLst>
                <a:path w="25050" h="69321" extrusionOk="0">
                  <a:moveTo>
                    <a:pt x="4436" y="0"/>
                  </a:moveTo>
                  <a:lnTo>
                    <a:pt x="0" y="1345"/>
                  </a:lnTo>
                  <a:lnTo>
                    <a:pt x="20613" y="69320"/>
                  </a:lnTo>
                  <a:lnTo>
                    <a:pt x="25050" y="6797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270;p57">
              <a:extLst>
                <a:ext uri="{FF2B5EF4-FFF2-40B4-BE49-F238E27FC236}">
                  <a16:creationId xmlns:a16="http://schemas.microsoft.com/office/drawing/2014/main" id="{B7DEE77E-8D43-4758-A40F-17E203F0F34A}"/>
                </a:ext>
              </a:extLst>
            </p:cNvPr>
            <p:cNvSpPr/>
            <p:nvPr/>
          </p:nvSpPr>
          <p:spPr>
            <a:xfrm>
              <a:off x="3321550" y="4018100"/>
              <a:ext cx="563775" cy="563775"/>
            </a:xfrm>
            <a:custGeom>
              <a:avLst/>
              <a:gdLst/>
              <a:ahLst/>
              <a:cxnLst/>
              <a:rect l="l" t="t" r="r" b="b"/>
              <a:pathLst>
                <a:path w="22551" h="22551" extrusionOk="0">
                  <a:moveTo>
                    <a:pt x="11276" y="0"/>
                  </a:moveTo>
                  <a:cubicBezTo>
                    <a:pt x="8285" y="0"/>
                    <a:pt x="5418" y="1189"/>
                    <a:pt x="3303" y="3303"/>
                  </a:cubicBezTo>
                  <a:cubicBezTo>
                    <a:pt x="1188" y="5417"/>
                    <a:pt x="1" y="8285"/>
                    <a:pt x="1" y="11275"/>
                  </a:cubicBezTo>
                  <a:cubicBezTo>
                    <a:pt x="1" y="14267"/>
                    <a:pt x="1188" y="17134"/>
                    <a:pt x="3303" y="19248"/>
                  </a:cubicBezTo>
                  <a:cubicBezTo>
                    <a:pt x="5418" y="21362"/>
                    <a:pt x="8285" y="22551"/>
                    <a:pt x="11276" y="22551"/>
                  </a:cubicBezTo>
                  <a:cubicBezTo>
                    <a:pt x="14266" y="22551"/>
                    <a:pt x="17133" y="21362"/>
                    <a:pt x="19249" y="19248"/>
                  </a:cubicBezTo>
                  <a:cubicBezTo>
                    <a:pt x="21363" y="17134"/>
                    <a:pt x="22550" y="14267"/>
                    <a:pt x="22550" y="11275"/>
                  </a:cubicBezTo>
                  <a:cubicBezTo>
                    <a:pt x="22550" y="8285"/>
                    <a:pt x="21363" y="5417"/>
                    <a:pt x="19249" y="3303"/>
                  </a:cubicBezTo>
                  <a:cubicBezTo>
                    <a:pt x="17133" y="1189"/>
                    <a:pt x="14266" y="0"/>
                    <a:pt x="112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271;p57">
              <a:extLst>
                <a:ext uri="{FF2B5EF4-FFF2-40B4-BE49-F238E27FC236}">
                  <a16:creationId xmlns:a16="http://schemas.microsoft.com/office/drawing/2014/main" id="{F97D8024-EDAB-4A05-A3C7-9594DA88C11C}"/>
                </a:ext>
              </a:extLst>
            </p:cNvPr>
            <p:cNvSpPr/>
            <p:nvPr/>
          </p:nvSpPr>
          <p:spPr>
            <a:xfrm>
              <a:off x="2873300" y="2644500"/>
              <a:ext cx="607275" cy="149850"/>
            </a:xfrm>
            <a:custGeom>
              <a:avLst/>
              <a:gdLst/>
              <a:ahLst/>
              <a:cxnLst/>
              <a:rect l="l" t="t" r="r" b="b"/>
              <a:pathLst>
                <a:path w="24291" h="5994" extrusionOk="0">
                  <a:moveTo>
                    <a:pt x="904" y="1"/>
                  </a:moveTo>
                  <a:cubicBezTo>
                    <a:pt x="340" y="1"/>
                    <a:pt x="0" y="625"/>
                    <a:pt x="306" y="1097"/>
                  </a:cubicBezTo>
                  <a:lnTo>
                    <a:pt x="1620" y="3129"/>
                  </a:lnTo>
                  <a:cubicBezTo>
                    <a:pt x="2774" y="4915"/>
                    <a:pt x="4756" y="5992"/>
                    <a:pt x="6881" y="5994"/>
                  </a:cubicBezTo>
                  <a:lnTo>
                    <a:pt x="24291" y="5994"/>
                  </a:lnTo>
                  <a:lnTo>
                    <a:pt x="242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272;p57">
              <a:extLst>
                <a:ext uri="{FF2B5EF4-FFF2-40B4-BE49-F238E27FC236}">
                  <a16:creationId xmlns:a16="http://schemas.microsoft.com/office/drawing/2014/main" id="{1D9E88AE-BAD1-4BF7-B510-F15D196F324E}"/>
                </a:ext>
              </a:extLst>
            </p:cNvPr>
            <p:cNvSpPr/>
            <p:nvPr/>
          </p:nvSpPr>
          <p:spPr>
            <a:xfrm>
              <a:off x="3574550" y="4290025"/>
              <a:ext cx="452550" cy="403000"/>
            </a:xfrm>
            <a:custGeom>
              <a:avLst/>
              <a:gdLst/>
              <a:ahLst/>
              <a:cxnLst/>
              <a:rect l="l" t="t" r="r" b="b"/>
              <a:pathLst>
                <a:path w="18102" h="16120" extrusionOk="0">
                  <a:moveTo>
                    <a:pt x="2326" y="0"/>
                  </a:moveTo>
                  <a:lnTo>
                    <a:pt x="1" y="1757"/>
                  </a:lnTo>
                  <a:lnTo>
                    <a:pt x="10078" y="15089"/>
                  </a:lnTo>
                  <a:cubicBezTo>
                    <a:pt x="10589" y="15764"/>
                    <a:pt x="11365" y="16120"/>
                    <a:pt x="12151" y="16120"/>
                  </a:cubicBezTo>
                  <a:cubicBezTo>
                    <a:pt x="12696" y="16120"/>
                    <a:pt x="13246" y="15948"/>
                    <a:pt x="13714" y="15594"/>
                  </a:cubicBezTo>
                  <a:lnTo>
                    <a:pt x="13969" y="15402"/>
                  </a:lnTo>
                  <a:lnTo>
                    <a:pt x="18102" y="12278"/>
                  </a:lnTo>
                  <a:lnTo>
                    <a:pt x="16800" y="10554"/>
                  </a:lnTo>
                  <a:lnTo>
                    <a:pt x="13708" y="12892"/>
                  </a:lnTo>
                  <a:cubicBezTo>
                    <a:pt x="13472" y="13070"/>
                    <a:pt x="13195" y="13156"/>
                    <a:pt x="12921" y="13156"/>
                  </a:cubicBezTo>
                  <a:cubicBezTo>
                    <a:pt x="12526" y="13156"/>
                    <a:pt x="12135" y="12977"/>
                    <a:pt x="11879" y="12638"/>
                  </a:cubicBezTo>
                  <a:lnTo>
                    <a:pt x="2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273;p57">
              <a:extLst>
                <a:ext uri="{FF2B5EF4-FFF2-40B4-BE49-F238E27FC236}">
                  <a16:creationId xmlns:a16="http://schemas.microsoft.com/office/drawing/2014/main" id="{4A33D848-ADB5-4DE0-BC15-E5A350C1D35A}"/>
                </a:ext>
              </a:extLst>
            </p:cNvPr>
            <p:cNvSpPr/>
            <p:nvPr/>
          </p:nvSpPr>
          <p:spPr>
            <a:xfrm>
              <a:off x="3507025" y="4203575"/>
              <a:ext cx="192850" cy="192825"/>
            </a:xfrm>
            <a:custGeom>
              <a:avLst/>
              <a:gdLst/>
              <a:ahLst/>
              <a:cxnLst/>
              <a:rect l="l" t="t" r="r" b="b"/>
              <a:pathLst>
                <a:path w="7714" h="7713" extrusionOk="0">
                  <a:moveTo>
                    <a:pt x="3857" y="1"/>
                  </a:moveTo>
                  <a:cubicBezTo>
                    <a:pt x="1727" y="1"/>
                    <a:pt x="0" y="1727"/>
                    <a:pt x="0" y="3856"/>
                  </a:cubicBezTo>
                  <a:cubicBezTo>
                    <a:pt x="0" y="5987"/>
                    <a:pt x="1727" y="7713"/>
                    <a:pt x="3857" y="7713"/>
                  </a:cubicBezTo>
                  <a:cubicBezTo>
                    <a:pt x="5986" y="7713"/>
                    <a:pt x="7713" y="5987"/>
                    <a:pt x="7713" y="3856"/>
                  </a:cubicBezTo>
                  <a:cubicBezTo>
                    <a:pt x="7713" y="1727"/>
                    <a:pt x="5986" y="1"/>
                    <a:pt x="3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274;p57">
              <a:extLst>
                <a:ext uri="{FF2B5EF4-FFF2-40B4-BE49-F238E27FC236}">
                  <a16:creationId xmlns:a16="http://schemas.microsoft.com/office/drawing/2014/main" id="{D23DDC0C-40FD-4BC4-86FB-97567A7EB8F0}"/>
                </a:ext>
              </a:extLst>
            </p:cNvPr>
            <p:cNvSpPr/>
            <p:nvPr/>
          </p:nvSpPr>
          <p:spPr>
            <a:xfrm>
              <a:off x="2228900" y="4135575"/>
              <a:ext cx="310925" cy="310925"/>
            </a:xfrm>
            <a:custGeom>
              <a:avLst/>
              <a:gdLst/>
              <a:ahLst/>
              <a:cxnLst/>
              <a:rect l="l" t="t" r="r" b="b"/>
              <a:pathLst>
                <a:path w="12437" h="12437" extrusionOk="0">
                  <a:moveTo>
                    <a:pt x="6219" y="0"/>
                  </a:moveTo>
                  <a:cubicBezTo>
                    <a:pt x="4570" y="0"/>
                    <a:pt x="2988" y="655"/>
                    <a:pt x="1822" y="1822"/>
                  </a:cubicBezTo>
                  <a:cubicBezTo>
                    <a:pt x="656" y="2987"/>
                    <a:pt x="1" y="4569"/>
                    <a:pt x="1" y="6219"/>
                  </a:cubicBezTo>
                  <a:cubicBezTo>
                    <a:pt x="1" y="7867"/>
                    <a:pt x="656" y="9449"/>
                    <a:pt x="1822" y="10615"/>
                  </a:cubicBezTo>
                  <a:cubicBezTo>
                    <a:pt x="2988" y="11781"/>
                    <a:pt x="4570" y="12436"/>
                    <a:pt x="6219" y="12436"/>
                  </a:cubicBezTo>
                  <a:cubicBezTo>
                    <a:pt x="7868" y="12436"/>
                    <a:pt x="9450" y="11781"/>
                    <a:pt x="10615" y="10615"/>
                  </a:cubicBezTo>
                  <a:cubicBezTo>
                    <a:pt x="11782" y="9449"/>
                    <a:pt x="12437" y="7867"/>
                    <a:pt x="12437" y="6219"/>
                  </a:cubicBezTo>
                  <a:cubicBezTo>
                    <a:pt x="12437" y="4569"/>
                    <a:pt x="11782" y="2987"/>
                    <a:pt x="10615" y="1822"/>
                  </a:cubicBezTo>
                  <a:cubicBezTo>
                    <a:pt x="9450" y="655"/>
                    <a:pt x="7868" y="0"/>
                    <a:pt x="6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275;p57">
              <a:extLst>
                <a:ext uri="{FF2B5EF4-FFF2-40B4-BE49-F238E27FC236}">
                  <a16:creationId xmlns:a16="http://schemas.microsoft.com/office/drawing/2014/main" id="{4BAAE383-22C3-44B5-90C1-6A6E41F9C82B}"/>
                </a:ext>
              </a:extLst>
            </p:cNvPr>
            <p:cNvSpPr/>
            <p:nvPr/>
          </p:nvSpPr>
          <p:spPr>
            <a:xfrm>
              <a:off x="3751125" y="4258250"/>
              <a:ext cx="474625" cy="274600"/>
            </a:xfrm>
            <a:custGeom>
              <a:avLst/>
              <a:gdLst/>
              <a:ahLst/>
              <a:cxnLst/>
              <a:rect l="l" t="t" r="r" b="b"/>
              <a:pathLst>
                <a:path w="18985" h="10984" extrusionOk="0">
                  <a:moveTo>
                    <a:pt x="2628" y="0"/>
                  </a:moveTo>
                  <a:cubicBezTo>
                    <a:pt x="2524" y="248"/>
                    <a:pt x="2203" y="1122"/>
                    <a:pt x="1597" y="2062"/>
                  </a:cubicBezTo>
                  <a:cubicBezTo>
                    <a:pt x="1" y="4534"/>
                    <a:pt x="181" y="5259"/>
                    <a:pt x="2786" y="7213"/>
                  </a:cubicBezTo>
                  <a:cubicBezTo>
                    <a:pt x="5392" y="9167"/>
                    <a:pt x="10024" y="10791"/>
                    <a:pt x="13338" y="10967"/>
                  </a:cubicBezTo>
                  <a:cubicBezTo>
                    <a:pt x="13557" y="10978"/>
                    <a:pt x="13774" y="10984"/>
                    <a:pt x="13989" y="10984"/>
                  </a:cubicBezTo>
                  <a:cubicBezTo>
                    <a:pt x="16659" y="10984"/>
                    <a:pt x="18985" y="10123"/>
                    <a:pt x="18684" y="9038"/>
                  </a:cubicBezTo>
                  <a:cubicBezTo>
                    <a:pt x="18363" y="7887"/>
                    <a:pt x="7083" y="4487"/>
                    <a:pt x="7751" y="303"/>
                  </a:cubicBezTo>
                  <a:lnTo>
                    <a:pt x="7751" y="303"/>
                  </a:lnTo>
                  <a:cubicBezTo>
                    <a:pt x="6624" y="562"/>
                    <a:pt x="5791" y="679"/>
                    <a:pt x="5108" y="679"/>
                  </a:cubicBezTo>
                  <a:cubicBezTo>
                    <a:pt x="4113" y="679"/>
                    <a:pt x="3435" y="430"/>
                    <a:pt x="2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276;p57">
              <a:extLst>
                <a:ext uri="{FF2B5EF4-FFF2-40B4-BE49-F238E27FC236}">
                  <a16:creationId xmlns:a16="http://schemas.microsoft.com/office/drawing/2014/main" id="{C9EFA300-DF4D-4EDC-A614-FBB5C3205FDE}"/>
                </a:ext>
              </a:extLst>
            </p:cNvPr>
            <p:cNvSpPr/>
            <p:nvPr/>
          </p:nvSpPr>
          <p:spPr>
            <a:xfrm>
              <a:off x="3788225" y="3207850"/>
              <a:ext cx="456725" cy="1085325"/>
            </a:xfrm>
            <a:custGeom>
              <a:avLst/>
              <a:gdLst/>
              <a:ahLst/>
              <a:cxnLst/>
              <a:rect l="l" t="t" r="r" b="b"/>
              <a:pathLst>
                <a:path w="18269" h="43413" extrusionOk="0">
                  <a:moveTo>
                    <a:pt x="11762" y="1"/>
                  </a:moveTo>
                  <a:cubicBezTo>
                    <a:pt x="8432" y="1"/>
                    <a:pt x="4679" y="1196"/>
                    <a:pt x="3192" y="3818"/>
                  </a:cubicBezTo>
                  <a:cubicBezTo>
                    <a:pt x="1303" y="7149"/>
                    <a:pt x="1727" y="14802"/>
                    <a:pt x="1988" y="21317"/>
                  </a:cubicBezTo>
                  <a:cubicBezTo>
                    <a:pt x="2236" y="27532"/>
                    <a:pt x="2255" y="32272"/>
                    <a:pt x="0" y="41999"/>
                  </a:cubicBezTo>
                  <a:cubicBezTo>
                    <a:pt x="1084" y="42575"/>
                    <a:pt x="3313" y="43412"/>
                    <a:pt x="5571" y="43412"/>
                  </a:cubicBezTo>
                  <a:cubicBezTo>
                    <a:pt x="6153" y="43412"/>
                    <a:pt x="6737" y="43357"/>
                    <a:pt x="7303" y="43227"/>
                  </a:cubicBezTo>
                  <a:cubicBezTo>
                    <a:pt x="7299" y="43147"/>
                    <a:pt x="16739" y="8256"/>
                    <a:pt x="17751" y="3659"/>
                  </a:cubicBezTo>
                  <a:cubicBezTo>
                    <a:pt x="18269" y="1309"/>
                    <a:pt x="15246" y="1"/>
                    <a:pt x="11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277;p57">
              <a:extLst>
                <a:ext uri="{FF2B5EF4-FFF2-40B4-BE49-F238E27FC236}">
                  <a16:creationId xmlns:a16="http://schemas.microsoft.com/office/drawing/2014/main" id="{A48C036B-AEAE-4043-8C3C-85F7D5F30B7F}"/>
                </a:ext>
              </a:extLst>
            </p:cNvPr>
            <p:cNvSpPr/>
            <p:nvPr/>
          </p:nvSpPr>
          <p:spPr>
            <a:xfrm>
              <a:off x="3930625" y="4532800"/>
              <a:ext cx="292425" cy="67375"/>
            </a:xfrm>
            <a:custGeom>
              <a:avLst/>
              <a:gdLst/>
              <a:ahLst/>
              <a:cxnLst/>
              <a:rect l="l" t="t" r="r" b="b"/>
              <a:pathLst>
                <a:path w="11697" h="2695" extrusionOk="0">
                  <a:moveTo>
                    <a:pt x="1" y="0"/>
                  </a:moveTo>
                  <a:lnTo>
                    <a:pt x="1" y="2694"/>
                  </a:lnTo>
                  <a:lnTo>
                    <a:pt x="11697" y="2694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278;p57">
              <a:extLst>
                <a:ext uri="{FF2B5EF4-FFF2-40B4-BE49-F238E27FC236}">
                  <a16:creationId xmlns:a16="http://schemas.microsoft.com/office/drawing/2014/main" id="{8D85AEA4-BD6D-4867-9A9F-541D554F9B7A}"/>
                </a:ext>
              </a:extLst>
            </p:cNvPr>
            <p:cNvSpPr/>
            <p:nvPr/>
          </p:nvSpPr>
          <p:spPr>
            <a:xfrm>
              <a:off x="5193325" y="4160300"/>
              <a:ext cx="191750" cy="191750"/>
            </a:xfrm>
            <a:custGeom>
              <a:avLst/>
              <a:gdLst/>
              <a:ahLst/>
              <a:cxnLst/>
              <a:rect l="l" t="t" r="r" b="b"/>
              <a:pathLst>
                <a:path w="7670" h="7670" extrusionOk="0">
                  <a:moveTo>
                    <a:pt x="3835" y="0"/>
                  </a:moveTo>
                  <a:cubicBezTo>
                    <a:pt x="1718" y="0"/>
                    <a:pt x="1" y="1717"/>
                    <a:pt x="1" y="3835"/>
                  </a:cubicBezTo>
                  <a:cubicBezTo>
                    <a:pt x="1" y="5953"/>
                    <a:pt x="1718" y="7670"/>
                    <a:pt x="3835" y="7670"/>
                  </a:cubicBezTo>
                  <a:cubicBezTo>
                    <a:pt x="5953" y="7670"/>
                    <a:pt x="7670" y="5953"/>
                    <a:pt x="7670" y="3835"/>
                  </a:cubicBezTo>
                  <a:cubicBezTo>
                    <a:pt x="7670" y="1717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279;p57">
              <a:extLst>
                <a:ext uri="{FF2B5EF4-FFF2-40B4-BE49-F238E27FC236}">
                  <a16:creationId xmlns:a16="http://schemas.microsoft.com/office/drawing/2014/main" id="{7438B58A-CC14-43CA-B533-5A27834EA176}"/>
                </a:ext>
              </a:extLst>
            </p:cNvPr>
            <p:cNvSpPr/>
            <p:nvPr/>
          </p:nvSpPr>
          <p:spPr>
            <a:xfrm>
              <a:off x="4481850" y="1893725"/>
              <a:ext cx="285775" cy="118225"/>
            </a:xfrm>
            <a:custGeom>
              <a:avLst/>
              <a:gdLst/>
              <a:ahLst/>
              <a:cxnLst/>
              <a:rect l="l" t="t" r="r" b="b"/>
              <a:pathLst>
                <a:path w="11431" h="4729" extrusionOk="0">
                  <a:moveTo>
                    <a:pt x="0" y="1"/>
                  </a:moveTo>
                  <a:lnTo>
                    <a:pt x="0" y="4360"/>
                  </a:lnTo>
                  <a:lnTo>
                    <a:pt x="9834" y="4728"/>
                  </a:lnTo>
                  <a:cubicBezTo>
                    <a:pt x="10715" y="4728"/>
                    <a:pt x="11430" y="4013"/>
                    <a:pt x="11430" y="3131"/>
                  </a:cubicBezTo>
                  <a:cubicBezTo>
                    <a:pt x="11430" y="2318"/>
                    <a:pt x="10878" y="1632"/>
                    <a:pt x="10035" y="1524"/>
                  </a:cubicBezTo>
                  <a:cubicBezTo>
                    <a:pt x="9191" y="141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280;p57">
              <a:extLst>
                <a:ext uri="{FF2B5EF4-FFF2-40B4-BE49-F238E27FC236}">
                  <a16:creationId xmlns:a16="http://schemas.microsoft.com/office/drawing/2014/main" id="{A5EBD7E1-266C-47C4-B0E9-D875DBA0C6A2}"/>
                </a:ext>
              </a:extLst>
            </p:cNvPr>
            <p:cNvSpPr/>
            <p:nvPr/>
          </p:nvSpPr>
          <p:spPr>
            <a:xfrm>
              <a:off x="4297225" y="1800975"/>
              <a:ext cx="475750" cy="231875"/>
            </a:xfrm>
            <a:custGeom>
              <a:avLst/>
              <a:gdLst/>
              <a:ahLst/>
              <a:cxnLst/>
              <a:rect l="l" t="t" r="r" b="b"/>
              <a:pathLst>
                <a:path w="19030" h="9275" extrusionOk="0">
                  <a:moveTo>
                    <a:pt x="8924" y="0"/>
                  </a:moveTo>
                  <a:cubicBezTo>
                    <a:pt x="6128" y="0"/>
                    <a:pt x="3045" y="721"/>
                    <a:pt x="1" y="1953"/>
                  </a:cubicBezTo>
                  <a:lnTo>
                    <a:pt x="1145" y="8177"/>
                  </a:lnTo>
                  <a:cubicBezTo>
                    <a:pt x="1145" y="8177"/>
                    <a:pt x="4052" y="8096"/>
                    <a:pt x="5020" y="6158"/>
                  </a:cubicBezTo>
                  <a:cubicBezTo>
                    <a:pt x="4818" y="4746"/>
                    <a:pt x="6335" y="3713"/>
                    <a:pt x="7101" y="3713"/>
                  </a:cubicBezTo>
                  <a:cubicBezTo>
                    <a:pt x="7869" y="3713"/>
                    <a:pt x="8596" y="3938"/>
                    <a:pt x="9803" y="4065"/>
                  </a:cubicBezTo>
                  <a:cubicBezTo>
                    <a:pt x="11519" y="5527"/>
                    <a:pt x="10148" y="7670"/>
                    <a:pt x="9281" y="8119"/>
                  </a:cubicBezTo>
                  <a:cubicBezTo>
                    <a:pt x="9375" y="8420"/>
                    <a:pt x="10514" y="9275"/>
                    <a:pt x="12344" y="9275"/>
                  </a:cubicBezTo>
                  <a:cubicBezTo>
                    <a:pt x="12947" y="9275"/>
                    <a:pt x="13625" y="9182"/>
                    <a:pt x="14366" y="8946"/>
                  </a:cubicBezTo>
                  <a:cubicBezTo>
                    <a:pt x="17354" y="7992"/>
                    <a:pt x="19029" y="3754"/>
                    <a:pt x="14620" y="1318"/>
                  </a:cubicBezTo>
                  <a:cubicBezTo>
                    <a:pt x="12977" y="410"/>
                    <a:pt x="11032" y="0"/>
                    <a:pt x="8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281;p57">
              <a:extLst>
                <a:ext uri="{FF2B5EF4-FFF2-40B4-BE49-F238E27FC236}">
                  <a16:creationId xmlns:a16="http://schemas.microsoft.com/office/drawing/2014/main" id="{1CC81F0B-868F-446F-956E-DF81537A7DC1}"/>
                </a:ext>
              </a:extLst>
            </p:cNvPr>
            <p:cNvSpPr/>
            <p:nvPr/>
          </p:nvSpPr>
          <p:spPr>
            <a:xfrm>
              <a:off x="4421650" y="1893700"/>
              <a:ext cx="113250" cy="109025"/>
            </a:xfrm>
            <a:custGeom>
              <a:avLst/>
              <a:gdLst/>
              <a:ahLst/>
              <a:cxnLst/>
              <a:rect l="l" t="t" r="r" b="b"/>
              <a:pathLst>
                <a:path w="4530" h="4361" extrusionOk="0">
                  <a:moveTo>
                    <a:pt x="2180" y="1"/>
                  </a:moveTo>
                  <a:cubicBezTo>
                    <a:pt x="976" y="1"/>
                    <a:pt x="0" y="977"/>
                    <a:pt x="0" y="2181"/>
                  </a:cubicBezTo>
                  <a:cubicBezTo>
                    <a:pt x="0" y="3062"/>
                    <a:pt x="531" y="3857"/>
                    <a:pt x="1346" y="4194"/>
                  </a:cubicBezTo>
                  <a:cubicBezTo>
                    <a:pt x="1615" y="4306"/>
                    <a:pt x="1899" y="4360"/>
                    <a:pt x="2179" y="4360"/>
                  </a:cubicBezTo>
                  <a:cubicBezTo>
                    <a:pt x="2746" y="4360"/>
                    <a:pt x="3303" y="4139"/>
                    <a:pt x="3721" y="3721"/>
                  </a:cubicBezTo>
                  <a:cubicBezTo>
                    <a:pt x="4343" y="3098"/>
                    <a:pt x="4530" y="2161"/>
                    <a:pt x="4193" y="1346"/>
                  </a:cubicBezTo>
                  <a:cubicBezTo>
                    <a:pt x="3856" y="533"/>
                    <a:pt x="3061" y="1"/>
                    <a:pt x="2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282;p57">
              <a:extLst>
                <a:ext uri="{FF2B5EF4-FFF2-40B4-BE49-F238E27FC236}">
                  <a16:creationId xmlns:a16="http://schemas.microsoft.com/office/drawing/2014/main" id="{6FDCBEA3-7B52-4186-A9BE-5964BAE05701}"/>
                </a:ext>
              </a:extLst>
            </p:cNvPr>
            <p:cNvSpPr/>
            <p:nvPr/>
          </p:nvSpPr>
          <p:spPr>
            <a:xfrm>
              <a:off x="2862375" y="2236600"/>
              <a:ext cx="1402800" cy="1136325"/>
            </a:xfrm>
            <a:custGeom>
              <a:avLst/>
              <a:gdLst/>
              <a:ahLst/>
              <a:cxnLst/>
              <a:rect l="l" t="t" r="r" b="b"/>
              <a:pathLst>
                <a:path w="56112" h="45453" extrusionOk="0">
                  <a:moveTo>
                    <a:pt x="5391" y="0"/>
                  </a:moveTo>
                  <a:cubicBezTo>
                    <a:pt x="5391" y="0"/>
                    <a:pt x="2981" y="3881"/>
                    <a:pt x="1600" y="7784"/>
                  </a:cubicBezTo>
                  <a:cubicBezTo>
                    <a:pt x="1" y="12299"/>
                    <a:pt x="1341" y="16317"/>
                    <a:pt x="5092" y="19957"/>
                  </a:cubicBezTo>
                  <a:cubicBezTo>
                    <a:pt x="8843" y="23598"/>
                    <a:pt x="28442" y="36123"/>
                    <a:pt x="37822" y="41611"/>
                  </a:cubicBezTo>
                  <a:cubicBezTo>
                    <a:pt x="42477" y="44335"/>
                    <a:pt x="46139" y="45452"/>
                    <a:pt x="48920" y="45452"/>
                  </a:cubicBezTo>
                  <a:cubicBezTo>
                    <a:pt x="51743" y="45452"/>
                    <a:pt x="53659" y="44301"/>
                    <a:pt x="54785" y="42509"/>
                  </a:cubicBezTo>
                  <a:cubicBezTo>
                    <a:pt x="56112" y="40397"/>
                    <a:pt x="55683" y="37220"/>
                    <a:pt x="53488" y="34925"/>
                  </a:cubicBezTo>
                  <a:cubicBezTo>
                    <a:pt x="51293" y="32630"/>
                    <a:pt x="29340" y="7883"/>
                    <a:pt x="24650" y="3692"/>
                  </a:cubicBezTo>
                  <a:lnTo>
                    <a:pt x="5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283;p57">
              <a:extLst>
                <a:ext uri="{FF2B5EF4-FFF2-40B4-BE49-F238E27FC236}">
                  <a16:creationId xmlns:a16="http://schemas.microsoft.com/office/drawing/2014/main" id="{74B7D986-5C7D-4686-85B7-D0F9BCF8F0CC}"/>
                </a:ext>
              </a:extLst>
            </p:cNvPr>
            <p:cNvSpPr/>
            <p:nvPr/>
          </p:nvSpPr>
          <p:spPr>
            <a:xfrm>
              <a:off x="2963325" y="1143000"/>
              <a:ext cx="973025" cy="1202950"/>
            </a:xfrm>
            <a:custGeom>
              <a:avLst/>
              <a:gdLst/>
              <a:ahLst/>
              <a:cxnLst/>
              <a:rect l="l" t="t" r="r" b="b"/>
              <a:pathLst>
                <a:path w="38921" h="48118" extrusionOk="0">
                  <a:moveTo>
                    <a:pt x="21886" y="0"/>
                  </a:moveTo>
                  <a:cubicBezTo>
                    <a:pt x="17946" y="0"/>
                    <a:pt x="13923" y="2485"/>
                    <a:pt x="11892" y="5966"/>
                  </a:cubicBezTo>
                  <a:cubicBezTo>
                    <a:pt x="8410" y="11936"/>
                    <a:pt x="0" y="28263"/>
                    <a:pt x="802" y="43884"/>
                  </a:cubicBezTo>
                  <a:cubicBezTo>
                    <a:pt x="6114" y="46997"/>
                    <a:pt x="12075" y="48117"/>
                    <a:pt x="16300" y="48117"/>
                  </a:cubicBezTo>
                  <a:cubicBezTo>
                    <a:pt x="19004" y="48117"/>
                    <a:pt x="20998" y="47658"/>
                    <a:pt x="21656" y="46970"/>
                  </a:cubicBezTo>
                  <a:cubicBezTo>
                    <a:pt x="22842" y="40900"/>
                    <a:pt x="27906" y="33055"/>
                    <a:pt x="33413" y="27648"/>
                  </a:cubicBezTo>
                  <a:cubicBezTo>
                    <a:pt x="38921" y="22241"/>
                    <a:pt x="36502" y="20665"/>
                    <a:pt x="34483" y="15492"/>
                  </a:cubicBezTo>
                  <a:cubicBezTo>
                    <a:pt x="32306" y="9913"/>
                    <a:pt x="30258" y="3743"/>
                    <a:pt x="26522" y="1339"/>
                  </a:cubicBezTo>
                  <a:cubicBezTo>
                    <a:pt x="25084" y="413"/>
                    <a:pt x="23492" y="0"/>
                    <a:pt x="218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284;p57">
              <a:extLst>
                <a:ext uri="{FF2B5EF4-FFF2-40B4-BE49-F238E27FC236}">
                  <a16:creationId xmlns:a16="http://schemas.microsoft.com/office/drawing/2014/main" id="{53CE24DF-0002-4A2B-920C-E234CCD97558}"/>
                </a:ext>
              </a:extLst>
            </p:cNvPr>
            <p:cNvSpPr/>
            <p:nvPr/>
          </p:nvSpPr>
          <p:spPr>
            <a:xfrm>
              <a:off x="3596025" y="1102200"/>
              <a:ext cx="191450" cy="224250"/>
            </a:xfrm>
            <a:custGeom>
              <a:avLst/>
              <a:gdLst/>
              <a:ahLst/>
              <a:cxnLst/>
              <a:rect l="l" t="t" r="r" b="b"/>
              <a:pathLst>
                <a:path w="7658" h="8970" extrusionOk="0">
                  <a:moveTo>
                    <a:pt x="3464" y="0"/>
                  </a:moveTo>
                  <a:cubicBezTo>
                    <a:pt x="3464" y="0"/>
                    <a:pt x="1021" y="2771"/>
                    <a:pt x="0" y="4485"/>
                  </a:cubicBezTo>
                  <a:cubicBezTo>
                    <a:pt x="511" y="7657"/>
                    <a:pt x="3866" y="8970"/>
                    <a:pt x="3866" y="8970"/>
                  </a:cubicBezTo>
                  <a:lnTo>
                    <a:pt x="7658" y="3682"/>
                  </a:lnTo>
                  <a:lnTo>
                    <a:pt x="34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285;p57">
              <a:extLst>
                <a:ext uri="{FF2B5EF4-FFF2-40B4-BE49-F238E27FC236}">
                  <a16:creationId xmlns:a16="http://schemas.microsoft.com/office/drawing/2014/main" id="{8484780C-2E90-4D34-B982-F0ED4C6A7C7C}"/>
                </a:ext>
              </a:extLst>
            </p:cNvPr>
            <p:cNvSpPr/>
            <p:nvPr/>
          </p:nvSpPr>
          <p:spPr>
            <a:xfrm>
              <a:off x="3660650" y="1102200"/>
              <a:ext cx="126825" cy="151175"/>
            </a:xfrm>
            <a:custGeom>
              <a:avLst/>
              <a:gdLst/>
              <a:ahLst/>
              <a:cxnLst/>
              <a:rect l="l" t="t" r="r" b="b"/>
              <a:pathLst>
                <a:path w="5073" h="6047" extrusionOk="0">
                  <a:moveTo>
                    <a:pt x="879" y="0"/>
                  </a:moveTo>
                  <a:cubicBezTo>
                    <a:pt x="879" y="0"/>
                    <a:pt x="510" y="420"/>
                    <a:pt x="0" y="1031"/>
                  </a:cubicBezTo>
                  <a:cubicBezTo>
                    <a:pt x="574" y="2575"/>
                    <a:pt x="1649" y="4576"/>
                    <a:pt x="3377" y="6046"/>
                  </a:cubicBezTo>
                  <a:lnTo>
                    <a:pt x="5073" y="3682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286;p57">
              <a:extLst>
                <a:ext uri="{FF2B5EF4-FFF2-40B4-BE49-F238E27FC236}">
                  <a16:creationId xmlns:a16="http://schemas.microsoft.com/office/drawing/2014/main" id="{734725DA-0DD9-45EC-B47E-19606DA7F79A}"/>
                </a:ext>
              </a:extLst>
            </p:cNvPr>
            <p:cNvSpPr/>
            <p:nvPr/>
          </p:nvSpPr>
          <p:spPr>
            <a:xfrm>
              <a:off x="3295725" y="1229675"/>
              <a:ext cx="1095225" cy="848475"/>
            </a:xfrm>
            <a:custGeom>
              <a:avLst/>
              <a:gdLst/>
              <a:ahLst/>
              <a:cxnLst/>
              <a:rect l="l" t="t" r="r" b="b"/>
              <a:pathLst>
                <a:path w="43809" h="33939" extrusionOk="0">
                  <a:moveTo>
                    <a:pt x="5240" y="0"/>
                  </a:moveTo>
                  <a:cubicBezTo>
                    <a:pt x="4903" y="0"/>
                    <a:pt x="4554" y="35"/>
                    <a:pt x="4194" y="106"/>
                  </a:cubicBezTo>
                  <a:cubicBezTo>
                    <a:pt x="1992" y="541"/>
                    <a:pt x="1" y="2843"/>
                    <a:pt x="645" y="7394"/>
                  </a:cubicBezTo>
                  <a:cubicBezTo>
                    <a:pt x="1684" y="14749"/>
                    <a:pt x="8059" y="33939"/>
                    <a:pt x="30835" y="33939"/>
                  </a:cubicBezTo>
                  <a:cubicBezTo>
                    <a:pt x="34675" y="33939"/>
                    <a:pt x="38982" y="33393"/>
                    <a:pt x="43809" y="32153"/>
                  </a:cubicBezTo>
                  <a:lnTo>
                    <a:pt x="40538" y="23837"/>
                  </a:lnTo>
                  <a:cubicBezTo>
                    <a:pt x="40538" y="23837"/>
                    <a:pt x="37711" y="24234"/>
                    <a:pt x="34043" y="24234"/>
                  </a:cubicBezTo>
                  <a:cubicBezTo>
                    <a:pt x="30376" y="24234"/>
                    <a:pt x="25869" y="23837"/>
                    <a:pt x="22506" y="22249"/>
                  </a:cubicBezTo>
                  <a:cubicBezTo>
                    <a:pt x="15266" y="18830"/>
                    <a:pt x="13621" y="12105"/>
                    <a:pt x="11669" y="6833"/>
                  </a:cubicBezTo>
                  <a:cubicBezTo>
                    <a:pt x="10005" y="2340"/>
                    <a:pt x="7986" y="0"/>
                    <a:pt x="5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287;p57">
              <a:extLst>
                <a:ext uri="{FF2B5EF4-FFF2-40B4-BE49-F238E27FC236}">
                  <a16:creationId xmlns:a16="http://schemas.microsoft.com/office/drawing/2014/main" id="{D496E5C8-4A15-4A7B-8BF1-1F7764711FCB}"/>
                </a:ext>
              </a:extLst>
            </p:cNvPr>
            <p:cNvSpPr/>
            <p:nvPr/>
          </p:nvSpPr>
          <p:spPr>
            <a:xfrm>
              <a:off x="3324550" y="346375"/>
              <a:ext cx="898500" cy="947250"/>
            </a:xfrm>
            <a:custGeom>
              <a:avLst/>
              <a:gdLst/>
              <a:ahLst/>
              <a:cxnLst/>
              <a:rect l="l" t="t" r="r" b="b"/>
              <a:pathLst>
                <a:path w="35940" h="37890" extrusionOk="0">
                  <a:moveTo>
                    <a:pt x="23027" y="1"/>
                  </a:moveTo>
                  <a:cubicBezTo>
                    <a:pt x="22655" y="1"/>
                    <a:pt x="22281" y="35"/>
                    <a:pt x="21906" y="107"/>
                  </a:cubicBezTo>
                  <a:cubicBezTo>
                    <a:pt x="15329" y="1362"/>
                    <a:pt x="0" y="7907"/>
                    <a:pt x="12605" y="30018"/>
                  </a:cubicBezTo>
                  <a:cubicBezTo>
                    <a:pt x="12605" y="30018"/>
                    <a:pt x="22005" y="37889"/>
                    <a:pt x="27019" y="37889"/>
                  </a:cubicBezTo>
                  <a:cubicBezTo>
                    <a:pt x="27693" y="37889"/>
                    <a:pt x="28288" y="37747"/>
                    <a:pt x="28770" y="37424"/>
                  </a:cubicBezTo>
                  <a:cubicBezTo>
                    <a:pt x="29384" y="37014"/>
                    <a:pt x="31312" y="32998"/>
                    <a:pt x="32537" y="30052"/>
                  </a:cubicBezTo>
                  <a:cubicBezTo>
                    <a:pt x="34349" y="25702"/>
                    <a:pt x="35940" y="19893"/>
                    <a:pt x="35456" y="15794"/>
                  </a:cubicBezTo>
                  <a:cubicBezTo>
                    <a:pt x="34702" y="9406"/>
                    <a:pt x="29171" y="1"/>
                    <a:pt x="23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288;p57">
              <a:extLst>
                <a:ext uri="{FF2B5EF4-FFF2-40B4-BE49-F238E27FC236}">
                  <a16:creationId xmlns:a16="http://schemas.microsoft.com/office/drawing/2014/main" id="{7B757915-2891-43EA-A853-04087A6B8782}"/>
                </a:ext>
              </a:extLst>
            </p:cNvPr>
            <p:cNvSpPr/>
            <p:nvPr/>
          </p:nvSpPr>
          <p:spPr>
            <a:xfrm>
              <a:off x="3725800" y="652575"/>
              <a:ext cx="159675" cy="226125"/>
            </a:xfrm>
            <a:custGeom>
              <a:avLst/>
              <a:gdLst/>
              <a:ahLst/>
              <a:cxnLst/>
              <a:rect l="l" t="t" r="r" b="b"/>
              <a:pathLst>
                <a:path w="6387" h="9045" extrusionOk="0">
                  <a:moveTo>
                    <a:pt x="2990" y="1"/>
                  </a:moveTo>
                  <a:cubicBezTo>
                    <a:pt x="2871" y="1"/>
                    <a:pt x="2750" y="14"/>
                    <a:pt x="2625" y="41"/>
                  </a:cubicBezTo>
                  <a:cubicBezTo>
                    <a:pt x="1206" y="354"/>
                    <a:pt x="1" y="2360"/>
                    <a:pt x="353" y="4541"/>
                  </a:cubicBezTo>
                  <a:cubicBezTo>
                    <a:pt x="690" y="6630"/>
                    <a:pt x="2479" y="9044"/>
                    <a:pt x="3889" y="9044"/>
                  </a:cubicBezTo>
                  <a:cubicBezTo>
                    <a:pt x="3952" y="9044"/>
                    <a:pt x="4014" y="9040"/>
                    <a:pt x="4075" y="9030"/>
                  </a:cubicBezTo>
                  <a:cubicBezTo>
                    <a:pt x="5510" y="8798"/>
                    <a:pt x="6387" y="6842"/>
                    <a:pt x="6036" y="4660"/>
                  </a:cubicBezTo>
                  <a:cubicBezTo>
                    <a:pt x="5707" y="2623"/>
                    <a:pt x="4664" y="1"/>
                    <a:pt x="2990" y="1"/>
                  </a:cubicBezTo>
                  <a:close/>
                </a:path>
              </a:pathLst>
            </a:custGeom>
            <a:solidFill>
              <a:srgbClr val="FFC2A1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289;p57">
              <a:extLst>
                <a:ext uri="{FF2B5EF4-FFF2-40B4-BE49-F238E27FC236}">
                  <a16:creationId xmlns:a16="http://schemas.microsoft.com/office/drawing/2014/main" id="{E732250F-4E88-4A63-86D7-28950AC3363C}"/>
                </a:ext>
              </a:extLst>
            </p:cNvPr>
            <p:cNvSpPr/>
            <p:nvPr/>
          </p:nvSpPr>
          <p:spPr>
            <a:xfrm>
              <a:off x="2681475" y="238125"/>
              <a:ext cx="1640750" cy="1380150"/>
            </a:xfrm>
            <a:custGeom>
              <a:avLst/>
              <a:gdLst/>
              <a:ahLst/>
              <a:cxnLst/>
              <a:rect l="l" t="t" r="r" b="b"/>
              <a:pathLst>
                <a:path w="65630" h="55206" extrusionOk="0">
                  <a:moveTo>
                    <a:pt x="46142" y="0"/>
                  </a:moveTo>
                  <a:cubicBezTo>
                    <a:pt x="40146" y="0"/>
                    <a:pt x="36085" y="2760"/>
                    <a:pt x="34540" y="6056"/>
                  </a:cubicBezTo>
                  <a:cubicBezTo>
                    <a:pt x="32702" y="9977"/>
                    <a:pt x="33937" y="10547"/>
                    <a:pt x="26392" y="10927"/>
                  </a:cubicBezTo>
                  <a:cubicBezTo>
                    <a:pt x="17948" y="11353"/>
                    <a:pt x="16382" y="12135"/>
                    <a:pt x="15308" y="19127"/>
                  </a:cubicBezTo>
                  <a:cubicBezTo>
                    <a:pt x="14129" y="26811"/>
                    <a:pt x="9321" y="24416"/>
                    <a:pt x="4661" y="31407"/>
                  </a:cubicBezTo>
                  <a:cubicBezTo>
                    <a:pt x="1" y="38399"/>
                    <a:pt x="6168" y="50652"/>
                    <a:pt x="13882" y="53269"/>
                  </a:cubicBezTo>
                  <a:cubicBezTo>
                    <a:pt x="17871" y="54623"/>
                    <a:pt x="21222" y="55205"/>
                    <a:pt x="24052" y="55205"/>
                  </a:cubicBezTo>
                  <a:cubicBezTo>
                    <a:pt x="40793" y="55205"/>
                    <a:pt x="39304" y="34853"/>
                    <a:pt x="43901" y="33707"/>
                  </a:cubicBezTo>
                  <a:cubicBezTo>
                    <a:pt x="49275" y="32367"/>
                    <a:pt x="48471" y="29403"/>
                    <a:pt x="48051" y="23219"/>
                  </a:cubicBezTo>
                  <a:cubicBezTo>
                    <a:pt x="47897" y="20946"/>
                    <a:pt x="48754" y="20352"/>
                    <a:pt x="50071" y="20352"/>
                  </a:cubicBezTo>
                  <a:cubicBezTo>
                    <a:pt x="51513" y="20352"/>
                    <a:pt x="53507" y="21065"/>
                    <a:pt x="55325" y="21065"/>
                  </a:cubicBezTo>
                  <a:cubicBezTo>
                    <a:pt x="55514" y="21065"/>
                    <a:pt x="55700" y="21057"/>
                    <a:pt x="55884" y="21041"/>
                  </a:cubicBezTo>
                  <a:cubicBezTo>
                    <a:pt x="59710" y="20687"/>
                    <a:pt x="62529" y="19630"/>
                    <a:pt x="63754" y="15004"/>
                  </a:cubicBezTo>
                  <a:cubicBezTo>
                    <a:pt x="65630" y="7907"/>
                    <a:pt x="57377" y="1780"/>
                    <a:pt x="50367" y="423"/>
                  </a:cubicBezTo>
                  <a:cubicBezTo>
                    <a:pt x="48869" y="133"/>
                    <a:pt x="47459" y="0"/>
                    <a:pt x="46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28" tIns="243828" rIns="243828" bIns="243828" anchor="ctr" anchorCtr="0">
              <a:noAutofit/>
            </a:bodyPr>
            <a:lstStyle/>
            <a:p>
              <a:pPr defTabSz="2438674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17699E-B13A-45BF-90C4-B90D3454AEF8}"/>
              </a:ext>
            </a:extLst>
          </p:cNvPr>
          <p:cNvSpPr/>
          <p:nvPr/>
        </p:nvSpPr>
        <p:spPr>
          <a:xfrm>
            <a:off x="14552087" y="5577485"/>
            <a:ext cx="6701478" cy="44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6667A9-E7E8-4E86-B81B-6BAD7CED5083}"/>
              </a:ext>
            </a:extLst>
          </p:cNvPr>
          <p:cNvSpPr/>
          <p:nvPr/>
        </p:nvSpPr>
        <p:spPr>
          <a:xfrm>
            <a:off x="14552086" y="4607838"/>
            <a:ext cx="7588413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Lorem Ipsum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211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11AE71-25BC-4BBE-BB3F-09C99E24F990}"/>
              </a:ext>
            </a:extLst>
          </p:cNvPr>
          <p:cNvSpPr/>
          <p:nvPr/>
        </p:nvSpPr>
        <p:spPr>
          <a:xfrm>
            <a:off x="12224515" y="10554569"/>
            <a:ext cx="2018363" cy="2018363"/>
          </a:xfrm>
          <a:custGeom>
            <a:avLst/>
            <a:gdLst>
              <a:gd name="connsiteX0" fmla="*/ 1065148 w 1136695"/>
              <a:gd name="connsiteY0" fmla="*/ 574097 h 1136695"/>
              <a:gd name="connsiteX1" fmla="*/ 574096 w 1136695"/>
              <a:gd name="connsiteY1" fmla="*/ 1065149 h 1136695"/>
              <a:gd name="connsiteX2" fmla="*/ 83044 w 1136695"/>
              <a:gd name="connsiteY2" fmla="*/ 574097 h 1136695"/>
              <a:gd name="connsiteX3" fmla="*/ 574096 w 1136695"/>
              <a:gd name="connsiteY3" fmla="*/ 83044 h 1136695"/>
              <a:gd name="connsiteX4" fmla="*/ 1065148 w 1136695"/>
              <a:gd name="connsiteY4" fmla="*/ 574097 h 11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695" h="1136695">
                <a:moveTo>
                  <a:pt x="1065148" y="574097"/>
                </a:moveTo>
                <a:cubicBezTo>
                  <a:pt x="1065148" y="845279"/>
                  <a:pt x="845279" y="1065149"/>
                  <a:pt x="574096" y="1065149"/>
                </a:cubicBezTo>
                <a:cubicBezTo>
                  <a:pt x="302913" y="1065149"/>
                  <a:pt x="83044" y="845279"/>
                  <a:pt x="83044" y="574097"/>
                </a:cubicBezTo>
                <a:cubicBezTo>
                  <a:pt x="83044" y="302914"/>
                  <a:pt x="302913" y="83044"/>
                  <a:pt x="574096" y="83044"/>
                </a:cubicBezTo>
                <a:cubicBezTo>
                  <a:pt x="845279" y="83044"/>
                  <a:pt x="1065148" y="302914"/>
                  <a:pt x="1065148" y="574097"/>
                </a:cubicBezTo>
                <a:close/>
              </a:path>
            </a:pathLst>
          </a:custGeom>
          <a:solidFill>
            <a:srgbClr val="FFFFFF"/>
          </a:solidFill>
          <a:ln w="324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BBF3785-794D-4BD5-9B40-B28F26830299}"/>
              </a:ext>
            </a:extLst>
          </p:cNvPr>
          <p:cNvGrpSpPr/>
          <p:nvPr/>
        </p:nvGrpSpPr>
        <p:grpSpPr>
          <a:xfrm>
            <a:off x="1204173" y="654507"/>
            <a:ext cx="12166598" cy="12504461"/>
            <a:chOff x="8078969" y="2211815"/>
            <a:chExt cx="9792175" cy="1006410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42C7F2-EC6D-432A-B795-07A4DC73E729}"/>
                </a:ext>
              </a:extLst>
            </p:cNvPr>
            <p:cNvSpPr/>
            <p:nvPr/>
          </p:nvSpPr>
          <p:spPr>
            <a:xfrm>
              <a:off x="8726406" y="3050301"/>
              <a:ext cx="8823125" cy="8823125"/>
            </a:xfrm>
            <a:custGeom>
              <a:avLst/>
              <a:gdLst>
                <a:gd name="connsiteX0" fmla="*/ 2494138 w 4968983"/>
                <a:gd name="connsiteY0" fmla="*/ 4902957 h 4968983"/>
                <a:gd name="connsiteX1" fmla="*/ 2493164 w 4968983"/>
                <a:gd name="connsiteY1" fmla="*/ 4902957 h 4968983"/>
                <a:gd name="connsiteX2" fmla="*/ 2368127 w 4968983"/>
                <a:gd name="connsiteY2" fmla="*/ 4899710 h 4968983"/>
                <a:gd name="connsiteX3" fmla="*/ 2369750 w 4968983"/>
                <a:gd name="connsiteY3" fmla="*/ 4868532 h 4968983"/>
                <a:gd name="connsiteX4" fmla="*/ 2493164 w 4968983"/>
                <a:gd name="connsiteY4" fmla="*/ 4871780 h 4968983"/>
                <a:gd name="connsiteX5" fmla="*/ 2494138 w 4968983"/>
                <a:gd name="connsiteY5" fmla="*/ 4871780 h 4968983"/>
                <a:gd name="connsiteX6" fmla="*/ 2494138 w 4968983"/>
                <a:gd name="connsiteY6" fmla="*/ 4902957 h 4968983"/>
                <a:gd name="connsiteX7" fmla="*/ 2620148 w 4968983"/>
                <a:gd name="connsiteY7" fmla="*/ 4899710 h 4968983"/>
                <a:gd name="connsiteX8" fmla="*/ 2618525 w 4968983"/>
                <a:gd name="connsiteY8" fmla="*/ 4868532 h 4968983"/>
                <a:gd name="connsiteX9" fmla="*/ 2742587 w 4968983"/>
                <a:gd name="connsiteY9" fmla="*/ 4858789 h 4968983"/>
                <a:gd name="connsiteX10" fmla="*/ 2745835 w 4968983"/>
                <a:gd name="connsiteY10" fmla="*/ 4889967 h 4968983"/>
                <a:gd name="connsiteX11" fmla="*/ 2620148 w 4968983"/>
                <a:gd name="connsiteY11" fmla="*/ 4899710 h 4968983"/>
                <a:gd name="connsiteX12" fmla="*/ 2242441 w 4968983"/>
                <a:gd name="connsiteY12" fmla="*/ 4889967 h 4968983"/>
                <a:gd name="connsiteX13" fmla="*/ 2117404 w 4968983"/>
                <a:gd name="connsiteY13" fmla="*/ 4873728 h 4968983"/>
                <a:gd name="connsiteX14" fmla="*/ 2122276 w 4968983"/>
                <a:gd name="connsiteY14" fmla="*/ 4842876 h 4968983"/>
                <a:gd name="connsiteX15" fmla="*/ 2245688 w 4968983"/>
                <a:gd name="connsiteY15" fmla="*/ 4858789 h 4968983"/>
                <a:gd name="connsiteX16" fmla="*/ 2242441 w 4968983"/>
                <a:gd name="connsiteY16" fmla="*/ 4889967 h 4968983"/>
                <a:gd name="connsiteX17" fmla="*/ 2871196 w 4968983"/>
                <a:gd name="connsiteY17" fmla="*/ 4873404 h 4968983"/>
                <a:gd name="connsiteX18" fmla="*/ 2866324 w 4968983"/>
                <a:gd name="connsiteY18" fmla="*/ 4842550 h 4968983"/>
                <a:gd name="connsiteX19" fmla="*/ 2988762 w 4968983"/>
                <a:gd name="connsiteY19" fmla="*/ 4819816 h 4968983"/>
                <a:gd name="connsiteX20" fmla="*/ 2995258 w 4968983"/>
                <a:gd name="connsiteY20" fmla="*/ 4850345 h 4968983"/>
                <a:gd name="connsiteX21" fmla="*/ 2871196 w 4968983"/>
                <a:gd name="connsiteY21" fmla="*/ 4873404 h 4968983"/>
                <a:gd name="connsiteX22" fmla="*/ 1993017 w 4968983"/>
                <a:gd name="connsiteY22" fmla="*/ 4850995 h 4968983"/>
                <a:gd name="connsiteX23" fmla="*/ 1870254 w 4968983"/>
                <a:gd name="connsiteY23" fmla="*/ 4821765 h 4968983"/>
                <a:gd name="connsiteX24" fmla="*/ 1878373 w 4968983"/>
                <a:gd name="connsiteY24" fmla="*/ 4791561 h 4968983"/>
                <a:gd name="connsiteX25" fmla="*/ 1999513 w 4968983"/>
                <a:gd name="connsiteY25" fmla="*/ 4820466 h 4968983"/>
                <a:gd name="connsiteX26" fmla="*/ 1993017 w 4968983"/>
                <a:gd name="connsiteY26" fmla="*/ 4850995 h 4968983"/>
                <a:gd name="connsiteX27" fmla="*/ 3117696 w 4968983"/>
                <a:gd name="connsiteY27" fmla="*/ 4821115 h 4968983"/>
                <a:gd name="connsiteX28" fmla="*/ 3109577 w 4968983"/>
                <a:gd name="connsiteY28" fmla="*/ 4790912 h 4968983"/>
                <a:gd name="connsiteX29" fmla="*/ 3229092 w 4968983"/>
                <a:gd name="connsiteY29" fmla="*/ 4755512 h 4968983"/>
                <a:gd name="connsiteX30" fmla="*/ 3238836 w 4968983"/>
                <a:gd name="connsiteY30" fmla="*/ 4785391 h 4968983"/>
                <a:gd name="connsiteX31" fmla="*/ 3117696 w 4968983"/>
                <a:gd name="connsiteY31" fmla="*/ 4821115 h 4968983"/>
                <a:gd name="connsiteX32" fmla="*/ 1749439 w 4968983"/>
                <a:gd name="connsiteY32" fmla="*/ 4786041 h 4968983"/>
                <a:gd name="connsiteX33" fmla="*/ 1630249 w 4968983"/>
                <a:gd name="connsiteY33" fmla="*/ 4743820 h 4968983"/>
                <a:gd name="connsiteX34" fmla="*/ 1641616 w 4968983"/>
                <a:gd name="connsiteY34" fmla="*/ 4714591 h 4968983"/>
                <a:gd name="connsiteX35" fmla="*/ 1759183 w 4968983"/>
                <a:gd name="connsiteY35" fmla="*/ 4756161 h 4968983"/>
                <a:gd name="connsiteX36" fmla="*/ 1749439 w 4968983"/>
                <a:gd name="connsiteY36" fmla="*/ 4786041 h 4968983"/>
                <a:gd name="connsiteX37" fmla="*/ 3357702 w 4968983"/>
                <a:gd name="connsiteY37" fmla="*/ 4743171 h 4968983"/>
                <a:gd name="connsiteX38" fmla="*/ 3346335 w 4968983"/>
                <a:gd name="connsiteY38" fmla="*/ 4713942 h 4968983"/>
                <a:gd name="connsiteX39" fmla="*/ 3460978 w 4968983"/>
                <a:gd name="connsiteY39" fmla="*/ 4666200 h 4968983"/>
                <a:gd name="connsiteX40" fmla="*/ 3473644 w 4968983"/>
                <a:gd name="connsiteY40" fmla="*/ 4694780 h 4968983"/>
                <a:gd name="connsiteX41" fmla="*/ 3357702 w 4968983"/>
                <a:gd name="connsiteY41" fmla="*/ 4743171 h 4968983"/>
                <a:gd name="connsiteX42" fmla="*/ 1513332 w 4968983"/>
                <a:gd name="connsiteY42" fmla="*/ 4695430 h 4968983"/>
                <a:gd name="connsiteX43" fmla="*/ 1399337 w 4968983"/>
                <a:gd name="connsiteY43" fmla="*/ 4640868 h 4968983"/>
                <a:gd name="connsiteX44" fmla="*/ 1413627 w 4968983"/>
                <a:gd name="connsiteY44" fmla="*/ 4612938 h 4968983"/>
                <a:gd name="connsiteX45" fmla="*/ 1526322 w 4968983"/>
                <a:gd name="connsiteY45" fmla="*/ 4666525 h 4968983"/>
                <a:gd name="connsiteX46" fmla="*/ 1513332 w 4968983"/>
                <a:gd name="connsiteY46" fmla="*/ 4695430 h 4968983"/>
                <a:gd name="connsiteX47" fmla="*/ 3587639 w 4968983"/>
                <a:gd name="connsiteY47" fmla="*/ 4640543 h 4968983"/>
                <a:gd name="connsiteX48" fmla="*/ 3573349 w 4968983"/>
                <a:gd name="connsiteY48" fmla="*/ 4612613 h 4968983"/>
                <a:gd name="connsiteX49" fmla="*/ 3682472 w 4968983"/>
                <a:gd name="connsiteY49" fmla="*/ 4553180 h 4968983"/>
                <a:gd name="connsiteX50" fmla="*/ 3698060 w 4968983"/>
                <a:gd name="connsiteY50" fmla="*/ 4580461 h 4968983"/>
                <a:gd name="connsiteX51" fmla="*/ 3587639 w 4968983"/>
                <a:gd name="connsiteY51" fmla="*/ 4640543 h 4968983"/>
                <a:gd name="connsiteX52" fmla="*/ 1288590 w 4968983"/>
                <a:gd name="connsiteY52" fmla="*/ 4580786 h 4968983"/>
                <a:gd name="connsiteX53" fmla="*/ 1181091 w 4968983"/>
                <a:gd name="connsiteY53" fmla="*/ 4514857 h 4968983"/>
                <a:gd name="connsiteX54" fmla="*/ 1198304 w 4968983"/>
                <a:gd name="connsiteY54" fmla="*/ 4488551 h 4968983"/>
                <a:gd name="connsiteX55" fmla="*/ 1304505 w 4968983"/>
                <a:gd name="connsiteY55" fmla="*/ 4553829 h 4968983"/>
                <a:gd name="connsiteX56" fmla="*/ 1288590 w 4968983"/>
                <a:gd name="connsiteY56" fmla="*/ 4580786 h 4968983"/>
                <a:gd name="connsiteX57" fmla="*/ 3805559 w 4968983"/>
                <a:gd name="connsiteY57" fmla="*/ 4514532 h 4968983"/>
                <a:gd name="connsiteX58" fmla="*/ 3788346 w 4968983"/>
                <a:gd name="connsiteY58" fmla="*/ 4488226 h 4968983"/>
                <a:gd name="connsiteX59" fmla="*/ 3890974 w 4968983"/>
                <a:gd name="connsiteY59" fmla="*/ 4417751 h 4968983"/>
                <a:gd name="connsiteX60" fmla="*/ 3909486 w 4968983"/>
                <a:gd name="connsiteY60" fmla="*/ 4443084 h 4968983"/>
                <a:gd name="connsiteX61" fmla="*/ 3805559 w 4968983"/>
                <a:gd name="connsiteY61" fmla="*/ 4514532 h 4968983"/>
                <a:gd name="connsiteX62" fmla="*/ 1076840 w 4968983"/>
                <a:gd name="connsiteY62" fmla="*/ 4443084 h 4968983"/>
                <a:gd name="connsiteX63" fmla="*/ 976811 w 4968983"/>
                <a:gd name="connsiteY63" fmla="*/ 4366112 h 4968983"/>
                <a:gd name="connsiteX64" fmla="*/ 996622 w 4968983"/>
                <a:gd name="connsiteY64" fmla="*/ 4341754 h 4968983"/>
                <a:gd name="connsiteX65" fmla="*/ 1095353 w 4968983"/>
                <a:gd name="connsiteY65" fmla="*/ 4417751 h 4968983"/>
                <a:gd name="connsiteX66" fmla="*/ 1076840 w 4968983"/>
                <a:gd name="connsiteY66" fmla="*/ 4443084 h 4968983"/>
                <a:gd name="connsiteX67" fmla="*/ 4009515 w 4968983"/>
                <a:gd name="connsiteY67" fmla="*/ 4366112 h 4968983"/>
                <a:gd name="connsiteX68" fmla="*/ 3989704 w 4968983"/>
                <a:gd name="connsiteY68" fmla="*/ 4341754 h 4968983"/>
                <a:gd name="connsiteX69" fmla="*/ 4084212 w 4968983"/>
                <a:gd name="connsiteY69" fmla="*/ 4260887 h 4968983"/>
                <a:gd name="connsiteX70" fmla="*/ 4105322 w 4968983"/>
                <a:gd name="connsiteY70" fmla="*/ 4284270 h 4968983"/>
                <a:gd name="connsiteX71" fmla="*/ 4009515 w 4968983"/>
                <a:gd name="connsiteY71" fmla="*/ 4366112 h 4968983"/>
                <a:gd name="connsiteX72" fmla="*/ 881004 w 4968983"/>
                <a:gd name="connsiteY72" fmla="*/ 4284270 h 4968983"/>
                <a:gd name="connsiteX73" fmla="*/ 789419 w 4968983"/>
                <a:gd name="connsiteY73" fmla="*/ 4197556 h 4968983"/>
                <a:gd name="connsiteX74" fmla="*/ 811503 w 4968983"/>
                <a:gd name="connsiteY74" fmla="*/ 4175472 h 4968983"/>
                <a:gd name="connsiteX75" fmla="*/ 901789 w 4968983"/>
                <a:gd name="connsiteY75" fmla="*/ 4261212 h 4968983"/>
                <a:gd name="connsiteX76" fmla="*/ 881004 w 4968983"/>
                <a:gd name="connsiteY76" fmla="*/ 4284270 h 4968983"/>
                <a:gd name="connsiteX77" fmla="*/ 4196908 w 4968983"/>
                <a:gd name="connsiteY77" fmla="*/ 4197556 h 4968983"/>
                <a:gd name="connsiteX78" fmla="*/ 4174824 w 4968983"/>
                <a:gd name="connsiteY78" fmla="*/ 4175472 h 4968983"/>
                <a:gd name="connsiteX79" fmla="*/ 4260562 w 4968983"/>
                <a:gd name="connsiteY79" fmla="*/ 4085186 h 4968983"/>
                <a:gd name="connsiteX80" fmla="*/ 4283946 w 4968983"/>
                <a:gd name="connsiteY80" fmla="*/ 4106296 h 4968983"/>
                <a:gd name="connsiteX81" fmla="*/ 4196908 w 4968983"/>
                <a:gd name="connsiteY81" fmla="*/ 4197556 h 4968983"/>
                <a:gd name="connsiteX82" fmla="*/ 702381 w 4968983"/>
                <a:gd name="connsiteY82" fmla="*/ 4105972 h 4968983"/>
                <a:gd name="connsiteX83" fmla="*/ 620538 w 4968983"/>
                <a:gd name="connsiteY83" fmla="*/ 4010164 h 4968983"/>
                <a:gd name="connsiteX84" fmla="*/ 644896 w 4968983"/>
                <a:gd name="connsiteY84" fmla="*/ 3990354 h 4968983"/>
                <a:gd name="connsiteX85" fmla="*/ 725764 w 4968983"/>
                <a:gd name="connsiteY85" fmla="*/ 4084861 h 4968983"/>
                <a:gd name="connsiteX86" fmla="*/ 702381 w 4968983"/>
                <a:gd name="connsiteY86" fmla="*/ 4105972 h 4968983"/>
                <a:gd name="connsiteX87" fmla="*/ 4365788 w 4968983"/>
                <a:gd name="connsiteY87" fmla="*/ 4010164 h 4968983"/>
                <a:gd name="connsiteX88" fmla="*/ 4341430 w 4968983"/>
                <a:gd name="connsiteY88" fmla="*/ 3990354 h 4968983"/>
                <a:gd name="connsiteX89" fmla="*/ 4417427 w 4968983"/>
                <a:gd name="connsiteY89" fmla="*/ 3891623 h 4968983"/>
                <a:gd name="connsiteX90" fmla="*/ 4442759 w 4968983"/>
                <a:gd name="connsiteY90" fmla="*/ 3910135 h 4968983"/>
                <a:gd name="connsiteX91" fmla="*/ 4365788 w 4968983"/>
                <a:gd name="connsiteY91" fmla="*/ 4010164 h 4968983"/>
                <a:gd name="connsiteX92" fmla="*/ 543568 w 4968983"/>
                <a:gd name="connsiteY92" fmla="*/ 3910135 h 4968983"/>
                <a:gd name="connsiteX93" fmla="*/ 472119 w 4968983"/>
                <a:gd name="connsiteY93" fmla="*/ 3806209 h 4968983"/>
                <a:gd name="connsiteX94" fmla="*/ 498425 w 4968983"/>
                <a:gd name="connsiteY94" fmla="*/ 3788996 h 4968983"/>
                <a:gd name="connsiteX95" fmla="*/ 568900 w 4968983"/>
                <a:gd name="connsiteY95" fmla="*/ 3891298 h 4968983"/>
                <a:gd name="connsiteX96" fmla="*/ 543568 w 4968983"/>
                <a:gd name="connsiteY96" fmla="*/ 3910135 h 4968983"/>
                <a:gd name="connsiteX97" fmla="*/ 4514208 w 4968983"/>
                <a:gd name="connsiteY97" fmla="*/ 3805884 h 4968983"/>
                <a:gd name="connsiteX98" fmla="*/ 4487902 w 4968983"/>
                <a:gd name="connsiteY98" fmla="*/ 3788671 h 4968983"/>
                <a:gd name="connsiteX99" fmla="*/ 4553181 w 4968983"/>
                <a:gd name="connsiteY99" fmla="*/ 3682471 h 4968983"/>
                <a:gd name="connsiteX100" fmla="*/ 4580461 w 4968983"/>
                <a:gd name="connsiteY100" fmla="*/ 3698061 h 4968983"/>
                <a:gd name="connsiteX101" fmla="*/ 4514208 w 4968983"/>
                <a:gd name="connsiteY101" fmla="*/ 3805884 h 4968983"/>
                <a:gd name="connsiteX102" fmla="*/ 406190 w 4968983"/>
                <a:gd name="connsiteY102" fmla="*/ 3699035 h 4968983"/>
                <a:gd name="connsiteX103" fmla="*/ 345783 w 4968983"/>
                <a:gd name="connsiteY103" fmla="*/ 3588288 h 4968983"/>
                <a:gd name="connsiteX104" fmla="*/ 373713 w 4968983"/>
                <a:gd name="connsiteY104" fmla="*/ 3573998 h 4968983"/>
                <a:gd name="connsiteX105" fmla="*/ 433146 w 4968983"/>
                <a:gd name="connsiteY105" fmla="*/ 3683120 h 4968983"/>
                <a:gd name="connsiteX106" fmla="*/ 406190 w 4968983"/>
                <a:gd name="connsiteY106" fmla="*/ 3699035 h 4968983"/>
                <a:gd name="connsiteX107" fmla="*/ 4640868 w 4968983"/>
                <a:gd name="connsiteY107" fmla="*/ 3587638 h 4968983"/>
                <a:gd name="connsiteX108" fmla="*/ 4612938 w 4968983"/>
                <a:gd name="connsiteY108" fmla="*/ 3573348 h 4968983"/>
                <a:gd name="connsiteX109" fmla="*/ 4666850 w 4968983"/>
                <a:gd name="connsiteY109" fmla="*/ 3460978 h 4968983"/>
                <a:gd name="connsiteX110" fmla="*/ 4695430 w 4968983"/>
                <a:gd name="connsiteY110" fmla="*/ 3473644 h 4968983"/>
                <a:gd name="connsiteX111" fmla="*/ 4640868 w 4968983"/>
                <a:gd name="connsiteY111" fmla="*/ 3587638 h 4968983"/>
                <a:gd name="connsiteX112" fmla="*/ 291546 w 4968983"/>
                <a:gd name="connsiteY112" fmla="*/ 3474619 h 4968983"/>
                <a:gd name="connsiteX113" fmla="*/ 243156 w 4968983"/>
                <a:gd name="connsiteY113" fmla="*/ 3358350 h 4968983"/>
                <a:gd name="connsiteX114" fmla="*/ 272385 w 4968983"/>
                <a:gd name="connsiteY114" fmla="*/ 3346984 h 4968983"/>
                <a:gd name="connsiteX115" fmla="*/ 320126 w 4968983"/>
                <a:gd name="connsiteY115" fmla="*/ 3461628 h 4968983"/>
                <a:gd name="connsiteX116" fmla="*/ 291546 w 4968983"/>
                <a:gd name="connsiteY116" fmla="*/ 3474619 h 4968983"/>
                <a:gd name="connsiteX117" fmla="*/ 4743496 w 4968983"/>
                <a:gd name="connsiteY117" fmla="*/ 3356727 h 4968983"/>
                <a:gd name="connsiteX118" fmla="*/ 4714266 w 4968983"/>
                <a:gd name="connsiteY118" fmla="*/ 3345360 h 4968983"/>
                <a:gd name="connsiteX119" fmla="*/ 4755837 w 4968983"/>
                <a:gd name="connsiteY119" fmla="*/ 3227793 h 4968983"/>
                <a:gd name="connsiteX120" fmla="*/ 4785716 w 4968983"/>
                <a:gd name="connsiteY120" fmla="*/ 3237536 h 4968983"/>
                <a:gd name="connsiteX121" fmla="*/ 4743496 w 4968983"/>
                <a:gd name="connsiteY121" fmla="*/ 3356727 h 4968983"/>
                <a:gd name="connsiteX122" fmla="*/ 200935 w 4968983"/>
                <a:gd name="connsiteY122" fmla="*/ 3239484 h 4968983"/>
                <a:gd name="connsiteX123" fmla="*/ 165211 w 4968983"/>
                <a:gd name="connsiteY123" fmla="*/ 3118670 h 4968983"/>
                <a:gd name="connsiteX124" fmla="*/ 195414 w 4968983"/>
                <a:gd name="connsiteY124" fmla="*/ 3110551 h 4968983"/>
                <a:gd name="connsiteX125" fmla="*/ 230814 w 4968983"/>
                <a:gd name="connsiteY125" fmla="*/ 3229742 h 4968983"/>
                <a:gd name="connsiteX126" fmla="*/ 200935 w 4968983"/>
                <a:gd name="connsiteY126" fmla="*/ 3239484 h 4968983"/>
                <a:gd name="connsiteX127" fmla="*/ 4821440 w 4968983"/>
                <a:gd name="connsiteY127" fmla="*/ 3116721 h 4968983"/>
                <a:gd name="connsiteX128" fmla="*/ 4791237 w 4968983"/>
                <a:gd name="connsiteY128" fmla="*/ 3108602 h 4968983"/>
                <a:gd name="connsiteX129" fmla="*/ 4820142 w 4968983"/>
                <a:gd name="connsiteY129" fmla="*/ 2987463 h 4968983"/>
                <a:gd name="connsiteX130" fmla="*/ 4850994 w 4968983"/>
                <a:gd name="connsiteY130" fmla="*/ 2993958 h 4968983"/>
                <a:gd name="connsiteX131" fmla="*/ 4821440 w 4968983"/>
                <a:gd name="connsiteY131" fmla="*/ 3116721 h 4968983"/>
                <a:gd name="connsiteX132" fmla="*/ 135657 w 4968983"/>
                <a:gd name="connsiteY132" fmla="*/ 2995907 h 4968983"/>
                <a:gd name="connsiteX133" fmla="*/ 112598 w 4968983"/>
                <a:gd name="connsiteY133" fmla="*/ 2871845 h 4968983"/>
                <a:gd name="connsiteX134" fmla="*/ 143451 w 4968983"/>
                <a:gd name="connsiteY134" fmla="*/ 2866973 h 4968983"/>
                <a:gd name="connsiteX135" fmla="*/ 166185 w 4968983"/>
                <a:gd name="connsiteY135" fmla="*/ 2989412 h 4968983"/>
                <a:gd name="connsiteX136" fmla="*/ 135657 w 4968983"/>
                <a:gd name="connsiteY136" fmla="*/ 2995907 h 4968983"/>
                <a:gd name="connsiteX137" fmla="*/ 4873729 w 4968983"/>
                <a:gd name="connsiteY137" fmla="*/ 2869897 h 4968983"/>
                <a:gd name="connsiteX138" fmla="*/ 4842875 w 4968983"/>
                <a:gd name="connsiteY138" fmla="*/ 2865024 h 4968983"/>
                <a:gd name="connsiteX139" fmla="*/ 4859114 w 4968983"/>
                <a:gd name="connsiteY139" fmla="*/ 2741612 h 4968983"/>
                <a:gd name="connsiteX140" fmla="*/ 4890292 w 4968983"/>
                <a:gd name="connsiteY140" fmla="*/ 2744860 h 4968983"/>
                <a:gd name="connsiteX141" fmla="*/ 4873729 w 4968983"/>
                <a:gd name="connsiteY141" fmla="*/ 2869897 h 4968983"/>
                <a:gd name="connsiteX142" fmla="*/ 96359 w 4968983"/>
                <a:gd name="connsiteY142" fmla="*/ 2746809 h 4968983"/>
                <a:gd name="connsiteX143" fmla="*/ 86616 w 4968983"/>
                <a:gd name="connsiteY143" fmla="*/ 2621123 h 4968983"/>
                <a:gd name="connsiteX144" fmla="*/ 117794 w 4968983"/>
                <a:gd name="connsiteY144" fmla="*/ 2619498 h 4968983"/>
                <a:gd name="connsiteX145" fmla="*/ 127537 w 4968983"/>
                <a:gd name="connsiteY145" fmla="*/ 2743561 h 4968983"/>
                <a:gd name="connsiteX146" fmla="*/ 96359 w 4968983"/>
                <a:gd name="connsiteY146" fmla="*/ 2746809 h 4968983"/>
                <a:gd name="connsiteX147" fmla="*/ 4899710 w 4968983"/>
                <a:gd name="connsiteY147" fmla="*/ 2619174 h 4968983"/>
                <a:gd name="connsiteX148" fmla="*/ 4868532 w 4968983"/>
                <a:gd name="connsiteY148" fmla="*/ 2617550 h 4968983"/>
                <a:gd name="connsiteX149" fmla="*/ 4871780 w 4968983"/>
                <a:gd name="connsiteY149" fmla="*/ 2493163 h 4968983"/>
                <a:gd name="connsiteX150" fmla="*/ 4871780 w 4968983"/>
                <a:gd name="connsiteY150" fmla="*/ 2489266 h 4968983"/>
                <a:gd name="connsiteX151" fmla="*/ 4903283 w 4968983"/>
                <a:gd name="connsiteY151" fmla="*/ 2489266 h 4968983"/>
                <a:gd name="connsiteX152" fmla="*/ 4903283 w 4968983"/>
                <a:gd name="connsiteY152" fmla="*/ 2493487 h 4968983"/>
                <a:gd name="connsiteX153" fmla="*/ 4899710 w 4968983"/>
                <a:gd name="connsiteY153" fmla="*/ 2619174 h 4968983"/>
                <a:gd name="connsiteX154" fmla="*/ 114546 w 4968983"/>
                <a:gd name="connsiteY154" fmla="*/ 2495112 h 4968983"/>
                <a:gd name="connsiteX155" fmla="*/ 83044 w 4968983"/>
                <a:gd name="connsiteY155" fmla="*/ 2495112 h 4968983"/>
                <a:gd name="connsiteX156" fmla="*/ 83044 w 4968983"/>
                <a:gd name="connsiteY156" fmla="*/ 2493163 h 4968983"/>
                <a:gd name="connsiteX157" fmla="*/ 86291 w 4968983"/>
                <a:gd name="connsiteY157" fmla="*/ 2369101 h 4968983"/>
                <a:gd name="connsiteX158" fmla="*/ 117470 w 4968983"/>
                <a:gd name="connsiteY158" fmla="*/ 2370724 h 4968983"/>
                <a:gd name="connsiteX159" fmla="*/ 114222 w 4968983"/>
                <a:gd name="connsiteY159" fmla="*/ 2493163 h 4968983"/>
                <a:gd name="connsiteX160" fmla="*/ 114222 w 4968983"/>
                <a:gd name="connsiteY160" fmla="*/ 2495112 h 4968983"/>
                <a:gd name="connsiteX161" fmla="*/ 4868207 w 4968983"/>
                <a:gd name="connsiteY161" fmla="*/ 2364554 h 4968983"/>
                <a:gd name="connsiteX162" fmla="*/ 4858464 w 4968983"/>
                <a:gd name="connsiteY162" fmla="*/ 2240492 h 4968983"/>
                <a:gd name="connsiteX163" fmla="*/ 4889642 w 4968983"/>
                <a:gd name="connsiteY163" fmla="*/ 2237244 h 4968983"/>
                <a:gd name="connsiteX164" fmla="*/ 4899710 w 4968983"/>
                <a:gd name="connsiteY164" fmla="*/ 2362930 h 4968983"/>
                <a:gd name="connsiteX165" fmla="*/ 4868207 w 4968983"/>
                <a:gd name="connsiteY165" fmla="*/ 2364554 h 4968983"/>
                <a:gd name="connsiteX166" fmla="*/ 127212 w 4968983"/>
                <a:gd name="connsiteY166" fmla="*/ 2246338 h 4968983"/>
                <a:gd name="connsiteX167" fmla="*/ 96035 w 4968983"/>
                <a:gd name="connsiteY167" fmla="*/ 2243090 h 4968983"/>
                <a:gd name="connsiteX168" fmla="*/ 112273 w 4968983"/>
                <a:gd name="connsiteY168" fmla="*/ 2118053 h 4968983"/>
                <a:gd name="connsiteX169" fmla="*/ 143451 w 4968983"/>
                <a:gd name="connsiteY169" fmla="*/ 2122925 h 4968983"/>
                <a:gd name="connsiteX170" fmla="*/ 127212 w 4968983"/>
                <a:gd name="connsiteY170" fmla="*/ 2246338 h 4968983"/>
                <a:gd name="connsiteX171" fmla="*/ 4842226 w 4968983"/>
                <a:gd name="connsiteY171" fmla="*/ 2117079 h 4968983"/>
                <a:gd name="connsiteX172" fmla="*/ 4819492 w 4968983"/>
                <a:gd name="connsiteY172" fmla="*/ 1994641 h 4968983"/>
                <a:gd name="connsiteX173" fmla="*/ 4850020 w 4968983"/>
                <a:gd name="connsiteY173" fmla="*/ 1988145 h 4968983"/>
                <a:gd name="connsiteX174" fmla="*/ 4873080 w 4968983"/>
                <a:gd name="connsiteY174" fmla="*/ 2112207 h 4968983"/>
                <a:gd name="connsiteX175" fmla="*/ 4842226 w 4968983"/>
                <a:gd name="connsiteY175" fmla="*/ 2117079 h 4968983"/>
                <a:gd name="connsiteX176" fmla="*/ 165535 w 4968983"/>
                <a:gd name="connsiteY176" fmla="*/ 2000486 h 4968983"/>
                <a:gd name="connsiteX177" fmla="*/ 134682 w 4968983"/>
                <a:gd name="connsiteY177" fmla="*/ 1993992 h 4968983"/>
                <a:gd name="connsiteX178" fmla="*/ 163912 w 4968983"/>
                <a:gd name="connsiteY178" fmla="*/ 1871228 h 4968983"/>
                <a:gd name="connsiteX179" fmla="*/ 194115 w 4968983"/>
                <a:gd name="connsiteY179" fmla="*/ 1879348 h 4968983"/>
                <a:gd name="connsiteX180" fmla="*/ 165535 w 4968983"/>
                <a:gd name="connsiteY180" fmla="*/ 2000486 h 4968983"/>
                <a:gd name="connsiteX181" fmla="*/ 4790263 w 4968983"/>
                <a:gd name="connsiteY181" fmla="*/ 1873501 h 4968983"/>
                <a:gd name="connsiteX182" fmla="*/ 4754863 w 4968983"/>
                <a:gd name="connsiteY182" fmla="*/ 1754311 h 4968983"/>
                <a:gd name="connsiteX183" fmla="*/ 4784742 w 4968983"/>
                <a:gd name="connsiteY183" fmla="*/ 1744567 h 4968983"/>
                <a:gd name="connsiteX184" fmla="*/ 4820791 w 4968983"/>
                <a:gd name="connsiteY184" fmla="*/ 1865382 h 4968983"/>
                <a:gd name="connsiteX185" fmla="*/ 4790263 w 4968983"/>
                <a:gd name="connsiteY185" fmla="*/ 1873501 h 4968983"/>
                <a:gd name="connsiteX186" fmla="*/ 229515 w 4968983"/>
                <a:gd name="connsiteY186" fmla="*/ 1759832 h 4968983"/>
                <a:gd name="connsiteX187" fmla="*/ 199636 w 4968983"/>
                <a:gd name="connsiteY187" fmla="*/ 1750089 h 4968983"/>
                <a:gd name="connsiteX188" fmla="*/ 241857 w 4968983"/>
                <a:gd name="connsiteY188" fmla="*/ 1630898 h 4968983"/>
                <a:gd name="connsiteX189" fmla="*/ 271086 w 4968983"/>
                <a:gd name="connsiteY189" fmla="*/ 1642265 h 4968983"/>
                <a:gd name="connsiteX190" fmla="*/ 229515 w 4968983"/>
                <a:gd name="connsiteY190" fmla="*/ 1759832 h 4968983"/>
                <a:gd name="connsiteX191" fmla="*/ 4712967 w 4968983"/>
                <a:gd name="connsiteY191" fmla="*/ 1636744 h 4968983"/>
                <a:gd name="connsiteX192" fmla="*/ 4665226 w 4968983"/>
                <a:gd name="connsiteY192" fmla="*/ 1522101 h 4968983"/>
                <a:gd name="connsiteX193" fmla="*/ 4693806 w 4968983"/>
                <a:gd name="connsiteY193" fmla="*/ 1509434 h 4968983"/>
                <a:gd name="connsiteX194" fmla="*/ 4742197 w 4968983"/>
                <a:gd name="connsiteY194" fmla="*/ 1625702 h 4968983"/>
                <a:gd name="connsiteX195" fmla="*/ 4712967 w 4968983"/>
                <a:gd name="connsiteY195" fmla="*/ 1636744 h 4968983"/>
                <a:gd name="connsiteX196" fmla="*/ 318827 w 4968983"/>
                <a:gd name="connsiteY196" fmla="*/ 1526972 h 4968983"/>
                <a:gd name="connsiteX197" fmla="*/ 290247 w 4968983"/>
                <a:gd name="connsiteY197" fmla="*/ 1514305 h 4968983"/>
                <a:gd name="connsiteX198" fmla="*/ 344484 w 4968983"/>
                <a:gd name="connsiteY198" fmla="*/ 1400312 h 4968983"/>
                <a:gd name="connsiteX199" fmla="*/ 372414 w 4968983"/>
                <a:gd name="connsiteY199" fmla="*/ 1414602 h 4968983"/>
                <a:gd name="connsiteX200" fmla="*/ 318827 w 4968983"/>
                <a:gd name="connsiteY200" fmla="*/ 1526972 h 4968983"/>
                <a:gd name="connsiteX201" fmla="*/ 4611639 w 4968983"/>
                <a:gd name="connsiteY201" fmla="*/ 1410054 h 4968983"/>
                <a:gd name="connsiteX202" fmla="*/ 4552206 w 4968983"/>
                <a:gd name="connsiteY202" fmla="*/ 1300932 h 4968983"/>
                <a:gd name="connsiteX203" fmla="*/ 4579487 w 4968983"/>
                <a:gd name="connsiteY203" fmla="*/ 1285018 h 4968983"/>
                <a:gd name="connsiteX204" fmla="*/ 4639894 w 4968983"/>
                <a:gd name="connsiteY204" fmla="*/ 1395764 h 4968983"/>
                <a:gd name="connsiteX205" fmla="*/ 4611639 w 4968983"/>
                <a:gd name="connsiteY205" fmla="*/ 1410054 h 4968983"/>
                <a:gd name="connsiteX206" fmla="*/ 432171 w 4968983"/>
                <a:gd name="connsiteY206" fmla="*/ 1304829 h 4968983"/>
                <a:gd name="connsiteX207" fmla="*/ 404891 w 4968983"/>
                <a:gd name="connsiteY207" fmla="*/ 1289240 h 4968983"/>
                <a:gd name="connsiteX208" fmla="*/ 470819 w 4968983"/>
                <a:gd name="connsiteY208" fmla="*/ 1181741 h 4968983"/>
                <a:gd name="connsiteX209" fmla="*/ 497126 w 4968983"/>
                <a:gd name="connsiteY209" fmla="*/ 1198954 h 4968983"/>
                <a:gd name="connsiteX210" fmla="*/ 432171 w 4968983"/>
                <a:gd name="connsiteY210" fmla="*/ 1304829 h 4968983"/>
                <a:gd name="connsiteX211" fmla="*/ 4486602 w 4968983"/>
                <a:gd name="connsiteY211" fmla="*/ 1195057 h 4968983"/>
                <a:gd name="connsiteX212" fmla="*/ 4415803 w 4968983"/>
                <a:gd name="connsiteY212" fmla="*/ 1092754 h 4968983"/>
                <a:gd name="connsiteX213" fmla="*/ 4441135 w 4968983"/>
                <a:gd name="connsiteY213" fmla="*/ 1074242 h 4968983"/>
                <a:gd name="connsiteX214" fmla="*/ 4512909 w 4968983"/>
                <a:gd name="connsiteY214" fmla="*/ 1177844 h 4968983"/>
                <a:gd name="connsiteX215" fmla="*/ 4486602 w 4968983"/>
                <a:gd name="connsiteY215" fmla="*/ 1195057 h 4968983"/>
                <a:gd name="connsiteX216" fmla="*/ 567926 w 4968983"/>
                <a:gd name="connsiteY216" fmla="*/ 1096001 h 4968983"/>
                <a:gd name="connsiteX217" fmla="*/ 542594 w 4968983"/>
                <a:gd name="connsiteY217" fmla="*/ 1077490 h 4968983"/>
                <a:gd name="connsiteX218" fmla="*/ 619564 w 4968983"/>
                <a:gd name="connsiteY218" fmla="*/ 977460 h 4968983"/>
                <a:gd name="connsiteX219" fmla="*/ 643922 w 4968983"/>
                <a:gd name="connsiteY219" fmla="*/ 997272 h 4968983"/>
                <a:gd name="connsiteX220" fmla="*/ 567926 w 4968983"/>
                <a:gd name="connsiteY220" fmla="*/ 1096001 h 4968983"/>
                <a:gd name="connsiteX221" fmla="*/ 4340132 w 4968983"/>
                <a:gd name="connsiteY221" fmla="*/ 994024 h 4968983"/>
                <a:gd name="connsiteX222" fmla="*/ 4259263 w 4968983"/>
                <a:gd name="connsiteY222" fmla="*/ 899516 h 4968983"/>
                <a:gd name="connsiteX223" fmla="*/ 4282647 w 4968983"/>
                <a:gd name="connsiteY223" fmla="*/ 878406 h 4968983"/>
                <a:gd name="connsiteX224" fmla="*/ 4364813 w 4968983"/>
                <a:gd name="connsiteY224" fmla="*/ 974212 h 4968983"/>
                <a:gd name="connsiteX225" fmla="*/ 4340132 w 4968983"/>
                <a:gd name="connsiteY225" fmla="*/ 994024 h 4968983"/>
                <a:gd name="connsiteX226" fmla="*/ 724465 w 4968983"/>
                <a:gd name="connsiteY226" fmla="*/ 902439 h 4968983"/>
                <a:gd name="connsiteX227" fmla="*/ 701082 w 4968983"/>
                <a:gd name="connsiteY227" fmla="*/ 881329 h 4968983"/>
                <a:gd name="connsiteX228" fmla="*/ 787795 w 4968983"/>
                <a:gd name="connsiteY228" fmla="*/ 789743 h 4968983"/>
                <a:gd name="connsiteX229" fmla="*/ 809879 w 4968983"/>
                <a:gd name="connsiteY229" fmla="*/ 811828 h 4968983"/>
                <a:gd name="connsiteX230" fmla="*/ 724465 w 4968983"/>
                <a:gd name="connsiteY230" fmla="*/ 902439 h 4968983"/>
                <a:gd name="connsiteX231" fmla="*/ 4173199 w 4968983"/>
                <a:gd name="connsiteY231" fmla="*/ 809230 h 4968983"/>
                <a:gd name="connsiteX232" fmla="*/ 4082913 w 4968983"/>
                <a:gd name="connsiteY232" fmla="*/ 723490 h 4968983"/>
                <a:gd name="connsiteX233" fmla="*/ 4104023 w 4968983"/>
                <a:gd name="connsiteY233" fmla="*/ 700107 h 4968983"/>
                <a:gd name="connsiteX234" fmla="*/ 4195608 w 4968983"/>
                <a:gd name="connsiteY234" fmla="*/ 786820 h 4968983"/>
                <a:gd name="connsiteX235" fmla="*/ 4173199 w 4968983"/>
                <a:gd name="connsiteY235" fmla="*/ 809230 h 4968983"/>
                <a:gd name="connsiteX236" fmla="*/ 900491 w 4968983"/>
                <a:gd name="connsiteY236" fmla="*/ 726413 h 4968983"/>
                <a:gd name="connsiteX237" fmla="*/ 879380 w 4968983"/>
                <a:gd name="connsiteY237" fmla="*/ 703030 h 4968983"/>
                <a:gd name="connsiteX238" fmla="*/ 975187 w 4968983"/>
                <a:gd name="connsiteY238" fmla="*/ 620863 h 4968983"/>
                <a:gd name="connsiteX239" fmla="*/ 994998 w 4968983"/>
                <a:gd name="connsiteY239" fmla="*/ 645221 h 4968983"/>
                <a:gd name="connsiteX240" fmla="*/ 900491 w 4968983"/>
                <a:gd name="connsiteY240" fmla="*/ 726413 h 4968983"/>
                <a:gd name="connsiteX241" fmla="*/ 3988081 w 4968983"/>
                <a:gd name="connsiteY241" fmla="*/ 642947 h 4968983"/>
                <a:gd name="connsiteX242" fmla="*/ 3889350 w 4968983"/>
                <a:gd name="connsiteY242" fmla="*/ 567276 h 4968983"/>
                <a:gd name="connsiteX243" fmla="*/ 3907862 w 4968983"/>
                <a:gd name="connsiteY243" fmla="*/ 541944 h 4968983"/>
                <a:gd name="connsiteX244" fmla="*/ 4007891 w 4968983"/>
                <a:gd name="connsiteY244" fmla="*/ 618914 h 4968983"/>
                <a:gd name="connsiteX245" fmla="*/ 3988081 w 4968983"/>
                <a:gd name="connsiteY245" fmla="*/ 642947 h 4968983"/>
                <a:gd name="connsiteX246" fmla="*/ 1093728 w 4968983"/>
                <a:gd name="connsiteY246" fmla="*/ 569549 h 4968983"/>
                <a:gd name="connsiteX247" fmla="*/ 1075217 w 4968983"/>
                <a:gd name="connsiteY247" fmla="*/ 544217 h 4968983"/>
                <a:gd name="connsiteX248" fmla="*/ 1179143 w 4968983"/>
                <a:gd name="connsiteY248" fmla="*/ 472768 h 4968983"/>
                <a:gd name="connsiteX249" fmla="*/ 1196356 w 4968983"/>
                <a:gd name="connsiteY249" fmla="*/ 499074 h 4968983"/>
                <a:gd name="connsiteX250" fmla="*/ 1093728 w 4968983"/>
                <a:gd name="connsiteY250" fmla="*/ 569549 h 4968983"/>
                <a:gd name="connsiteX251" fmla="*/ 3786723 w 4968983"/>
                <a:gd name="connsiteY251" fmla="*/ 496476 h 4968983"/>
                <a:gd name="connsiteX252" fmla="*/ 3680523 w 4968983"/>
                <a:gd name="connsiteY252" fmla="*/ 431522 h 4968983"/>
                <a:gd name="connsiteX253" fmla="*/ 3696112 w 4968983"/>
                <a:gd name="connsiteY253" fmla="*/ 404241 h 4968983"/>
                <a:gd name="connsiteX254" fmla="*/ 3803936 w 4968983"/>
                <a:gd name="connsiteY254" fmla="*/ 470170 h 4968983"/>
                <a:gd name="connsiteX255" fmla="*/ 3786723 w 4968983"/>
                <a:gd name="connsiteY255" fmla="*/ 496476 h 4968983"/>
                <a:gd name="connsiteX256" fmla="*/ 1301906 w 4968983"/>
                <a:gd name="connsiteY256" fmla="*/ 433795 h 4968983"/>
                <a:gd name="connsiteX257" fmla="*/ 1286318 w 4968983"/>
                <a:gd name="connsiteY257" fmla="*/ 406515 h 4968983"/>
                <a:gd name="connsiteX258" fmla="*/ 1397064 w 4968983"/>
                <a:gd name="connsiteY258" fmla="*/ 346108 h 4968983"/>
                <a:gd name="connsiteX259" fmla="*/ 1411353 w 4968983"/>
                <a:gd name="connsiteY259" fmla="*/ 374038 h 4968983"/>
                <a:gd name="connsiteX260" fmla="*/ 1301906 w 4968983"/>
                <a:gd name="connsiteY260" fmla="*/ 433795 h 4968983"/>
                <a:gd name="connsiteX261" fmla="*/ 3570751 w 4968983"/>
                <a:gd name="connsiteY261" fmla="*/ 371764 h 4968983"/>
                <a:gd name="connsiteX262" fmla="*/ 3458056 w 4968983"/>
                <a:gd name="connsiteY262" fmla="*/ 318177 h 4968983"/>
                <a:gd name="connsiteX263" fmla="*/ 3470721 w 4968983"/>
                <a:gd name="connsiteY263" fmla="*/ 289597 h 4968983"/>
                <a:gd name="connsiteX264" fmla="*/ 3584716 w 4968983"/>
                <a:gd name="connsiteY264" fmla="*/ 343834 h 4968983"/>
                <a:gd name="connsiteX265" fmla="*/ 3570751 w 4968983"/>
                <a:gd name="connsiteY265" fmla="*/ 371764 h 4968983"/>
                <a:gd name="connsiteX266" fmla="*/ 1523399 w 4968983"/>
                <a:gd name="connsiteY266" fmla="*/ 320450 h 4968983"/>
                <a:gd name="connsiteX267" fmla="*/ 1510734 w 4968983"/>
                <a:gd name="connsiteY267" fmla="*/ 291871 h 4968983"/>
                <a:gd name="connsiteX268" fmla="*/ 1627001 w 4968983"/>
                <a:gd name="connsiteY268" fmla="*/ 243480 h 4968983"/>
                <a:gd name="connsiteX269" fmla="*/ 1638368 w 4968983"/>
                <a:gd name="connsiteY269" fmla="*/ 272709 h 4968983"/>
                <a:gd name="connsiteX270" fmla="*/ 1523399 w 4968983"/>
                <a:gd name="connsiteY270" fmla="*/ 320450 h 4968983"/>
                <a:gd name="connsiteX271" fmla="*/ 3342762 w 4968983"/>
                <a:gd name="connsiteY271" fmla="*/ 270761 h 4968983"/>
                <a:gd name="connsiteX272" fmla="*/ 3225195 w 4968983"/>
                <a:gd name="connsiteY272" fmla="*/ 229190 h 4968983"/>
                <a:gd name="connsiteX273" fmla="*/ 3234939 w 4968983"/>
                <a:gd name="connsiteY273" fmla="*/ 199311 h 4968983"/>
                <a:gd name="connsiteX274" fmla="*/ 3354129 w 4968983"/>
                <a:gd name="connsiteY274" fmla="*/ 241206 h 4968983"/>
                <a:gd name="connsiteX275" fmla="*/ 3342762 w 4968983"/>
                <a:gd name="connsiteY275" fmla="*/ 270761 h 4968983"/>
                <a:gd name="connsiteX276" fmla="*/ 1755286 w 4968983"/>
                <a:gd name="connsiteY276" fmla="*/ 231139 h 4968983"/>
                <a:gd name="connsiteX277" fmla="*/ 1745542 w 4968983"/>
                <a:gd name="connsiteY277" fmla="*/ 201260 h 4968983"/>
                <a:gd name="connsiteX278" fmla="*/ 1866357 w 4968983"/>
                <a:gd name="connsiteY278" fmla="*/ 165210 h 4968983"/>
                <a:gd name="connsiteX279" fmla="*/ 1874476 w 4968983"/>
                <a:gd name="connsiteY279" fmla="*/ 195414 h 4968983"/>
                <a:gd name="connsiteX280" fmla="*/ 1755286 w 4968983"/>
                <a:gd name="connsiteY280" fmla="*/ 231139 h 4968983"/>
                <a:gd name="connsiteX281" fmla="*/ 3105680 w 4968983"/>
                <a:gd name="connsiteY281" fmla="*/ 194115 h 4968983"/>
                <a:gd name="connsiteX282" fmla="*/ 2984540 w 4968983"/>
                <a:gd name="connsiteY282" fmla="*/ 165210 h 4968983"/>
                <a:gd name="connsiteX283" fmla="*/ 2991036 w 4968983"/>
                <a:gd name="connsiteY283" fmla="*/ 134357 h 4968983"/>
                <a:gd name="connsiteX284" fmla="*/ 3113799 w 4968983"/>
                <a:gd name="connsiteY284" fmla="*/ 163586 h 4968983"/>
                <a:gd name="connsiteX285" fmla="*/ 3105680 w 4968983"/>
                <a:gd name="connsiteY285" fmla="*/ 194115 h 4968983"/>
                <a:gd name="connsiteX286" fmla="*/ 1995616 w 4968983"/>
                <a:gd name="connsiteY286" fmla="*/ 166510 h 4968983"/>
                <a:gd name="connsiteX287" fmla="*/ 1989120 w 4968983"/>
                <a:gd name="connsiteY287" fmla="*/ 135656 h 4968983"/>
                <a:gd name="connsiteX288" fmla="*/ 2113182 w 4968983"/>
                <a:gd name="connsiteY288" fmla="*/ 112598 h 4968983"/>
                <a:gd name="connsiteX289" fmla="*/ 2118054 w 4968983"/>
                <a:gd name="connsiteY289" fmla="*/ 143451 h 4968983"/>
                <a:gd name="connsiteX290" fmla="*/ 1995616 w 4968983"/>
                <a:gd name="connsiteY290" fmla="*/ 166510 h 4968983"/>
                <a:gd name="connsiteX291" fmla="*/ 2862102 w 4968983"/>
                <a:gd name="connsiteY291" fmla="*/ 142801 h 4968983"/>
                <a:gd name="connsiteX292" fmla="*/ 2738690 w 4968983"/>
                <a:gd name="connsiteY292" fmla="*/ 126888 h 4968983"/>
                <a:gd name="connsiteX293" fmla="*/ 2741937 w 4968983"/>
                <a:gd name="connsiteY293" fmla="*/ 95710 h 4968983"/>
                <a:gd name="connsiteX294" fmla="*/ 2866973 w 4968983"/>
                <a:gd name="connsiteY294" fmla="*/ 111948 h 4968983"/>
                <a:gd name="connsiteX295" fmla="*/ 2862102 w 4968983"/>
                <a:gd name="connsiteY295" fmla="*/ 142801 h 4968983"/>
                <a:gd name="connsiteX296" fmla="*/ 2241467 w 4968983"/>
                <a:gd name="connsiteY296" fmla="*/ 127537 h 4968983"/>
                <a:gd name="connsiteX297" fmla="*/ 2238219 w 4968983"/>
                <a:gd name="connsiteY297" fmla="*/ 96359 h 4968983"/>
                <a:gd name="connsiteX298" fmla="*/ 2363905 w 4968983"/>
                <a:gd name="connsiteY298" fmla="*/ 86291 h 4968983"/>
                <a:gd name="connsiteX299" fmla="*/ 2365528 w 4968983"/>
                <a:gd name="connsiteY299" fmla="*/ 117469 h 4968983"/>
                <a:gd name="connsiteX300" fmla="*/ 2241467 w 4968983"/>
                <a:gd name="connsiteY300" fmla="*/ 127537 h 4968983"/>
                <a:gd name="connsiteX301" fmla="*/ 2614627 w 4968983"/>
                <a:gd name="connsiteY301" fmla="*/ 117469 h 4968983"/>
                <a:gd name="connsiteX302" fmla="*/ 2493164 w 4968983"/>
                <a:gd name="connsiteY302" fmla="*/ 114546 h 4968983"/>
                <a:gd name="connsiteX303" fmla="*/ 2490240 w 4968983"/>
                <a:gd name="connsiteY303" fmla="*/ 114546 h 4968983"/>
                <a:gd name="connsiteX304" fmla="*/ 2490240 w 4968983"/>
                <a:gd name="connsiteY304" fmla="*/ 83044 h 4968983"/>
                <a:gd name="connsiteX305" fmla="*/ 2493164 w 4968983"/>
                <a:gd name="connsiteY305" fmla="*/ 83044 h 4968983"/>
                <a:gd name="connsiteX306" fmla="*/ 2616251 w 4968983"/>
                <a:gd name="connsiteY306" fmla="*/ 85966 h 4968983"/>
                <a:gd name="connsiteX307" fmla="*/ 2614627 w 4968983"/>
                <a:gd name="connsiteY307" fmla="*/ 117469 h 49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4968983" h="4968983">
                  <a:moveTo>
                    <a:pt x="2494138" y="4902957"/>
                  </a:moveTo>
                  <a:lnTo>
                    <a:pt x="2493164" y="4902957"/>
                  </a:lnTo>
                  <a:cubicBezTo>
                    <a:pt x="2451592" y="4902957"/>
                    <a:pt x="2409372" y="4901983"/>
                    <a:pt x="2368127" y="4899710"/>
                  </a:cubicBezTo>
                  <a:lnTo>
                    <a:pt x="2369750" y="4868532"/>
                  </a:lnTo>
                  <a:cubicBezTo>
                    <a:pt x="2410672" y="4870480"/>
                    <a:pt x="2452242" y="4871780"/>
                    <a:pt x="2493164" y="4871780"/>
                  </a:cubicBezTo>
                  <a:lnTo>
                    <a:pt x="2494138" y="4871780"/>
                  </a:lnTo>
                  <a:lnTo>
                    <a:pt x="2494138" y="4902957"/>
                  </a:lnTo>
                  <a:close/>
                  <a:moveTo>
                    <a:pt x="2620148" y="4899710"/>
                  </a:moveTo>
                  <a:lnTo>
                    <a:pt x="2618525" y="4868532"/>
                  </a:lnTo>
                  <a:cubicBezTo>
                    <a:pt x="2659770" y="4866259"/>
                    <a:pt x="2701666" y="4863011"/>
                    <a:pt x="2742587" y="4858789"/>
                  </a:cubicBezTo>
                  <a:lnTo>
                    <a:pt x="2745835" y="4889967"/>
                  </a:lnTo>
                  <a:cubicBezTo>
                    <a:pt x="2704264" y="4894189"/>
                    <a:pt x="2662044" y="4897437"/>
                    <a:pt x="2620148" y="4899710"/>
                  </a:cubicBezTo>
                  <a:close/>
                  <a:moveTo>
                    <a:pt x="2242441" y="4889967"/>
                  </a:moveTo>
                  <a:cubicBezTo>
                    <a:pt x="2200545" y="4885744"/>
                    <a:pt x="2158650" y="4880224"/>
                    <a:pt x="2117404" y="4873728"/>
                  </a:cubicBezTo>
                  <a:lnTo>
                    <a:pt x="2122276" y="4842876"/>
                  </a:lnTo>
                  <a:cubicBezTo>
                    <a:pt x="2162872" y="4849370"/>
                    <a:pt x="2204443" y="4854567"/>
                    <a:pt x="2245688" y="4858789"/>
                  </a:cubicBezTo>
                  <a:lnTo>
                    <a:pt x="2242441" y="4889967"/>
                  </a:lnTo>
                  <a:close/>
                  <a:moveTo>
                    <a:pt x="2871196" y="4873404"/>
                  </a:moveTo>
                  <a:lnTo>
                    <a:pt x="2866324" y="4842550"/>
                  </a:lnTo>
                  <a:cubicBezTo>
                    <a:pt x="2907246" y="4836055"/>
                    <a:pt x="2948491" y="4828586"/>
                    <a:pt x="2988762" y="4819816"/>
                  </a:cubicBezTo>
                  <a:lnTo>
                    <a:pt x="2995258" y="4850345"/>
                  </a:lnTo>
                  <a:cubicBezTo>
                    <a:pt x="2954337" y="4859114"/>
                    <a:pt x="2912441" y="4866908"/>
                    <a:pt x="2871196" y="4873404"/>
                  </a:cubicBezTo>
                  <a:close/>
                  <a:moveTo>
                    <a:pt x="1993017" y="4850995"/>
                  </a:moveTo>
                  <a:cubicBezTo>
                    <a:pt x="1952096" y="4842225"/>
                    <a:pt x="1910850" y="4832483"/>
                    <a:pt x="1870254" y="4821765"/>
                  </a:cubicBezTo>
                  <a:lnTo>
                    <a:pt x="1878373" y="4791561"/>
                  </a:lnTo>
                  <a:cubicBezTo>
                    <a:pt x="1918320" y="4802279"/>
                    <a:pt x="1958916" y="4812022"/>
                    <a:pt x="1999513" y="4820466"/>
                  </a:cubicBezTo>
                  <a:lnTo>
                    <a:pt x="1993017" y="4850995"/>
                  </a:lnTo>
                  <a:close/>
                  <a:moveTo>
                    <a:pt x="3117696" y="4821115"/>
                  </a:moveTo>
                  <a:lnTo>
                    <a:pt x="3109577" y="4790912"/>
                  </a:lnTo>
                  <a:cubicBezTo>
                    <a:pt x="3149524" y="4780194"/>
                    <a:pt x="3189795" y="4768178"/>
                    <a:pt x="3229092" y="4755512"/>
                  </a:cubicBezTo>
                  <a:lnTo>
                    <a:pt x="3238836" y="4785391"/>
                  </a:lnTo>
                  <a:cubicBezTo>
                    <a:pt x="3198889" y="4798381"/>
                    <a:pt x="3158292" y="4810398"/>
                    <a:pt x="3117696" y="4821115"/>
                  </a:cubicBezTo>
                  <a:close/>
                  <a:moveTo>
                    <a:pt x="1749439" y="4786041"/>
                  </a:moveTo>
                  <a:cubicBezTo>
                    <a:pt x="1709493" y="4773049"/>
                    <a:pt x="1669546" y="4758759"/>
                    <a:pt x="1630249" y="4743820"/>
                  </a:cubicBezTo>
                  <a:lnTo>
                    <a:pt x="1641616" y="4714591"/>
                  </a:lnTo>
                  <a:cubicBezTo>
                    <a:pt x="1680263" y="4729530"/>
                    <a:pt x="1719885" y="4743496"/>
                    <a:pt x="1759183" y="4756161"/>
                  </a:cubicBezTo>
                  <a:lnTo>
                    <a:pt x="1749439" y="4786041"/>
                  </a:lnTo>
                  <a:close/>
                  <a:moveTo>
                    <a:pt x="3357702" y="4743171"/>
                  </a:moveTo>
                  <a:lnTo>
                    <a:pt x="3346335" y="4713942"/>
                  </a:lnTo>
                  <a:cubicBezTo>
                    <a:pt x="3384657" y="4699002"/>
                    <a:pt x="3423305" y="4683088"/>
                    <a:pt x="3460978" y="4666200"/>
                  </a:cubicBezTo>
                  <a:lnTo>
                    <a:pt x="3473644" y="4694780"/>
                  </a:lnTo>
                  <a:cubicBezTo>
                    <a:pt x="3435646" y="4711993"/>
                    <a:pt x="3396674" y="4728232"/>
                    <a:pt x="3357702" y="4743171"/>
                  </a:cubicBezTo>
                  <a:close/>
                  <a:moveTo>
                    <a:pt x="1513332" y="4695430"/>
                  </a:moveTo>
                  <a:cubicBezTo>
                    <a:pt x="1475009" y="4678217"/>
                    <a:pt x="1436685" y="4660030"/>
                    <a:pt x="1399337" y="4640868"/>
                  </a:cubicBezTo>
                  <a:lnTo>
                    <a:pt x="1413627" y="4612938"/>
                  </a:lnTo>
                  <a:cubicBezTo>
                    <a:pt x="1450651" y="4631775"/>
                    <a:pt x="1488325" y="4649962"/>
                    <a:pt x="1526322" y="4666525"/>
                  </a:cubicBezTo>
                  <a:lnTo>
                    <a:pt x="1513332" y="4695430"/>
                  </a:lnTo>
                  <a:close/>
                  <a:moveTo>
                    <a:pt x="3587639" y="4640543"/>
                  </a:moveTo>
                  <a:lnTo>
                    <a:pt x="3573349" y="4612613"/>
                  </a:lnTo>
                  <a:cubicBezTo>
                    <a:pt x="3610048" y="4593776"/>
                    <a:pt x="3646747" y="4573966"/>
                    <a:pt x="3682472" y="4553180"/>
                  </a:cubicBezTo>
                  <a:lnTo>
                    <a:pt x="3698060" y="4580461"/>
                  </a:lnTo>
                  <a:cubicBezTo>
                    <a:pt x="3662011" y="4601246"/>
                    <a:pt x="3624663" y="4621707"/>
                    <a:pt x="3587639" y="4640543"/>
                  </a:cubicBezTo>
                  <a:close/>
                  <a:moveTo>
                    <a:pt x="1288590" y="4580786"/>
                  </a:moveTo>
                  <a:cubicBezTo>
                    <a:pt x="1252216" y="4559676"/>
                    <a:pt x="1216167" y="4537591"/>
                    <a:pt x="1181091" y="4514857"/>
                  </a:cubicBezTo>
                  <a:lnTo>
                    <a:pt x="1198304" y="4488551"/>
                  </a:lnTo>
                  <a:cubicBezTo>
                    <a:pt x="1233055" y="4510960"/>
                    <a:pt x="1268780" y="4533045"/>
                    <a:pt x="1304505" y="4553829"/>
                  </a:cubicBezTo>
                  <a:lnTo>
                    <a:pt x="1288590" y="4580786"/>
                  </a:lnTo>
                  <a:close/>
                  <a:moveTo>
                    <a:pt x="3805559" y="4514532"/>
                  </a:moveTo>
                  <a:lnTo>
                    <a:pt x="3788346" y="4488226"/>
                  </a:lnTo>
                  <a:cubicBezTo>
                    <a:pt x="3823097" y="4465817"/>
                    <a:pt x="3857522" y="4442108"/>
                    <a:pt x="3890974" y="4417751"/>
                  </a:cubicBezTo>
                  <a:lnTo>
                    <a:pt x="3909486" y="4443084"/>
                  </a:lnTo>
                  <a:cubicBezTo>
                    <a:pt x="3875710" y="4467765"/>
                    <a:pt x="3840635" y="4491799"/>
                    <a:pt x="3805559" y="4514532"/>
                  </a:cubicBezTo>
                  <a:close/>
                  <a:moveTo>
                    <a:pt x="1076840" y="4443084"/>
                  </a:moveTo>
                  <a:cubicBezTo>
                    <a:pt x="1043065" y="4418401"/>
                    <a:pt x="1009288" y="4392744"/>
                    <a:pt x="976811" y="4366112"/>
                  </a:cubicBezTo>
                  <a:lnTo>
                    <a:pt x="996622" y="4341754"/>
                  </a:lnTo>
                  <a:cubicBezTo>
                    <a:pt x="1028775" y="4367737"/>
                    <a:pt x="1061901" y="4393393"/>
                    <a:pt x="1095353" y="4417751"/>
                  </a:cubicBezTo>
                  <a:lnTo>
                    <a:pt x="1076840" y="4443084"/>
                  </a:lnTo>
                  <a:close/>
                  <a:moveTo>
                    <a:pt x="4009515" y="4366112"/>
                  </a:moveTo>
                  <a:lnTo>
                    <a:pt x="3989704" y="4341754"/>
                  </a:lnTo>
                  <a:cubicBezTo>
                    <a:pt x="4021856" y="4315773"/>
                    <a:pt x="4053684" y="4288493"/>
                    <a:pt x="4084212" y="4260887"/>
                  </a:cubicBezTo>
                  <a:lnTo>
                    <a:pt x="4105322" y="4284270"/>
                  </a:lnTo>
                  <a:cubicBezTo>
                    <a:pt x="4074145" y="4312200"/>
                    <a:pt x="4041992" y="4339806"/>
                    <a:pt x="4009515" y="4366112"/>
                  </a:cubicBezTo>
                  <a:close/>
                  <a:moveTo>
                    <a:pt x="881004" y="4284270"/>
                  </a:moveTo>
                  <a:cubicBezTo>
                    <a:pt x="849826" y="4256341"/>
                    <a:pt x="818973" y="4227111"/>
                    <a:pt x="789419" y="4197556"/>
                  </a:cubicBezTo>
                  <a:lnTo>
                    <a:pt x="811503" y="4175472"/>
                  </a:lnTo>
                  <a:cubicBezTo>
                    <a:pt x="840732" y="4204701"/>
                    <a:pt x="871261" y="4233606"/>
                    <a:pt x="901789" y="4261212"/>
                  </a:cubicBezTo>
                  <a:lnTo>
                    <a:pt x="881004" y="4284270"/>
                  </a:lnTo>
                  <a:close/>
                  <a:moveTo>
                    <a:pt x="4196908" y="4197556"/>
                  </a:moveTo>
                  <a:lnTo>
                    <a:pt x="4174824" y="4175472"/>
                  </a:lnTo>
                  <a:cubicBezTo>
                    <a:pt x="4204053" y="4146243"/>
                    <a:pt x="4232957" y="4115715"/>
                    <a:pt x="4260562" y="4085186"/>
                  </a:cubicBezTo>
                  <a:lnTo>
                    <a:pt x="4283946" y="4106296"/>
                  </a:lnTo>
                  <a:cubicBezTo>
                    <a:pt x="4255691" y="4137149"/>
                    <a:pt x="4226462" y="4168003"/>
                    <a:pt x="4196908" y="4197556"/>
                  </a:cubicBezTo>
                  <a:close/>
                  <a:moveTo>
                    <a:pt x="702381" y="4105972"/>
                  </a:moveTo>
                  <a:cubicBezTo>
                    <a:pt x="674450" y="4074793"/>
                    <a:pt x="646845" y="4042641"/>
                    <a:pt x="620538" y="4010164"/>
                  </a:cubicBezTo>
                  <a:lnTo>
                    <a:pt x="644896" y="3990354"/>
                  </a:lnTo>
                  <a:cubicBezTo>
                    <a:pt x="670878" y="4022506"/>
                    <a:pt x="698158" y="4054334"/>
                    <a:pt x="725764" y="4084861"/>
                  </a:cubicBezTo>
                  <a:lnTo>
                    <a:pt x="702381" y="4105972"/>
                  </a:lnTo>
                  <a:close/>
                  <a:moveTo>
                    <a:pt x="4365788" y="4010164"/>
                  </a:moveTo>
                  <a:lnTo>
                    <a:pt x="4341430" y="3990354"/>
                  </a:lnTo>
                  <a:cubicBezTo>
                    <a:pt x="4367412" y="3958201"/>
                    <a:pt x="4393069" y="3925075"/>
                    <a:pt x="4417427" y="3891623"/>
                  </a:cubicBezTo>
                  <a:lnTo>
                    <a:pt x="4442759" y="3910135"/>
                  </a:lnTo>
                  <a:cubicBezTo>
                    <a:pt x="4418076" y="3943911"/>
                    <a:pt x="4392094" y="3977687"/>
                    <a:pt x="4365788" y="4010164"/>
                  </a:cubicBezTo>
                  <a:close/>
                  <a:moveTo>
                    <a:pt x="543568" y="3910135"/>
                  </a:moveTo>
                  <a:cubicBezTo>
                    <a:pt x="518886" y="3876359"/>
                    <a:pt x="494852" y="3841283"/>
                    <a:pt x="472119" y="3806209"/>
                  </a:cubicBezTo>
                  <a:lnTo>
                    <a:pt x="498425" y="3788996"/>
                  </a:lnTo>
                  <a:cubicBezTo>
                    <a:pt x="520834" y="3823746"/>
                    <a:pt x="544542" y="3858172"/>
                    <a:pt x="568900" y="3891298"/>
                  </a:cubicBezTo>
                  <a:lnTo>
                    <a:pt x="543568" y="3910135"/>
                  </a:lnTo>
                  <a:close/>
                  <a:moveTo>
                    <a:pt x="4514208" y="3805884"/>
                  </a:moveTo>
                  <a:lnTo>
                    <a:pt x="4487902" y="3788671"/>
                  </a:lnTo>
                  <a:cubicBezTo>
                    <a:pt x="4510636" y="3753921"/>
                    <a:pt x="4532395" y="3718196"/>
                    <a:pt x="4553181" y="3682471"/>
                  </a:cubicBezTo>
                  <a:lnTo>
                    <a:pt x="4580461" y="3698061"/>
                  </a:lnTo>
                  <a:cubicBezTo>
                    <a:pt x="4559351" y="3734759"/>
                    <a:pt x="4537266" y="3770809"/>
                    <a:pt x="4514208" y="3805884"/>
                  </a:cubicBezTo>
                  <a:close/>
                  <a:moveTo>
                    <a:pt x="406190" y="3699035"/>
                  </a:moveTo>
                  <a:cubicBezTo>
                    <a:pt x="385080" y="3662985"/>
                    <a:pt x="364944" y="3625637"/>
                    <a:pt x="345783" y="3588288"/>
                  </a:cubicBezTo>
                  <a:lnTo>
                    <a:pt x="373713" y="3573998"/>
                  </a:lnTo>
                  <a:cubicBezTo>
                    <a:pt x="392550" y="3610697"/>
                    <a:pt x="412361" y="3647397"/>
                    <a:pt x="433146" y="3683120"/>
                  </a:cubicBezTo>
                  <a:lnTo>
                    <a:pt x="406190" y="3699035"/>
                  </a:lnTo>
                  <a:close/>
                  <a:moveTo>
                    <a:pt x="4640868" y="3587638"/>
                  </a:moveTo>
                  <a:lnTo>
                    <a:pt x="4612938" y="3573348"/>
                  </a:lnTo>
                  <a:cubicBezTo>
                    <a:pt x="4631775" y="3536325"/>
                    <a:pt x="4649962" y="3498651"/>
                    <a:pt x="4666850" y="3460978"/>
                  </a:cubicBezTo>
                  <a:lnTo>
                    <a:pt x="4695430" y="3473644"/>
                  </a:lnTo>
                  <a:cubicBezTo>
                    <a:pt x="4678217" y="3511642"/>
                    <a:pt x="4659705" y="3550290"/>
                    <a:pt x="4640868" y="3587638"/>
                  </a:cubicBezTo>
                  <a:close/>
                  <a:moveTo>
                    <a:pt x="291546" y="3474619"/>
                  </a:moveTo>
                  <a:cubicBezTo>
                    <a:pt x="274658" y="3436620"/>
                    <a:pt x="258420" y="3397323"/>
                    <a:pt x="243156" y="3358350"/>
                  </a:cubicBezTo>
                  <a:lnTo>
                    <a:pt x="272385" y="3346984"/>
                  </a:lnTo>
                  <a:cubicBezTo>
                    <a:pt x="287324" y="3385307"/>
                    <a:pt x="303238" y="3423955"/>
                    <a:pt x="320126" y="3461628"/>
                  </a:cubicBezTo>
                  <a:lnTo>
                    <a:pt x="291546" y="3474619"/>
                  </a:lnTo>
                  <a:close/>
                  <a:moveTo>
                    <a:pt x="4743496" y="3356727"/>
                  </a:moveTo>
                  <a:lnTo>
                    <a:pt x="4714266" y="3345360"/>
                  </a:lnTo>
                  <a:cubicBezTo>
                    <a:pt x="4729206" y="3306712"/>
                    <a:pt x="4743171" y="3267090"/>
                    <a:pt x="4755837" y="3227793"/>
                  </a:cubicBezTo>
                  <a:lnTo>
                    <a:pt x="4785716" y="3237536"/>
                  </a:lnTo>
                  <a:cubicBezTo>
                    <a:pt x="4772725" y="3277483"/>
                    <a:pt x="4758760" y="3317430"/>
                    <a:pt x="4743496" y="3356727"/>
                  </a:cubicBezTo>
                  <a:close/>
                  <a:moveTo>
                    <a:pt x="200935" y="3239484"/>
                  </a:moveTo>
                  <a:cubicBezTo>
                    <a:pt x="187945" y="3199538"/>
                    <a:pt x="175928" y="3158942"/>
                    <a:pt x="165211" y="3118670"/>
                  </a:cubicBezTo>
                  <a:lnTo>
                    <a:pt x="195414" y="3110551"/>
                  </a:lnTo>
                  <a:cubicBezTo>
                    <a:pt x="206132" y="3150498"/>
                    <a:pt x="218148" y="3190445"/>
                    <a:pt x="230814" y="3229742"/>
                  </a:cubicBezTo>
                  <a:lnTo>
                    <a:pt x="200935" y="3239484"/>
                  </a:lnTo>
                  <a:close/>
                  <a:moveTo>
                    <a:pt x="4821440" y="3116721"/>
                  </a:moveTo>
                  <a:lnTo>
                    <a:pt x="4791237" y="3108602"/>
                  </a:lnTo>
                  <a:cubicBezTo>
                    <a:pt x="4801955" y="3068656"/>
                    <a:pt x="4811697" y="3028060"/>
                    <a:pt x="4820142" y="2987463"/>
                  </a:cubicBezTo>
                  <a:lnTo>
                    <a:pt x="4850994" y="2993958"/>
                  </a:lnTo>
                  <a:cubicBezTo>
                    <a:pt x="4842226" y="3034880"/>
                    <a:pt x="4832483" y="3076125"/>
                    <a:pt x="4821440" y="3116721"/>
                  </a:cubicBezTo>
                  <a:close/>
                  <a:moveTo>
                    <a:pt x="135657" y="2995907"/>
                  </a:moveTo>
                  <a:cubicBezTo>
                    <a:pt x="126888" y="2954986"/>
                    <a:pt x="119093" y="2913091"/>
                    <a:pt x="112598" y="2871845"/>
                  </a:cubicBezTo>
                  <a:lnTo>
                    <a:pt x="143451" y="2866973"/>
                  </a:lnTo>
                  <a:cubicBezTo>
                    <a:pt x="149947" y="2907894"/>
                    <a:pt x="157416" y="2949141"/>
                    <a:pt x="166185" y="2989412"/>
                  </a:cubicBezTo>
                  <a:lnTo>
                    <a:pt x="135657" y="2995907"/>
                  </a:lnTo>
                  <a:close/>
                  <a:moveTo>
                    <a:pt x="4873729" y="2869897"/>
                  </a:moveTo>
                  <a:lnTo>
                    <a:pt x="4842875" y="2865024"/>
                  </a:lnTo>
                  <a:cubicBezTo>
                    <a:pt x="4849371" y="2824428"/>
                    <a:pt x="4854567" y="2782858"/>
                    <a:pt x="4859114" y="2741612"/>
                  </a:cubicBezTo>
                  <a:lnTo>
                    <a:pt x="4890292" y="2744860"/>
                  </a:lnTo>
                  <a:cubicBezTo>
                    <a:pt x="4885745" y="2786431"/>
                    <a:pt x="4880224" y="2828650"/>
                    <a:pt x="4873729" y="2869897"/>
                  </a:cubicBezTo>
                  <a:close/>
                  <a:moveTo>
                    <a:pt x="96359" y="2746809"/>
                  </a:moveTo>
                  <a:cubicBezTo>
                    <a:pt x="92138" y="2705238"/>
                    <a:pt x="88565" y="2663017"/>
                    <a:pt x="86616" y="2621123"/>
                  </a:cubicBezTo>
                  <a:lnTo>
                    <a:pt x="117794" y="2619498"/>
                  </a:lnTo>
                  <a:cubicBezTo>
                    <a:pt x="120068" y="2660745"/>
                    <a:pt x="123315" y="2702639"/>
                    <a:pt x="127537" y="2743561"/>
                  </a:cubicBezTo>
                  <a:lnTo>
                    <a:pt x="96359" y="2746809"/>
                  </a:lnTo>
                  <a:close/>
                  <a:moveTo>
                    <a:pt x="4899710" y="2619174"/>
                  </a:moveTo>
                  <a:lnTo>
                    <a:pt x="4868532" y="2617550"/>
                  </a:lnTo>
                  <a:cubicBezTo>
                    <a:pt x="4870806" y="2576304"/>
                    <a:pt x="4871780" y="2534409"/>
                    <a:pt x="4871780" y="2493163"/>
                  </a:cubicBezTo>
                  <a:lnTo>
                    <a:pt x="4871780" y="2489266"/>
                  </a:lnTo>
                  <a:lnTo>
                    <a:pt x="4903283" y="2489266"/>
                  </a:lnTo>
                  <a:lnTo>
                    <a:pt x="4903283" y="2493487"/>
                  </a:lnTo>
                  <a:cubicBezTo>
                    <a:pt x="4902958" y="2534734"/>
                    <a:pt x="4901984" y="2577279"/>
                    <a:pt x="4899710" y="2619174"/>
                  </a:cubicBezTo>
                  <a:close/>
                  <a:moveTo>
                    <a:pt x="114546" y="2495112"/>
                  </a:moveTo>
                  <a:lnTo>
                    <a:pt x="83044" y="2495112"/>
                  </a:lnTo>
                  <a:lnTo>
                    <a:pt x="83044" y="2493163"/>
                  </a:lnTo>
                  <a:cubicBezTo>
                    <a:pt x="83044" y="2451917"/>
                    <a:pt x="84018" y="2410022"/>
                    <a:pt x="86291" y="2369101"/>
                  </a:cubicBezTo>
                  <a:lnTo>
                    <a:pt x="117470" y="2370724"/>
                  </a:lnTo>
                  <a:cubicBezTo>
                    <a:pt x="115521" y="2411320"/>
                    <a:pt x="114222" y="2452567"/>
                    <a:pt x="114222" y="2493163"/>
                  </a:cubicBezTo>
                  <a:lnTo>
                    <a:pt x="114222" y="2495112"/>
                  </a:lnTo>
                  <a:close/>
                  <a:moveTo>
                    <a:pt x="4868207" y="2364554"/>
                  </a:moveTo>
                  <a:cubicBezTo>
                    <a:pt x="4865935" y="2323308"/>
                    <a:pt x="4862687" y="2281412"/>
                    <a:pt x="4858464" y="2240492"/>
                  </a:cubicBezTo>
                  <a:lnTo>
                    <a:pt x="4889642" y="2237244"/>
                  </a:lnTo>
                  <a:cubicBezTo>
                    <a:pt x="4893864" y="2278815"/>
                    <a:pt x="4897437" y="2321034"/>
                    <a:pt x="4899710" y="2362930"/>
                  </a:cubicBezTo>
                  <a:lnTo>
                    <a:pt x="4868207" y="2364554"/>
                  </a:lnTo>
                  <a:close/>
                  <a:moveTo>
                    <a:pt x="127212" y="2246338"/>
                  </a:moveTo>
                  <a:lnTo>
                    <a:pt x="96035" y="2243090"/>
                  </a:lnTo>
                  <a:cubicBezTo>
                    <a:pt x="100257" y="2201519"/>
                    <a:pt x="105778" y="2159299"/>
                    <a:pt x="112273" y="2118053"/>
                  </a:cubicBezTo>
                  <a:lnTo>
                    <a:pt x="143451" y="2122925"/>
                  </a:lnTo>
                  <a:cubicBezTo>
                    <a:pt x="136631" y="2163846"/>
                    <a:pt x="131434" y="2205092"/>
                    <a:pt x="127212" y="2246338"/>
                  </a:cubicBezTo>
                  <a:close/>
                  <a:moveTo>
                    <a:pt x="4842226" y="2117079"/>
                  </a:moveTo>
                  <a:cubicBezTo>
                    <a:pt x="4835730" y="2076158"/>
                    <a:pt x="4827936" y="2034912"/>
                    <a:pt x="4819492" y="1994641"/>
                  </a:cubicBezTo>
                  <a:lnTo>
                    <a:pt x="4850020" y="1988145"/>
                  </a:lnTo>
                  <a:cubicBezTo>
                    <a:pt x="4858790" y="2029066"/>
                    <a:pt x="4866584" y="2070637"/>
                    <a:pt x="4873080" y="2112207"/>
                  </a:cubicBezTo>
                  <a:lnTo>
                    <a:pt x="4842226" y="2117079"/>
                  </a:lnTo>
                  <a:close/>
                  <a:moveTo>
                    <a:pt x="165535" y="2000486"/>
                  </a:moveTo>
                  <a:lnTo>
                    <a:pt x="134682" y="1993992"/>
                  </a:lnTo>
                  <a:cubicBezTo>
                    <a:pt x="143451" y="1953070"/>
                    <a:pt x="153194" y="1911825"/>
                    <a:pt x="163912" y="1871228"/>
                  </a:cubicBezTo>
                  <a:lnTo>
                    <a:pt x="194115" y="1879348"/>
                  </a:lnTo>
                  <a:cubicBezTo>
                    <a:pt x="183723" y="1919294"/>
                    <a:pt x="173979" y="1959890"/>
                    <a:pt x="165535" y="2000486"/>
                  </a:cubicBezTo>
                  <a:close/>
                  <a:moveTo>
                    <a:pt x="4790263" y="1873501"/>
                  </a:moveTo>
                  <a:cubicBezTo>
                    <a:pt x="4779546" y="1833555"/>
                    <a:pt x="4767529" y="1793608"/>
                    <a:pt x="4754863" y="1754311"/>
                  </a:cubicBezTo>
                  <a:lnTo>
                    <a:pt x="4784742" y="1744567"/>
                  </a:lnTo>
                  <a:cubicBezTo>
                    <a:pt x="4797733" y="1784514"/>
                    <a:pt x="4809749" y="1825111"/>
                    <a:pt x="4820791" y="1865382"/>
                  </a:cubicBezTo>
                  <a:lnTo>
                    <a:pt x="4790263" y="1873501"/>
                  </a:lnTo>
                  <a:close/>
                  <a:moveTo>
                    <a:pt x="229515" y="1759832"/>
                  </a:moveTo>
                  <a:lnTo>
                    <a:pt x="199636" y="1750089"/>
                  </a:lnTo>
                  <a:cubicBezTo>
                    <a:pt x="212627" y="1710142"/>
                    <a:pt x="226592" y="1670196"/>
                    <a:pt x="241857" y="1630898"/>
                  </a:cubicBezTo>
                  <a:lnTo>
                    <a:pt x="271086" y="1642265"/>
                  </a:lnTo>
                  <a:cubicBezTo>
                    <a:pt x="256471" y="1680913"/>
                    <a:pt x="242506" y="1720535"/>
                    <a:pt x="229515" y="1759832"/>
                  </a:cubicBezTo>
                  <a:close/>
                  <a:moveTo>
                    <a:pt x="4712967" y="1636744"/>
                  </a:moveTo>
                  <a:cubicBezTo>
                    <a:pt x="4698028" y="1598421"/>
                    <a:pt x="4682114" y="1559773"/>
                    <a:pt x="4665226" y="1522101"/>
                  </a:cubicBezTo>
                  <a:lnTo>
                    <a:pt x="4693806" y="1509434"/>
                  </a:lnTo>
                  <a:cubicBezTo>
                    <a:pt x="4711019" y="1547433"/>
                    <a:pt x="4727257" y="1586729"/>
                    <a:pt x="4742197" y="1625702"/>
                  </a:cubicBezTo>
                  <a:lnTo>
                    <a:pt x="4712967" y="1636744"/>
                  </a:lnTo>
                  <a:close/>
                  <a:moveTo>
                    <a:pt x="318827" y="1526972"/>
                  </a:moveTo>
                  <a:lnTo>
                    <a:pt x="290247" y="1514305"/>
                  </a:lnTo>
                  <a:cubicBezTo>
                    <a:pt x="307135" y="1475983"/>
                    <a:pt x="325647" y="1437660"/>
                    <a:pt x="344484" y="1400312"/>
                  </a:cubicBezTo>
                  <a:lnTo>
                    <a:pt x="372414" y="1414602"/>
                  </a:lnTo>
                  <a:cubicBezTo>
                    <a:pt x="353577" y="1451300"/>
                    <a:pt x="335715" y="1489298"/>
                    <a:pt x="318827" y="1526972"/>
                  </a:cubicBezTo>
                  <a:close/>
                  <a:moveTo>
                    <a:pt x="4611639" y="1410054"/>
                  </a:moveTo>
                  <a:cubicBezTo>
                    <a:pt x="4592803" y="1373355"/>
                    <a:pt x="4572667" y="1336656"/>
                    <a:pt x="4552206" y="1300932"/>
                  </a:cubicBezTo>
                  <a:lnTo>
                    <a:pt x="4579487" y="1285018"/>
                  </a:lnTo>
                  <a:cubicBezTo>
                    <a:pt x="4600597" y="1321068"/>
                    <a:pt x="4620732" y="1358416"/>
                    <a:pt x="4639894" y="1395764"/>
                  </a:cubicBezTo>
                  <a:lnTo>
                    <a:pt x="4611639" y="1410054"/>
                  </a:lnTo>
                  <a:close/>
                  <a:moveTo>
                    <a:pt x="432171" y="1304829"/>
                  </a:moveTo>
                  <a:lnTo>
                    <a:pt x="404891" y="1289240"/>
                  </a:lnTo>
                  <a:cubicBezTo>
                    <a:pt x="425676" y="1252866"/>
                    <a:pt x="448085" y="1216816"/>
                    <a:pt x="470819" y="1181741"/>
                  </a:cubicBezTo>
                  <a:lnTo>
                    <a:pt x="497126" y="1198954"/>
                  </a:lnTo>
                  <a:cubicBezTo>
                    <a:pt x="474717" y="1233379"/>
                    <a:pt x="452632" y="1269104"/>
                    <a:pt x="432171" y="1304829"/>
                  </a:cubicBezTo>
                  <a:close/>
                  <a:moveTo>
                    <a:pt x="4486602" y="1195057"/>
                  </a:moveTo>
                  <a:cubicBezTo>
                    <a:pt x="4464193" y="1160631"/>
                    <a:pt x="4440160" y="1125881"/>
                    <a:pt x="4415803" y="1092754"/>
                  </a:cubicBezTo>
                  <a:lnTo>
                    <a:pt x="4441135" y="1074242"/>
                  </a:lnTo>
                  <a:cubicBezTo>
                    <a:pt x="4465817" y="1108019"/>
                    <a:pt x="4489850" y="1143093"/>
                    <a:pt x="4512909" y="1177844"/>
                  </a:cubicBezTo>
                  <a:lnTo>
                    <a:pt x="4486602" y="1195057"/>
                  </a:lnTo>
                  <a:close/>
                  <a:moveTo>
                    <a:pt x="567926" y="1096001"/>
                  </a:moveTo>
                  <a:lnTo>
                    <a:pt x="542594" y="1077490"/>
                  </a:lnTo>
                  <a:cubicBezTo>
                    <a:pt x="567276" y="1043714"/>
                    <a:pt x="592933" y="1009937"/>
                    <a:pt x="619564" y="977460"/>
                  </a:cubicBezTo>
                  <a:lnTo>
                    <a:pt x="643922" y="997272"/>
                  </a:lnTo>
                  <a:cubicBezTo>
                    <a:pt x="617615" y="1029424"/>
                    <a:pt x="591959" y="1062550"/>
                    <a:pt x="567926" y="1096001"/>
                  </a:cubicBezTo>
                  <a:close/>
                  <a:moveTo>
                    <a:pt x="4340132" y="994024"/>
                  </a:moveTo>
                  <a:cubicBezTo>
                    <a:pt x="4314149" y="961872"/>
                    <a:pt x="4286869" y="930369"/>
                    <a:pt x="4259263" y="899516"/>
                  </a:cubicBezTo>
                  <a:lnTo>
                    <a:pt x="4282647" y="878406"/>
                  </a:lnTo>
                  <a:cubicBezTo>
                    <a:pt x="4310577" y="909584"/>
                    <a:pt x="4338183" y="941736"/>
                    <a:pt x="4364813" y="974212"/>
                  </a:cubicBezTo>
                  <a:lnTo>
                    <a:pt x="4340132" y="994024"/>
                  </a:lnTo>
                  <a:close/>
                  <a:moveTo>
                    <a:pt x="724465" y="902439"/>
                  </a:moveTo>
                  <a:lnTo>
                    <a:pt x="701082" y="881329"/>
                  </a:lnTo>
                  <a:cubicBezTo>
                    <a:pt x="729012" y="850151"/>
                    <a:pt x="758241" y="819297"/>
                    <a:pt x="787795" y="789743"/>
                  </a:cubicBezTo>
                  <a:lnTo>
                    <a:pt x="809879" y="811828"/>
                  </a:lnTo>
                  <a:cubicBezTo>
                    <a:pt x="780975" y="841382"/>
                    <a:pt x="752070" y="871585"/>
                    <a:pt x="724465" y="902439"/>
                  </a:cubicBezTo>
                  <a:close/>
                  <a:moveTo>
                    <a:pt x="4173199" y="809230"/>
                  </a:moveTo>
                  <a:cubicBezTo>
                    <a:pt x="4143970" y="780001"/>
                    <a:pt x="4113442" y="751096"/>
                    <a:pt x="4082913" y="723490"/>
                  </a:cubicBezTo>
                  <a:lnTo>
                    <a:pt x="4104023" y="700107"/>
                  </a:lnTo>
                  <a:cubicBezTo>
                    <a:pt x="4135202" y="728037"/>
                    <a:pt x="4166054" y="757266"/>
                    <a:pt x="4195608" y="786820"/>
                  </a:cubicBezTo>
                  <a:lnTo>
                    <a:pt x="4173199" y="809230"/>
                  </a:lnTo>
                  <a:close/>
                  <a:moveTo>
                    <a:pt x="900491" y="726413"/>
                  </a:moveTo>
                  <a:lnTo>
                    <a:pt x="879380" y="703030"/>
                  </a:lnTo>
                  <a:cubicBezTo>
                    <a:pt x="910558" y="675099"/>
                    <a:pt x="942710" y="647494"/>
                    <a:pt x="975187" y="620863"/>
                  </a:cubicBezTo>
                  <a:lnTo>
                    <a:pt x="994998" y="645221"/>
                  </a:lnTo>
                  <a:cubicBezTo>
                    <a:pt x="962846" y="671202"/>
                    <a:pt x="931018" y="698483"/>
                    <a:pt x="900491" y="726413"/>
                  </a:cubicBezTo>
                  <a:close/>
                  <a:moveTo>
                    <a:pt x="3988081" y="642947"/>
                  </a:moveTo>
                  <a:cubicBezTo>
                    <a:pt x="3955928" y="616966"/>
                    <a:pt x="3922802" y="591309"/>
                    <a:pt x="3889350" y="567276"/>
                  </a:cubicBezTo>
                  <a:lnTo>
                    <a:pt x="3907862" y="541944"/>
                  </a:lnTo>
                  <a:cubicBezTo>
                    <a:pt x="3941638" y="566626"/>
                    <a:pt x="3975414" y="592283"/>
                    <a:pt x="4007891" y="618914"/>
                  </a:cubicBezTo>
                  <a:lnTo>
                    <a:pt x="3988081" y="642947"/>
                  </a:lnTo>
                  <a:close/>
                  <a:moveTo>
                    <a:pt x="1093728" y="569549"/>
                  </a:moveTo>
                  <a:lnTo>
                    <a:pt x="1075217" y="544217"/>
                  </a:lnTo>
                  <a:cubicBezTo>
                    <a:pt x="1108992" y="519535"/>
                    <a:pt x="1144068" y="495502"/>
                    <a:pt x="1179143" y="472768"/>
                  </a:cubicBezTo>
                  <a:lnTo>
                    <a:pt x="1196356" y="499074"/>
                  </a:lnTo>
                  <a:cubicBezTo>
                    <a:pt x="1161606" y="521483"/>
                    <a:pt x="1127179" y="545191"/>
                    <a:pt x="1093728" y="569549"/>
                  </a:cubicBezTo>
                  <a:close/>
                  <a:moveTo>
                    <a:pt x="3786723" y="496476"/>
                  </a:moveTo>
                  <a:cubicBezTo>
                    <a:pt x="3751972" y="474067"/>
                    <a:pt x="3716247" y="451982"/>
                    <a:pt x="3680523" y="431522"/>
                  </a:cubicBezTo>
                  <a:lnTo>
                    <a:pt x="3696112" y="404241"/>
                  </a:lnTo>
                  <a:cubicBezTo>
                    <a:pt x="3732486" y="425351"/>
                    <a:pt x="3768536" y="447436"/>
                    <a:pt x="3803936" y="470170"/>
                  </a:cubicBezTo>
                  <a:lnTo>
                    <a:pt x="3786723" y="496476"/>
                  </a:lnTo>
                  <a:close/>
                  <a:moveTo>
                    <a:pt x="1301906" y="433795"/>
                  </a:moveTo>
                  <a:lnTo>
                    <a:pt x="1286318" y="406515"/>
                  </a:lnTo>
                  <a:cubicBezTo>
                    <a:pt x="1322367" y="385404"/>
                    <a:pt x="1359715" y="365269"/>
                    <a:pt x="1397064" y="346108"/>
                  </a:cubicBezTo>
                  <a:lnTo>
                    <a:pt x="1411353" y="374038"/>
                  </a:lnTo>
                  <a:cubicBezTo>
                    <a:pt x="1374330" y="392874"/>
                    <a:pt x="1337631" y="413010"/>
                    <a:pt x="1301906" y="433795"/>
                  </a:cubicBezTo>
                  <a:close/>
                  <a:moveTo>
                    <a:pt x="3570751" y="371764"/>
                  </a:moveTo>
                  <a:cubicBezTo>
                    <a:pt x="3533727" y="352927"/>
                    <a:pt x="3496053" y="335065"/>
                    <a:pt x="3458056" y="318177"/>
                  </a:cubicBezTo>
                  <a:lnTo>
                    <a:pt x="3470721" y="289597"/>
                  </a:lnTo>
                  <a:cubicBezTo>
                    <a:pt x="3509045" y="306486"/>
                    <a:pt x="3547367" y="324997"/>
                    <a:pt x="3584716" y="343834"/>
                  </a:cubicBezTo>
                  <a:lnTo>
                    <a:pt x="3570751" y="371764"/>
                  </a:lnTo>
                  <a:close/>
                  <a:moveTo>
                    <a:pt x="1523399" y="320450"/>
                  </a:moveTo>
                  <a:lnTo>
                    <a:pt x="1510734" y="291871"/>
                  </a:lnTo>
                  <a:cubicBezTo>
                    <a:pt x="1549057" y="274658"/>
                    <a:pt x="1588028" y="258419"/>
                    <a:pt x="1627001" y="243480"/>
                  </a:cubicBezTo>
                  <a:lnTo>
                    <a:pt x="1638368" y="272709"/>
                  </a:lnTo>
                  <a:cubicBezTo>
                    <a:pt x="1599396" y="287649"/>
                    <a:pt x="1561073" y="303562"/>
                    <a:pt x="1523399" y="320450"/>
                  </a:cubicBezTo>
                  <a:close/>
                  <a:moveTo>
                    <a:pt x="3342762" y="270761"/>
                  </a:moveTo>
                  <a:cubicBezTo>
                    <a:pt x="3304114" y="255822"/>
                    <a:pt x="3264493" y="241856"/>
                    <a:pt x="3225195" y="229190"/>
                  </a:cubicBezTo>
                  <a:lnTo>
                    <a:pt x="3234939" y="199311"/>
                  </a:lnTo>
                  <a:cubicBezTo>
                    <a:pt x="3274885" y="212302"/>
                    <a:pt x="3314832" y="226267"/>
                    <a:pt x="3354129" y="241206"/>
                  </a:cubicBezTo>
                  <a:lnTo>
                    <a:pt x="3342762" y="270761"/>
                  </a:lnTo>
                  <a:close/>
                  <a:moveTo>
                    <a:pt x="1755286" y="231139"/>
                  </a:moveTo>
                  <a:lnTo>
                    <a:pt x="1745542" y="201260"/>
                  </a:lnTo>
                  <a:cubicBezTo>
                    <a:pt x="1785164" y="188269"/>
                    <a:pt x="1826085" y="176252"/>
                    <a:pt x="1866357" y="165210"/>
                  </a:cubicBezTo>
                  <a:lnTo>
                    <a:pt x="1874476" y="195414"/>
                  </a:lnTo>
                  <a:cubicBezTo>
                    <a:pt x="1834854" y="206456"/>
                    <a:pt x="1794583" y="218148"/>
                    <a:pt x="1755286" y="231139"/>
                  </a:cubicBezTo>
                  <a:close/>
                  <a:moveTo>
                    <a:pt x="3105680" y="194115"/>
                  </a:moveTo>
                  <a:cubicBezTo>
                    <a:pt x="3065733" y="183397"/>
                    <a:pt x="3025136" y="173654"/>
                    <a:pt x="2984540" y="165210"/>
                  </a:cubicBezTo>
                  <a:lnTo>
                    <a:pt x="2991036" y="134357"/>
                  </a:lnTo>
                  <a:cubicBezTo>
                    <a:pt x="3031957" y="143126"/>
                    <a:pt x="3073203" y="152869"/>
                    <a:pt x="3113799" y="163586"/>
                  </a:cubicBezTo>
                  <a:lnTo>
                    <a:pt x="3105680" y="194115"/>
                  </a:lnTo>
                  <a:close/>
                  <a:moveTo>
                    <a:pt x="1995616" y="166510"/>
                  </a:moveTo>
                  <a:lnTo>
                    <a:pt x="1989120" y="135656"/>
                  </a:lnTo>
                  <a:cubicBezTo>
                    <a:pt x="2030041" y="126888"/>
                    <a:pt x="2071612" y="119093"/>
                    <a:pt x="2113182" y="112598"/>
                  </a:cubicBezTo>
                  <a:lnTo>
                    <a:pt x="2118054" y="143451"/>
                  </a:lnTo>
                  <a:cubicBezTo>
                    <a:pt x="2077132" y="150271"/>
                    <a:pt x="2036212" y="157741"/>
                    <a:pt x="1995616" y="166510"/>
                  </a:cubicBezTo>
                  <a:close/>
                  <a:moveTo>
                    <a:pt x="2862102" y="142801"/>
                  </a:moveTo>
                  <a:cubicBezTo>
                    <a:pt x="2821181" y="136306"/>
                    <a:pt x="2779610" y="131109"/>
                    <a:pt x="2738690" y="126888"/>
                  </a:cubicBezTo>
                  <a:lnTo>
                    <a:pt x="2741937" y="95710"/>
                  </a:lnTo>
                  <a:cubicBezTo>
                    <a:pt x="2783507" y="99932"/>
                    <a:pt x="2825728" y="105453"/>
                    <a:pt x="2866973" y="111948"/>
                  </a:cubicBezTo>
                  <a:lnTo>
                    <a:pt x="2862102" y="142801"/>
                  </a:lnTo>
                  <a:close/>
                  <a:moveTo>
                    <a:pt x="2241467" y="127537"/>
                  </a:moveTo>
                  <a:lnTo>
                    <a:pt x="2238219" y="96359"/>
                  </a:lnTo>
                  <a:cubicBezTo>
                    <a:pt x="2279789" y="92137"/>
                    <a:pt x="2322009" y="88565"/>
                    <a:pt x="2363905" y="86291"/>
                  </a:cubicBezTo>
                  <a:lnTo>
                    <a:pt x="2365528" y="117469"/>
                  </a:lnTo>
                  <a:cubicBezTo>
                    <a:pt x="2324283" y="119743"/>
                    <a:pt x="2282712" y="123315"/>
                    <a:pt x="2241467" y="127537"/>
                  </a:cubicBezTo>
                  <a:close/>
                  <a:moveTo>
                    <a:pt x="2614627" y="117469"/>
                  </a:moveTo>
                  <a:cubicBezTo>
                    <a:pt x="2574356" y="115521"/>
                    <a:pt x="2533435" y="114546"/>
                    <a:pt x="2493164" y="114546"/>
                  </a:cubicBezTo>
                  <a:lnTo>
                    <a:pt x="2490240" y="114546"/>
                  </a:lnTo>
                  <a:lnTo>
                    <a:pt x="2490240" y="83044"/>
                  </a:lnTo>
                  <a:lnTo>
                    <a:pt x="2493164" y="83044"/>
                  </a:lnTo>
                  <a:cubicBezTo>
                    <a:pt x="2534084" y="83044"/>
                    <a:pt x="2575655" y="84018"/>
                    <a:pt x="2616251" y="85966"/>
                  </a:cubicBezTo>
                  <a:lnTo>
                    <a:pt x="2614627" y="117469"/>
                  </a:lnTo>
                  <a:close/>
                </a:path>
              </a:pathLst>
            </a:custGeom>
            <a:solidFill>
              <a:srgbClr val="D1D3D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A6B48D-2C65-4043-993E-C8B73B927144}"/>
                </a:ext>
              </a:extLst>
            </p:cNvPr>
            <p:cNvSpPr/>
            <p:nvPr/>
          </p:nvSpPr>
          <p:spPr>
            <a:xfrm>
              <a:off x="10198657" y="4521809"/>
              <a:ext cx="5882084" cy="5882085"/>
            </a:xfrm>
            <a:custGeom>
              <a:avLst/>
              <a:gdLst>
                <a:gd name="connsiteX0" fmla="*/ 1601344 w 3312655"/>
                <a:gd name="connsiteY0" fmla="*/ 3244125 h 3312655"/>
                <a:gd name="connsiteX1" fmla="*/ 1474358 w 3312655"/>
                <a:gd name="connsiteY1" fmla="*/ 3234057 h 3312655"/>
                <a:gd name="connsiteX2" fmla="*/ 1477931 w 3312655"/>
                <a:gd name="connsiteY2" fmla="*/ 3202879 h 3312655"/>
                <a:gd name="connsiteX3" fmla="*/ 1602318 w 3312655"/>
                <a:gd name="connsiteY3" fmla="*/ 3212622 h 3312655"/>
                <a:gd name="connsiteX4" fmla="*/ 1601344 w 3312655"/>
                <a:gd name="connsiteY4" fmla="*/ 3244125 h 3312655"/>
                <a:gd name="connsiteX5" fmla="*/ 1728654 w 3312655"/>
                <a:gd name="connsiteY5" fmla="*/ 3244125 h 3312655"/>
                <a:gd name="connsiteX6" fmla="*/ 1727355 w 3312655"/>
                <a:gd name="connsiteY6" fmla="*/ 3212622 h 3312655"/>
                <a:gd name="connsiteX7" fmla="*/ 1851742 w 3312655"/>
                <a:gd name="connsiteY7" fmla="*/ 3202554 h 3312655"/>
                <a:gd name="connsiteX8" fmla="*/ 1855639 w 3312655"/>
                <a:gd name="connsiteY8" fmla="*/ 3233733 h 3312655"/>
                <a:gd name="connsiteX9" fmla="*/ 1728654 w 3312655"/>
                <a:gd name="connsiteY9" fmla="*/ 3244125 h 3312655"/>
                <a:gd name="connsiteX10" fmla="*/ 1348672 w 3312655"/>
                <a:gd name="connsiteY10" fmla="*/ 3213921 h 3312655"/>
                <a:gd name="connsiteX11" fmla="*/ 1224935 w 3312655"/>
                <a:gd name="connsiteY11" fmla="*/ 3183718 h 3312655"/>
                <a:gd name="connsiteX12" fmla="*/ 1233705 w 3312655"/>
                <a:gd name="connsiteY12" fmla="*/ 3153514 h 3312655"/>
                <a:gd name="connsiteX13" fmla="*/ 1354843 w 3312655"/>
                <a:gd name="connsiteY13" fmla="*/ 3183068 h 3312655"/>
                <a:gd name="connsiteX14" fmla="*/ 1348672 w 3312655"/>
                <a:gd name="connsiteY14" fmla="*/ 3213921 h 3312655"/>
                <a:gd name="connsiteX15" fmla="*/ 1981000 w 3312655"/>
                <a:gd name="connsiteY15" fmla="*/ 3213596 h 3312655"/>
                <a:gd name="connsiteX16" fmla="*/ 1974829 w 3312655"/>
                <a:gd name="connsiteY16" fmla="*/ 3182744 h 3312655"/>
                <a:gd name="connsiteX17" fmla="*/ 2095969 w 3312655"/>
                <a:gd name="connsiteY17" fmla="*/ 3152864 h 3312655"/>
                <a:gd name="connsiteX18" fmla="*/ 2104737 w 3312655"/>
                <a:gd name="connsiteY18" fmla="*/ 3183068 h 3312655"/>
                <a:gd name="connsiteX19" fmla="*/ 1981000 w 3312655"/>
                <a:gd name="connsiteY19" fmla="*/ 3213596 h 3312655"/>
                <a:gd name="connsiteX20" fmla="*/ 1104121 w 3312655"/>
                <a:gd name="connsiteY20" fmla="*/ 3143447 h 3312655"/>
                <a:gd name="connsiteX21" fmla="*/ 986879 w 3312655"/>
                <a:gd name="connsiteY21" fmla="*/ 3093432 h 3312655"/>
                <a:gd name="connsiteX22" fmla="*/ 1000195 w 3312655"/>
                <a:gd name="connsiteY22" fmla="*/ 3065177 h 3312655"/>
                <a:gd name="connsiteX23" fmla="*/ 1115163 w 3312655"/>
                <a:gd name="connsiteY23" fmla="*/ 3114217 h 3312655"/>
                <a:gd name="connsiteX24" fmla="*/ 1104121 w 3312655"/>
                <a:gd name="connsiteY24" fmla="*/ 3143447 h 3312655"/>
                <a:gd name="connsiteX25" fmla="*/ 2225228 w 3312655"/>
                <a:gd name="connsiteY25" fmla="*/ 3142796 h 3312655"/>
                <a:gd name="connsiteX26" fmla="*/ 2214185 w 3312655"/>
                <a:gd name="connsiteY26" fmla="*/ 3113567 h 3312655"/>
                <a:gd name="connsiteX27" fmla="*/ 2328829 w 3312655"/>
                <a:gd name="connsiteY27" fmla="*/ 3064527 h 3312655"/>
                <a:gd name="connsiteX28" fmla="*/ 2342144 w 3312655"/>
                <a:gd name="connsiteY28" fmla="*/ 3092782 h 3312655"/>
                <a:gd name="connsiteX29" fmla="*/ 2225228 w 3312655"/>
                <a:gd name="connsiteY29" fmla="*/ 3142796 h 3312655"/>
                <a:gd name="connsiteX30" fmla="*/ 874184 w 3312655"/>
                <a:gd name="connsiteY30" fmla="*/ 3034323 h 3312655"/>
                <a:gd name="connsiteX31" fmla="*/ 766685 w 3312655"/>
                <a:gd name="connsiteY31" fmla="*/ 2966121 h 3312655"/>
                <a:gd name="connsiteX32" fmla="*/ 784547 w 3312655"/>
                <a:gd name="connsiteY32" fmla="*/ 2940465 h 3312655"/>
                <a:gd name="connsiteX33" fmla="*/ 890097 w 3312655"/>
                <a:gd name="connsiteY33" fmla="*/ 3007043 h 3312655"/>
                <a:gd name="connsiteX34" fmla="*/ 874184 w 3312655"/>
                <a:gd name="connsiteY34" fmla="*/ 3034323 h 3312655"/>
                <a:gd name="connsiteX35" fmla="*/ 2454840 w 3312655"/>
                <a:gd name="connsiteY35" fmla="*/ 3033674 h 3312655"/>
                <a:gd name="connsiteX36" fmla="*/ 2439251 w 3312655"/>
                <a:gd name="connsiteY36" fmla="*/ 3006394 h 3312655"/>
                <a:gd name="connsiteX37" fmla="*/ 2544476 w 3312655"/>
                <a:gd name="connsiteY37" fmla="*/ 2939490 h 3312655"/>
                <a:gd name="connsiteX38" fmla="*/ 2562338 w 3312655"/>
                <a:gd name="connsiteY38" fmla="*/ 2965147 h 3312655"/>
                <a:gd name="connsiteX39" fmla="*/ 2454840 w 3312655"/>
                <a:gd name="connsiteY39" fmla="*/ 3033674 h 3312655"/>
                <a:gd name="connsiteX40" fmla="*/ 664707 w 3312655"/>
                <a:gd name="connsiteY40" fmla="*/ 2889476 h 3312655"/>
                <a:gd name="connsiteX41" fmla="*/ 569224 w 3312655"/>
                <a:gd name="connsiteY41" fmla="*/ 2805036 h 3312655"/>
                <a:gd name="connsiteX42" fmla="*/ 590984 w 3312655"/>
                <a:gd name="connsiteY42" fmla="*/ 2782301 h 3312655"/>
                <a:gd name="connsiteX43" fmla="*/ 684518 w 3312655"/>
                <a:gd name="connsiteY43" fmla="*/ 2865118 h 3312655"/>
                <a:gd name="connsiteX44" fmla="*/ 664707 w 3312655"/>
                <a:gd name="connsiteY44" fmla="*/ 2889476 h 3312655"/>
                <a:gd name="connsiteX45" fmla="*/ 2663992 w 3312655"/>
                <a:gd name="connsiteY45" fmla="*/ 2888826 h 3312655"/>
                <a:gd name="connsiteX46" fmla="*/ 2644181 w 3312655"/>
                <a:gd name="connsiteY46" fmla="*/ 2864468 h 3312655"/>
                <a:gd name="connsiteX47" fmla="*/ 2737715 w 3312655"/>
                <a:gd name="connsiteY47" fmla="*/ 2781652 h 3312655"/>
                <a:gd name="connsiteX48" fmla="*/ 2759474 w 3312655"/>
                <a:gd name="connsiteY48" fmla="*/ 2804387 h 3312655"/>
                <a:gd name="connsiteX49" fmla="*/ 2663992 w 3312655"/>
                <a:gd name="connsiteY49" fmla="*/ 2888826 h 3312655"/>
                <a:gd name="connsiteX50" fmla="*/ 481212 w 3312655"/>
                <a:gd name="connsiteY50" fmla="*/ 2713450 h 3312655"/>
                <a:gd name="connsiteX51" fmla="*/ 400668 w 3312655"/>
                <a:gd name="connsiteY51" fmla="*/ 2615045 h 3312655"/>
                <a:gd name="connsiteX52" fmla="*/ 425676 w 3312655"/>
                <a:gd name="connsiteY52" fmla="*/ 2596209 h 3312655"/>
                <a:gd name="connsiteX53" fmla="*/ 504595 w 3312655"/>
                <a:gd name="connsiteY53" fmla="*/ 2692665 h 3312655"/>
                <a:gd name="connsiteX54" fmla="*/ 481212 w 3312655"/>
                <a:gd name="connsiteY54" fmla="*/ 2713450 h 3312655"/>
                <a:gd name="connsiteX55" fmla="*/ 2847487 w 3312655"/>
                <a:gd name="connsiteY55" fmla="*/ 2712476 h 3312655"/>
                <a:gd name="connsiteX56" fmla="*/ 2824103 w 3312655"/>
                <a:gd name="connsiteY56" fmla="*/ 2691691 h 3312655"/>
                <a:gd name="connsiteX57" fmla="*/ 2903023 w 3312655"/>
                <a:gd name="connsiteY57" fmla="*/ 2594909 h 3312655"/>
                <a:gd name="connsiteX58" fmla="*/ 2928030 w 3312655"/>
                <a:gd name="connsiteY58" fmla="*/ 2613746 h 3312655"/>
                <a:gd name="connsiteX59" fmla="*/ 2847487 w 3312655"/>
                <a:gd name="connsiteY59" fmla="*/ 2712476 h 3312655"/>
                <a:gd name="connsiteX60" fmla="*/ 328245 w 3312655"/>
                <a:gd name="connsiteY60" fmla="*/ 2510469 h 3312655"/>
                <a:gd name="connsiteX61" fmla="*/ 264589 w 3312655"/>
                <a:gd name="connsiteY61" fmla="*/ 2400372 h 3312655"/>
                <a:gd name="connsiteX62" fmla="*/ 292195 w 3312655"/>
                <a:gd name="connsiteY62" fmla="*/ 2385757 h 3312655"/>
                <a:gd name="connsiteX63" fmla="*/ 354876 w 3312655"/>
                <a:gd name="connsiteY63" fmla="*/ 2493581 h 3312655"/>
                <a:gd name="connsiteX64" fmla="*/ 328245 w 3312655"/>
                <a:gd name="connsiteY64" fmla="*/ 2510469 h 3312655"/>
                <a:gd name="connsiteX65" fmla="*/ 3000454 w 3312655"/>
                <a:gd name="connsiteY65" fmla="*/ 2509170 h 3312655"/>
                <a:gd name="connsiteX66" fmla="*/ 2973823 w 3312655"/>
                <a:gd name="connsiteY66" fmla="*/ 2492282 h 3312655"/>
                <a:gd name="connsiteX67" fmla="*/ 3036179 w 3312655"/>
                <a:gd name="connsiteY67" fmla="*/ 2384134 h 3312655"/>
                <a:gd name="connsiteX68" fmla="*/ 3064109 w 3312655"/>
                <a:gd name="connsiteY68" fmla="*/ 2398748 h 3312655"/>
                <a:gd name="connsiteX69" fmla="*/ 3000454 w 3312655"/>
                <a:gd name="connsiteY69" fmla="*/ 2509170 h 3312655"/>
                <a:gd name="connsiteX70" fmla="*/ 209704 w 3312655"/>
                <a:gd name="connsiteY70" fmla="*/ 2285403 h 3312655"/>
                <a:gd name="connsiteX71" fmla="*/ 164561 w 3312655"/>
                <a:gd name="connsiteY71" fmla="*/ 2166537 h 3312655"/>
                <a:gd name="connsiteX72" fmla="*/ 194439 w 3312655"/>
                <a:gd name="connsiteY72" fmla="*/ 2156470 h 3312655"/>
                <a:gd name="connsiteX73" fmla="*/ 238608 w 3312655"/>
                <a:gd name="connsiteY73" fmla="*/ 2273062 h 3312655"/>
                <a:gd name="connsiteX74" fmla="*/ 209704 w 3312655"/>
                <a:gd name="connsiteY74" fmla="*/ 2285403 h 3312655"/>
                <a:gd name="connsiteX75" fmla="*/ 3118995 w 3312655"/>
                <a:gd name="connsiteY75" fmla="*/ 2284104 h 3312655"/>
                <a:gd name="connsiteX76" fmla="*/ 3090090 w 3312655"/>
                <a:gd name="connsiteY76" fmla="*/ 2271763 h 3312655"/>
                <a:gd name="connsiteX77" fmla="*/ 3134259 w 3312655"/>
                <a:gd name="connsiteY77" fmla="*/ 2154846 h 3312655"/>
                <a:gd name="connsiteX78" fmla="*/ 3164137 w 3312655"/>
                <a:gd name="connsiteY78" fmla="*/ 2164914 h 3312655"/>
                <a:gd name="connsiteX79" fmla="*/ 3118995 w 3312655"/>
                <a:gd name="connsiteY79" fmla="*/ 2284104 h 3312655"/>
                <a:gd name="connsiteX80" fmla="*/ 128836 w 3312655"/>
                <a:gd name="connsiteY80" fmla="*/ 2044099 h 3312655"/>
                <a:gd name="connsiteX81" fmla="*/ 103504 w 3312655"/>
                <a:gd name="connsiteY81" fmla="*/ 1919388 h 3312655"/>
                <a:gd name="connsiteX82" fmla="*/ 134357 w 3312655"/>
                <a:gd name="connsiteY82" fmla="*/ 1914191 h 3312655"/>
                <a:gd name="connsiteX83" fmla="*/ 159364 w 3312655"/>
                <a:gd name="connsiteY83" fmla="*/ 2036304 h 3312655"/>
                <a:gd name="connsiteX84" fmla="*/ 128836 w 3312655"/>
                <a:gd name="connsiteY84" fmla="*/ 2044099 h 3312655"/>
                <a:gd name="connsiteX85" fmla="*/ 3199538 w 3312655"/>
                <a:gd name="connsiteY85" fmla="*/ 2042475 h 3312655"/>
                <a:gd name="connsiteX86" fmla="*/ 3169010 w 3312655"/>
                <a:gd name="connsiteY86" fmla="*/ 2035006 h 3312655"/>
                <a:gd name="connsiteX87" fmla="*/ 3193692 w 3312655"/>
                <a:gd name="connsiteY87" fmla="*/ 1912567 h 3312655"/>
                <a:gd name="connsiteX88" fmla="*/ 3224545 w 3312655"/>
                <a:gd name="connsiteY88" fmla="*/ 1917439 h 3312655"/>
                <a:gd name="connsiteX89" fmla="*/ 3199538 w 3312655"/>
                <a:gd name="connsiteY89" fmla="*/ 2042475 h 3312655"/>
                <a:gd name="connsiteX90" fmla="*/ 88240 w 3312655"/>
                <a:gd name="connsiteY90" fmla="*/ 1793052 h 3312655"/>
                <a:gd name="connsiteX91" fmla="*/ 83044 w 3312655"/>
                <a:gd name="connsiteY91" fmla="*/ 1665742 h 3312655"/>
                <a:gd name="connsiteX92" fmla="*/ 114546 w 3312655"/>
                <a:gd name="connsiteY92" fmla="*/ 1665742 h 3312655"/>
                <a:gd name="connsiteX93" fmla="*/ 119742 w 3312655"/>
                <a:gd name="connsiteY93" fmla="*/ 1790454 h 3312655"/>
                <a:gd name="connsiteX94" fmla="*/ 88240 w 3312655"/>
                <a:gd name="connsiteY94" fmla="*/ 1793052 h 3312655"/>
                <a:gd name="connsiteX95" fmla="*/ 3240135 w 3312655"/>
                <a:gd name="connsiteY95" fmla="*/ 1791428 h 3312655"/>
                <a:gd name="connsiteX96" fmla="*/ 3208956 w 3312655"/>
                <a:gd name="connsiteY96" fmla="*/ 1788830 h 3312655"/>
                <a:gd name="connsiteX97" fmla="*/ 3213827 w 3312655"/>
                <a:gd name="connsiteY97" fmla="*/ 1664118 h 3312655"/>
                <a:gd name="connsiteX98" fmla="*/ 3213827 w 3312655"/>
                <a:gd name="connsiteY98" fmla="*/ 1660546 h 3312655"/>
                <a:gd name="connsiteX99" fmla="*/ 3245330 w 3312655"/>
                <a:gd name="connsiteY99" fmla="*/ 1660546 h 3312655"/>
                <a:gd name="connsiteX100" fmla="*/ 3245330 w 3312655"/>
                <a:gd name="connsiteY100" fmla="*/ 1664118 h 3312655"/>
                <a:gd name="connsiteX101" fmla="*/ 3240135 w 3312655"/>
                <a:gd name="connsiteY101" fmla="*/ 1791428 h 3312655"/>
                <a:gd name="connsiteX102" fmla="*/ 119093 w 3312655"/>
                <a:gd name="connsiteY102" fmla="*/ 1541355 h 3312655"/>
                <a:gd name="connsiteX103" fmla="*/ 87915 w 3312655"/>
                <a:gd name="connsiteY103" fmla="*/ 1538757 h 3312655"/>
                <a:gd name="connsiteX104" fmla="*/ 102855 w 3312655"/>
                <a:gd name="connsiteY104" fmla="*/ 1412421 h 3312655"/>
                <a:gd name="connsiteX105" fmla="*/ 133708 w 3312655"/>
                <a:gd name="connsiteY105" fmla="*/ 1417292 h 3312655"/>
                <a:gd name="connsiteX106" fmla="*/ 119093 w 3312655"/>
                <a:gd name="connsiteY106" fmla="*/ 1541355 h 3312655"/>
                <a:gd name="connsiteX107" fmla="*/ 3208632 w 3312655"/>
                <a:gd name="connsiteY107" fmla="*/ 1536158 h 3312655"/>
                <a:gd name="connsiteX108" fmla="*/ 3193368 w 3312655"/>
                <a:gd name="connsiteY108" fmla="*/ 1412421 h 3312655"/>
                <a:gd name="connsiteX109" fmla="*/ 3224220 w 3312655"/>
                <a:gd name="connsiteY109" fmla="*/ 1407225 h 3312655"/>
                <a:gd name="connsiteX110" fmla="*/ 3239809 w 3312655"/>
                <a:gd name="connsiteY110" fmla="*/ 1533561 h 3312655"/>
                <a:gd name="connsiteX111" fmla="*/ 3208632 w 3312655"/>
                <a:gd name="connsiteY111" fmla="*/ 1536158 h 3312655"/>
                <a:gd name="connsiteX112" fmla="*/ 158390 w 3312655"/>
                <a:gd name="connsiteY112" fmla="*/ 1295180 h 3312655"/>
                <a:gd name="connsiteX113" fmla="*/ 127862 w 3312655"/>
                <a:gd name="connsiteY113" fmla="*/ 1287709 h 3312655"/>
                <a:gd name="connsiteX114" fmla="*/ 162937 w 3312655"/>
                <a:gd name="connsiteY114" fmla="*/ 1165271 h 3312655"/>
                <a:gd name="connsiteX115" fmla="*/ 192816 w 3312655"/>
                <a:gd name="connsiteY115" fmla="*/ 1175014 h 3312655"/>
                <a:gd name="connsiteX116" fmla="*/ 158390 w 3312655"/>
                <a:gd name="connsiteY116" fmla="*/ 1295180 h 3312655"/>
                <a:gd name="connsiteX117" fmla="*/ 3168360 w 3312655"/>
                <a:gd name="connsiteY117" fmla="*/ 1289983 h 3312655"/>
                <a:gd name="connsiteX118" fmla="*/ 3133285 w 3312655"/>
                <a:gd name="connsiteY118" fmla="*/ 1170143 h 3312655"/>
                <a:gd name="connsiteX119" fmla="*/ 3163163 w 3312655"/>
                <a:gd name="connsiteY119" fmla="*/ 1160075 h 3312655"/>
                <a:gd name="connsiteX120" fmla="*/ 3198888 w 3312655"/>
                <a:gd name="connsiteY120" fmla="*/ 1282188 h 3312655"/>
                <a:gd name="connsiteX121" fmla="*/ 3168360 w 3312655"/>
                <a:gd name="connsiteY121" fmla="*/ 1289983 h 3312655"/>
                <a:gd name="connsiteX122" fmla="*/ 237309 w 3312655"/>
                <a:gd name="connsiteY122" fmla="*/ 1058422 h 3312655"/>
                <a:gd name="connsiteX123" fmla="*/ 208405 w 3312655"/>
                <a:gd name="connsiteY123" fmla="*/ 1046080 h 3312655"/>
                <a:gd name="connsiteX124" fmla="*/ 262966 w 3312655"/>
                <a:gd name="connsiteY124" fmla="*/ 930787 h 3312655"/>
                <a:gd name="connsiteX125" fmla="*/ 290896 w 3312655"/>
                <a:gd name="connsiteY125" fmla="*/ 945401 h 3312655"/>
                <a:gd name="connsiteX126" fmla="*/ 237309 w 3312655"/>
                <a:gd name="connsiteY126" fmla="*/ 1058422 h 3312655"/>
                <a:gd name="connsiteX127" fmla="*/ 3088792 w 3312655"/>
                <a:gd name="connsiteY127" fmla="*/ 1053875 h 3312655"/>
                <a:gd name="connsiteX128" fmla="*/ 3034880 w 3312655"/>
                <a:gd name="connsiteY128" fmla="*/ 941504 h 3312655"/>
                <a:gd name="connsiteX129" fmla="*/ 3062485 w 3312655"/>
                <a:gd name="connsiteY129" fmla="*/ 926890 h 3312655"/>
                <a:gd name="connsiteX130" fmla="*/ 3117372 w 3312655"/>
                <a:gd name="connsiteY130" fmla="*/ 1041858 h 3312655"/>
                <a:gd name="connsiteX131" fmla="*/ 3088792 w 3312655"/>
                <a:gd name="connsiteY131" fmla="*/ 1053875 h 3312655"/>
                <a:gd name="connsiteX132" fmla="*/ 352927 w 3312655"/>
                <a:gd name="connsiteY132" fmla="*/ 837578 h 3312655"/>
                <a:gd name="connsiteX133" fmla="*/ 326297 w 3312655"/>
                <a:gd name="connsiteY133" fmla="*/ 820690 h 3312655"/>
                <a:gd name="connsiteX134" fmla="*/ 398720 w 3312655"/>
                <a:gd name="connsiteY134" fmla="*/ 715790 h 3312655"/>
                <a:gd name="connsiteX135" fmla="*/ 423728 w 3312655"/>
                <a:gd name="connsiteY135" fmla="*/ 734626 h 3312655"/>
                <a:gd name="connsiteX136" fmla="*/ 352927 w 3312655"/>
                <a:gd name="connsiteY136" fmla="*/ 837578 h 3312655"/>
                <a:gd name="connsiteX137" fmla="*/ 2972523 w 3312655"/>
                <a:gd name="connsiteY137" fmla="*/ 833356 h 3312655"/>
                <a:gd name="connsiteX138" fmla="*/ 2901399 w 3312655"/>
                <a:gd name="connsiteY138" fmla="*/ 730729 h 3312655"/>
                <a:gd name="connsiteX139" fmla="*/ 2926406 w 3312655"/>
                <a:gd name="connsiteY139" fmla="*/ 711892 h 3312655"/>
                <a:gd name="connsiteX140" fmla="*/ 2998830 w 3312655"/>
                <a:gd name="connsiteY140" fmla="*/ 816468 h 3312655"/>
                <a:gd name="connsiteX141" fmla="*/ 2972523 w 3312655"/>
                <a:gd name="connsiteY141" fmla="*/ 833356 h 3312655"/>
                <a:gd name="connsiteX142" fmla="*/ 502647 w 3312655"/>
                <a:gd name="connsiteY142" fmla="*/ 637844 h 3312655"/>
                <a:gd name="connsiteX143" fmla="*/ 479263 w 3312655"/>
                <a:gd name="connsiteY143" fmla="*/ 617059 h 3312655"/>
                <a:gd name="connsiteX144" fmla="*/ 567276 w 3312655"/>
                <a:gd name="connsiteY144" fmla="*/ 525149 h 3312655"/>
                <a:gd name="connsiteX145" fmla="*/ 589036 w 3312655"/>
                <a:gd name="connsiteY145" fmla="*/ 547883 h 3312655"/>
                <a:gd name="connsiteX146" fmla="*/ 502647 w 3312655"/>
                <a:gd name="connsiteY146" fmla="*/ 637844 h 3312655"/>
                <a:gd name="connsiteX147" fmla="*/ 2822155 w 3312655"/>
                <a:gd name="connsiteY147" fmla="*/ 634597 h 3312655"/>
                <a:gd name="connsiteX148" fmla="*/ 2735441 w 3312655"/>
                <a:gd name="connsiteY148" fmla="*/ 544635 h 3312655"/>
                <a:gd name="connsiteX149" fmla="*/ 2757201 w 3312655"/>
                <a:gd name="connsiteY149" fmla="*/ 521902 h 3312655"/>
                <a:gd name="connsiteX150" fmla="*/ 2845538 w 3312655"/>
                <a:gd name="connsiteY150" fmla="*/ 613486 h 3312655"/>
                <a:gd name="connsiteX151" fmla="*/ 2822155 w 3312655"/>
                <a:gd name="connsiteY151" fmla="*/ 634597 h 3312655"/>
                <a:gd name="connsiteX152" fmla="*/ 682244 w 3312655"/>
                <a:gd name="connsiteY152" fmla="*/ 465067 h 3312655"/>
                <a:gd name="connsiteX153" fmla="*/ 662433 w 3312655"/>
                <a:gd name="connsiteY153" fmla="*/ 440709 h 3312655"/>
                <a:gd name="connsiteX154" fmla="*/ 764086 w 3312655"/>
                <a:gd name="connsiteY154" fmla="*/ 364063 h 3312655"/>
                <a:gd name="connsiteX155" fmla="*/ 781949 w 3312655"/>
                <a:gd name="connsiteY155" fmla="*/ 389720 h 3312655"/>
                <a:gd name="connsiteX156" fmla="*/ 682244 w 3312655"/>
                <a:gd name="connsiteY156" fmla="*/ 465067 h 3312655"/>
                <a:gd name="connsiteX157" fmla="*/ 2641908 w 3312655"/>
                <a:gd name="connsiteY157" fmla="*/ 462143 h 3312655"/>
                <a:gd name="connsiteX158" fmla="*/ 2542203 w 3312655"/>
                <a:gd name="connsiteY158" fmla="*/ 387121 h 3312655"/>
                <a:gd name="connsiteX159" fmla="*/ 2560066 w 3312655"/>
                <a:gd name="connsiteY159" fmla="*/ 361140 h 3312655"/>
                <a:gd name="connsiteX160" fmla="*/ 2662043 w 3312655"/>
                <a:gd name="connsiteY160" fmla="*/ 437461 h 3312655"/>
                <a:gd name="connsiteX161" fmla="*/ 2641908 w 3312655"/>
                <a:gd name="connsiteY161" fmla="*/ 462143 h 3312655"/>
                <a:gd name="connsiteX162" fmla="*/ 887174 w 3312655"/>
                <a:gd name="connsiteY162" fmla="*/ 322818 h 3312655"/>
                <a:gd name="connsiteX163" fmla="*/ 871585 w 3312655"/>
                <a:gd name="connsiteY163" fmla="*/ 295537 h 3312655"/>
                <a:gd name="connsiteX164" fmla="*/ 983956 w 3312655"/>
                <a:gd name="connsiteY164" fmla="*/ 236104 h 3312655"/>
                <a:gd name="connsiteX165" fmla="*/ 997596 w 3312655"/>
                <a:gd name="connsiteY165" fmla="*/ 264358 h 3312655"/>
                <a:gd name="connsiteX166" fmla="*/ 887174 w 3312655"/>
                <a:gd name="connsiteY166" fmla="*/ 322818 h 3312655"/>
                <a:gd name="connsiteX167" fmla="*/ 2436653 w 3312655"/>
                <a:gd name="connsiteY167" fmla="*/ 320544 h 3312655"/>
                <a:gd name="connsiteX168" fmla="*/ 2325906 w 3312655"/>
                <a:gd name="connsiteY168" fmla="*/ 262735 h 3312655"/>
                <a:gd name="connsiteX169" fmla="*/ 2339221 w 3312655"/>
                <a:gd name="connsiteY169" fmla="*/ 234480 h 3312655"/>
                <a:gd name="connsiteX170" fmla="*/ 2451917 w 3312655"/>
                <a:gd name="connsiteY170" fmla="*/ 293588 h 3312655"/>
                <a:gd name="connsiteX171" fmla="*/ 2436653 w 3312655"/>
                <a:gd name="connsiteY171" fmla="*/ 320544 h 3312655"/>
                <a:gd name="connsiteX172" fmla="*/ 1112240 w 3312655"/>
                <a:gd name="connsiteY172" fmla="*/ 215643 h 3312655"/>
                <a:gd name="connsiteX173" fmla="*/ 1101198 w 3312655"/>
                <a:gd name="connsiteY173" fmla="*/ 186414 h 3312655"/>
                <a:gd name="connsiteX174" fmla="*/ 1222012 w 3312655"/>
                <a:gd name="connsiteY174" fmla="*/ 145817 h 3312655"/>
                <a:gd name="connsiteX175" fmla="*/ 1230781 w 3312655"/>
                <a:gd name="connsiteY175" fmla="*/ 176021 h 3312655"/>
                <a:gd name="connsiteX176" fmla="*/ 1112240 w 3312655"/>
                <a:gd name="connsiteY176" fmla="*/ 215643 h 3312655"/>
                <a:gd name="connsiteX177" fmla="*/ 2210938 w 3312655"/>
                <a:gd name="connsiteY177" fmla="*/ 213694 h 3312655"/>
                <a:gd name="connsiteX178" fmla="*/ 2092396 w 3312655"/>
                <a:gd name="connsiteY178" fmla="*/ 174397 h 3312655"/>
                <a:gd name="connsiteX179" fmla="*/ 2101165 w 3312655"/>
                <a:gd name="connsiteY179" fmla="*/ 144194 h 3312655"/>
                <a:gd name="connsiteX180" fmla="*/ 2221980 w 3312655"/>
                <a:gd name="connsiteY180" fmla="*/ 184140 h 3312655"/>
                <a:gd name="connsiteX181" fmla="*/ 2210938 w 3312655"/>
                <a:gd name="connsiteY181" fmla="*/ 213694 h 3312655"/>
                <a:gd name="connsiteX182" fmla="*/ 1351595 w 3312655"/>
                <a:gd name="connsiteY182" fmla="*/ 146143 h 3312655"/>
                <a:gd name="connsiteX183" fmla="*/ 1345425 w 3312655"/>
                <a:gd name="connsiteY183" fmla="*/ 115289 h 3312655"/>
                <a:gd name="connsiteX184" fmla="*/ 1471111 w 3312655"/>
                <a:gd name="connsiteY184" fmla="*/ 94829 h 3312655"/>
                <a:gd name="connsiteX185" fmla="*/ 1475009 w 3312655"/>
                <a:gd name="connsiteY185" fmla="*/ 126006 h 3312655"/>
                <a:gd name="connsiteX186" fmla="*/ 1351595 w 3312655"/>
                <a:gd name="connsiteY186" fmla="*/ 146143 h 3312655"/>
                <a:gd name="connsiteX187" fmla="*/ 1971581 w 3312655"/>
                <a:gd name="connsiteY187" fmla="*/ 145168 h 3312655"/>
                <a:gd name="connsiteX188" fmla="*/ 1848494 w 3312655"/>
                <a:gd name="connsiteY188" fmla="*/ 125357 h 3312655"/>
                <a:gd name="connsiteX189" fmla="*/ 1852066 w 3312655"/>
                <a:gd name="connsiteY189" fmla="*/ 94179 h 3312655"/>
                <a:gd name="connsiteX190" fmla="*/ 1977752 w 3312655"/>
                <a:gd name="connsiteY190" fmla="*/ 114315 h 3312655"/>
                <a:gd name="connsiteX191" fmla="*/ 1971581 w 3312655"/>
                <a:gd name="connsiteY191" fmla="*/ 145168 h 3312655"/>
                <a:gd name="connsiteX192" fmla="*/ 1599071 w 3312655"/>
                <a:gd name="connsiteY192" fmla="*/ 115939 h 3312655"/>
                <a:gd name="connsiteX193" fmla="*/ 1597772 w 3312655"/>
                <a:gd name="connsiteY193" fmla="*/ 84436 h 3312655"/>
                <a:gd name="connsiteX194" fmla="*/ 1725081 w 3312655"/>
                <a:gd name="connsiteY194" fmla="*/ 84111 h 3312655"/>
                <a:gd name="connsiteX195" fmla="*/ 1723783 w 3312655"/>
                <a:gd name="connsiteY195" fmla="*/ 115289 h 3312655"/>
                <a:gd name="connsiteX196" fmla="*/ 1599071 w 3312655"/>
                <a:gd name="connsiteY196" fmla="*/ 115939 h 33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3312655" h="3312655">
                  <a:moveTo>
                    <a:pt x="1601344" y="3244125"/>
                  </a:moveTo>
                  <a:cubicBezTo>
                    <a:pt x="1559124" y="3242501"/>
                    <a:pt x="1516254" y="3238928"/>
                    <a:pt x="1474358" y="3234057"/>
                  </a:cubicBezTo>
                  <a:lnTo>
                    <a:pt x="1477931" y="3202879"/>
                  </a:lnTo>
                  <a:cubicBezTo>
                    <a:pt x="1518853" y="3207750"/>
                    <a:pt x="1560747" y="3210998"/>
                    <a:pt x="1602318" y="3212622"/>
                  </a:cubicBezTo>
                  <a:lnTo>
                    <a:pt x="1601344" y="3244125"/>
                  </a:lnTo>
                  <a:close/>
                  <a:moveTo>
                    <a:pt x="1728654" y="3244125"/>
                  </a:moveTo>
                  <a:lnTo>
                    <a:pt x="1727355" y="3212622"/>
                  </a:lnTo>
                  <a:cubicBezTo>
                    <a:pt x="1768925" y="3210998"/>
                    <a:pt x="1810496" y="3207750"/>
                    <a:pt x="1851742" y="3202554"/>
                  </a:cubicBezTo>
                  <a:lnTo>
                    <a:pt x="1855639" y="3233733"/>
                  </a:lnTo>
                  <a:cubicBezTo>
                    <a:pt x="1813418" y="3238928"/>
                    <a:pt x="1770874" y="3242501"/>
                    <a:pt x="1728654" y="3244125"/>
                  </a:cubicBezTo>
                  <a:close/>
                  <a:moveTo>
                    <a:pt x="1348672" y="3213921"/>
                  </a:moveTo>
                  <a:cubicBezTo>
                    <a:pt x="1307102" y="3205477"/>
                    <a:pt x="1265531" y="3195409"/>
                    <a:pt x="1224935" y="3183718"/>
                  </a:cubicBezTo>
                  <a:lnTo>
                    <a:pt x="1233705" y="3153514"/>
                  </a:lnTo>
                  <a:cubicBezTo>
                    <a:pt x="1273326" y="3164881"/>
                    <a:pt x="1314247" y="3174948"/>
                    <a:pt x="1354843" y="3183068"/>
                  </a:cubicBezTo>
                  <a:lnTo>
                    <a:pt x="1348672" y="3213921"/>
                  </a:lnTo>
                  <a:close/>
                  <a:moveTo>
                    <a:pt x="1981000" y="3213596"/>
                  </a:moveTo>
                  <a:lnTo>
                    <a:pt x="1974829" y="3182744"/>
                  </a:lnTo>
                  <a:cubicBezTo>
                    <a:pt x="2015426" y="3174624"/>
                    <a:pt x="2056347" y="3164556"/>
                    <a:pt x="2095969" y="3152864"/>
                  </a:cubicBezTo>
                  <a:lnTo>
                    <a:pt x="2104737" y="3183068"/>
                  </a:lnTo>
                  <a:cubicBezTo>
                    <a:pt x="2064141" y="3194760"/>
                    <a:pt x="2022571" y="3205153"/>
                    <a:pt x="1981000" y="3213596"/>
                  </a:cubicBezTo>
                  <a:close/>
                  <a:moveTo>
                    <a:pt x="1104121" y="3143447"/>
                  </a:moveTo>
                  <a:cubicBezTo>
                    <a:pt x="1064499" y="3128506"/>
                    <a:pt x="1025202" y="3111619"/>
                    <a:pt x="986879" y="3093432"/>
                  </a:cubicBezTo>
                  <a:lnTo>
                    <a:pt x="1000195" y="3065177"/>
                  </a:lnTo>
                  <a:cubicBezTo>
                    <a:pt x="1037543" y="3083039"/>
                    <a:pt x="1076191" y="3099277"/>
                    <a:pt x="1115163" y="3114217"/>
                  </a:cubicBezTo>
                  <a:lnTo>
                    <a:pt x="1104121" y="3143447"/>
                  </a:lnTo>
                  <a:close/>
                  <a:moveTo>
                    <a:pt x="2225228" y="3142796"/>
                  </a:moveTo>
                  <a:lnTo>
                    <a:pt x="2214185" y="3113567"/>
                  </a:lnTo>
                  <a:cubicBezTo>
                    <a:pt x="2252833" y="3098952"/>
                    <a:pt x="2291480" y="3082390"/>
                    <a:pt x="2328829" y="3064527"/>
                  </a:cubicBezTo>
                  <a:lnTo>
                    <a:pt x="2342144" y="3092782"/>
                  </a:lnTo>
                  <a:cubicBezTo>
                    <a:pt x="2304147" y="3110970"/>
                    <a:pt x="2264850" y="3127857"/>
                    <a:pt x="2225228" y="3142796"/>
                  </a:cubicBezTo>
                  <a:close/>
                  <a:moveTo>
                    <a:pt x="874184" y="3034323"/>
                  </a:moveTo>
                  <a:cubicBezTo>
                    <a:pt x="837485" y="3013213"/>
                    <a:pt x="801435" y="2990155"/>
                    <a:pt x="766685" y="2966121"/>
                  </a:cubicBezTo>
                  <a:lnTo>
                    <a:pt x="784547" y="2940465"/>
                  </a:lnTo>
                  <a:cubicBezTo>
                    <a:pt x="818647" y="2963848"/>
                    <a:pt x="854048" y="2986582"/>
                    <a:pt x="890097" y="3007043"/>
                  </a:cubicBezTo>
                  <a:lnTo>
                    <a:pt x="874184" y="3034323"/>
                  </a:lnTo>
                  <a:close/>
                  <a:moveTo>
                    <a:pt x="2454840" y="3033674"/>
                  </a:moveTo>
                  <a:lnTo>
                    <a:pt x="2439251" y="3006394"/>
                  </a:lnTo>
                  <a:cubicBezTo>
                    <a:pt x="2474975" y="2985608"/>
                    <a:pt x="2510376" y="2963199"/>
                    <a:pt x="2544476" y="2939490"/>
                  </a:cubicBezTo>
                  <a:lnTo>
                    <a:pt x="2562338" y="2965147"/>
                  </a:lnTo>
                  <a:cubicBezTo>
                    <a:pt x="2527589" y="2989505"/>
                    <a:pt x="2491539" y="3012563"/>
                    <a:pt x="2454840" y="3033674"/>
                  </a:cubicBezTo>
                  <a:close/>
                  <a:moveTo>
                    <a:pt x="664707" y="2889476"/>
                  </a:moveTo>
                  <a:cubicBezTo>
                    <a:pt x="631904" y="2862845"/>
                    <a:pt x="599753" y="2834265"/>
                    <a:pt x="569224" y="2805036"/>
                  </a:cubicBezTo>
                  <a:lnTo>
                    <a:pt x="590984" y="2782301"/>
                  </a:lnTo>
                  <a:cubicBezTo>
                    <a:pt x="620862" y="2810881"/>
                    <a:pt x="652365" y="2838812"/>
                    <a:pt x="684518" y="2865118"/>
                  </a:cubicBezTo>
                  <a:lnTo>
                    <a:pt x="664707" y="2889476"/>
                  </a:lnTo>
                  <a:close/>
                  <a:moveTo>
                    <a:pt x="2663992" y="2888826"/>
                  </a:moveTo>
                  <a:lnTo>
                    <a:pt x="2644181" y="2864468"/>
                  </a:lnTo>
                  <a:cubicBezTo>
                    <a:pt x="2676333" y="2838162"/>
                    <a:pt x="2707836" y="2810232"/>
                    <a:pt x="2737715" y="2781652"/>
                  </a:cubicBezTo>
                  <a:lnTo>
                    <a:pt x="2759474" y="2804387"/>
                  </a:lnTo>
                  <a:cubicBezTo>
                    <a:pt x="2728946" y="2833616"/>
                    <a:pt x="2696794" y="2862196"/>
                    <a:pt x="2663992" y="2888826"/>
                  </a:cubicBezTo>
                  <a:close/>
                  <a:moveTo>
                    <a:pt x="481212" y="2713450"/>
                  </a:moveTo>
                  <a:cubicBezTo>
                    <a:pt x="453281" y="2681948"/>
                    <a:pt x="426000" y="2648821"/>
                    <a:pt x="400668" y="2615045"/>
                  </a:cubicBezTo>
                  <a:lnTo>
                    <a:pt x="425676" y="2596209"/>
                  </a:lnTo>
                  <a:cubicBezTo>
                    <a:pt x="450683" y="2629335"/>
                    <a:pt x="477315" y="2661812"/>
                    <a:pt x="504595" y="2692665"/>
                  </a:cubicBezTo>
                  <a:lnTo>
                    <a:pt x="481212" y="2713450"/>
                  </a:lnTo>
                  <a:close/>
                  <a:moveTo>
                    <a:pt x="2847487" y="2712476"/>
                  </a:moveTo>
                  <a:lnTo>
                    <a:pt x="2824103" y="2691691"/>
                  </a:lnTo>
                  <a:cubicBezTo>
                    <a:pt x="2851709" y="2660513"/>
                    <a:pt x="2878340" y="2628036"/>
                    <a:pt x="2903023" y="2594909"/>
                  </a:cubicBezTo>
                  <a:lnTo>
                    <a:pt x="2928030" y="2613746"/>
                  </a:lnTo>
                  <a:cubicBezTo>
                    <a:pt x="2902698" y="2647847"/>
                    <a:pt x="2875742" y="2680973"/>
                    <a:pt x="2847487" y="2712476"/>
                  </a:cubicBezTo>
                  <a:close/>
                  <a:moveTo>
                    <a:pt x="328245" y="2510469"/>
                  </a:moveTo>
                  <a:cubicBezTo>
                    <a:pt x="305511" y="2474744"/>
                    <a:pt x="284076" y="2437721"/>
                    <a:pt x="264589" y="2400372"/>
                  </a:cubicBezTo>
                  <a:lnTo>
                    <a:pt x="292195" y="2385757"/>
                  </a:lnTo>
                  <a:cubicBezTo>
                    <a:pt x="311356" y="2422456"/>
                    <a:pt x="332467" y="2458831"/>
                    <a:pt x="354876" y="2493581"/>
                  </a:cubicBezTo>
                  <a:lnTo>
                    <a:pt x="328245" y="2510469"/>
                  </a:lnTo>
                  <a:close/>
                  <a:moveTo>
                    <a:pt x="3000454" y="2509170"/>
                  </a:moveTo>
                  <a:lnTo>
                    <a:pt x="2973823" y="2492282"/>
                  </a:lnTo>
                  <a:cubicBezTo>
                    <a:pt x="2995907" y="2457207"/>
                    <a:pt x="3017017" y="2420833"/>
                    <a:pt x="3036179" y="2384134"/>
                  </a:cubicBezTo>
                  <a:lnTo>
                    <a:pt x="3064109" y="2398748"/>
                  </a:lnTo>
                  <a:cubicBezTo>
                    <a:pt x="3044622" y="2436421"/>
                    <a:pt x="3023187" y="2473446"/>
                    <a:pt x="3000454" y="2509170"/>
                  </a:cubicBezTo>
                  <a:close/>
                  <a:moveTo>
                    <a:pt x="209704" y="2285403"/>
                  </a:moveTo>
                  <a:cubicBezTo>
                    <a:pt x="193141" y="2246431"/>
                    <a:pt x="177876" y="2206485"/>
                    <a:pt x="164561" y="2166537"/>
                  </a:cubicBezTo>
                  <a:lnTo>
                    <a:pt x="194439" y="2156470"/>
                  </a:lnTo>
                  <a:cubicBezTo>
                    <a:pt x="207430" y="2195767"/>
                    <a:pt x="222370" y="2235064"/>
                    <a:pt x="238608" y="2273062"/>
                  </a:cubicBezTo>
                  <a:lnTo>
                    <a:pt x="209704" y="2285403"/>
                  </a:lnTo>
                  <a:close/>
                  <a:moveTo>
                    <a:pt x="3118995" y="2284104"/>
                  </a:moveTo>
                  <a:lnTo>
                    <a:pt x="3090090" y="2271763"/>
                  </a:lnTo>
                  <a:cubicBezTo>
                    <a:pt x="3106328" y="2233440"/>
                    <a:pt x="3121269" y="2194468"/>
                    <a:pt x="3134259" y="2154846"/>
                  </a:cubicBezTo>
                  <a:lnTo>
                    <a:pt x="3164137" y="2164914"/>
                  </a:lnTo>
                  <a:cubicBezTo>
                    <a:pt x="3150823" y="2204860"/>
                    <a:pt x="3135559" y="2245132"/>
                    <a:pt x="3118995" y="2284104"/>
                  </a:cubicBezTo>
                  <a:close/>
                  <a:moveTo>
                    <a:pt x="128836" y="2044099"/>
                  </a:moveTo>
                  <a:cubicBezTo>
                    <a:pt x="118768" y="2003178"/>
                    <a:pt x="109999" y="1961282"/>
                    <a:pt x="103504" y="1919388"/>
                  </a:cubicBezTo>
                  <a:lnTo>
                    <a:pt x="134357" y="1914191"/>
                  </a:lnTo>
                  <a:cubicBezTo>
                    <a:pt x="141177" y="1955112"/>
                    <a:pt x="149296" y="1996358"/>
                    <a:pt x="159364" y="2036304"/>
                  </a:cubicBezTo>
                  <a:lnTo>
                    <a:pt x="128836" y="2044099"/>
                  </a:lnTo>
                  <a:close/>
                  <a:moveTo>
                    <a:pt x="3199538" y="2042475"/>
                  </a:moveTo>
                  <a:lnTo>
                    <a:pt x="3169010" y="2035006"/>
                  </a:lnTo>
                  <a:cubicBezTo>
                    <a:pt x="3178753" y="1994734"/>
                    <a:pt x="3187197" y="1953488"/>
                    <a:pt x="3193692" y="1912567"/>
                  </a:cubicBezTo>
                  <a:lnTo>
                    <a:pt x="3224545" y="1917439"/>
                  </a:lnTo>
                  <a:cubicBezTo>
                    <a:pt x="3218049" y="1959659"/>
                    <a:pt x="3209606" y="2001555"/>
                    <a:pt x="3199538" y="2042475"/>
                  </a:cubicBezTo>
                  <a:close/>
                  <a:moveTo>
                    <a:pt x="88240" y="1793052"/>
                  </a:moveTo>
                  <a:cubicBezTo>
                    <a:pt x="84992" y="1751156"/>
                    <a:pt x="83044" y="1708287"/>
                    <a:pt x="83044" y="1665742"/>
                  </a:cubicBezTo>
                  <a:lnTo>
                    <a:pt x="114546" y="1665742"/>
                  </a:lnTo>
                  <a:cubicBezTo>
                    <a:pt x="114546" y="1707313"/>
                    <a:pt x="116170" y="1749208"/>
                    <a:pt x="119742" y="1790454"/>
                  </a:cubicBezTo>
                  <a:lnTo>
                    <a:pt x="88240" y="1793052"/>
                  </a:lnTo>
                  <a:close/>
                  <a:moveTo>
                    <a:pt x="3240135" y="1791428"/>
                  </a:moveTo>
                  <a:lnTo>
                    <a:pt x="3208956" y="1788830"/>
                  </a:lnTo>
                  <a:cubicBezTo>
                    <a:pt x="3212204" y="1747584"/>
                    <a:pt x="3213827" y="1705688"/>
                    <a:pt x="3213827" y="1664118"/>
                  </a:cubicBezTo>
                  <a:lnTo>
                    <a:pt x="3213827" y="1660546"/>
                  </a:lnTo>
                  <a:lnTo>
                    <a:pt x="3245330" y="1660546"/>
                  </a:lnTo>
                  <a:lnTo>
                    <a:pt x="3245330" y="1664118"/>
                  </a:lnTo>
                  <a:cubicBezTo>
                    <a:pt x="3245006" y="1706663"/>
                    <a:pt x="3243381" y="1749208"/>
                    <a:pt x="3240135" y="1791428"/>
                  </a:cubicBezTo>
                  <a:close/>
                  <a:moveTo>
                    <a:pt x="119093" y="1541355"/>
                  </a:moveTo>
                  <a:lnTo>
                    <a:pt x="87915" y="1538757"/>
                  </a:lnTo>
                  <a:cubicBezTo>
                    <a:pt x="91163" y="1496536"/>
                    <a:pt x="96359" y="1453992"/>
                    <a:pt x="102855" y="1412421"/>
                  </a:cubicBezTo>
                  <a:lnTo>
                    <a:pt x="133708" y="1417292"/>
                  </a:lnTo>
                  <a:cubicBezTo>
                    <a:pt x="127212" y="1458214"/>
                    <a:pt x="122340" y="1499784"/>
                    <a:pt x="119093" y="1541355"/>
                  </a:cubicBezTo>
                  <a:close/>
                  <a:moveTo>
                    <a:pt x="3208632" y="1536158"/>
                  </a:moveTo>
                  <a:cubicBezTo>
                    <a:pt x="3205384" y="1494913"/>
                    <a:pt x="3200187" y="1453017"/>
                    <a:pt x="3193368" y="1412421"/>
                  </a:cubicBezTo>
                  <a:lnTo>
                    <a:pt x="3224220" y="1407225"/>
                  </a:lnTo>
                  <a:cubicBezTo>
                    <a:pt x="3231041" y="1448795"/>
                    <a:pt x="3236237" y="1491340"/>
                    <a:pt x="3239809" y="1533561"/>
                  </a:cubicBezTo>
                  <a:lnTo>
                    <a:pt x="3208632" y="1536158"/>
                  </a:lnTo>
                  <a:close/>
                  <a:moveTo>
                    <a:pt x="158390" y="1295180"/>
                  </a:moveTo>
                  <a:lnTo>
                    <a:pt x="127862" y="1287709"/>
                  </a:lnTo>
                  <a:cubicBezTo>
                    <a:pt x="137929" y="1246788"/>
                    <a:pt x="149621" y="1205543"/>
                    <a:pt x="162937" y="1165271"/>
                  </a:cubicBezTo>
                  <a:lnTo>
                    <a:pt x="192816" y="1175014"/>
                  </a:lnTo>
                  <a:cubicBezTo>
                    <a:pt x="179825" y="1214636"/>
                    <a:pt x="168458" y="1254907"/>
                    <a:pt x="158390" y="1295180"/>
                  </a:cubicBezTo>
                  <a:close/>
                  <a:moveTo>
                    <a:pt x="3168360" y="1289983"/>
                  </a:moveTo>
                  <a:cubicBezTo>
                    <a:pt x="3158292" y="1249711"/>
                    <a:pt x="3146601" y="1209440"/>
                    <a:pt x="3133285" y="1170143"/>
                  </a:cubicBezTo>
                  <a:lnTo>
                    <a:pt x="3163163" y="1160075"/>
                  </a:lnTo>
                  <a:cubicBezTo>
                    <a:pt x="3176479" y="1200021"/>
                    <a:pt x="3188495" y="1241268"/>
                    <a:pt x="3198888" y="1282188"/>
                  </a:cubicBezTo>
                  <a:lnTo>
                    <a:pt x="3168360" y="1289983"/>
                  </a:lnTo>
                  <a:close/>
                  <a:moveTo>
                    <a:pt x="237309" y="1058422"/>
                  </a:moveTo>
                  <a:lnTo>
                    <a:pt x="208405" y="1046080"/>
                  </a:lnTo>
                  <a:cubicBezTo>
                    <a:pt x="224967" y="1007108"/>
                    <a:pt x="243156" y="968461"/>
                    <a:pt x="262966" y="930787"/>
                  </a:cubicBezTo>
                  <a:lnTo>
                    <a:pt x="290896" y="945401"/>
                  </a:lnTo>
                  <a:cubicBezTo>
                    <a:pt x="271410" y="982426"/>
                    <a:pt x="253223" y="1020423"/>
                    <a:pt x="237309" y="1058422"/>
                  </a:cubicBezTo>
                  <a:close/>
                  <a:moveTo>
                    <a:pt x="3088792" y="1053875"/>
                  </a:moveTo>
                  <a:cubicBezTo>
                    <a:pt x="3072553" y="1015877"/>
                    <a:pt x="3054366" y="977878"/>
                    <a:pt x="3034880" y="941504"/>
                  </a:cubicBezTo>
                  <a:lnTo>
                    <a:pt x="3062485" y="926890"/>
                  </a:lnTo>
                  <a:cubicBezTo>
                    <a:pt x="3082296" y="964239"/>
                    <a:pt x="3100808" y="1002886"/>
                    <a:pt x="3117372" y="1041858"/>
                  </a:cubicBezTo>
                  <a:lnTo>
                    <a:pt x="3088792" y="1053875"/>
                  </a:lnTo>
                  <a:close/>
                  <a:moveTo>
                    <a:pt x="352927" y="837578"/>
                  </a:moveTo>
                  <a:lnTo>
                    <a:pt x="326297" y="820690"/>
                  </a:lnTo>
                  <a:cubicBezTo>
                    <a:pt x="349030" y="784965"/>
                    <a:pt x="373064" y="749565"/>
                    <a:pt x="398720" y="715790"/>
                  </a:cubicBezTo>
                  <a:lnTo>
                    <a:pt x="423728" y="734626"/>
                  </a:lnTo>
                  <a:cubicBezTo>
                    <a:pt x="399045" y="767752"/>
                    <a:pt x="375012" y="802503"/>
                    <a:pt x="352927" y="837578"/>
                  </a:cubicBezTo>
                  <a:close/>
                  <a:moveTo>
                    <a:pt x="2972523" y="833356"/>
                  </a:moveTo>
                  <a:cubicBezTo>
                    <a:pt x="2950439" y="798281"/>
                    <a:pt x="2926406" y="763855"/>
                    <a:pt x="2901399" y="730729"/>
                  </a:cubicBezTo>
                  <a:lnTo>
                    <a:pt x="2926406" y="711892"/>
                  </a:lnTo>
                  <a:cubicBezTo>
                    <a:pt x="2951739" y="745668"/>
                    <a:pt x="2976420" y="780744"/>
                    <a:pt x="2998830" y="816468"/>
                  </a:cubicBezTo>
                  <a:lnTo>
                    <a:pt x="2972523" y="833356"/>
                  </a:lnTo>
                  <a:close/>
                  <a:moveTo>
                    <a:pt x="502647" y="637844"/>
                  </a:moveTo>
                  <a:lnTo>
                    <a:pt x="479263" y="617059"/>
                  </a:lnTo>
                  <a:cubicBezTo>
                    <a:pt x="507193" y="585557"/>
                    <a:pt x="536747" y="554379"/>
                    <a:pt x="567276" y="525149"/>
                  </a:cubicBezTo>
                  <a:lnTo>
                    <a:pt x="589036" y="547883"/>
                  </a:lnTo>
                  <a:cubicBezTo>
                    <a:pt x="559156" y="576787"/>
                    <a:pt x="530252" y="606991"/>
                    <a:pt x="502647" y="637844"/>
                  </a:cubicBezTo>
                  <a:close/>
                  <a:moveTo>
                    <a:pt x="2822155" y="634597"/>
                  </a:moveTo>
                  <a:cubicBezTo>
                    <a:pt x="2794550" y="603744"/>
                    <a:pt x="2765320" y="573540"/>
                    <a:pt x="2735441" y="544635"/>
                  </a:cubicBezTo>
                  <a:lnTo>
                    <a:pt x="2757201" y="521902"/>
                  </a:lnTo>
                  <a:cubicBezTo>
                    <a:pt x="2787729" y="551131"/>
                    <a:pt x="2817608" y="581984"/>
                    <a:pt x="2845538" y="613486"/>
                  </a:cubicBezTo>
                  <a:lnTo>
                    <a:pt x="2822155" y="634597"/>
                  </a:lnTo>
                  <a:close/>
                  <a:moveTo>
                    <a:pt x="682244" y="465067"/>
                  </a:moveTo>
                  <a:lnTo>
                    <a:pt x="662433" y="440709"/>
                  </a:lnTo>
                  <a:cubicBezTo>
                    <a:pt x="695235" y="413753"/>
                    <a:pt x="729336" y="388096"/>
                    <a:pt x="764086" y="364063"/>
                  </a:cubicBezTo>
                  <a:lnTo>
                    <a:pt x="781949" y="389720"/>
                  </a:lnTo>
                  <a:cubicBezTo>
                    <a:pt x="747848" y="413428"/>
                    <a:pt x="714396" y="438760"/>
                    <a:pt x="682244" y="465067"/>
                  </a:cubicBezTo>
                  <a:close/>
                  <a:moveTo>
                    <a:pt x="2641908" y="462143"/>
                  </a:moveTo>
                  <a:cubicBezTo>
                    <a:pt x="2609756" y="435837"/>
                    <a:pt x="2576304" y="410830"/>
                    <a:pt x="2542203" y="387121"/>
                  </a:cubicBezTo>
                  <a:lnTo>
                    <a:pt x="2560066" y="361140"/>
                  </a:lnTo>
                  <a:cubicBezTo>
                    <a:pt x="2594815" y="385173"/>
                    <a:pt x="2629241" y="410830"/>
                    <a:pt x="2662043" y="437461"/>
                  </a:cubicBezTo>
                  <a:lnTo>
                    <a:pt x="2641908" y="462143"/>
                  </a:lnTo>
                  <a:close/>
                  <a:moveTo>
                    <a:pt x="887174" y="322818"/>
                  </a:moveTo>
                  <a:lnTo>
                    <a:pt x="871585" y="295537"/>
                  </a:lnTo>
                  <a:cubicBezTo>
                    <a:pt x="908284" y="274426"/>
                    <a:pt x="945958" y="254291"/>
                    <a:pt x="983956" y="236104"/>
                  </a:cubicBezTo>
                  <a:lnTo>
                    <a:pt x="997596" y="264358"/>
                  </a:lnTo>
                  <a:cubicBezTo>
                    <a:pt x="960248" y="282545"/>
                    <a:pt x="923223" y="302032"/>
                    <a:pt x="887174" y="322818"/>
                  </a:cubicBezTo>
                  <a:close/>
                  <a:moveTo>
                    <a:pt x="2436653" y="320544"/>
                  </a:moveTo>
                  <a:cubicBezTo>
                    <a:pt x="2400604" y="299758"/>
                    <a:pt x="2363579" y="280273"/>
                    <a:pt x="2325906" y="262735"/>
                  </a:cubicBezTo>
                  <a:lnTo>
                    <a:pt x="2339221" y="234480"/>
                  </a:lnTo>
                  <a:cubicBezTo>
                    <a:pt x="2377544" y="252667"/>
                    <a:pt x="2415543" y="272478"/>
                    <a:pt x="2451917" y="293588"/>
                  </a:cubicBezTo>
                  <a:lnTo>
                    <a:pt x="2436653" y="320544"/>
                  </a:lnTo>
                  <a:close/>
                  <a:moveTo>
                    <a:pt x="1112240" y="215643"/>
                  </a:moveTo>
                  <a:lnTo>
                    <a:pt x="1101198" y="186414"/>
                  </a:lnTo>
                  <a:cubicBezTo>
                    <a:pt x="1140820" y="171475"/>
                    <a:pt x="1181416" y="157834"/>
                    <a:pt x="1222012" y="145817"/>
                  </a:cubicBezTo>
                  <a:lnTo>
                    <a:pt x="1230781" y="176021"/>
                  </a:lnTo>
                  <a:cubicBezTo>
                    <a:pt x="1190510" y="187388"/>
                    <a:pt x="1150888" y="200704"/>
                    <a:pt x="1112240" y="215643"/>
                  </a:cubicBezTo>
                  <a:close/>
                  <a:moveTo>
                    <a:pt x="2210938" y="213694"/>
                  </a:moveTo>
                  <a:cubicBezTo>
                    <a:pt x="2172290" y="199080"/>
                    <a:pt x="2132343" y="185765"/>
                    <a:pt x="2092396" y="174397"/>
                  </a:cubicBezTo>
                  <a:lnTo>
                    <a:pt x="2101165" y="144194"/>
                  </a:lnTo>
                  <a:cubicBezTo>
                    <a:pt x="2141762" y="155885"/>
                    <a:pt x="2182358" y="169201"/>
                    <a:pt x="2221980" y="184140"/>
                  </a:cubicBezTo>
                  <a:lnTo>
                    <a:pt x="2210938" y="213694"/>
                  </a:lnTo>
                  <a:close/>
                  <a:moveTo>
                    <a:pt x="1351595" y="146143"/>
                  </a:moveTo>
                  <a:lnTo>
                    <a:pt x="1345425" y="115289"/>
                  </a:lnTo>
                  <a:cubicBezTo>
                    <a:pt x="1386671" y="106845"/>
                    <a:pt x="1429216" y="100025"/>
                    <a:pt x="1471111" y="94829"/>
                  </a:cubicBezTo>
                  <a:lnTo>
                    <a:pt x="1475009" y="126006"/>
                  </a:lnTo>
                  <a:cubicBezTo>
                    <a:pt x="1433438" y="130878"/>
                    <a:pt x="1392192" y="137698"/>
                    <a:pt x="1351595" y="146143"/>
                  </a:cubicBezTo>
                  <a:close/>
                  <a:moveTo>
                    <a:pt x="1971581" y="145168"/>
                  </a:moveTo>
                  <a:cubicBezTo>
                    <a:pt x="1930985" y="137049"/>
                    <a:pt x="1889415" y="130228"/>
                    <a:pt x="1848494" y="125357"/>
                  </a:cubicBezTo>
                  <a:lnTo>
                    <a:pt x="1852066" y="94179"/>
                  </a:lnTo>
                  <a:cubicBezTo>
                    <a:pt x="1893962" y="99050"/>
                    <a:pt x="1936507" y="105871"/>
                    <a:pt x="1977752" y="114315"/>
                  </a:cubicBezTo>
                  <a:lnTo>
                    <a:pt x="1971581" y="145168"/>
                  </a:lnTo>
                  <a:close/>
                  <a:moveTo>
                    <a:pt x="1599071" y="115939"/>
                  </a:moveTo>
                  <a:lnTo>
                    <a:pt x="1597772" y="84436"/>
                  </a:lnTo>
                  <a:cubicBezTo>
                    <a:pt x="1639991" y="82812"/>
                    <a:pt x="1683186" y="82487"/>
                    <a:pt x="1725081" y="84111"/>
                  </a:cubicBezTo>
                  <a:lnTo>
                    <a:pt x="1723783" y="115289"/>
                  </a:lnTo>
                  <a:cubicBezTo>
                    <a:pt x="1682536" y="113990"/>
                    <a:pt x="1640316" y="113990"/>
                    <a:pt x="1599071" y="115939"/>
                  </a:cubicBezTo>
                  <a:close/>
                </a:path>
              </a:pathLst>
            </a:custGeom>
            <a:solidFill>
              <a:srgbClr val="D1D3D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863DBD7-2F49-4A28-BDF3-426EFF3C608C}"/>
                </a:ext>
              </a:extLst>
            </p:cNvPr>
            <p:cNvSpPr/>
            <p:nvPr/>
          </p:nvSpPr>
          <p:spPr>
            <a:xfrm>
              <a:off x="12094763" y="2211815"/>
              <a:ext cx="2018363" cy="2018363"/>
            </a:xfrm>
            <a:custGeom>
              <a:avLst/>
              <a:gdLst>
                <a:gd name="connsiteX0" fmla="*/ 1065148 w 1136695"/>
                <a:gd name="connsiteY0" fmla="*/ 574096 h 1136695"/>
                <a:gd name="connsiteX1" fmla="*/ 574096 w 1136695"/>
                <a:gd name="connsiteY1" fmla="*/ 1065148 h 1136695"/>
                <a:gd name="connsiteX2" fmla="*/ 83044 w 1136695"/>
                <a:gd name="connsiteY2" fmla="*/ 574096 h 1136695"/>
                <a:gd name="connsiteX3" fmla="*/ 574096 w 1136695"/>
                <a:gd name="connsiteY3" fmla="*/ 83044 h 1136695"/>
                <a:gd name="connsiteX4" fmla="*/ 1065148 w 1136695"/>
                <a:gd name="connsiteY4" fmla="*/ 574096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695" h="1136695">
                  <a:moveTo>
                    <a:pt x="1065148" y="574096"/>
                  </a:moveTo>
                  <a:cubicBezTo>
                    <a:pt x="1065148" y="845279"/>
                    <a:pt x="845279" y="1065148"/>
                    <a:pt x="574096" y="1065148"/>
                  </a:cubicBezTo>
                  <a:cubicBezTo>
                    <a:pt x="302913" y="1065148"/>
                    <a:pt x="83044" y="845279"/>
                    <a:pt x="83044" y="574096"/>
                  </a:cubicBezTo>
                  <a:cubicBezTo>
                    <a:pt x="83044" y="302913"/>
                    <a:pt x="302913" y="83044"/>
                    <a:pt x="574096" y="83044"/>
                  </a:cubicBezTo>
                  <a:cubicBezTo>
                    <a:pt x="845279" y="83044"/>
                    <a:pt x="1065148" y="302913"/>
                    <a:pt x="1065148" y="574096"/>
                  </a:cubicBezTo>
                  <a:close/>
                </a:path>
              </a:pathLst>
            </a:custGeom>
            <a:solidFill>
              <a:srgbClr val="FFFFFF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2E93C78-40CD-46B0-BE77-0DB1990E7CE5}"/>
                </a:ext>
              </a:extLst>
            </p:cNvPr>
            <p:cNvSpPr/>
            <p:nvPr/>
          </p:nvSpPr>
          <p:spPr>
            <a:xfrm>
              <a:off x="14765171" y="8618500"/>
              <a:ext cx="2076030" cy="2133698"/>
            </a:xfrm>
            <a:custGeom>
              <a:avLst/>
              <a:gdLst>
                <a:gd name="connsiteX0" fmla="*/ 1165601 w 1169172"/>
                <a:gd name="connsiteY0" fmla="*/ 1202299 h 1201649"/>
                <a:gd name="connsiteX1" fmla="*/ 24358 w 1169172"/>
                <a:gd name="connsiteY1" fmla="*/ 1202299 h 1201649"/>
                <a:gd name="connsiteX2" fmla="*/ 24358 w 1169172"/>
                <a:gd name="connsiteY2" fmla="*/ 149393 h 1201649"/>
                <a:gd name="connsiteX3" fmla="*/ 149394 w 1169172"/>
                <a:gd name="connsiteY3" fmla="*/ 24358 h 1201649"/>
                <a:gd name="connsiteX4" fmla="*/ 1040564 w 1169172"/>
                <a:gd name="connsiteY4" fmla="*/ 24358 h 1201649"/>
                <a:gd name="connsiteX5" fmla="*/ 1165601 w 1169172"/>
                <a:gd name="connsiteY5" fmla="*/ 149393 h 1201649"/>
                <a:gd name="connsiteX6" fmla="*/ 1165601 w 1169172"/>
                <a:gd name="connsiteY6" fmla="*/ 1202299 h 120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9172" h="1201649">
                  <a:moveTo>
                    <a:pt x="1165601" y="1202299"/>
                  </a:moveTo>
                  <a:lnTo>
                    <a:pt x="24358" y="1202299"/>
                  </a:lnTo>
                  <a:lnTo>
                    <a:pt x="24358" y="149393"/>
                  </a:lnTo>
                  <a:cubicBezTo>
                    <a:pt x="24358" y="80217"/>
                    <a:pt x="80218" y="24358"/>
                    <a:pt x="149394" y="24358"/>
                  </a:cubicBezTo>
                  <a:lnTo>
                    <a:pt x="1040564" y="24358"/>
                  </a:lnTo>
                  <a:cubicBezTo>
                    <a:pt x="1109740" y="24358"/>
                    <a:pt x="1165601" y="80217"/>
                    <a:pt x="1165601" y="149393"/>
                  </a:cubicBezTo>
                  <a:lnTo>
                    <a:pt x="1165601" y="120229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1FC9F2-6501-45F2-A8A3-4AE257092A82}"/>
                </a:ext>
              </a:extLst>
            </p:cNvPr>
            <p:cNvSpPr/>
            <p:nvPr/>
          </p:nvSpPr>
          <p:spPr>
            <a:xfrm>
              <a:off x="14723652" y="8576980"/>
              <a:ext cx="2191365" cy="2249033"/>
            </a:xfrm>
            <a:custGeom>
              <a:avLst/>
              <a:gdLst>
                <a:gd name="connsiteX0" fmla="*/ 1188984 w 1234126"/>
                <a:gd name="connsiteY0" fmla="*/ 1249391 h 1266603"/>
                <a:gd name="connsiteX1" fmla="*/ 47741 w 1234126"/>
                <a:gd name="connsiteY1" fmla="*/ 1249391 h 1266603"/>
                <a:gd name="connsiteX2" fmla="*/ 24358 w 1234126"/>
                <a:gd name="connsiteY2" fmla="*/ 1226007 h 1266603"/>
                <a:gd name="connsiteX3" fmla="*/ 24358 w 1234126"/>
                <a:gd name="connsiteY3" fmla="*/ 173102 h 1266603"/>
                <a:gd name="connsiteX4" fmla="*/ 173103 w 1234126"/>
                <a:gd name="connsiteY4" fmla="*/ 24358 h 1266603"/>
                <a:gd name="connsiteX5" fmla="*/ 1064272 w 1234126"/>
                <a:gd name="connsiteY5" fmla="*/ 24358 h 1266603"/>
                <a:gd name="connsiteX6" fmla="*/ 1213017 w 1234126"/>
                <a:gd name="connsiteY6" fmla="*/ 173102 h 1266603"/>
                <a:gd name="connsiteX7" fmla="*/ 1213017 w 1234126"/>
                <a:gd name="connsiteY7" fmla="*/ 1226007 h 1266603"/>
                <a:gd name="connsiteX8" fmla="*/ 1188984 w 1234126"/>
                <a:gd name="connsiteY8" fmla="*/ 1249391 h 1266603"/>
                <a:gd name="connsiteX9" fmla="*/ 71125 w 1234126"/>
                <a:gd name="connsiteY9" fmla="*/ 1202299 h 1266603"/>
                <a:gd name="connsiteX10" fmla="*/ 1165601 w 1234126"/>
                <a:gd name="connsiteY10" fmla="*/ 1202299 h 1266603"/>
                <a:gd name="connsiteX11" fmla="*/ 1165601 w 1234126"/>
                <a:gd name="connsiteY11" fmla="*/ 172777 h 1266603"/>
                <a:gd name="connsiteX12" fmla="*/ 1063947 w 1234126"/>
                <a:gd name="connsiteY12" fmla="*/ 71124 h 1266603"/>
                <a:gd name="connsiteX13" fmla="*/ 172778 w 1234126"/>
                <a:gd name="connsiteY13" fmla="*/ 71124 h 1266603"/>
                <a:gd name="connsiteX14" fmla="*/ 71125 w 1234126"/>
                <a:gd name="connsiteY14" fmla="*/ 172777 h 1266603"/>
                <a:gd name="connsiteX15" fmla="*/ 71125 w 1234126"/>
                <a:gd name="connsiteY15" fmla="*/ 1202299 h 126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4126" h="1266603">
                  <a:moveTo>
                    <a:pt x="1188984" y="1249391"/>
                  </a:moveTo>
                  <a:lnTo>
                    <a:pt x="47741" y="1249391"/>
                  </a:lnTo>
                  <a:cubicBezTo>
                    <a:pt x="34751" y="1249391"/>
                    <a:pt x="24358" y="1238673"/>
                    <a:pt x="24358" y="1226007"/>
                  </a:cubicBezTo>
                  <a:lnTo>
                    <a:pt x="24358" y="173102"/>
                  </a:lnTo>
                  <a:cubicBezTo>
                    <a:pt x="24358" y="91260"/>
                    <a:pt x="90936" y="24358"/>
                    <a:pt x="173103" y="24358"/>
                  </a:cubicBezTo>
                  <a:lnTo>
                    <a:pt x="1064272" y="24358"/>
                  </a:lnTo>
                  <a:cubicBezTo>
                    <a:pt x="1146114" y="24358"/>
                    <a:pt x="1213017" y="90935"/>
                    <a:pt x="1213017" y="173102"/>
                  </a:cubicBezTo>
                  <a:lnTo>
                    <a:pt x="1213017" y="1226007"/>
                  </a:lnTo>
                  <a:cubicBezTo>
                    <a:pt x="1212368" y="1238673"/>
                    <a:pt x="1201975" y="1249391"/>
                    <a:pt x="1188984" y="1249391"/>
                  </a:cubicBezTo>
                  <a:close/>
                  <a:moveTo>
                    <a:pt x="71125" y="1202299"/>
                  </a:moveTo>
                  <a:lnTo>
                    <a:pt x="1165601" y="1202299"/>
                  </a:lnTo>
                  <a:lnTo>
                    <a:pt x="1165601" y="172777"/>
                  </a:lnTo>
                  <a:cubicBezTo>
                    <a:pt x="1165601" y="116916"/>
                    <a:pt x="1120132" y="71124"/>
                    <a:pt x="1063947" y="71124"/>
                  </a:cubicBezTo>
                  <a:lnTo>
                    <a:pt x="172778" y="71124"/>
                  </a:lnTo>
                  <a:cubicBezTo>
                    <a:pt x="116917" y="71124"/>
                    <a:pt x="71125" y="116592"/>
                    <a:pt x="71125" y="172777"/>
                  </a:cubicBezTo>
                  <a:lnTo>
                    <a:pt x="71125" y="1202299"/>
                  </a:ln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071A23-CFE2-4EE4-865F-80F968F595AB}"/>
                </a:ext>
              </a:extLst>
            </p:cNvPr>
            <p:cNvSpPr/>
            <p:nvPr/>
          </p:nvSpPr>
          <p:spPr>
            <a:xfrm>
              <a:off x="14764594" y="9121359"/>
              <a:ext cx="2076030" cy="57667"/>
            </a:xfrm>
            <a:custGeom>
              <a:avLst/>
              <a:gdLst>
                <a:gd name="connsiteX0" fmla="*/ 24358 w 1169172"/>
                <a:gd name="connsiteY0" fmla="*/ 24358 h 32477"/>
                <a:gd name="connsiteX1" fmla="*/ 1165601 w 1169172"/>
                <a:gd name="connsiteY1" fmla="*/ 24358 h 32477"/>
                <a:gd name="connsiteX2" fmla="*/ 24358 w 1169172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9172" h="32477">
                  <a:moveTo>
                    <a:pt x="24358" y="24358"/>
                  </a:moveTo>
                  <a:lnTo>
                    <a:pt x="1165601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3D83E9-1519-426A-9C14-1A6EBFE31A3B}"/>
                </a:ext>
              </a:extLst>
            </p:cNvPr>
            <p:cNvSpPr/>
            <p:nvPr/>
          </p:nvSpPr>
          <p:spPr>
            <a:xfrm>
              <a:off x="14723652" y="9080415"/>
              <a:ext cx="2191365" cy="115335"/>
            </a:xfrm>
            <a:custGeom>
              <a:avLst/>
              <a:gdLst>
                <a:gd name="connsiteX0" fmla="*/ 1188984 w 1234126"/>
                <a:gd name="connsiteY0" fmla="*/ 71125 h 64954"/>
                <a:gd name="connsiteX1" fmla="*/ 47741 w 1234126"/>
                <a:gd name="connsiteY1" fmla="*/ 71125 h 64954"/>
                <a:gd name="connsiteX2" fmla="*/ 24358 w 1234126"/>
                <a:gd name="connsiteY2" fmla="*/ 47741 h 64954"/>
                <a:gd name="connsiteX3" fmla="*/ 47741 w 1234126"/>
                <a:gd name="connsiteY3" fmla="*/ 24358 h 64954"/>
                <a:gd name="connsiteX4" fmla="*/ 1188984 w 1234126"/>
                <a:gd name="connsiteY4" fmla="*/ 24358 h 64954"/>
                <a:gd name="connsiteX5" fmla="*/ 1212368 w 1234126"/>
                <a:gd name="connsiteY5" fmla="*/ 47741 h 64954"/>
                <a:gd name="connsiteX6" fmla="*/ 1188984 w 1234126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126" h="64954">
                  <a:moveTo>
                    <a:pt x="1188984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1"/>
                    <a:pt x="35076" y="24358"/>
                    <a:pt x="47741" y="24358"/>
                  </a:cubicBezTo>
                  <a:lnTo>
                    <a:pt x="1188984" y="24358"/>
                  </a:lnTo>
                  <a:cubicBezTo>
                    <a:pt x="1201975" y="24358"/>
                    <a:pt x="1212368" y="34751"/>
                    <a:pt x="1212368" y="47741"/>
                  </a:cubicBezTo>
                  <a:cubicBezTo>
                    <a:pt x="1212368" y="60408"/>
                    <a:pt x="1201975" y="71125"/>
                    <a:pt x="1188984" y="71125"/>
                  </a:cubicBez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31048E-9766-4B66-A262-0F7C7CFF725D}"/>
                </a:ext>
              </a:extLst>
            </p:cNvPr>
            <p:cNvSpPr/>
            <p:nvPr/>
          </p:nvSpPr>
          <p:spPr>
            <a:xfrm>
              <a:off x="15034479" y="8306518"/>
              <a:ext cx="57667" cy="346005"/>
            </a:xfrm>
            <a:custGeom>
              <a:avLst/>
              <a:gdLst>
                <a:gd name="connsiteX0" fmla="*/ 24358 w 32477"/>
                <a:gd name="connsiteY0" fmla="*/ 24358 h 194862"/>
                <a:gd name="connsiteX1" fmla="*/ 24358 w 32477"/>
                <a:gd name="connsiteY1" fmla="*/ 192263 h 194862"/>
                <a:gd name="connsiteX2" fmla="*/ 24358 w 32477"/>
                <a:gd name="connsiteY2" fmla="*/ 24358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94862">
                  <a:moveTo>
                    <a:pt x="24358" y="24358"/>
                  </a:moveTo>
                  <a:lnTo>
                    <a:pt x="24358" y="192263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D9F828-CD22-4B44-9D57-E43753B8598C}"/>
                </a:ext>
              </a:extLst>
            </p:cNvPr>
            <p:cNvSpPr/>
            <p:nvPr/>
          </p:nvSpPr>
          <p:spPr>
            <a:xfrm>
              <a:off x="14992959" y="8264998"/>
              <a:ext cx="115335" cy="461340"/>
            </a:xfrm>
            <a:custGeom>
              <a:avLst/>
              <a:gdLst>
                <a:gd name="connsiteX0" fmla="*/ 47741 w 64954"/>
                <a:gd name="connsiteY0" fmla="*/ 239030 h 259816"/>
                <a:gd name="connsiteX1" fmla="*/ 24358 w 64954"/>
                <a:gd name="connsiteY1" fmla="*/ 215647 h 259816"/>
                <a:gd name="connsiteX2" fmla="*/ 24358 w 64954"/>
                <a:gd name="connsiteY2" fmla="*/ 47741 h 259816"/>
                <a:gd name="connsiteX3" fmla="*/ 47741 w 64954"/>
                <a:gd name="connsiteY3" fmla="*/ 24358 h 259816"/>
                <a:gd name="connsiteX4" fmla="*/ 71125 w 64954"/>
                <a:gd name="connsiteY4" fmla="*/ 47741 h 259816"/>
                <a:gd name="connsiteX5" fmla="*/ 71125 w 64954"/>
                <a:gd name="connsiteY5" fmla="*/ 215647 h 259816"/>
                <a:gd name="connsiteX6" fmla="*/ 47741 w 64954"/>
                <a:gd name="connsiteY6" fmla="*/ 239030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259816">
                  <a:moveTo>
                    <a:pt x="47741" y="239030"/>
                  </a:moveTo>
                  <a:cubicBezTo>
                    <a:pt x="34750" y="239030"/>
                    <a:pt x="24358" y="228637"/>
                    <a:pt x="24358" y="215647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cubicBezTo>
                    <a:pt x="60732" y="24358"/>
                    <a:pt x="71125" y="34750"/>
                    <a:pt x="71125" y="47741"/>
                  </a:cubicBezTo>
                  <a:lnTo>
                    <a:pt x="71125" y="215647"/>
                  </a:lnTo>
                  <a:cubicBezTo>
                    <a:pt x="71125" y="228313"/>
                    <a:pt x="60732" y="239030"/>
                    <a:pt x="47741" y="239030"/>
                  </a:cubicBez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81B5BF-40E4-418D-B0E8-13A7EB899484}"/>
                </a:ext>
              </a:extLst>
            </p:cNvPr>
            <p:cNvSpPr/>
            <p:nvPr/>
          </p:nvSpPr>
          <p:spPr>
            <a:xfrm>
              <a:off x="16533258" y="8306518"/>
              <a:ext cx="57667" cy="346005"/>
            </a:xfrm>
            <a:custGeom>
              <a:avLst/>
              <a:gdLst>
                <a:gd name="connsiteX0" fmla="*/ 24358 w 32477"/>
                <a:gd name="connsiteY0" fmla="*/ 24358 h 194862"/>
                <a:gd name="connsiteX1" fmla="*/ 24358 w 32477"/>
                <a:gd name="connsiteY1" fmla="*/ 192263 h 194862"/>
                <a:gd name="connsiteX2" fmla="*/ 24358 w 32477"/>
                <a:gd name="connsiteY2" fmla="*/ 24358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94862">
                  <a:moveTo>
                    <a:pt x="24358" y="24358"/>
                  </a:moveTo>
                  <a:lnTo>
                    <a:pt x="24358" y="192263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BB9EDFE-8521-45E2-85D8-45E88D9C716C}"/>
                </a:ext>
              </a:extLst>
            </p:cNvPr>
            <p:cNvSpPr/>
            <p:nvPr/>
          </p:nvSpPr>
          <p:spPr>
            <a:xfrm>
              <a:off x="16491736" y="8264998"/>
              <a:ext cx="115335" cy="461340"/>
            </a:xfrm>
            <a:custGeom>
              <a:avLst/>
              <a:gdLst>
                <a:gd name="connsiteX0" fmla="*/ 47741 w 64954"/>
                <a:gd name="connsiteY0" fmla="*/ 239030 h 259816"/>
                <a:gd name="connsiteX1" fmla="*/ 24358 w 64954"/>
                <a:gd name="connsiteY1" fmla="*/ 215647 h 259816"/>
                <a:gd name="connsiteX2" fmla="*/ 24358 w 64954"/>
                <a:gd name="connsiteY2" fmla="*/ 47741 h 259816"/>
                <a:gd name="connsiteX3" fmla="*/ 47741 w 64954"/>
                <a:gd name="connsiteY3" fmla="*/ 24358 h 259816"/>
                <a:gd name="connsiteX4" fmla="*/ 71125 w 64954"/>
                <a:gd name="connsiteY4" fmla="*/ 47741 h 259816"/>
                <a:gd name="connsiteX5" fmla="*/ 71125 w 64954"/>
                <a:gd name="connsiteY5" fmla="*/ 215647 h 259816"/>
                <a:gd name="connsiteX6" fmla="*/ 47741 w 64954"/>
                <a:gd name="connsiteY6" fmla="*/ 239030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259816">
                  <a:moveTo>
                    <a:pt x="47741" y="239030"/>
                  </a:moveTo>
                  <a:cubicBezTo>
                    <a:pt x="34751" y="239030"/>
                    <a:pt x="24358" y="228637"/>
                    <a:pt x="24358" y="215647"/>
                  </a:cubicBezTo>
                  <a:lnTo>
                    <a:pt x="24358" y="47741"/>
                  </a:lnTo>
                  <a:cubicBezTo>
                    <a:pt x="24358" y="34750"/>
                    <a:pt x="34751" y="24358"/>
                    <a:pt x="47741" y="24358"/>
                  </a:cubicBezTo>
                  <a:cubicBezTo>
                    <a:pt x="60732" y="24358"/>
                    <a:pt x="71125" y="34750"/>
                    <a:pt x="71125" y="47741"/>
                  </a:cubicBezTo>
                  <a:lnTo>
                    <a:pt x="71125" y="215647"/>
                  </a:lnTo>
                  <a:cubicBezTo>
                    <a:pt x="71450" y="228313"/>
                    <a:pt x="60732" y="239030"/>
                    <a:pt x="47741" y="239030"/>
                  </a:cubicBez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114AC0F-B52A-4615-8736-C6F17C9A2DDA}"/>
                </a:ext>
              </a:extLst>
            </p:cNvPr>
            <p:cNvSpPr/>
            <p:nvPr/>
          </p:nvSpPr>
          <p:spPr>
            <a:xfrm>
              <a:off x="14764594" y="9613840"/>
              <a:ext cx="2076030" cy="57667"/>
            </a:xfrm>
            <a:custGeom>
              <a:avLst/>
              <a:gdLst>
                <a:gd name="connsiteX0" fmla="*/ 24358 w 1169172"/>
                <a:gd name="connsiteY0" fmla="*/ 24358 h 32477"/>
                <a:gd name="connsiteX1" fmla="*/ 1165601 w 1169172"/>
                <a:gd name="connsiteY1" fmla="*/ 24358 h 32477"/>
                <a:gd name="connsiteX2" fmla="*/ 24358 w 1169172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9172" h="32477">
                  <a:moveTo>
                    <a:pt x="24358" y="24358"/>
                  </a:moveTo>
                  <a:lnTo>
                    <a:pt x="1165601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27D98E-1A0F-4B98-9E05-85CAB0A55C4C}"/>
                </a:ext>
              </a:extLst>
            </p:cNvPr>
            <p:cNvSpPr/>
            <p:nvPr/>
          </p:nvSpPr>
          <p:spPr>
            <a:xfrm>
              <a:off x="14723652" y="9572319"/>
              <a:ext cx="2191365" cy="115335"/>
            </a:xfrm>
            <a:custGeom>
              <a:avLst/>
              <a:gdLst>
                <a:gd name="connsiteX0" fmla="*/ 1188984 w 1234126"/>
                <a:gd name="connsiteY0" fmla="*/ 71125 h 64954"/>
                <a:gd name="connsiteX1" fmla="*/ 47741 w 1234126"/>
                <a:gd name="connsiteY1" fmla="*/ 71125 h 64954"/>
                <a:gd name="connsiteX2" fmla="*/ 24358 w 1234126"/>
                <a:gd name="connsiteY2" fmla="*/ 47741 h 64954"/>
                <a:gd name="connsiteX3" fmla="*/ 47741 w 1234126"/>
                <a:gd name="connsiteY3" fmla="*/ 24358 h 64954"/>
                <a:gd name="connsiteX4" fmla="*/ 1188984 w 1234126"/>
                <a:gd name="connsiteY4" fmla="*/ 24358 h 64954"/>
                <a:gd name="connsiteX5" fmla="*/ 1212368 w 1234126"/>
                <a:gd name="connsiteY5" fmla="*/ 47741 h 64954"/>
                <a:gd name="connsiteX6" fmla="*/ 1188984 w 1234126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126" h="64954">
                  <a:moveTo>
                    <a:pt x="1188984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1"/>
                    <a:pt x="35076" y="24358"/>
                    <a:pt x="47741" y="24358"/>
                  </a:cubicBezTo>
                  <a:lnTo>
                    <a:pt x="1188984" y="24358"/>
                  </a:lnTo>
                  <a:cubicBezTo>
                    <a:pt x="1201975" y="24358"/>
                    <a:pt x="1212368" y="34751"/>
                    <a:pt x="1212368" y="47741"/>
                  </a:cubicBezTo>
                  <a:cubicBezTo>
                    <a:pt x="1212368" y="60732"/>
                    <a:pt x="1201975" y="71125"/>
                    <a:pt x="1188984" y="71125"/>
                  </a:cubicBez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BBBA0CE-AC86-42BF-9974-7215E5B7C4EB}"/>
                </a:ext>
              </a:extLst>
            </p:cNvPr>
            <p:cNvSpPr/>
            <p:nvPr/>
          </p:nvSpPr>
          <p:spPr>
            <a:xfrm>
              <a:off x="14764594" y="10148993"/>
              <a:ext cx="2076030" cy="57667"/>
            </a:xfrm>
            <a:custGeom>
              <a:avLst/>
              <a:gdLst>
                <a:gd name="connsiteX0" fmla="*/ 24358 w 1169172"/>
                <a:gd name="connsiteY0" fmla="*/ 24358 h 32477"/>
                <a:gd name="connsiteX1" fmla="*/ 1165601 w 1169172"/>
                <a:gd name="connsiteY1" fmla="*/ 24358 h 32477"/>
                <a:gd name="connsiteX2" fmla="*/ 24358 w 1169172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9172" h="32477">
                  <a:moveTo>
                    <a:pt x="24358" y="24358"/>
                  </a:moveTo>
                  <a:lnTo>
                    <a:pt x="1165601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E956456-2C79-4C24-84AD-C40DD235877A}"/>
                </a:ext>
              </a:extLst>
            </p:cNvPr>
            <p:cNvSpPr/>
            <p:nvPr/>
          </p:nvSpPr>
          <p:spPr>
            <a:xfrm>
              <a:off x="14723652" y="10107474"/>
              <a:ext cx="2191365" cy="115335"/>
            </a:xfrm>
            <a:custGeom>
              <a:avLst/>
              <a:gdLst>
                <a:gd name="connsiteX0" fmla="*/ 1188984 w 1234126"/>
                <a:gd name="connsiteY0" fmla="*/ 71125 h 64954"/>
                <a:gd name="connsiteX1" fmla="*/ 47741 w 1234126"/>
                <a:gd name="connsiteY1" fmla="*/ 71125 h 64954"/>
                <a:gd name="connsiteX2" fmla="*/ 24358 w 1234126"/>
                <a:gd name="connsiteY2" fmla="*/ 47741 h 64954"/>
                <a:gd name="connsiteX3" fmla="*/ 47741 w 1234126"/>
                <a:gd name="connsiteY3" fmla="*/ 24358 h 64954"/>
                <a:gd name="connsiteX4" fmla="*/ 1188984 w 1234126"/>
                <a:gd name="connsiteY4" fmla="*/ 24358 h 64954"/>
                <a:gd name="connsiteX5" fmla="*/ 1212368 w 1234126"/>
                <a:gd name="connsiteY5" fmla="*/ 47741 h 64954"/>
                <a:gd name="connsiteX6" fmla="*/ 1188984 w 1234126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126" h="64954">
                  <a:moveTo>
                    <a:pt x="1188984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1"/>
                    <a:pt x="35076" y="24358"/>
                    <a:pt x="47741" y="24358"/>
                  </a:cubicBezTo>
                  <a:lnTo>
                    <a:pt x="1188984" y="24358"/>
                  </a:lnTo>
                  <a:cubicBezTo>
                    <a:pt x="1201975" y="24358"/>
                    <a:pt x="1212368" y="34751"/>
                    <a:pt x="1212368" y="47741"/>
                  </a:cubicBezTo>
                  <a:cubicBezTo>
                    <a:pt x="1212368" y="60732"/>
                    <a:pt x="1201975" y="71125"/>
                    <a:pt x="1188984" y="71125"/>
                  </a:cubicBez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575794D-47AF-4233-8B67-0C14548350AC}"/>
                </a:ext>
              </a:extLst>
            </p:cNvPr>
            <p:cNvSpPr/>
            <p:nvPr/>
          </p:nvSpPr>
          <p:spPr>
            <a:xfrm>
              <a:off x="15424310" y="9121359"/>
              <a:ext cx="57667" cy="1672356"/>
            </a:xfrm>
            <a:custGeom>
              <a:avLst/>
              <a:gdLst>
                <a:gd name="connsiteX0" fmla="*/ 24358 w 32477"/>
                <a:gd name="connsiteY0" fmla="*/ 24358 h 941833"/>
                <a:gd name="connsiteX1" fmla="*/ 24358 w 32477"/>
                <a:gd name="connsiteY1" fmla="*/ 919100 h 941833"/>
                <a:gd name="connsiteX2" fmla="*/ 24358 w 32477"/>
                <a:gd name="connsiteY2" fmla="*/ 24358 h 9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941833">
                  <a:moveTo>
                    <a:pt x="24358" y="24358"/>
                  </a:moveTo>
                  <a:lnTo>
                    <a:pt x="24358" y="919100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A0D7A5-6894-46D2-AA82-B0F6FF365872}"/>
                </a:ext>
              </a:extLst>
            </p:cNvPr>
            <p:cNvSpPr/>
            <p:nvPr/>
          </p:nvSpPr>
          <p:spPr>
            <a:xfrm>
              <a:off x="15382791" y="9080415"/>
              <a:ext cx="115335" cy="1730024"/>
            </a:xfrm>
            <a:custGeom>
              <a:avLst/>
              <a:gdLst>
                <a:gd name="connsiteX0" fmla="*/ 47741 w 64954"/>
                <a:gd name="connsiteY0" fmla="*/ 965867 h 974310"/>
                <a:gd name="connsiteX1" fmla="*/ 24358 w 64954"/>
                <a:gd name="connsiteY1" fmla="*/ 942484 h 974310"/>
                <a:gd name="connsiteX2" fmla="*/ 24358 w 64954"/>
                <a:gd name="connsiteY2" fmla="*/ 47741 h 974310"/>
                <a:gd name="connsiteX3" fmla="*/ 47741 w 64954"/>
                <a:gd name="connsiteY3" fmla="*/ 24358 h 974310"/>
                <a:gd name="connsiteX4" fmla="*/ 71125 w 64954"/>
                <a:gd name="connsiteY4" fmla="*/ 47741 h 974310"/>
                <a:gd name="connsiteX5" fmla="*/ 71125 w 64954"/>
                <a:gd name="connsiteY5" fmla="*/ 942484 h 974310"/>
                <a:gd name="connsiteX6" fmla="*/ 47741 w 64954"/>
                <a:gd name="connsiteY6" fmla="*/ 965867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974310">
                  <a:moveTo>
                    <a:pt x="47741" y="965867"/>
                  </a:moveTo>
                  <a:cubicBezTo>
                    <a:pt x="34751" y="965867"/>
                    <a:pt x="24358" y="955149"/>
                    <a:pt x="24358" y="942484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cubicBezTo>
                    <a:pt x="60733" y="24358"/>
                    <a:pt x="71125" y="34751"/>
                    <a:pt x="71125" y="47741"/>
                  </a:cubicBezTo>
                  <a:lnTo>
                    <a:pt x="71125" y="942484"/>
                  </a:lnTo>
                  <a:cubicBezTo>
                    <a:pt x="71125" y="955149"/>
                    <a:pt x="60733" y="965867"/>
                    <a:pt x="47741" y="965867"/>
                  </a:cubicBez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E3AD379-8E35-4D20-B924-2A05AFA688C0}"/>
                </a:ext>
              </a:extLst>
            </p:cNvPr>
            <p:cNvSpPr/>
            <p:nvPr/>
          </p:nvSpPr>
          <p:spPr>
            <a:xfrm>
              <a:off x="16131315" y="9121359"/>
              <a:ext cx="57667" cy="1672356"/>
            </a:xfrm>
            <a:custGeom>
              <a:avLst/>
              <a:gdLst>
                <a:gd name="connsiteX0" fmla="*/ 24358 w 32477"/>
                <a:gd name="connsiteY0" fmla="*/ 24358 h 941833"/>
                <a:gd name="connsiteX1" fmla="*/ 24358 w 32477"/>
                <a:gd name="connsiteY1" fmla="*/ 919100 h 941833"/>
                <a:gd name="connsiteX2" fmla="*/ 24358 w 32477"/>
                <a:gd name="connsiteY2" fmla="*/ 24358 h 9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941833">
                  <a:moveTo>
                    <a:pt x="24358" y="24358"/>
                  </a:moveTo>
                  <a:lnTo>
                    <a:pt x="24358" y="919100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C7C2C4-C8C3-415E-A5AB-31CFB3231AFB}"/>
                </a:ext>
              </a:extLst>
            </p:cNvPr>
            <p:cNvSpPr/>
            <p:nvPr/>
          </p:nvSpPr>
          <p:spPr>
            <a:xfrm>
              <a:off x="16089794" y="9080415"/>
              <a:ext cx="115335" cy="1730024"/>
            </a:xfrm>
            <a:custGeom>
              <a:avLst/>
              <a:gdLst>
                <a:gd name="connsiteX0" fmla="*/ 47741 w 64954"/>
                <a:gd name="connsiteY0" fmla="*/ 965867 h 974310"/>
                <a:gd name="connsiteX1" fmla="*/ 24358 w 64954"/>
                <a:gd name="connsiteY1" fmla="*/ 942484 h 974310"/>
                <a:gd name="connsiteX2" fmla="*/ 24358 w 64954"/>
                <a:gd name="connsiteY2" fmla="*/ 47741 h 974310"/>
                <a:gd name="connsiteX3" fmla="*/ 47741 w 64954"/>
                <a:gd name="connsiteY3" fmla="*/ 24358 h 974310"/>
                <a:gd name="connsiteX4" fmla="*/ 71450 w 64954"/>
                <a:gd name="connsiteY4" fmla="*/ 47741 h 974310"/>
                <a:gd name="connsiteX5" fmla="*/ 71450 w 64954"/>
                <a:gd name="connsiteY5" fmla="*/ 942484 h 974310"/>
                <a:gd name="connsiteX6" fmla="*/ 47741 w 64954"/>
                <a:gd name="connsiteY6" fmla="*/ 965867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974310">
                  <a:moveTo>
                    <a:pt x="47741" y="965867"/>
                  </a:moveTo>
                  <a:cubicBezTo>
                    <a:pt x="34751" y="965867"/>
                    <a:pt x="24358" y="955149"/>
                    <a:pt x="24358" y="942484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cubicBezTo>
                    <a:pt x="60732" y="24358"/>
                    <a:pt x="71450" y="34751"/>
                    <a:pt x="71450" y="47741"/>
                  </a:cubicBezTo>
                  <a:lnTo>
                    <a:pt x="71450" y="942484"/>
                  </a:lnTo>
                  <a:cubicBezTo>
                    <a:pt x="71125" y="955149"/>
                    <a:pt x="60732" y="965867"/>
                    <a:pt x="47741" y="965867"/>
                  </a:cubicBez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0A25C9-B3F1-4A54-8E05-D0A713A66154}"/>
                </a:ext>
              </a:extLst>
            </p:cNvPr>
            <p:cNvSpPr/>
            <p:nvPr/>
          </p:nvSpPr>
          <p:spPr>
            <a:xfrm>
              <a:off x="15424312" y="9613840"/>
              <a:ext cx="749677" cy="576675"/>
            </a:xfrm>
            <a:custGeom>
              <a:avLst/>
              <a:gdLst>
                <a:gd name="connsiteX0" fmla="*/ 24357 w 422201"/>
                <a:gd name="connsiteY0" fmla="*/ 24358 h 324770"/>
                <a:gd name="connsiteX1" fmla="*/ 422526 w 422201"/>
                <a:gd name="connsiteY1" fmla="*/ 24358 h 324770"/>
                <a:gd name="connsiteX2" fmla="*/ 422526 w 422201"/>
                <a:gd name="connsiteY2" fmla="*/ 325744 h 324770"/>
                <a:gd name="connsiteX3" fmla="*/ 24357 w 422201"/>
                <a:gd name="connsiteY3" fmla="*/ 325744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201" h="324770">
                  <a:moveTo>
                    <a:pt x="24357" y="24358"/>
                  </a:moveTo>
                  <a:lnTo>
                    <a:pt x="422526" y="24358"/>
                  </a:lnTo>
                  <a:lnTo>
                    <a:pt x="422526" y="325744"/>
                  </a:lnTo>
                  <a:lnTo>
                    <a:pt x="24357" y="3257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E978AC7-774D-47BC-9045-1289A761F8B3}"/>
                </a:ext>
              </a:extLst>
            </p:cNvPr>
            <p:cNvSpPr/>
            <p:nvPr/>
          </p:nvSpPr>
          <p:spPr>
            <a:xfrm>
              <a:off x="15382791" y="9572319"/>
              <a:ext cx="865012" cy="692010"/>
            </a:xfrm>
            <a:custGeom>
              <a:avLst/>
              <a:gdLst>
                <a:gd name="connsiteX0" fmla="*/ 445910 w 487155"/>
                <a:gd name="connsiteY0" fmla="*/ 372511 h 389724"/>
                <a:gd name="connsiteX1" fmla="*/ 47741 w 487155"/>
                <a:gd name="connsiteY1" fmla="*/ 372511 h 389724"/>
                <a:gd name="connsiteX2" fmla="*/ 24358 w 487155"/>
                <a:gd name="connsiteY2" fmla="*/ 349128 h 389724"/>
                <a:gd name="connsiteX3" fmla="*/ 24358 w 487155"/>
                <a:gd name="connsiteY3" fmla="*/ 47741 h 389724"/>
                <a:gd name="connsiteX4" fmla="*/ 47741 w 487155"/>
                <a:gd name="connsiteY4" fmla="*/ 24358 h 389724"/>
                <a:gd name="connsiteX5" fmla="*/ 445910 w 487155"/>
                <a:gd name="connsiteY5" fmla="*/ 24358 h 389724"/>
                <a:gd name="connsiteX6" fmla="*/ 469618 w 487155"/>
                <a:gd name="connsiteY6" fmla="*/ 47741 h 389724"/>
                <a:gd name="connsiteX7" fmla="*/ 469618 w 487155"/>
                <a:gd name="connsiteY7" fmla="*/ 349128 h 389724"/>
                <a:gd name="connsiteX8" fmla="*/ 445910 w 487155"/>
                <a:gd name="connsiteY8" fmla="*/ 372511 h 389724"/>
                <a:gd name="connsiteX9" fmla="*/ 71125 w 487155"/>
                <a:gd name="connsiteY9" fmla="*/ 325420 h 389724"/>
                <a:gd name="connsiteX10" fmla="*/ 422201 w 487155"/>
                <a:gd name="connsiteY10" fmla="*/ 325420 h 389724"/>
                <a:gd name="connsiteX11" fmla="*/ 422201 w 487155"/>
                <a:gd name="connsiteY11" fmla="*/ 71125 h 389724"/>
                <a:gd name="connsiteX12" fmla="*/ 71125 w 487155"/>
                <a:gd name="connsiteY12" fmla="*/ 71125 h 389724"/>
                <a:gd name="connsiteX13" fmla="*/ 71125 w 487155"/>
                <a:gd name="connsiteY13" fmla="*/ 325420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155" h="389724">
                  <a:moveTo>
                    <a:pt x="445910" y="372511"/>
                  </a:moveTo>
                  <a:lnTo>
                    <a:pt x="47741" y="372511"/>
                  </a:lnTo>
                  <a:cubicBezTo>
                    <a:pt x="34751" y="372511"/>
                    <a:pt x="24358" y="362119"/>
                    <a:pt x="24358" y="349128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lnTo>
                    <a:pt x="445910" y="24358"/>
                  </a:lnTo>
                  <a:cubicBezTo>
                    <a:pt x="458900" y="24358"/>
                    <a:pt x="469618" y="34751"/>
                    <a:pt x="469618" y="47741"/>
                  </a:cubicBezTo>
                  <a:lnTo>
                    <a:pt x="469618" y="349128"/>
                  </a:lnTo>
                  <a:cubicBezTo>
                    <a:pt x="469293" y="362119"/>
                    <a:pt x="458900" y="372511"/>
                    <a:pt x="445910" y="372511"/>
                  </a:cubicBezTo>
                  <a:close/>
                  <a:moveTo>
                    <a:pt x="71125" y="325420"/>
                  </a:moveTo>
                  <a:lnTo>
                    <a:pt x="422201" y="325420"/>
                  </a:lnTo>
                  <a:lnTo>
                    <a:pt x="422201" y="71125"/>
                  </a:lnTo>
                  <a:lnTo>
                    <a:pt x="71125" y="71125"/>
                  </a:lnTo>
                  <a:lnTo>
                    <a:pt x="71125" y="325420"/>
                  </a:ln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71E65-61F8-4687-BF0C-B1F13483EFE0}"/>
                </a:ext>
              </a:extLst>
            </p:cNvPr>
            <p:cNvSpPr/>
            <p:nvPr/>
          </p:nvSpPr>
          <p:spPr>
            <a:xfrm>
              <a:off x="15838940" y="9286867"/>
              <a:ext cx="1730024" cy="1326352"/>
            </a:xfrm>
            <a:custGeom>
              <a:avLst/>
              <a:gdLst>
                <a:gd name="connsiteX0" fmla="*/ 825891 w 974310"/>
                <a:gd name="connsiteY0" fmla="*/ 24358 h 746971"/>
                <a:gd name="connsiteX1" fmla="*/ 363743 w 974310"/>
                <a:gd name="connsiteY1" fmla="*/ 486505 h 746971"/>
                <a:gd name="connsiteX2" fmla="*/ 145822 w 974310"/>
                <a:gd name="connsiteY2" fmla="*/ 268910 h 746971"/>
                <a:gd name="connsiteX3" fmla="*/ 24358 w 974310"/>
                <a:gd name="connsiteY3" fmla="*/ 390048 h 746971"/>
                <a:gd name="connsiteX4" fmla="*/ 242279 w 974310"/>
                <a:gd name="connsiteY4" fmla="*/ 607970 h 746971"/>
                <a:gd name="connsiteX5" fmla="*/ 375434 w 974310"/>
                <a:gd name="connsiteY5" fmla="*/ 741125 h 746971"/>
                <a:gd name="connsiteX6" fmla="*/ 496899 w 974310"/>
                <a:gd name="connsiteY6" fmla="*/ 619661 h 746971"/>
                <a:gd name="connsiteX7" fmla="*/ 959046 w 974310"/>
                <a:gd name="connsiteY7" fmla="*/ 157513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310" h="746971">
                  <a:moveTo>
                    <a:pt x="825891" y="24358"/>
                  </a:moveTo>
                  <a:lnTo>
                    <a:pt x="363743" y="486505"/>
                  </a:lnTo>
                  <a:lnTo>
                    <a:pt x="145822" y="268910"/>
                  </a:lnTo>
                  <a:lnTo>
                    <a:pt x="24358" y="390048"/>
                  </a:lnTo>
                  <a:lnTo>
                    <a:pt x="242279" y="607970"/>
                  </a:lnTo>
                  <a:lnTo>
                    <a:pt x="375434" y="741125"/>
                  </a:lnTo>
                  <a:lnTo>
                    <a:pt x="496899" y="619661"/>
                  </a:lnTo>
                  <a:lnTo>
                    <a:pt x="959046" y="1575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7C23F1-8A4C-42F2-B129-AA4145DF6720}"/>
                </a:ext>
              </a:extLst>
            </p:cNvPr>
            <p:cNvSpPr/>
            <p:nvPr/>
          </p:nvSpPr>
          <p:spPr>
            <a:xfrm>
              <a:off x="15797420" y="9245345"/>
              <a:ext cx="1787691" cy="1441687"/>
            </a:xfrm>
            <a:custGeom>
              <a:avLst/>
              <a:gdLst>
                <a:gd name="connsiteX0" fmla="*/ 398817 w 1006787"/>
                <a:gd name="connsiteY0" fmla="*/ 788217 h 811925"/>
                <a:gd name="connsiteX1" fmla="*/ 382254 w 1006787"/>
                <a:gd name="connsiteY1" fmla="*/ 781397 h 811925"/>
                <a:gd name="connsiteX2" fmla="*/ 31178 w 1006787"/>
                <a:gd name="connsiteY2" fmla="*/ 430321 h 811925"/>
                <a:gd name="connsiteX3" fmla="*/ 31178 w 1006787"/>
                <a:gd name="connsiteY3" fmla="*/ 397194 h 811925"/>
                <a:gd name="connsiteX4" fmla="*/ 152642 w 1006787"/>
                <a:gd name="connsiteY4" fmla="*/ 275730 h 811925"/>
                <a:gd name="connsiteX5" fmla="*/ 186093 w 1006787"/>
                <a:gd name="connsiteY5" fmla="*/ 275730 h 811925"/>
                <a:gd name="connsiteX6" fmla="*/ 387126 w 1006787"/>
                <a:gd name="connsiteY6" fmla="*/ 476763 h 811925"/>
                <a:gd name="connsiteX7" fmla="*/ 832710 w 1006787"/>
                <a:gd name="connsiteY7" fmla="*/ 31178 h 811925"/>
                <a:gd name="connsiteX8" fmla="*/ 865837 w 1006787"/>
                <a:gd name="connsiteY8" fmla="*/ 31178 h 811925"/>
                <a:gd name="connsiteX9" fmla="*/ 998993 w 1006787"/>
                <a:gd name="connsiteY9" fmla="*/ 164334 h 811925"/>
                <a:gd name="connsiteX10" fmla="*/ 998993 w 1006787"/>
                <a:gd name="connsiteY10" fmla="*/ 197785 h 811925"/>
                <a:gd name="connsiteX11" fmla="*/ 415381 w 1006787"/>
                <a:gd name="connsiteY11" fmla="*/ 781397 h 811925"/>
                <a:gd name="connsiteX12" fmla="*/ 398817 w 1006787"/>
                <a:gd name="connsiteY12" fmla="*/ 788217 h 811925"/>
                <a:gd name="connsiteX13" fmla="*/ 81192 w 1006787"/>
                <a:gd name="connsiteY13" fmla="*/ 413432 h 811925"/>
                <a:gd name="connsiteX14" fmla="*/ 398817 w 1006787"/>
                <a:gd name="connsiteY14" fmla="*/ 731382 h 811925"/>
                <a:gd name="connsiteX15" fmla="*/ 949303 w 1006787"/>
                <a:gd name="connsiteY15" fmla="*/ 180896 h 811925"/>
                <a:gd name="connsiteX16" fmla="*/ 849274 w 1006787"/>
                <a:gd name="connsiteY16" fmla="*/ 80868 h 811925"/>
                <a:gd name="connsiteX17" fmla="*/ 403689 w 1006787"/>
                <a:gd name="connsiteY17" fmla="*/ 526452 h 811925"/>
                <a:gd name="connsiteX18" fmla="*/ 370238 w 1006787"/>
                <a:gd name="connsiteY18" fmla="*/ 526452 h 811925"/>
                <a:gd name="connsiteX19" fmla="*/ 169205 w 1006787"/>
                <a:gd name="connsiteY19" fmla="*/ 325420 h 811925"/>
                <a:gd name="connsiteX20" fmla="*/ 81192 w 1006787"/>
                <a:gd name="connsiteY20" fmla="*/ 413432 h 81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6787" h="811925">
                  <a:moveTo>
                    <a:pt x="398817" y="788217"/>
                  </a:moveTo>
                  <a:cubicBezTo>
                    <a:pt x="392971" y="788217"/>
                    <a:pt x="386801" y="785943"/>
                    <a:pt x="382254" y="781397"/>
                  </a:cubicBezTo>
                  <a:lnTo>
                    <a:pt x="31178" y="430321"/>
                  </a:lnTo>
                  <a:cubicBezTo>
                    <a:pt x="22084" y="421227"/>
                    <a:pt x="22084" y="406287"/>
                    <a:pt x="31178" y="397194"/>
                  </a:cubicBezTo>
                  <a:lnTo>
                    <a:pt x="152642" y="275730"/>
                  </a:lnTo>
                  <a:cubicBezTo>
                    <a:pt x="161735" y="266636"/>
                    <a:pt x="176674" y="266636"/>
                    <a:pt x="186093" y="275730"/>
                  </a:cubicBezTo>
                  <a:lnTo>
                    <a:pt x="387126" y="476763"/>
                  </a:lnTo>
                  <a:lnTo>
                    <a:pt x="832710" y="31178"/>
                  </a:lnTo>
                  <a:cubicBezTo>
                    <a:pt x="841804" y="22084"/>
                    <a:pt x="856743" y="22084"/>
                    <a:pt x="865837" y="31178"/>
                  </a:cubicBezTo>
                  <a:lnTo>
                    <a:pt x="998993" y="164334"/>
                  </a:lnTo>
                  <a:cubicBezTo>
                    <a:pt x="1008086" y="173427"/>
                    <a:pt x="1008086" y="188367"/>
                    <a:pt x="998993" y="197785"/>
                  </a:cubicBezTo>
                  <a:lnTo>
                    <a:pt x="415381" y="781397"/>
                  </a:lnTo>
                  <a:cubicBezTo>
                    <a:pt x="410834" y="785619"/>
                    <a:pt x="404988" y="788217"/>
                    <a:pt x="398817" y="788217"/>
                  </a:cubicBezTo>
                  <a:close/>
                  <a:moveTo>
                    <a:pt x="81192" y="413432"/>
                  </a:moveTo>
                  <a:lnTo>
                    <a:pt x="398817" y="731382"/>
                  </a:lnTo>
                  <a:lnTo>
                    <a:pt x="949303" y="180896"/>
                  </a:lnTo>
                  <a:lnTo>
                    <a:pt x="849274" y="80868"/>
                  </a:lnTo>
                  <a:lnTo>
                    <a:pt x="403689" y="526452"/>
                  </a:lnTo>
                  <a:cubicBezTo>
                    <a:pt x="394596" y="535546"/>
                    <a:pt x="379656" y="535546"/>
                    <a:pt x="370238" y="526452"/>
                  </a:cubicBezTo>
                  <a:lnTo>
                    <a:pt x="169205" y="325420"/>
                  </a:lnTo>
                  <a:lnTo>
                    <a:pt x="81192" y="413432"/>
                  </a:ln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53B618-A90B-4BAB-A395-14D404DD190B}"/>
                </a:ext>
              </a:extLst>
            </p:cNvPr>
            <p:cNvSpPr/>
            <p:nvPr/>
          </p:nvSpPr>
          <p:spPr>
            <a:xfrm>
              <a:off x="9130482" y="4620412"/>
              <a:ext cx="634342" cy="1787691"/>
            </a:xfrm>
            <a:custGeom>
              <a:avLst/>
              <a:gdLst>
                <a:gd name="connsiteX0" fmla="*/ 360820 w 357247"/>
                <a:gd name="connsiteY0" fmla="*/ 841805 h 1006787"/>
                <a:gd name="connsiteX1" fmla="*/ 24358 w 357247"/>
                <a:gd name="connsiteY1" fmla="*/ 1005813 h 1006787"/>
                <a:gd name="connsiteX2" fmla="*/ 24358 w 357247"/>
                <a:gd name="connsiteY2" fmla="*/ 188366 h 1006787"/>
                <a:gd name="connsiteX3" fmla="*/ 360820 w 357247"/>
                <a:gd name="connsiteY3" fmla="*/ 24358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006787">
                  <a:moveTo>
                    <a:pt x="360820" y="841805"/>
                  </a:moveTo>
                  <a:lnTo>
                    <a:pt x="24358" y="1005813"/>
                  </a:lnTo>
                  <a:lnTo>
                    <a:pt x="24358" y="188366"/>
                  </a:lnTo>
                  <a:lnTo>
                    <a:pt x="360820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D5D573-84B5-47F0-86F6-AB2A48166507}"/>
                </a:ext>
              </a:extLst>
            </p:cNvPr>
            <p:cNvSpPr/>
            <p:nvPr/>
          </p:nvSpPr>
          <p:spPr>
            <a:xfrm>
              <a:off x="9089537" y="4578621"/>
              <a:ext cx="749677" cy="1903026"/>
            </a:xfrm>
            <a:custGeom>
              <a:avLst/>
              <a:gdLst>
                <a:gd name="connsiteX0" fmla="*/ 47741 w 422201"/>
                <a:gd name="connsiteY0" fmla="*/ 1052732 h 1071741"/>
                <a:gd name="connsiteX1" fmla="*/ 35400 w 422201"/>
                <a:gd name="connsiteY1" fmla="*/ 1049160 h 1071741"/>
                <a:gd name="connsiteX2" fmla="*/ 24358 w 422201"/>
                <a:gd name="connsiteY2" fmla="*/ 1029349 h 1071741"/>
                <a:gd name="connsiteX3" fmla="*/ 24358 w 422201"/>
                <a:gd name="connsiteY3" fmla="*/ 211902 h 1071741"/>
                <a:gd name="connsiteX4" fmla="*/ 37673 w 422201"/>
                <a:gd name="connsiteY4" fmla="*/ 190792 h 1071741"/>
                <a:gd name="connsiteX5" fmla="*/ 373810 w 422201"/>
                <a:gd name="connsiteY5" fmla="*/ 26784 h 1071741"/>
                <a:gd name="connsiteX6" fmla="*/ 396545 w 422201"/>
                <a:gd name="connsiteY6" fmla="*/ 28082 h 1071741"/>
                <a:gd name="connsiteX7" fmla="*/ 407587 w 422201"/>
                <a:gd name="connsiteY7" fmla="*/ 48218 h 1071741"/>
                <a:gd name="connsiteX8" fmla="*/ 407587 w 422201"/>
                <a:gd name="connsiteY8" fmla="*/ 865664 h 1071741"/>
                <a:gd name="connsiteX9" fmla="*/ 394271 w 422201"/>
                <a:gd name="connsiteY9" fmla="*/ 886775 h 1071741"/>
                <a:gd name="connsiteX10" fmla="*/ 58134 w 422201"/>
                <a:gd name="connsiteY10" fmla="*/ 1050784 h 1071741"/>
                <a:gd name="connsiteX11" fmla="*/ 47741 w 422201"/>
                <a:gd name="connsiteY11" fmla="*/ 1052732 h 1071741"/>
                <a:gd name="connsiteX12" fmla="*/ 71125 w 422201"/>
                <a:gd name="connsiteY12" fmla="*/ 226517 h 1071741"/>
                <a:gd name="connsiteX13" fmla="*/ 71125 w 422201"/>
                <a:gd name="connsiteY13" fmla="*/ 991675 h 1071741"/>
                <a:gd name="connsiteX14" fmla="*/ 360495 w 422201"/>
                <a:gd name="connsiteY14" fmla="*/ 850725 h 1071741"/>
                <a:gd name="connsiteX15" fmla="*/ 360495 w 422201"/>
                <a:gd name="connsiteY15" fmla="*/ 85567 h 1071741"/>
                <a:gd name="connsiteX16" fmla="*/ 71125 w 422201"/>
                <a:gd name="connsiteY16" fmla="*/ 226517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1071741">
                  <a:moveTo>
                    <a:pt x="47741" y="1052732"/>
                  </a:moveTo>
                  <a:cubicBezTo>
                    <a:pt x="43519" y="1052732"/>
                    <a:pt x="38972" y="1051433"/>
                    <a:pt x="35400" y="1049160"/>
                  </a:cubicBezTo>
                  <a:cubicBezTo>
                    <a:pt x="28580" y="1044938"/>
                    <a:pt x="24358" y="1037468"/>
                    <a:pt x="24358" y="1029349"/>
                  </a:cubicBezTo>
                  <a:lnTo>
                    <a:pt x="24358" y="211902"/>
                  </a:lnTo>
                  <a:cubicBezTo>
                    <a:pt x="24358" y="202808"/>
                    <a:pt x="29554" y="194689"/>
                    <a:pt x="37673" y="190792"/>
                  </a:cubicBezTo>
                  <a:lnTo>
                    <a:pt x="373810" y="26784"/>
                  </a:lnTo>
                  <a:cubicBezTo>
                    <a:pt x="380955" y="23211"/>
                    <a:pt x="389724" y="23536"/>
                    <a:pt x="396545" y="28082"/>
                  </a:cubicBezTo>
                  <a:cubicBezTo>
                    <a:pt x="403364" y="32305"/>
                    <a:pt x="407587" y="40099"/>
                    <a:pt x="407587" y="48218"/>
                  </a:cubicBezTo>
                  <a:lnTo>
                    <a:pt x="407587" y="865664"/>
                  </a:lnTo>
                  <a:cubicBezTo>
                    <a:pt x="407587" y="874758"/>
                    <a:pt x="402390" y="882877"/>
                    <a:pt x="394271" y="886775"/>
                  </a:cubicBezTo>
                  <a:lnTo>
                    <a:pt x="58134" y="1050784"/>
                  </a:lnTo>
                  <a:cubicBezTo>
                    <a:pt x="54562" y="1052083"/>
                    <a:pt x="50989" y="1052732"/>
                    <a:pt x="47741" y="1052732"/>
                  </a:cubicBezTo>
                  <a:close/>
                  <a:moveTo>
                    <a:pt x="71125" y="226517"/>
                  </a:moveTo>
                  <a:lnTo>
                    <a:pt x="71125" y="991675"/>
                  </a:lnTo>
                  <a:lnTo>
                    <a:pt x="360495" y="850725"/>
                  </a:lnTo>
                  <a:lnTo>
                    <a:pt x="360495" y="85567"/>
                  </a:lnTo>
                  <a:lnTo>
                    <a:pt x="71125" y="226517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7B6789-2C9B-4669-99B0-B4F233A364BF}"/>
                </a:ext>
              </a:extLst>
            </p:cNvPr>
            <p:cNvSpPr/>
            <p:nvPr/>
          </p:nvSpPr>
          <p:spPr>
            <a:xfrm>
              <a:off x="9727917" y="4620412"/>
              <a:ext cx="634342" cy="1787691"/>
            </a:xfrm>
            <a:custGeom>
              <a:avLst/>
              <a:gdLst>
                <a:gd name="connsiteX0" fmla="*/ 360495 w 357247"/>
                <a:gd name="connsiteY0" fmla="*/ 1005813 h 1006787"/>
                <a:gd name="connsiteX1" fmla="*/ 24358 w 357247"/>
                <a:gd name="connsiteY1" fmla="*/ 841805 h 1006787"/>
                <a:gd name="connsiteX2" fmla="*/ 24358 w 357247"/>
                <a:gd name="connsiteY2" fmla="*/ 24358 h 1006787"/>
                <a:gd name="connsiteX3" fmla="*/ 360495 w 357247"/>
                <a:gd name="connsiteY3" fmla="*/ 188366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006787">
                  <a:moveTo>
                    <a:pt x="360495" y="1005813"/>
                  </a:moveTo>
                  <a:lnTo>
                    <a:pt x="24358" y="841805"/>
                  </a:lnTo>
                  <a:lnTo>
                    <a:pt x="24358" y="24358"/>
                  </a:lnTo>
                  <a:lnTo>
                    <a:pt x="360495" y="1883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AF64932-0CD5-414D-B23E-E266EEEA58C2}"/>
                </a:ext>
              </a:extLst>
            </p:cNvPr>
            <p:cNvSpPr/>
            <p:nvPr/>
          </p:nvSpPr>
          <p:spPr>
            <a:xfrm>
              <a:off x="9685820" y="4578234"/>
              <a:ext cx="749677" cy="1903026"/>
            </a:xfrm>
            <a:custGeom>
              <a:avLst/>
              <a:gdLst>
                <a:gd name="connsiteX0" fmla="*/ 384203 w 422201"/>
                <a:gd name="connsiteY0" fmla="*/ 1052951 h 1071741"/>
                <a:gd name="connsiteX1" fmla="*/ 373811 w 422201"/>
                <a:gd name="connsiteY1" fmla="*/ 1050677 h 1071741"/>
                <a:gd name="connsiteX2" fmla="*/ 37673 w 422201"/>
                <a:gd name="connsiteY2" fmla="*/ 886668 h 1071741"/>
                <a:gd name="connsiteX3" fmla="*/ 24358 w 422201"/>
                <a:gd name="connsiteY3" fmla="*/ 865558 h 1071741"/>
                <a:gd name="connsiteX4" fmla="*/ 24358 w 422201"/>
                <a:gd name="connsiteY4" fmla="*/ 48112 h 1071741"/>
                <a:gd name="connsiteX5" fmla="*/ 35400 w 422201"/>
                <a:gd name="connsiteY5" fmla="*/ 27976 h 1071741"/>
                <a:gd name="connsiteX6" fmla="*/ 58134 w 422201"/>
                <a:gd name="connsiteY6" fmla="*/ 26677 h 1071741"/>
                <a:gd name="connsiteX7" fmla="*/ 394271 w 422201"/>
                <a:gd name="connsiteY7" fmla="*/ 190686 h 1071741"/>
                <a:gd name="connsiteX8" fmla="*/ 407587 w 422201"/>
                <a:gd name="connsiteY8" fmla="*/ 211796 h 1071741"/>
                <a:gd name="connsiteX9" fmla="*/ 407587 w 422201"/>
                <a:gd name="connsiteY9" fmla="*/ 1029242 h 1071741"/>
                <a:gd name="connsiteX10" fmla="*/ 396545 w 422201"/>
                <a:gd name="connsiteY10" fmla="*/ 1049053 h 1071741"/>
                <a:gd name="connsiteX11" fmla="*/ 384203 w 422201"/>
                <a:gd name="connsiteY11" fmla="*/ 1052951 h 1071741"/>
                <a:gd name="connsiteX12" fmla="*/ 71450 w 422201"/>
                <a:gd name="connsiteY12" fmla="*/ 850618 h 1071741"/>
                <a:gd name="connsiteX13" fmla="*/ 360495 w 422201"/>
                <a:gd name="connsiteY13" fmla="*/ 991568 h 1071741"/>
                <a:gd name="connsiteX14" fmla="*/ 360495 w 422201"/>
                <a:gd name="connsiteY14" fmla="*/ 226410 h 1071741"/>
                <a:gd name="connsiteX15" fmla="*/ 71450 w 422201"/>
                <a:gd name="connsiteY15" fmla="*/ 85460 h 1071741"/>
                <a:gd name="connsiteX16" fmla="*/ 71450 w 422201"/>
                <a:gd name="connsiteY16" fmla="*/ 850618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1071741">
                  <a:moveTo>
                    <a:pt x="384203" y="1052951"/>
                  </a:moveTo>
                  <a:cubicBezTo>
                    <a:pt x="380631" y="1052951"/>
                    <a:pt x="377058" y="1052301"/>
                    <a:pt x="373811" y="1050677"/>
                  </a:cubicBezTo>
                  <a:lnTo>
                    <a:pt x="37673" y="886668"/>
                  </a:lnTo>
                  <a:cubicBezTo>
                    <a:pt x="29554" y="882771"/>
                    <a:pt x="24358" y="874327"/>
                    <a:pt x="24358" y="865558"/>
                  </a:cubicBezTo>
                  <a:lnTo>
                    <a:pt x="24358" y="48112"/>
                  </a:lnTo>
                  <a:cubicBezTo>
                    <a:pt x="24358" y="39992"/>
                    <a:pt x="28580" y="32523"/>
                    <a:pt x="35400" y="27976"/>
                  </a:cubicBezTo>
                  <a:cubicBezTo>
                    <a:pt x="42220" y="23754"/>
                    <a:pt x="50989" y="23104"/>
                    <a:pt x="58134" y="26677"/>
                  </a:cubicBezTo>
                  <a:lnTo>
                    <a:pt x="394271" y="190686"/>
                  </a:lnTo>
                  <a:cubicBezTo>
                    <a:pt x="402390" y="194583"/>
                    <a:pt x="407587" y="203027"/>
                    <a:pt x="407587" y="211796"/>
                  </a:cubicBezTo>
                  <a:lnTo>
                    <a:pt x="407587" y="1029242"/>
                  </a:lnTo>
                  <a:cubicBezTo>
                    <a:pt x="407587" y="1037361"/>
                    <a:pt x="403364" y="1044831"/>
                    <a:pt x="396545" y="1049053"/>
                  </a:cubicBezTo>
                  <a:cubicBezTo>
                    <a:pt x="392972" y="1051651"/>
                    <a:pt x="388750" y="1052951"/>
                    <a:pt x="384203" y="1052951"/>
                  </a:cubicBezTo>
                  <a:close/>
                  <a:moveTo>
                    <a:pt x="71450" y="850618"/>
                  </a:moveTo>
                  <a:lnTo>
                    <a:pt x="360495" y="991568"/>
                  </a:lnTo>
                  <a:lnTo>
                    <a:pt x="360495" y="226410"/>
                  </a:lnTo>
                  <a:lnTo>
                    <a:pt x="71450" y="85460"/>
                  </a:lnTo>
                  <a:lnTo>
                    <a:pt x="71450" y="850618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6E74EA9-88AA-4EAF-A9BF-1F26E6D9FAED}"/>
                </a:ext>
              </a:extLst>
            </p:cNvPr>
            <p:cNvSpPr/>
            <p:nvPr/>
          </p:nvSpPr>
          <p:spPr>
            <a:xfrm>
              <a:off x="10324775" y="4620412"/>
              <a:ext cx="634342" cy="1787691"/>
            </a:xfrm>
            <a:custGeom>
              <a:avLst/>
              <a:gdLst>
                <a:gd name="connsiteX0" fmla="*/ 360820 w 357247"/>
                <a:gd name="connsiteY0" fmla="*/ 841805 h 1006787"/>
                <a:gd name="connsiteX1" fmla="*/ 24358 w 357247"/>
                <a:gd name="connsiteY1" fmla="*/ 1005813 h 1006787"/>
                <a:gd name="connsiteX2" fmla="*/ 24358 w 357247"/>
                <a:gd name="connsiteY2" fmla="*/ 188366 h 1006787"/>
                <a:gd name="connsiteX3" fmla="*/ 360820 w 357247"/>
                <a:gd name="connsiteY3" fmla="*/ 24358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006787">
                  <a:moveTo>
                    <a:pt x="360820" y="841805"/>
                  </a:moveTo>
                  <a:lnTo>
                    <a:pt x="24358" y="1005813"/>
                  </a:lnTo>
                  <a:lnTo>
                    <a:pt x="24358" y="188366"/>
                  </a:lnTo>
                  <a:lnTo>
                    <a:pt x="360820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4EB0EB-4078-4A83-BD13-84F11AC3F6B9}"/>
                </a:ext>
              </a:extLst>
            </p:cNvPr>
            <p:cNvSpPr/>
            <p:nvPr/>
          </p:nvSpPr>
          <p:spPr>
            <a:xfrm>
              <a:off x="10283254" y="4578621"/>
              <a:ext cx="749677" cy="1903026"/>
            </a:xfrm>
            <a:custGeom>
              <a:avLst/>
              <a:gdLst>
                <a:gd name="connsiteX0" fmla="*/ 47741 w 422201"/>
                <a:gd name="connsiteY0" fmla="*/ 1052732 h 1071741"/>
                <a:gd name="connsiteX1" fmla="*/ 35400 w 422201"/>
                <a:gd name="connsiteY1" fmla="*/ 1049160 h 1071741"/>
                <a:gd name="connsiteX2" fmla="*/ 24358 w 422201"/>
                <a:gd name="connsiteY2" fmla="*/ 1029349 h 1071741"/>
                <a:gd name="connsiteX3" fmla="*/ 24358 w 422201"/>
                <a:gd name="connsiteY3" fmla="*/ 211902 h 1071741"/>
                <a:gd name="connsiteX4" fmla="*/ 37673 w 422201"/>
                <a:gd name="connsiteY4" fmla="*/ 190792 h 1071741"/>
                <a:gd name="connsiteX5" fmla="*/ 373811 w 422201"/>
                <a:gd name="connsiteY5" fmla="*/ 26784 h 1071741"/>
                <a:gd name="connsiteX6" fmla="*/ 396544 w 422201"/>
                <a:gd name="connsiteY6" fmla="*/ 28082 h 1071741"/>
                <a:gd name="connsiteX7" fmla="*/ 407587 w 422201"/>
                <a:gd name="connsiteY7" fmla="*/ 48218 h 1071741"/>
                <a:gd name="connsiteX8" fmla="*/ 407587 w 422201"/>
                <a:gd name="connsiteY8" fmla="*/ 865664 h 1071741"/>
                <a:gd name="connsiteX9" fmla="*/ 394271 w 422201"/>
                <a:gd name="connsiteY9" fmla="*/ 886775 h 1071741"/>
                <a:gd name="connsiteX10" fmla="*/ 58134 w 422201"/>
                <a:gd name="connsiteY10" fmla="*/ 1050784 h 1071741"/>
                <a:gd name="connsiteX11" fmla="*/ 47741 w 422201"/>
                <a:gd name="connsiteY11" fmla="*/ 1052732 h 1071741"/>
                <a:gd name="connsiteX12" fmla="*/ 71450 w 422201"/>
                <a:gd name="connsiteY12" fmla="*/ 226517 h 1071741"/>
                <a:gd name="connsiteX13" fmla="*/ 71450 w 422201"/>
                <a:gd name="connsiteY13" fmla="*/ 991675 h 1071741"/>
                <a:gd name="connsiteX14" fmla="*/ 360820 w 422201"/>
                <a:gd name="connsiteY14" fmla="*/ 850725 h 1071741"/>
                <a:gd name="connsiteX15" fmla="*/ 360820 w 422201"/>
                <a:gd name="connsiteY15" fmla="*/ 85567 h 1071741"/>
                <a:gd name="connsiteX16" fmla="*/ 71450 w 422201"/>
                <a:gd name="connsiteY16" fmla="*/ 226517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1071741">
                  <a:moveTo>
                    <a:pt x="47741" y="1052732"/>
                  </a:moveTo>
                  <a:cubicBezTo>
                    <a:pt x="43520" y="1052732"/>
                    <a:pt x="38973" y="1051433"/>
                    <a:pt x="35400" y="1049160"/>
                  </a:cubicBezTo>
                  <a:cubicBezTo>
                    <a:pt x="28580" y="1044938"/>
                    <a:pt x="24358" y="1037468"/>
                    <a:pt x="24358" y="1029349"/>
                  </a:cubicBezTo>
                  <a:lnTo>
                    <a:pt x="24358" y="211902"/>
                  </a:lnTo>
                  <a:cubicBezTo>
                    <a:pt x="24358" y="202808"/>
                    <a:pt x="29554" y="194689"/>
                    <a:pt x="37673" y="190792"/>
                  </a:cubicBezTo>
                  <a:lnTo>
                    <a:pt x="373811" y="26784"/>
                  </a:lnTo>
                  <a:cubicBezTo>
                    <a:pt x="380956" y="23211"/>
                    <a:pt x="389724" y="23536"/>
                    <a:pt x="396544" y="28082"/>
                  </a:cubicBezTo>
                  <a:cubicBezTo>
                    <a:pt x="403365" y="32305"/>
                    <a:pt x="407587" y="40099"/>
                    <a:pt x="407587" y="48218"/>
                  </a:cubicBezTo>
                  <a:lnTo>
                    <a:pt x="407587" y="865664"/>
                  </a:lnTo>
                  <a:cubicBezTo>
                    <a:pt x="407587" y="874758"/>
                    <a:pt x="402391" y="882877"/>
                    <a:pt x="394271" y="886775"/>
                  </a:cubicBezTo>
                  <a:lnTo>
                    <a:pt x="58134" y="1050784"/>
                  </a:lnTo>
                  <a:cubicBezTo>
                    <a:pt x="54886" y="1052083"/>
                    <a:pt x="51314" y="1052732"/>
                    <a:pt x="47741" y="1052732"/>
                  </a:cubicBezTo>
                  <a:close/>
                  <a:moveTo>
                    <a:pt x="71450" y="226517"/>
                  </a:moveTo>
                  <a:lnTo>
                    <a:pt x="71450" y="991675"/>
                  </a:lnTo>
                  <a:lnTo>
                    <a:pt x="360820" y="850725"/>
                  </a:lnTo>
                  <a:lnTo>
                    <a:pt x="360820" y="85567"/>
                  </a:lnTo>
                  <a:lnTo>
                    <a:pt x="71450" y="226517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2EE633-620E-4273-8545-6689E50D8AF5}"/>
                </a:ext>
              </a:extLst>
            </p:cNvPr>
            <p:cNvSpPr/>
            <p:nvPr/>
          </p:nvSpPr>
          <p:spPr>
            <a:xfrm>
              <a:off x="10922211" y="4620412"/>
              <a:ext cx="634342" cy="1787691"/>
            </a:xfrm>
            <a:custGeom>
              <a:avLst/>
              <a:gdLst>
                <a:gd name="connsiteX0" fmla="*/ 360494 w 357247"/>
                <a:gd name="connsiteY0" fmla="*/ 1005813 h 1006787"/>
                <a:gd name="connsiteX1" fmla="*/ 24358 w 357247"/>
                <a:gd name="connsiteY1" fmla="*/ 841805 h 1006787"/>
                <a:gd name="connsiteX2" fmla="*/ 24358 w 357247"/>
                <a:gd name="connsiteY2" fmla="*/ 24358 h 1006787"/>
                <a:gd name="connsiteX3" fmla="*/ 360494 w 357247"/>
                <a:gd name="connsiteY3" fmla="*/ 188366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006787">
                  <a:moveTo>
                    <a:pt x="360494" y="1005813"/>
                  </a:moveTo>
                  <a:lnTo>
                    <a:pt x="24358" y="841805"/>
                  </a:lnTo>
                  <a:lnTo>
                    <a:pt x="24358" y="24358"/>
                  </a:lnTo>
                  <a:lnTo>
                    <a:pt x="360494" y="1883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7D9554-4953-4679-BC55-AB17C05FE551}"/>
                </a:ext>
              </a:extLst>
            </p:cNvPr>
            <p:cNvSpPr/>
            <p:nvPr/>
          </p:nvSpPr>
          <p:spPr>
            <a:xfrm>
              <a:off x="10880114" y="4578234"/>
              <a:ext cx="749677" cy="1903026"/>
            </a:xfrm>
            <a:custGeom>
              <a:avLst/>
              <a:gdLst>
                <a:gd name="connsiteX0" fmla="*/ 384203 w 422201"/>
                <a:gd name="connsiteY0" fmla="*/ 1052951 h 1071741"/>
                <a:gd name="connsiteX1" fmla="*/ 373811 w 422201"/>
                <a:gd name="connsiteY1" fmla="*/ 1050677 h 1071741"/>
                <a:gd name="connsiteX2" fmla="*/ 37673 w 422201"/>
                <a:gd name="connsiteY2" fmla="*/ 886668 h 1071741"/>
                <a:gd name="connsiteX3" fmla="*/ 24358 w 422201"/>
                <a:gd name="connsiteY3" fmla="*/ 865558 h 1071741"/>
                <a:gd name="connsiteX4" fmla="*/ 24358 w 422201"/>
                <a:gd name="connsiteY4" fmla="*/ 48112 h 1071741"/>
                <a:gd name="connsiteX5" fmla="*/ 35400 w 422201"/>
                <a:gd name="connsiteY5" fmla="*/ 27976 h 1071741"/>
                <a:gd name="connsiteX6" fmla="*/ 58134 w 422201"/>
                <a:gd name="connsiteY6" fmla="*/ 26677 h 1071741"/>
                <a:gd name="connsiteX7" fmla="*/ 394270 w 422201"/>
                <a:gd name="connsiteY7" fmla="*/ 190686 h 1071741"/>
                <a:gd name="connsiteX8" fmla="*/ 407586 w 422201"/>
                <a:gd name="connsiteY8" fmla="*/ 211796 h 1071741"/>
                <a:gd name="connsiteX9" fmla="*/ 407586 w 422201"/>
                <a:gd name="connsiteY9" fmla="*/ 1029242 h 1071741"/>
                <a:gd name="connsiteX10" fmla="*/ 396544 w 422201"/>
                <a:gd name="connsiteY10" fmla="*/ 1049053 h 1071741"/>
                <a:gd name="connsiteX11" fmla="*/ 384203 w 422201"/>
                <a:gd name="connsiteY11" fmla="*/ 1052951 h 1071741"/>
                <a:gd name="connsiteX12" fmla="*/ 71450 w 422201"/>
                <a:gd name="connsiteY12" fmla="*/ 850618 h 1071741"/>
                <a:gd name="connsiteX13" fmla="*/ 360819 w 422201"/>
                <a:gd name="connsiteY13" fmla="*/ 991568 h 1071741"/>
                <a:gd name="connsiteX14" fmla="*/ 360819 w 422201"/>
                <a:gd name="connsiteY14" fmla="*/ 226410 h 1071741"/>
                <a:gd name="connsiteX15" fmla="*/ 71450 w 422201"/>
                <a:gd name="connsiteY15" fmla="*/ 85460 h 1071741"/>
                <a:gd name="connsiteX16" fmla="*/ 71450 w 422201"/>
                <a:gd name="connsiteY16" fmla="*/ 850618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1071741">
                  <a:moveTo>
                    <a:pt x="384203" y="1052951"/>
                  </a:moveTo>
                  <a:cubicBezTo>
                    <a:pt x="380631" y="1052951"/>
                    <a:pt x="377058" y="1052301"/>
                    <a:pt x="373811" y="1050677"/>
                  </a:cubicBezTo>
                  <a:lnTo>
                    <a:pt x="37673" y="886668"/>
                  </a:lnTo>
                  <a:cubicBezTo>
                    <a:pt x="29554" y="882771"/>
                    <a:pt x="24358" y="874327"/>
                    <a:pt x="24358" y="865558"/>
                  </a:cubicBezTo>
                  <a:lnTo>
                    <a:pt x="24358" y="48112"/>
                  </a:lnTo>
                  <a:cubicBezTo>
                    <a:pt x="24358" y="39992"/>
                    <a:pt x="28580" y="32523"/>
                    <a:pt x="35400" y="27976"/>
                  </a:cubicBezTo>
                  <a:cubicBezTo>
                    <a:pt x="42220" y="23754"/>
                    <a:pt x="50989" y="23104"/>
                    <a:pt x="58134" y="26677"/>
                  </a:cubicBezTo>
                  <a:lnTo>
                    <a:pt x="394270" y="190686"/>
                  </a:lnTo>
                  <a:cubicBezTo>
                    <a:pt x="402390" y="194583"/>
                    <a:pt x="407586" y="203027"/>
                    <a:pt x="407586" y="211796"/>
                  </a:cubicBezTo>
                  <a:lnTo>
                    <a:pt x="407586" y="1029242"/>
                  </a:lnTo>
                  <a:cubicBezTo>
                    <a:pt x="407586" y="1037361"/>
                    <a:pt x="403365" y="1044831"/>
                    <a:pt x="396544" y="1049053"/>
                  </a:cubicBezTo>
                  <a:cubicBezTo>
                    <a:pt x="392972" y="1051651"/>
                    <a:pt x="388750" y="1052951"/>
                    <a:pt x="384203" y="1052951"/>
                  </a:cubicBezTo>
                  <a:close/>
                  <a:moveTo>
                    <a:pt x="71450" y="850618"/>
                  </a:moveTo>
                  <a:lnTo>
                    <a:pt x="360819" y="991568"/>
                  </a:lnTo>
                  <a:lnTo>
                    <a:pt x="360819" y="226410"/>
                  </a:lnTo>
                  <a:lnTo>
                    <a:pt x="71450" y="85460"/>
                  </a:lnTo>
                  <a:lnTo>
                    <a:pt x="71450" y="850618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691000-2C9E-4121-8C11-345F39CB85D4}"/>
                </a:ext>
              </a:extLst>
            </p:cNvPr>
            <p:cNvSpPr/>
            <p:nvPr/>
          </p:nvSpPr>
          <p:spPr>
            <a:xfrm>
              <a:off x="9789590" y="3773277"/>
              <a:ext cx="1153349" cy="1730024"/>
            </a:xfrm>
            <a:custGeom>
              <a:avLst/>
              <a:gdLst>
                <a:gd name="connsiteX0" fmla="*/ 642087 w 649540"/>
                <a:gd name="connsiteY0" fmla="*/ 333215 h 974310"/>
                <a:gd name="connsiteX1" fmla="*/ 333232 w 649540"/>
                <a:gd name="connsiteY1" fmla="*/ 24358 h 974310"/>
                <a:gd name="connsiteX2" fmla="*/ 24375 w 649540"/>
                <a:gd name="connsiteY2" fmla="*/ 333215 h 974310"/>
                <a:gd name="connsiteX3" fmla="*/ 333232 w 649540"/>
                <a:gd name="connsiteY3" fmla="*/ 960671 h 974310"/>
                <a:gd name="connsiteX4" fmla="*/ 642087 w 649540"/>
                <a:gd name="connsiteY4" fmla="*/ 333215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540" h="974310">
                  <a:moveTo>
                    <a:pt x="642087" y="333215"/>
                  </a:moveTo>
                  <a:cubicBezTo>
                    <a:pt x="642087" y="162710"/>
                    <a:pt x="503736" y="24358"/>
                    <a:pt x="333232" y="24358"/>
                  </a:cubicBezTo>
                  <a:cubicBezTo>
                    <a:pt x="162727" y="24358"/>
                    <a:pt x="24375" y="162710"/>
                    <a:pt x="24375" y="333215"/>
                  </a:cubicBezTo>
                  <a:cubicBezTo>
                    <a:pt x="24375" y="333215"/>
                    <a:pt x="16581" y="644020"/>
                    <a:pt x="333232" y="960671"/>
                  </a:cubicBezTo>
                  <a:cubicBezTo>
                    <a:pt x="649558" y="644020"/>
                    <a:pt x="642087" y="333215"/>
                    <a:pt x="642087" y="3332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9E5C16-8B71-4465-AC75-221E6A565BF1}"/>
                </a:ext>
              </a:extLst>
            </p:cNvPr>
            <p:cNvSpPr/>
            <p:nvPr/>
          </p:nvSpPr>
          <p:spPr>
            <a:xfrm>
              <a:off x="9747403" y="3731180"/>
              <a:ext cx="1211017" cy="1787691"/>
            </a:xfrm>
            <a:custGeom>
              <a:avLst/>
              <a:gdLst>
                <a:gd name="connsiteX0" fmla="*/ 356666 w 682017"/>
                <a:gd name="connsiteY0" fmla="*/ 1007762 h 1006787"/>
                <a:gd name="connsiteX1" fmla="*/ 340103 w 682017"/>
                <a:gd name="connsiteY1" fmla="*/ 1000941 h 1006787"/>
                <a:gd name="connsiteX2" fmla="*/ 61125 w 682017"/>
                <a:gd name="connsiteY2" fmla="*/ 558930 h 1006787"/>
                <a:gd name="connsiteX3" fmla="*/ 24426 w 682017"/>
                <a:gd name="connsiteY3" fmla="*/ 356597 h 1006787"/>
                <a:gd name="connsiteX4" fmla="*/ 356991 w 682017"/>
                <a:gd name="connsiteY4" fmla="*/ 24358 h 1006787"/>
                <a:gd name="connsiteX5" fmla="*/ 689555 w 682017"/>
                <a:gd name="connsiteY5" fmla="*/ 356597 h 1006787"/>
                <a:gd name="connsiteX6" fmla="*/ 652532 w 682017"/>
                <a:gd name="connsiteY6" fmla="*/ 558930 h 1006787"/>
                <a:gd name="connsiteX7" fmla="*/ 373554 w 682017"/>
                <a:gd name="connsiteY7" fmla="*/ 1000941 h 1006787"/>
                <a:gd name="connsiteX8" fmla="*/ 356666 w 682017"/>
                <a:gd name="connsiteY8" fmla="*/ 1007762 h 1006787"/>
                <a:gd name="connsiteX9" fmla="*/ 356666 w 682017"/>
                <a:gd name="connsiteY9" fmla="*/ 71449 h 1006787"/>
                <a:gd name="connsiteX10" fmla="*/ 71193 w 682017"/>
                <a:gd name="connsiteY10" fmla="*/ 356923 h 1006787"/>
                <a:gd name="connsiteX11" fmla="*/ 71193 w 682017"/>
                <a:gd name="connsiteY11" fmla="*/ 357572 h 1006787"/>
                <a:gd name="connsiteX12" fmla="*/ 106593 w 682017"/>
                <a:gd name="connsiteY12" fmla="*/ 546913 h 1006787"/>
                <a:gd name="connsiteX13" fmla="*/ 356666 w 682017"/>
                <a:gd name="connsiteY13" fmla="*/ 950602 h 1006787"/>
                <a:gd name="connsiteX14" fmla="*/ 606739 w 682017"/>
                <a:gd name="connsiteY14" fmla="*/ 546913 h 1006787"/>
                <a:gd name="connsiteX15" fmla="*/ 642139 w 682017"/>
                <a:gd name="connsiteY15" fmla="*/ 357247 h 1006787"/>
                <a:gd name="connsiteX16" fmla="*/ 642139 w 682017"/>
                <a:gd name="connsiteY16" fmla="*/ 356597 h 1006787"/>
                <a:gd name="connsiteX17" fmla="*/ 356666 w 682017"/>
                <a:gd name="connsiteY17" fmla="*/ 71449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2017" h="1006787">
                  <a:moveTo>
                    <a:pt x="356666" y="1007762"/>
                  </a:moveTo>
                  <a:cubicBezTo>
                    <a:pt x="350495" y="1007762"/>
                    <a:pt x="344325" y="1005164"/>
                    <a:pt x="340103" y="1000941"/>
                  </a:cubicBezTo>
                  <a:cubicBezTo>
                    <a:pt x="173171" y="834010"/>
                    <a:pt x="96200" y="668377"/>
                    <a:pt x="61125" y="558930"/>
                  </a:cubicBezTo>
                  <a:cubicBezTo>
                    <a:pt x="23452" y="442012"/>
                    <a:pt x="24102" y="363093"/>
                    <a:pt x="24426" y="356597"/>
                  </a:cubicBezTo>
                  <a:cubicBezTo>
                    <a:pt x="24426" y="173427"/>
                    <a:pt x="173820" y="24358"/>
                    <a:pt x="356991" y="24358"/>
                  </a:cubicBezTo>
                  <a:cubicBezTo>
                    <a:pt x="540161" y="24358"/>
                    <a:pt x="689555" y="173427"/>
                    <a:pt x="689555" y="356597"/>
                  </a:cubicBezTo>
                  <a:cubicBezTo>
                    <a:pt x="689555" y="363093"/>
                    <a:pt x="690205" y="442012"/>
                    <a:pt x="652532" y="558930"/>
                  </a:cubicBezTo>
                  <a:cubicBezTo>
                    <a:pt x="617456" y="668377"/>
                    <a:pt x="540486" y="834010"/>
                    <a:pt x="373554" y="1000941"/>
                  </a:cubicBezTo>
                  <a:cubicBezTo>
                    <a:pt x="369007" y="1005489"/>
                    <a:pt x="363161" y="1007762"/>
                    <a:pt x="356666" y="1007762"/>
                  </a:cubicBezTo>
                  <a:close/>
                  <a:moveTo>
                    <a:pt x="356666" y="71449"/>
                  </a:moveTo>
                  <a:cubicBezTo>
                    <a:pt x="199153" y="71449"/>
                    <a:pt x="71193" y="199409"/>
                    <a:pt x="71193" y="356923"/>
                  </a:cubicBezTo>
                  <a:cubicBezTo>
                    <a:pt x="71193" y="357247"/>
                    <a:pt x="71193" y="357247"/>
                    <a:pt x="71193" y="357572"/>
                  </a:cubicBezTo>
                  <a:cubicBezTo>
                    <a:pt x="71193" y="358221"/>
                    <a:pt x="69894" y="434218"/>
                    <a:pt x="106593" y="546913"/>
                  </a:cubicBezTo>
                  <a:cubicBezTo>
                    <a:pt x="139070" y="647267"/>
                    <a:pt x="208895" y="797311"/>
                    <a:pt x="356666" y="950602"/>
                  </a:cubicBezTo>
                  <a:cubicBezTo>
                    <a:pt x="504761" y="796986"/>
                    <a:pt x="574262" y="646942"/>
                    <a:pt x="606739" y="546913"/>
                  </a:cubicBezTo>
                  <a:cubicBezTo>
                    <a:pt x="643439" y="434218"/>
                    <a:pt x="642139" y="358221"/>
                    <a:pt x="642139" y="357247"/>
                  </a:cubicBezTo>
                  <a:cubicBezTo>
                    <a:pt x="642139" y="356923"/>
                    <a:pt x="642139" y="356923"/>
                    <a:pt x="642139" y="356597"/>
                  </a:cubicBezTo>
                  <a:cubicBezTo>
                    <a:pt x="642139" y="199409"/>
                    <a:pt x="514180" y="71449"/>
                    <a:pt x="356666" y="71449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63ECCE-15B8-4166-B41C-E1C933BF2E59}"/>
                </a:ext>
              </a:extLst>
            </p:cNvPr>
            <p:cNvSpPr/>
            <p:nvPr/>
          </p:nvSpPr>
          <p:spPr>
            <a:xfrm>
              <a:off x="10113135" y="4096215"/>
              <a:ext cx="519007" cy="519007"/>
            </a:xfrm>
            <a:custGeom>
              <a:avLst/>
              <a:gdLst>
                <a:gd name="connsiteX0" fmla="*/ 277029 w 292293"/>
                <a:gd name="connsiteY0" fmla="*/ 150693 h 292293"/>
                <a:gd name="connsiteX1" fmla="*/ 150693 w 292293"/>
                <a:gd name="connsiteY1" fmla="*/ 277029 h 292293"/>
                <a:gd name="connsiteX2" fmla="*/ 24358 w 292293"/>
                <a:gd name="connsiteY2" fmla="*/ 150693 h 292293"/>
                <a:gd name="connsiteX3" fmla="*/ 150693 w 292293"/>
                <a:gd name="connsiteY3" fmla="*/ 24358 h 292293"/>
                <a:gd name="connsiteX4" fmla="*/ 277029 w 292293"/>
                <a:gd name="connsiteY4" fmla="*/ 150693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293" h="292293">
                  <a:moveTo>
                    <a:pt x="277029" y="150693"/>
                  </a:moveTo>
                  <a:cubicBezTo>
                    <a:pt x="277029" y="220519"/>
                    <a:pt x="220519" y="277029"/>
                    <a:pt x="150693" y="277029"/>
                  </a:cubicBezTo>
                  <a:cubicBezTo>
                    <a:pt x="80868" y="277029"/>
                    <a:pt x="24358" y="220519"/>
                    <a:pt x="24358" y="150693"/>
                  </a:cubicBezTo>
                  <a:cubicBezTo>
                    <a:pt x="24358" y="80868"/>
                    <a:pt x="80868" y="24358"/>
                    <a:pt x="150693" y="24358"/>
                  </a:cubicBezTo>
                  <a:cubicBezTo>
                    <a:pt x="220519" y="24358"/>
                    <a:pt x="277029" y="80868"/>
                    <a:pt x="277029" y="150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504FCD0-E341-4F7A-B7DF-1CC00F512797}"/>
                </a:ext>
              </a:extLst>
            </p:cNvPr>
            <p:cNvSpPr/>
            <p:nvPr/>
          </p:nvSpPr>
          <p:spPr>
            <a:xfrm>
              <a:off x="10071615" y="4054695"/>
              <a:ext cx="576675" cy="576675"/>
            </a:xfrm>
            <a:custGeom>
              <a:avLst/>
              <a:gdLst>
                <a:gd name="connsiteX0" fmla="*/ 174077 w 324770"/>
                <a:gd name="connsiteY0" fmla="*/ 323796 h 324770"/>
                <a:gd name="connsiteX1" fmla="*/ 24358 w 324770"/>
                <a:gd name="connsiteY1" fmla="*/ 174077 h 324770"/>
                <a:gd name="connsiteX2" fmla="*/ 174077 w 324770"/>
                <a:gd name="connsiteY2" fmla="*/ 24358 h 324770"/>
                <a:gd name="connsiteX3" fmla="*/ 323796 w 324770"/>
                <a:gd name="connsiteY3" fmla="*/ 174077 h 324770"/>
                <a:gd name="connsiteX4" fmla="*/ 174077 w 324770"/>
                <a:gd name="connsiteY4" fmla="*/ 323796 h 324770"/>
                <a:gd name="connsiteX5" fmla="*/ 174077 w 324770"/>
                <a:gd name="connsiteY5" fmla="*/ 71125 h 324770"/>
                <a:gd name="connsiteX6" fmla="*/ 71449 w 324770"/>
                <a:gd name="connsiteY6" fmla="*/ 173752 h 324770"/>
                <a:gd name="connsiteX7" fmla="*/ 174077 w 324770"/>
                <a:gd name="connsiteY7" fmla="*/ 276379 h 324770"/>
                <a:gd name="connsiteX8" fmla="*/ 276704 w 324770"/>
                <a:gd name="connsiteY8" fmla="*/ 173752 h 324770"/>
                <a:gd name="connsiteX9" fmla="*/ 174077 w 324770"/>
                <a:gd name="connsiteY9" fmla="*/ 71125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770" h="324770">
                  <a:moveTo>
                    <a:pt x="174077" y="323796"/>
                  </a:moveTo>
                  <a:cubicBezTo>
                    <a:pt x="91585" y="323796"/>
                    <a:pt x="24358" y="256568"/>
                    <a:pt x="24358" y="174077"/>
                  </a:cubicBezTo>
                  <a:cubicBezTo>
                    <a:pt x="24358" y="91585"/>
                    <a:pt x="91585" y="24358"/>
                    <a:pt x="174077" y="24358"/>
                  </a:cubicBezTo>
                  <a:cubicBezTo>
                    <a:pt x="256569" y="24358"/>
                    <a:pt x="323796" y="91585"/>
                    <a:pt x="323796" y="174077"/>
                  </a:cubicBezTo>
                  <a:cubicBezTo>
                    <a:pt x="324120" y="256568"/>
                    <a:pt x="256893" y="323796"/>
                    <a:pt x="174077" y="323796"/>
                  </a:cubicBezTo>
                  <a:close/>
                  <a:moveTo>
                    <a:pt x="174077" y="71125"/>
                  </a:moveTo>
                  <a:cubicBezTo>
                    <a:pt x="117567" y="71125"/>
                    <a:pt x="71449" y="117242"/>
                    <a:pt x="71449" y="173752"/>
                  </a:cubicBezTo>
                  <a:cubicBezTo>
                    <a:pt x="71449" y="230262"/>
                    <a:pt x="117567" y="276379"/>
                    <a:pt x="174077" y="276379"/>
                  </a:cubicBezTo>
                  <a:cubicBezTo>
                    <a:pt x="230587" y="276379"/>
                    <a:pt x="276704" y="230262"/>
                    <a:pt x="276704" y="173752"/>
                  </a:cubicBezTo>
                  <a:cubicBezTo>
                    <a:pt x="277029" y="117242"/>
                    <a:pt x="230912" y="71125"/>
                    <a:pt x="174077" y="71125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11F8954-926D-4F01-825D-F936A1CC97B2}"/>
                </a:ext>
              </a:extLst>
            </p:cNvPr>
            <p:cNvSpPr/>
            <p:nvPr/>
          </p:nvSpPr>
          <p:spPr>
            <a:xfrm>
              <a:off x="14589863" y="3851128"/>
              <a:ext cx="2422035" cy="2710372"/>
            </a:xfrm>
            <a:custGeom>
              <a:avLst/>
              <a:gdLst>
                <a:gd name="connsiteX0" fmla="*/ 1176318 w 1364034"/>
                <a:gd name="connsiteY0" fmla="*/ 847000 h 1526419"/>
                <a:gd name="connsiteX1" fmla="*/ 693385 w 1364034"/>
                <a:gd name="connsiteY1" fmla="*/ 1329934 h 1526419"/>
                <a:gd name="connsiteX2" fmla="*/ 210451 w 1364034"/>
                <a:gd name="connsiteY2" fmla="*/ 847000 h 1526419"/>
                <a:gd name="connsiteX3" fmla="*/ 693385 w 1364034"/>
                <a:gd name="connsiteY3" fmla="*/ 364067 h 1526419"/>
                <a:gd name="connsiteX4" fmla="*/ 693385 w 1364034"/>
                <a:gd name="connsiteY4" fmla="*/ 505017 h 1526419"/>
                <a:gd name="connsiteX5" fmla="*/ 1001592 w 1364034"/>
                <a:gd name="connsiteY5" fmla="*/ 264687 h 1526419"/>
                <a:gd name="connsiteX6" fmla="*/ 693385 w 1364034"/>
                <a:gd name="connsiteY6" fmla="*/ 24358 h 1526419"/>
                <a:gd name="connsiteX7" fmla="*/ 693385 w 1364034"/>
                <a:gd name="connsiteY7" fmla="*/ 177974 h 1526419"/>
                <a:gd name="connsiteX8" fmla="*/ 24358 w 1364034"/>
                <a:gd name="connsiteY8" fmla="*/ 847000 h 1526419"/>
                <a:gd name="connsiteX9" fmla="*/ 693385 w 1364034"/>
                <a:gd name="connsiteY9" fmla="*/ 1516027 h 1526419"/>
                <a:gd name="connsiteX10" fmla="*/ 1362411 w 1364034"/>
                <a:gd name="connsiteY10" fmla="*/ 847000 h 1526419"/>
                <a:gd name="connsiteX11" fmla="*/ 1176318 w 1364034"/>
                <a:gd name="connsiteY11" fmla="*/ 847000 h 15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4034" h="1526419">
                  <a:moveTo>
                    <a:pt x="1176318" y="847000"/>
                  </a:moveTo>
                  <a:cubicBezTo>
                    <a:pt x="1176318" y="1113637"/>
                    <a:pt x="960021" y="1329934"/>
                    <a:pt x="693385" y="1329934"/>
                  </a:cubicBezTo>
                  <a:cubicBezTo>
                    <a:pt x="426748" y="1329934"/>
                    <a:pt x="210451" y="1113637"/>
                    <a:pt x="210451" y="847000"/>
                  </a:cubicBezTo>
                  <a:cubicBezTo>
                    <a:pt x="210451" y="580364"/>
                    <a:pt x="426748" y="364067"/>
                    <a:pt x="693385" y="364067"/>
                  </a:cubicBezTo>
                  <a:lnTo>
                    <a:pt x="693385" y="505017"/>
                  </a:lnTo>
                  <a:lnTo>
                    <a:pt x="1001592" y="264687"/>
                  </a:lnTo>
                  <a:lnTo>
                    <a:pt x="693385" y="24358"/>
                  </a:lnTo>
                  <a:lnTo>
                    <a:pt x="693385" y="177974"/>
                  </a:lnTo>
                  <a:cubicBezTo>
                    <a:pt x="323796" y="177974"/>
                    <a:pt x="24358" y="477412"/>
                    <a:pt x="24358" y="847000"/>
                  </a:cubicBezTo>
                  <a:cubicBezTo>
                    <a:pt x="24358" y="1216589"/>
                    <a:pt x="323796" y="1516027"/>
                    <a:pt x="693385" y="1516027"/>
                  </a:cubicBezTo>
                  <a:cubicBezTo>
                    <a:pt x="1062973" y="1516027"/>
                    <a:pt x="1362411" y="1216589"/>
                    <a:pt x="1362411" y="847000"/>
                  </a:cubicBezTo>
                  <a:lnTo>
                    <a:pt x="1176318" y="847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51D5CA-FD2E-4FC1-9FC7-36D25376594B}"/>
                </a:ext>
              </a:extLst>
            </p:cNvPr>
            <p:cNvSpPr/>
            <p:nvPr/>
          </p:nvSpPr>
          <p:spPr>
            <a:xfrm>
              <a:off x="14548341" y="3808877"/>
              <a:ext cx="2537370" cy="2768040"/>
            </a:xfrm>
            <a:custGeom>
              <a:avLst/>
              <a:gdLst>
                <a:gd name="connsiteX0" fmla="*/ 717093 w 1428988"/>
                <a:gd name="connsiteY0" fmla="*/ 1563205 h 1558896"/>
                <a:gd name="connsiteX1" fmla="*/ 227339 w 1428988"/>
                <a:gd name="connsiteY1" fmla="*/ 1360223 h 1558896"/>
                <a:gd name="connsiteX2" fmla="*/ 24358 w 1428988"/>
                <a:gd name="connsiteY2" fmla="*/ 870470 h 1558896"/>
                <a:gd name="connsiteX3" fmla="*/ 227339 w 1428988"/>
                <a:gd name="connsiteY3" fmla="*/ 380717 h 1558896"/>
                <a:gd name="connsiteX4" fmla="*/ 693385 w 1428988"/>
                <a:gd name="connsiteY4" fmla="*/ 178385 h 1558896"/>
                <a:gd name="connsiteX5" fmla="*/ 693385 w 1428988"/>
                <a:gd name="connsiteY5" fmla="*/ 47828 h 1558896"/>
                <a:gd name="connsiteX6" fmla="*/ 706700 w 1428988"/>
                <a:gd name="connsiteY6" fmla="*/ 26717 h 1558896"/>
                <a:gd name="connsiteX7" fmla="*/ 731383 w 1428988"/>
                <a:gd name="connsiteY7" fmla="*/ 29315 h 1558896"/>
                <a:gd name="connsiteX8" fmla="*/ 1039590 w 1428988"/>
                <a:gd name="connsiteY8" fmla="*/ 269645 h 1558896"/>
                <a:gd name="connsiteX9" fmla="*/ 1048683 w 1428988"/>
                <a:gd name="connsiteY9" fmla="*/ 288157 h 1558896"/>
                <a:gd name="connsiteX10" fmla="*/ 1039590 w 1428988"/>
                <a:gd name="connsiteY10" fmla="*/ 306669 h 1558896"/>
                <a:gd name="connsiteX11" fmla="*/ 731383 w 1428988"/>
                <a:gd name="connsiteY11" fmla="*/ 546999 h 1558896"/>
                <a:gd name="connsiteX12" fmla="*/ 706700 w 1428988"/>
                <a:gd name="connsiteY12" fmla="*/ 549597 h 1558896"/>
                <a:gd name="connsiteX13" fmla="*/ 693385 w 1428988"/>
                <a:gd name="connsiteY13" fmla="*/ 528488 h 1558896"/>
                <a:gd name="connsiteX14" fmla="*/ 693385 w 1428988"/>
                <a:gd name="connsiteY14" fmla="*/ 411570 h 1558896"/>
                <a:gd name="connsiteX15" fmla="*/ 257543 w 1428988"/>
                <a:gd name="connsiteY15" fmla="*/ 870145 h 1558896"/>
                <a:gd name="connsiteX16" fmla="*/ 716768 w 1428988"/>
                <a:gd name="connsiteY16" fmla="*/ 1329371 h 1558896"/>
                <a:gd name="connsiteX17" fmla="*/ 1175994 w 1428988"/>
                <a:gd name="connsiteY17" fmla="*/ 870145 h 1558896"/>
                <a:gd name="connsiteX18" fmla="*/ 1199377 w 1428988"/>
                <a:gd name="connsiteY18" fmla="*/ 846762 h 1558896"/>
                <a:gd name="connsiteX19" fmla="*/ 1385470 w 1428988"/>
                <a:gd name="connsiteY19" fmla="*/ 846762 h 1558896"/>
                <a:gd name="connsiteX20" fmla="*/ 1408853 w 1428988"/>
                <a:gd name="connsiteY20" fmla="*/ 870145 h 1558896"/>
                <a:gd name="connsiteX21" fmla="*/ 1205872 w 1428988"/>
                <a:gd name="connsiteY21" fmla="*/ 1359898 h 1558896"/>
                <a:gd name="connsiteX22" fmla="*/ 717093 w 1428988"/>
                <a:gd name="connsiteY22" fmla="*/ 1563205 h 1558896"/>
                <a:gd name="connsiteX23" fmla="*/ 740477 w 1428988"/>
                <a:gd name="connsiteY23" fmla="*/ 96543 h 1558896"/>
                <a:gd name="connsiteX24" fmla="*/ 740477 w 1428988"/>
                <a:gd name="connsiteY24" fmla="*/ 202093 h 1558896"/>
                <a:gd name="connsiteX25" fmla="*/ 717093 w 1428988"/>
                <a:gd name="connsiteY25" fmla="*/ 225476 h 1558896"/>
                <a:gd name="connsiteX26" fmla="*/ 71775 w 1428988"/>
                <a:gd name="connsiteY26" fmla="*/ 870795 h 1558896"/>
                <a:gd name="connsiteX27" fmla="*/ 717093 w 1428988"/>
                <a:gd name="connsiteY27" fmla="*/ 1516114 h 1558896"/>
                <a:gd name="connsiteX28" fmla="*/ 1362086 w 1428988"/>
                <a:gd name="connsiteY28" fmla="*/ 894178 h 1558896"/>
                <a:gd name="connsiteX29" fmla="*/ 1222760 w 1428988"/>
                <a:gd name="connsiteY29" fmla="*/ 894178 h 1558896"/>
                <a:gd name="connsiteX30" fmla="*/ 717093 w 1428988"/>
                <a:gd name="connsiteY30" fmla="*/ 1377112 h 1558896"/>
                <a:gd name="connsiteX31" fmla="*/ 210777 w 1428988"/>
                <a:gd name="connsiteY31" fmla="*/ 870795 h 1558896"/>
                <a:gd name="connsiteX32" fmla="*/ 717093 w 1428988"/>
                <a:gd name="connsiteY32" fmla="*/ 364478 h 1558896"/>
                <a:gd name="connsiteX33" fmla="*/ 740477 w 1428988"/>
                <a:gd name="connsiteY33" fmla="*/ 387861 h 1558896"/>
                <a:gd name="connsiteX34" fmla="*/ 740477 w 1428988"/>
                <a:gd name="connsiteY34" fmla="*/ 480746 h 1558896"/>
                <a:gd name="connsiteX35" fmla="*/ 986977 w 1428988"/>
                <a:gd name="connsiteY35" fmla="*/ 288482 h 1558896"/>
                <a:gd name="connsiteX36" fmla="*/ 740477 w 1428988"/>
                <a:gd name="connsiteY36" fmla="*/ 96543 h 155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988" h="1558896">
                  <a:moveTo>
                    <a:pt x="717093" y="1563205"/>
                  </a:moveTo>
                  <a:cubicBezTo>
                    <a:pt x="531974" y="1563205"/>
                    <a:pt x="358221" y="1491106"/>
                    <a:pt x="227339" y="1360223"/>
                  </a:cubicBezTo>
                  <a:cubicBezTo>
                    <a:pt x="96457" y="1229341"/>
                    <a:pt x="24358" y="1055589"/>
                    <a:pt x="24358" y="870470"/>
                  </a:cubicBezTo>
                  <a:cubicBezTo>
                    <a:pt x="24358" y="685351"/>
                    <a:pt x="96457" y="511599"/>
                    <a:pt x="227339" y="380717"/>
                  </a:cubicBezTo>
                  <a:cubicBezTo>
                    <a:pt x="352701" y="255356"/>
                    <a:pt x="517360" y="184231"/>
                    <a:pt x="693385" y="178385"/>
                  </a:cubicBezTo>
                  <a:lnTo>
                    <a:pt x="693385" y="47828"/>
                  </a:lnTo>
                  <a:cubicBezTo>
                    <a:pt x="693385" y="38734"/>
                    <a:pt x="698581" y="30614"/>
                    <a:pt x="706700" y="26717"/>
                  </a:cubicBezTo>
                  <a:cubicBezTo>
                    <a:pt x="714819" y="22820"/>
                    <a:pt x="724563" y="23794"/>
                    <a:pt x="731383" y="29315"/>
                  </a:cubicBezTo>
                  <a:lnTo>
                    <a:pt x="1039590" y="269645"/>
                  </a:lnTo>
                  <a:cubicBezTo>
                    <a:pt x="1045435" y="274192"/>
                    <a:pt x="1048683" y="281012"/>
                    <a:pt x="1048683" y="288157"/>
                  </a:cubicBezTo>
                  <a:cubicBezTo>
                    <a:pt x="1048683" y="295302"/>
                    <a:pt x="1045435" y="302122"/>
                    <a:pt x="1039590" y="306669"/>
                  </a:cubicBezTo>
                  <a:lnTo>
                    <a:pt x="731383" y="546999"/>
                  </a:lnTo>
                  <a:cubicBezTo>
                    <a:pt x="724238" y="552520"/>
                    <a:pt x="714819" y="553494"/>
                    <a:pt x="706700" y="549597"/>
                  </a:cubicBezTo>
                  <a:cubicBezTo>
                    <a:pt x="698581" y="545700"/>
                    <a:pt x="693385" y="537581"/>
                    <a:pt x="693385" y="528488"/>
                  </a:cubicBezTo>
                  <a:lnTo>
                    <a:pt x="693385" y="411570"/>
                  </a:lnTo>
                  <a:cubicBezTo>
                    <a:pt x="451106" y="423911"/>
                    <a:pt x="257543" y="624944"/>
                    <a:pt x="257543" y="870145"/>
                  </a:cubicBezTo>
                  <a:cubicBezTo>
                    <a:pt x="257543" y="1123466"/>
                    <a:pt x="463448" y="1329371"/>
                    <a:pt x="716768" y="1329371"/>
                  </a:cubicBezTo>
                  <a:cubicBezTo>
                    <a:pt x="970089" y="1329371"/>
                    <a:pt x="1175994" y="1123466"/>
                    <a:pt x="1175994" y="870145"/>
                  </a:cubicBezTo>
                  <a:cubicBezTo>
                    <a:pt x="1175994" y="857155"/>
                    <a:pt x="1186385" y="846762"/>
                    <a:pt x="1199377" y="846762"/>
                  </a:cubicBezTo>
                  <a:lnTo>
                    <a:pt x="1385470" y="846762"/>
                  </a:lnTo>
                  <a:cubicBezTo>
                    <a:pt x="1398461" y="846762"/>
                    <a:pt x="1408853" y="857155"/>
                    <a:pt x="1408853" y="870145"/>
                  </a:cubicBezTo>
                  <a:cubicBezTo>
                    <a:pt x="1408853" y="1054940"/>
                    <a:pt x="1336754" y="1229016"/>
                    <a:pt x="1205872" y="1359898"/>
                  </a:cubicBezTo>
                  <a:cubicBezTo>
                    <a:pt x="1075964" y="1491431"/>
                    <a:pt x="901887" y="1563205"/>
                    <a:pt x="717093" y="1563205"/>
                  </a:cubicBezTo>
                  <a:close/>
                  <a:moveTo>
                    <a:pt x="740477" y="96543"/>
                  </a:moveTo>
                  <a:lnTo>
                    <a:pt x="740477" y="202093"/>
                  </a:lnTo>
                  <a:cubicBezTo>
                    <a:pt x="740477" y="215084"/>
                    <a:pt x="730084" y="225476"/>
                    <a:pt x="717093" y="225476"/>
                  </a:cubicBezTo>
                  <a:cubicBezTo>
                    <a:pt x="361145" y="225476"/>
                    <a:pt x="71775" y="515172"/>
                    <a:pt x="71775" y="870795"/>
                  </a:cubicBezTo>
                  <a:cubicBezTo>
                    <a:pt x="71775" y="1226743"/>
                    <a:pt x="361469" y="1516114"/>
                    <a:pt x="717093" y="1516114"/>
                  </a:cubicBezTo>
                  <a:cubicBezTo>
                    <a:pt x="1064922" y="1516114"/>
                    <a:pt x="1349746" y="1239409"/>
                    <a:pt x="1362086" y="894178"/>
                  </a:cubicBezTo>
                  <a:lnTo>
                    <a:pt x="1222760" y="894178"/>
                  </a:lnTo>
                  <a:cubicBezTo>
                    <a:pt x="1210419" y="1162439"/>
                    <a:pt x="988276" y="1377112"/>
                    <a:pt x="717093" y="1377112"/>
                  </a:cubicBezTo>
                  <a:cubicBezTo>
                    <a:pt x="437791" y="1377112"/>
                    <a:pt x="210777" y="1150097"/>
                    <a:pt x="210777" y="870795"/>
                  </a:cubicBezTo>
                  <a:cubicBezTo>
                    <a:pt x="210777" y="591493"/>
                    <a:pt x="437791" y="364478"/>
                    <a:pt x="717093" y="364478"/>
                  </a:cubicBezTo>
                  <a:cubicBezTo>
                    <a:pt x="730084" y="364478"/>
                    <a:pt x="740477" y="374871"/>
                    <a:pt x="740477" y="387861"/>
                  </a:cubicBezTo>
                  <a:lnTo>
                    <a:pt x="740477" y="480746"/>
                  </a:lnTo>
                  <a:lnTo>
                    <a:pt x="986977" y="288482"/>
                  </a:lnTo>
                  <a:lnTo>
                    <a:pt x="740477" y="96543"/>
                  </a:ln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45B42AA-2DEB-47E8-8060-C37041150C3A}"/>
                </a:ext>
              </a:extLst>
            </p:cNvPr>
            <p:cNvSpPr/>
            <p:nvPr/>
          </p:nvSpPr>
          <p:spPr>
            <a:xfrm>
              <a:off x="15376448" y="4999865"/>
              <a:ext cx="461340" cy="576675"/>
            </a:xfrm>
            <a:custGeom>
              <a:avLst/>
              <a:gdLst>
                <a:gd name="connsiteX0" fmla="*/ 245201 w 259816"/>
                <a:gd name="connsiteY0" fmla="*/ 328342 h 324770"/>
                <a:gd name="connsiteX1" fmla="*/ 27606 w 259816"/>
                <a:gd name="connsiteY1" fmla="*/ 328342 h 324770"/>
                <a:gd name="connsiteX2" fmla="*/ 27606 w 259816"/>
                <a:gd name="connsiteY2" fmla="*/ 275079 h 324770"/>
                <a:gd name="connsiteX3" fmla="*/ 101003 w 259816"/>
                <a:gd name="connsiteY3" fmla="*/ 201032 h 324770"/>
                <a:gd name="connsiteX4" fmla="*/ 141924 w 259816"/>
                <a:gd name="connsiteY4" fmla="*/ 156214 h 324770"/>
                <a:gd name="connsiteX5" fmla="*/ 155240 w 259816"/>
                <a:gd name="connsiteY5" fmla="*/ 135754 h 324770"/>
                <a:gd name="connsiteX6" fmla="*/ 159137 w 259816"/>
                <a:gd name="connsiteY6" fmla="*/ 117567 h 324770"/>
                <a:gd name="connsiteX7" fmla="*/ 151667 w 259816"/>
                <a:gd name="connsiteY7" fmla="*/ 99055 h 324770"/>
                <a:gd name="connsiteX8" fmla="*/ 130233 w 259816"/>
                <a:gd name="connsiteY8" fmla="*/ 92235 h 324770"/>
                <a:gd name="connsiteX9" fmla="*/ 101653 w 259816"/>
                <a:gd name="connsiteY9" fmla="*/ 100354 h 324770"/>
                <a:gd name="connsiteX10" fmla="*/ 68851 w 259816"/>
                <a:gd name="connsiteY10" fmla="*/ 124387 h 324770"/>
                <a:gd name="connsiteX11" fmla="*/ 24358 w 259816"/>
                <a:gd name="connsiteY11" fmla="*/ 72423 h 324770"/>
                <a:gd name="connsiteX12" fmla="*/ 63331 w 259816"/>
                <a:gd name="connsiteY12" fmla="*/ 42869 h 324770"/>
                <a:gd name="connsiteX13" fmla="*/ 97756 w 259816"/>
                <a:gd name="connsiteY13" fmla="*/ 29229 h 324770"/>
                <a:gd name="connsiteX14" fmla="*/ 139651 w 259816"/>
                <a:gd name="connsiteY14" fmla="*/ 24358 h 324770"/>
                <a:gd name="connsiteX15" fmla="*/ 191614 w 259816"/>
                <a:gd name="connsiteY15" fmla="*/ 34750 h 324770"/>
                <a:gd name="connsiteX16" fmla="*/ 227014 w 259816"/>
                <a:gd name="connsiteY16" fmla="*/ 63979 h 324770"/>
                <a:gd name="connsiteX17" fmla="*/ 239681 w 259816"/>
                <a:gd name="connsiteY17" fmla="*/ 106525 h 324770"/>
                <a:gd name="connsiteX18" fmla="*/ 235458 w 259816"/>
                <a:gd name="connsiteY18" fmla="*/ 139002 h 324770"/>
                <a:gd name="connsiteX19" fmla="*/ 221818 w 259816"/>
                <a:gd name="connsiteY19" fmla="*/ 168555 h 324770"/>
                <a:gd name="connsiteX20" fmla="*/ 197460 w 259816"/>
                <a:gd name="connsiteY20" fmla="*/ 199083 h 324770"/>
                <a:gd name="connsiteX21" fmla="*/ 132182 w 259816"/>
                <a:gd name="connsiteY21" fmla="*/ 259816 h 324770"/>
                <a:gd name="connsiteX22" fmla="*/ 132182 w 259816"/>
                <a:gd name="connsiteY22" fmla="*/ 261765 h 324770"/>
                <a:gd name="connsiteX23" fmla="*/ 245526 w 259816"/>
                <a:gd name="connsiteY23" fmla="*/ 261765 h 324770"/>
                <a:gd name="connsiteX24" fmla="*/ 245526 w 259816"/>
                <a:gd name="connsiteY24" fmla="*/ 328342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9816" h="324770">
                  <a:moveTo>
                    <a:pt x="245201" y="328342"/>
                  </a:moveTo>
                  <a:lnTo>
                    <a:pt x="27606" y="328342"/>
                  </a:lnTo>
                  <a:lnTo>
                    <a:pt x="27606" y="275079"/>
                  </a:lnTo>
                  <a:lnTo>
                    <a:pt x="101003" y="201032"/>
                  </a:lnTo>
                  <a:cubicBezTo>
                    <a:pt x="121789" y="179273"/>
                    <a:pt x="135429" y="164334"/>
                    <a:pt x="141924" y="156214"/>
                  </a:cubicBezTo>
                  <a:cubicBezTo>
                    <a:pt x="148420" y="148095"/>
                    <a:pt x="152966" y="141274"/>
                    <a:pt x="155240" y="135754"/>
                  </a:cubicBezTo>
                  <a:cubicBezTo>
                    <a:pt x="157838" y="129908"/>
                    <a:pt x="159137" y="124061"/>
                    <a:pt x="159137" y="117567"/>
                  </a:cubicBezTo>
                  <a:cubicBezTo>
                    <a:pt x="159137" y="109771"/>
                    <a:pt x="156539" y="103601"/>
                    <a:pt x="151667" y="99055"/>
                  </a:cubicBezTo>
                  <a:cubicBezTo>
                    <a:pt x="146472" y="94507"/>
                    <a:pt x="139651" y="92235"/>
                    <a:pt x="130233" y="92235"/>
                  </a:cubicBezTo>
                  <a:cubicBezTo>
                    <a:pt x="120815" y="92235"/>
                    <a:pt x="111396" y="94832"/>
                    <a:pt x="101653" y="100354"/>
                  </a:cubicBezTo>
                  <a:cubicBezTo>
                    <a:pt x="91910" y="105874"/>
                    <a:pt x="81193" y="113670"/>
                    <a:pt x="68851" y="124387"/>
                  </a:cubicBezTo>
                  <a:lnTo>
                    <a:pt x="24358" y="72423"/>
                  </a:lnTo>
                  <a:cubicBezTo>
                    <a:pt x="39947" y="58458"/>
                    <a:pt x="52938" y="48716"/>
                    <a:pt x="63331" y="42869"/>
                  </a:cubicBezTo>
                  <a:cubicBezTo>
                    <a:pt x="73722" y="37023"/>
                    <a:pt x="85415" y="32477"/>
                    <a:pt x="97756" y="29229"/>
                  </a:cubicBezTo>
                  <a:cubicBezTo>
                    <a:pt x="110097" y="25981"/>
                    <a:pt x="124062" y="24358"/>
                    <a:pt x="139651" y="24358"/>
                  </a:cubicBezTo>
                  <a:cubicBezTo>
                    <a:pt x="159137" y="24358"/>
                    <a:pt x="176350" y="27930"/>
                    <a:pt x="191614" y="34750"/>
                  </a:cubicBezTo>
                  <a:cubicBezTo>
                    <a:pt x="206878" y="41571"/>
                    <a:pt x="218571" y="51313"/>
                    <a:pt x="227014" y="63979"/>
                  </a:cubicBezTo>
                  <a:cubicBezTo>
                    <a:pt x="235458" y="76645"/>
                    <a:pt x="239681" y="90935"/>
                    <a:pt x="239681" y="106525"/>
                  </a:cubicBezTo>
                  <a:cubicBezTo>
                    <a:pt x="239681" y="118216"/>
                    <a:pt x="238381" y="129258"/>
                    <a:pt x="235458" y="139002"/>
                  </a:cubicBezTo>
                  <a:cubicBezTo>
                    <a:pt x="232536" y="149069"/>
                    <a:pt x="227988" y="158812"/>
                    <a:pt x="221818" y="168555"/>
                  </a:cubicBezTo>
                  <a:cubicBezTo>
                    <a:pt x="215647" y="178299"/>
                    <a:pt x="207528" y="188366"/>
                    <a:pt x="197460" y="199083"/>
                  </a:cubicBezTo>
                  <a:cubicBezTo>
                    <a:pt x="187392" y="209801"/>
                    <a:pt x="165633" y="229937"/>
                    <a:pt x="132182" y="259816"/>
                  </a:cubicBezTo>
                  <a:lnTo>
                    <a:pt x="132182" y="261765"/>
                  </a:lnTo>
                  <a:lnTo>
                    <a:pt x="245526" y="261765"/>
                  </a:lnTo>
                  <a:lnTo>
                    <a:pt x="245526" y="328342"/>
                  </a:ln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B0A4D-9820-4D8D-9A55-32A2D219DD8B}"/>
                </a:ext>
              </a:extLst>
            </p:cNvPr>
            <p:cNvSpPr/>
            <p:nvPr/>
          </p:nvSpPr>
          <p:spPr>
            <a:xfrm>
              <a:off x="15809530" y="5006784"/>
              <a:ext cx="461340" cy="576675"/>
            </a:xfrm>
            <a:custGeom>
              <a:avLst/>
              <a:gdLst>
                <a:gd name="connsiteX0" fmla="*/ 256892 w 259816"/>
                <a:gd name="connsiteY0" fmla="*/ 266311 h 324770"/>
                <a:gd name="connsiteX1" fmla="*/ 223766 w 259816"/>
                <a:gd name="connsiteY1" fmla="*/ 266311 h 324770"/>
                <a:gd name="connsiteX2" fmla="*/ 223766 w 259816"/>
                <a:gd name="connsiteY2" fmla="*/ 324445 h 324770"/>
                <a:gd name="connsiteX3" fmla="*/ 143873 w 259816"/>
                <a:gd name="connsiteY3" fmla="*/ 324445 h 324770"/>
                <a:gd name="connsiteX4" fmla="*/ 143873 w 259816"/>
                <a:gd name="connsiteY4" fmla="*/ 266311 h 324770"/>
                <a:gd name="connsiteX5" fmla="*/ 24358 w 259816"/>
                <a:gd name="connsiteY5" fmla="*/ 266311 h 324770"/>
                <a:gd name="connsiteX6" fmla="*/ 24358 w 259816"/>
                <a:gd name="connsiteY6" fmla="*/ 206878 h 324770"/>
                <a:gd name="connsiteX7" fmla="*/ 149069 w 259816"/>
                <a:gd name="connsiteY7" fmla="*/ 24358 h 324770"/>
                <a:gd name="connsiteX8" fmla="*/ 224091 w 259816"/>
                <a:gd name="connsiteY8" fmla="*/ 24358 h 324770"/>
                <a:gd name="connsiteX9" fmla="*/ 224091 w 259816"/>
                <a:gd name="connsiteY9" fmla="*/ 205579 h 324770"/>
                <a:gd name="connsiteX10" fmla="*/ 257217 w 259816"/>
                <a:gd name="connsiteY10" fmla="*/ 205579 h 324770"/>
                <a:gd name="connsiteX11" fmla="*/ 257217 w 259816"/>
                <a:gd name="connsiteY11" fmla="*/ 266311 h 324770"/>
                <a:gd name="connsiteX12" fmla="*/ 143873 w 259816"/>
                <a:gd name="connsiteY12" fmla="*/ 205904 h 324770"/>
                <a:gd name="connsiteX13" fmla="*/ 143873 w 259816"/>
                <a:gd name="connsiteY13" fmla="*/ 171154 h 324770"/>
                <a:gd name="connsiteX14" fmla="*/ 144522 w 259816"/>
                <a:gd name="connsiteY14" fmla="*/ 144522 h 324770"/>
                <a:gd name="connsiteX15" fmla="*/ 145496 w 259816"/>
                <a:gd name="connsiteY15" fmla="*/ 126985 h 324770"/>
                <a:gd name="connsiteX16" fmla="*/ 143223 w 259816"/>
                <a:gd name="connsiteY16" fmla="*/ 126985 h 324770"/>
                <a:gd name="connsiteX17" fmla="*/ 127309 w 259816"/>
                <a:gd name="connsiteY17" fmla="*/ 156538 h 324770"/>
                <a:gd name="connsiteX18" fmla="*/ 94183 w 259816"/>
                <a:gd name="connsiteY18" fmla="*/ 205904 h 324770"/>
                <a:gd name="connsiteX19" fmla="*/ 143873 w 259816"/>
                <a:gd name="connsiteY19" fmla="*/ 205904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9816" h="324770">
                  <a:moveTo>
                    <a:pt x="256892" y="266311"/>
                  </a:moveTo>
                  <a:lnTo>
                    <a:pt x="223766" y="266311"/>
                  </a:lnTo>
                  <a:lnTo>
                    <a:pt x="223766" y="324445"/>
                  </a:lnTo>
                  <a:lnTo>
                    <a:pt x="143873" y="324445"/>
                  </a:lnTo>
                  <a:lnTo>
                    <a:pt x="143873" y="266311"/>
                  </a:lnTo>
                  <a:lnTo>
                    <a:pt x="24358" y="266311"/>
                  </a:lnTo>
                  <a:lnTo>
                    <a:pt x="24358" y="206878"/>
                  </a:lnTo>
                  <a:lnTo>
                    <a:pt x="149069" y="24358"/>
                  </a:lnTo>
                  <a:lnTo>
                    <a:pt x="224091" y="24358"/>
                  </a:lnTo>
                  <a:lnTo>
                    <a:pt x="224091" y="205579"/>
                  </a:lnTo>
                  <a:lnTo>
                    <a:pt x="257217" y="205579"/>
                  </a:lnTo>
                  <a:lnTo>
                    <a:pt x="257217" y="266311"/>
                  </a:lnTo>
                  <a:close/>
                  <a:moveTo>
                    <a:pt x="143873" y="205904"/>
                  </a:moveTo>
                  <a:lnTo>
                    <a:pt x="143873" y="171154"/>
                  </a:lnTo>
                  <a:cubicBezTo>
                    <a:pt x="143873" y="164658"/>
                    <a:pt x="144198" y="155889"/>
                    <a:pt x="144522" y="144522"/>
                  </a:cubicBezTo>
                  <a:cubicBezTo>
                    <a:pt x="144847" y="133480"/>
                    <a:pt x="145496" y="127634"/>
                    <a:pt x="145496" y="126985"/>
                  </a:cubicBezTo>
                  <a:lnTo>
                    <a:pt x="143223" y="126985"/>
                  </a:lnTo>
                  <a:cubicBezTo>
                    <a:pt x="138677" y="137377"/>
                    <a:pt x="133155" y="147445"/>
                    <a:pt x="127309" y="156538"/>
                  </a:cubicBezTo>
                  <a:lnTo>
                    <a:pt x="94183" y="205904"/>
                  </a:lnTo>
                  <a:lnTo>
                    <a:pt x="143873" y="205904"/>
                  </a:ln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4F9ABB3-5F78-4E84-BF56-A138CA3DEA88}"/>
                </a:ext>
              </a:extLst>
            </p:cNvPr>
            <p:cNvSpPr/>
            <p:nvPr/>
          </p:nvSpPr>
          <p:spPr>
            <a:xfrm>
              <a:off x="11035816" y="5411034"/>
              <a:ext cx="4152059" cy="1499354"/>
            </a:xfrm>
            <a:custGeom>
              <a:avLst/>
              <a:gdLst>
                <a:gd name="connsiteX0" fmla="*/ 1170147 w 2338345"/>
                <a:gd name="connsiteY0" fmla="*/ 848625 h 844402"/>
                <a:gd name="connsiteX1" fmla="*/ 24358 w 2338345"/>
                <a:gd name="connsiteY1" fmla="*/ 436491 h 844402"/>
                <a:gd name="connsiteX2" fmla="*/ 1170147 w 2338345"/>
                <a:gd name="connsiteY2" fmla="*/ 24358 h 844402"/>
                <a:gd name="connsiteX3" fmla="*/ 2316260 w 2338345"/>
                <a:gd name="connsiteY3" fmla="*/ 436491 h 8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45" h="844402">
                  <a:moveTo>
                    <a:pt x="1170147" y="848625"/>
                  </a:moveTo>
                  <a:lnTo>
                    <a:pt x="24358" y="436491"/>
                  </a:lnTo>
                  <a:lnTo>
                    <a:pt x="1170147" y="24358"/>
                  </a:lnTo>
                  <a:lnTo>
                    <a:pt x="2316260" y="436491"/>
                  </a:lnTo>
                  <a:close/>
                </a:path>
              </a:pathLst>
            </a:custGeom>
            <a:solidFill>
              <a:srgbClr val="FFE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4578E9-49C8-4DF9-9FCF-CED21A06CBC1}"/>
                </a:ext>
              </a:extLst>
            </p:cNvPr>
            <p:cNvSpPr/>
            <p:nvPr/>
          </p:nvSpPr>
          <p:spPr>
            <a:xfrm>
              <a:off x="10979878" y="5355096"/>
              <a:ext cx="4209726" cy="1614689"/>
            </a:xfrm>
            <a:custGeom>
              <a:avLst/>
              <a:gdLst>
                <a:gd name="connsiteX0" fmla="*/ 1201650 w 2370822"/>
                <a:gd name="connsiteY0" fmla="*/ 911630 h 909356"/>
                <a:gd name="connsiteX1" fmla="*/ 1190932 w 2370822"/>
                <a:gd name="connsiteY1" fmla="*/ 909681 h 909356"/>
                <a:gd name="connsiteX2" fmla="*/ 45143 w 2370822"/>
                <a:gd name="connsiteY2" fmla="*/ 497548 h 909356"/>
                <a:gd name="connsiteX3" fmla="*/ 24358 w 2370822"/>
                <a:gd name="connsiteY3" fmla="*/ 467994 h 909356"/>
                <a:gd name="connsiteX4" fmla="*/ 45143 w 2370822"/>
                <a:gd name="connsiteY4" fmla="*/ 438439 h 909356"/>
                <a:gd name="connsiteX5" fmla="*/ 1190932 w 2370822"/>
                <a:gd name="connsiteY5" fmla="*/ 26306 h 909356"/>
                <a:gd name="connsiteX6" fmla="*/ 1212042 w 2370822"/>
                <a:gd name="connsiteY6" fmla="*/ 26306 h 909356"/>
                <a:gd name="connsiteX7" fmla="*/ 2357831 w 2370822"/>
                <a:gd name="connsiteY7" fmla="*/ 438439 h 909356"/>
                <a:gd name="connsiteX8" fmla="*/ 2378616 w 2370822"/>
                <a:gd name="connsiteY8" fmla="*/ 467994 h 909356"/>
                <a:gd name="connsiteX9" fmla="*/ 2357831 w 2370822"/>
                <a:gd name="connsiteY9" fmla="*/ 497548 h 909356"/>
                <a:gd name="connsiteX10" fmla="*/ 1212042 w 2370822"/>
                <a:gd name="connsiteY10" fmla="*/ 909681 h 909356"/>
                <a:gd name="connsiteX11" fmla="*/ 1201650 w 2370822"/>
                <a:gd name="connsiteY11" fmla="*/ 911630 h 909356"/>
                <a:gd name="connsiteX12" fmla="*/ 148744 w 2370822"/>
                <a:gd name="connsiteY12" fmla="*/ 467994 h 909356"/>
                <a:gd name="connsiteX13" fmla="*/ 1201974 w 2370822"/>
                <a:gd name="connsiteY13" fmla="*/ 846676 h 909356"/>
                <a:gd name="connsiteX14" fmla="*/ 2255204 w 2370822"/>
                <a:gd name="connsiteY14" fmla="*/ 467994 h 909356"/>
                <a:gd name="connsiteX15" fmla="*/ 1201650 w 2370822"/>
                <a:gd name="connsiteY15" fmla="*/ 89312 h 909356"/>
                <a:gd name="connsiteX16" fmla="*/ 148744 w 2370822"/>
                <a:gd name="connsiteY16" fmla="*/ 467994 h 90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0822" h="909356">
                  <a:moveTo>
                    <a:pt x="1201650" y="911630"/>
                  </a:moveTo>
                  <a:cubicBezTo>
                    <a:pt x="1198077" y="911630"/>
                    <a:pt x="1194505" y="910981"/>
                    <a:pt x="1190932" y="909681"/>
                  </a:cubicBezTo>
                  <a:lnTo>
                    <a:pt x="45143" y="497548"/>
                  </a:lnTo>
                  <a:cubicBezTo>
                    <a:pt x="32801" y="493002"/>
                    <a:pt x="24358" y="481309"/>
                    <a:pt x="24358" y="467994"/>
                  </a:cubicBezTo>
                  <a:cubicBezTo>
                    <a:pt x="24358" y="454678"/>
                    <a:pt x="32801" y="442987"/>
                    <a:pt x="45143" y="438439"/>
                  </a:cubicBezTo>
                  <a:lnTo>
                    <a:pt x="1190932" y="26306"/>
                  </a:lnTo>
                  <a:cubicBezTo>
                    <a:pt x="1197752" y="23708"/>
                    <a:pt x="1205222" y="23708"/>
                    <a:pt x="1212042" y="26306"/>
                  </a:cubicBezTo>
                  <a:lnTo>
                    <a:pt x="2357831" y="438439"/>
                  </a:lnTo>
                  <a:cubicBezTo>
                    <a:pt x="2370172" y="442987"/>
                    <a:pt x="2378616" y="454678"/>
                    <a:pt x="2378616" y="467994"/>
                  </a:cubicBezTo>
                  <a:cubicBezTo>
                    <a:pt x="2378616" y="481309"/>
                    <a:pt x="2370497" y="493002"/>
                    <a:pt x="2357831" y="497548"/>
                  </a:cubicBezTo>
                  <a:lnTo>
                    <a:pt x="1212042" y="909681"/>
                  </a:lnTo>
                  <a:cubicBezTo>
                    <a:pt x="1208795" y="910981"/>
                    <a:pt x="1205222" y="911630"/>
                    <a:pt x="1201650" y="911630"/>
                  </a:cubicBezTo>
                  <a:close/>
                  <a:moveTo>
                    <a:pt x="148744" y="467994"/>
                  </a:moveTo>
                  <a:lnTo>
                    <a:pt x="1201974" y="846676"/>
                  </a:lnTo>
                  <a:lnTo>
                    <a:pt x="2255204" y="467994"/>
                  </a:lnTo>
                  <a:lnTo>
                    <a:pt x="1201650" y="89312"/>
                  </a:lnTo>
                  <a:lnTo>
                    <a:pt x="148744" y="467994"/>
                  </a:ln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359A64-03F7-409B-BBC0-7291C8503E5C}"/>
                </a:ext>
              </a:extLst>
            </p:cNvPr>
            <p:cNvSpPr/>
            <p:nvPr/>
          </p:nvSpPr>
          <p:spPr>
            <a:xfrm>
              <a:off x="11035816" y="6142833"/>
              <a:ext cx="2076030" cy="3517717"/>
            </a:xfrm>
            <a:custGeom>
              <a:avLst/>
              <a:gdLst>
                <a:gd name="connsiteX0" fmla="*/ 1170147 w 1169172"/>
                <a:gd name="connsiteY0" fmla="*/ 436491 h 1981097"/>
                <a:gd name="connsiteX1" fmla="*/ 24358 w 1169172"/>
                <a:gd name="connsiteY1" fmla="*/ 24358 h 1981097"/>
                <a:gd name="connsiteX2" fmla="*/ 24358 w 1169172"/>
                <a:gd name="connsiteY2" fmla="*/ 1492319 h 1981097"/>
                <a:gd name="connsiteX3" fmla="*/ 1170147 w 1169172"/>
                <a:gd name="connsiteY3" fmla="*/ 1977850 h 19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172" h="1981097">
                  <a:moveTo>
                    <a:pt x="1170147" y="436491"/>
                  </a:moveTo>
                  <a:lnTo>
                    <a:pt x="24358" y="24358"/>
                  </a:lnTo>
                  <a:lnTo>
                    <a:pt x="24358" y="1492319"/>
                  </a:lnTo>
                  <a:lnTo>
                    <a:pt x="1170147" y="1977850"/>
                  </a:ln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68C7E1F-DB75-4037-9E13-A16BDBDBB35B}"/>
                </a:ext>
              </a:extLst>
            </p:cNvPr>
            <p:cNvSpPr/>
            <p:nvPr/>
          </p:nvSpPr>
          <p:spPr>
            <a:xfrm>
              <a:off x="10979878" y="6087011"/>
              <a:ext cx="2191365" cy="3633052"/>
            </a:xfrm>
            <a:custGeom>
              <a:avLst/>
              <a:gdLst>
                <a:gd name="connsiteX0" fmla="*/ 1201650 w 1234126"/>
                <a:gd name="connsiteY0" fmla="*/ 2040790 h 2046051"/>
                <a:gd name="connsiteX1" fmla="*/ 1189308 w 1234126"/>
                <a:gd name="connsiteY1" fmla="*/ 2038193 h 2046051"/>
                <a:gd name="connsiteX2" fmla="*/ 43519 w 1234126"/>
                <a:gd name="connsiteY2" fmla="*/ 1552661 h 2046051"/>
                <a:gd name="connsiteX3" fmla="*/ 24358 w 1234126"/>
                <a:gd name="connsiteY3" fmla="*/ 1523757 h 2046051"/>
                <a:gd name="connsiteX4" fmla="*/ 24358 w 1234126"/>
                <a:gd name="connsiteY4" fmla="*/ 55795 h 2046051"/>
                <a:gd name="connsiteX5" fmla="*/ 37672 w 1234126"/>
                <a:gd name="connsiteY5" fmla="*/ 30139 h 2046051"/>
                <a:gd name="connsiteX6" fmla="*/ 66252 w 1234126"/>
                <a:gd name="connsiteY6" fmla="*/ 26241 h 2046051"/>
                <a:gd name="connsiteX7" fmla="*/ 1212042 w 1234126"/>
                <a:gd name="connsiteY7" fmla="*/ 438375 h 2046051"/>
                <a:gd name="connsiteX8" fmla="*/ 1232827 w 1234126"/>
                <a:gd name="connsiteY8" fmla="*/ 467929 h 2046051"/>
                <a:gd name="connsiteX9" fmla="*/ 1232827 w 1234126"/>
                <a:gd name="connsiteY9" fmla="*/ 2009288 h 2046051"/>
                <a:gd name="connsiteX10" fmla="*/ 1218862 w 1234126"/>
                <a:gd name="connsiteY10" fmla="*/ 2035595 h 2046051"/>
                <a:gd name="connsiteX11" fmla="*/ 1201650 w 1234126"/>
                <a:gd name="connsiteY11" fmla="*/ 2040790 h 2046051"/>
                <a:gd name="connsiteX12" fmla="*/ 87363 w 1234126"/>
                <a:gd name="connsiteY12" fmla="*/ 1502971 h 2046051"/>
                <a:gd name="connsiteX13" fmla="*/ 1170471 w 1234126"/>
                <a:gd name="connsiteY13" fmla="*/ 1961872 h 2046051"/>
                <a:gd name="connsiteX14" fmla="*/ 1170471 w 1234126"/>
                <a:gd name="connsiteY14" fmla="*/ 490013 h 2046051"/>
                <a:gd name="connsiteX15" fmla="*/ 87363 w 1234126"/>
                <a:gd name="connsiteY15" fmla="*/ 100614 h 2046051"/>
                <a:gd name="connsiteX16" fmla="*/ 87363 w 1234126"/>
                <a:gd name="connsiteY16" fmla="*/ 1502971 h 20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4126" h="2046051">
                  <a:moveTo>
                    <a:pt x="1201650" y="2040790"/>
                  </a:moveTo>
                  <a:cubicBezTo>
                    <a:pt x="1197427" y="2040790"/>
                    <a:pt x="1193205" y="2039816"/>
                    <a:pt x="1189308" y="2038193"/>
                  </a:cubicBezTo>
                  <a:lnTo>
                    <a:pt x="43519" y="1552661"/>
                  </a:lnTo>
                  <a:cubicBezTo>
                    <a:pt x="31827" y="1547790"/>
                    <a:pt x="24358" y="1536422"/>
                    <a:pt x="24358" y="1523757"/>
                  </a:cubicBezTo>
                  <a:lnTo>
                    <a:pt x="24358" y="55795"/>
                  </a:lnTo>
                  <a:cubicBezTo>
                    <a:pt x="24358" y="45728"/>
                    <a:pt x="29229" y="35985"/>
                    <a:pt x="37672" y="30139"/>
                  </a:cubicBezTo>
                  <a:cubicBezTo>
                    <a:pt x="46117" y="24293"/>
                    <a:pt x="56835" y="22669"/>
                    <a:pt x="66252" y="26241"/>
                  </a:cubicBezTo>
                  <a:lnTo>
                    <a:pt x="1212042" y="438375"/>
                  </a:lnTo>
                  <a:cubicBezTo>
                    <a:pt x="1224383" y="442922"/>
                    <a:pt x="1232827" y="454613"/>
                    <a:pt x="1232827" y="467929"/>
                  </a:cubicBezTo>
                  <a:lnTo>
                    <a:pt x="1232827" y="2009288"/>
                  </a:lnTo>
                  <a:cubicBezTo>
                    <a:pt x="1232827" y="2019681"/>
                    <a:pt x="1227631" y="2029748"/>
                    <a:pt x="1218862" y="2035595"/>
                  </a:cubicBezTo>
                  <a:cubicBezTo>
                    <a:pt x="1213990" y="2038842"/>
                    <a:pt x="1207820" y="2040790"/>
                    <a:pt x="1201650" y="2040790"/>
                  </a:cubicBezTo>
                  <a:close/>
                  <a:moveTo>
                    <a:pt x="87363" y="1502971"/>
                  </a:moveTo>
                  <a:lnTo>
                    <a:pt x="1170471" y="1961872"/>
                  </a:lnTo>
                  <a:lnTo>
                    <a:pt x="1170471" y="490013"/>
                  </a:lnTo>
                  <a:lnTo>
                    <a:pt x="87363" y="100614"/>
                  </a:lnTo>
                  <a:lnTo>
                    <a:pt x="87363" y="1502971"/>
                  </a:ln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1F933D-B037-44DB-9124-E63715D0B25F}"/>
                </a:ext>
              </a:extLst>
            </p:cNvPr>
            <p:cNvSpPr/>
            <p:nvPr/>
          </p:nvSpPr>
          <p:spPr>
            <a:xfrm>
              <a:off x="13070325" y="6142833"/>
              <a:ext cx="2076030" cy="3517717"/>
            </a:xfrm>
            <a:custGeom>
              <a:avLst/>
              <a:gdLst>
                <a:gd name="connsiteX0" fmla="*/ 24358 w 1169172"/>
                <a:gd name="connsiteY0" fmla="*/ 436491 h 1981097"/>
                <a:gd name="connsiteX1" fmla="*/ 1170471 w 1169172"/>
                <a:gd name="connsiteY1" fmla="*/ 24358 h 1981097"/>
                <a:gd name="connsiteX2" fmla="*/ 1170471 w 1169172"/>
                <a:gd name="connsiteY2" fmla="*/ 1463739 h 1981097"/>
                <a:gd name="connsiteX3" fmla="*/ 24358 w 1169172"/>
                <a:gd name="connsiteY3" fmla="*/ 1977850 h 19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172" h="1981097">
                  <a:moveTo>
                    <a:pt x="24358" y="436491"/>
                  </a:moveTo>
                  <a:lnTo>
                    <a:pt x="1170471" y="24358"/>
                  </a:lnTo>
                  <a:lnTo>
                    <a:pt x="1170471" y="1463739"/>
                  </a:lnTo>
                  <a:lnTo>
                    <a:pt x="24358" y="1977850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9AC7EB-B800-404C-8022-15D9876B0C5C}"/>
                </a:ext>
              </a:extLst>
            </p:cNvPr>
            <p:cNvSpPr/>
            <p:nvPr/>
          </p:nvSpPr>
          <p:spPr>
            <a:xfrm>
              <a:off x="13014964" y="6087011"/>
              <a:ext cx="2191365" cy="3633052"/>
            </a:xfrm>
            <a:custGeom>
              <a:avLst/>
              <a:gdLst>
                <a:gd name="connsiteX0" fmla="*/ 55536 w 1234126"/>
                <a:gd name="connsiteY0" fmla="*/ 2040790 h 2046051"/>
                <a:gd name="connsiteX1" fmla="*/ 38648 w 1234126"/>
                <a:gd name="connsiteY1" fmla="*/ 2035595 h 2046051"/>
                <a:gd name="connsiteX2" fmla="*/ 24358 w 1234126"/>
                <a:gd name="connsiteY2" fmla="*/ 2009288 h 2046051"/>
                <a:gd name="connsiteX3" fmla="*/ 24358 w 1234126"/>
                <a:gd name="connsiteY3" fmla="*/ 467929 h 2046051"/>
                <a:gd name="connsiteX4" fmla="*/ 45144 w 1234126"/>
                <a:gd name="connsiteY4" fmla="*/ 438375 h 2046051"/>
                <a:gd name="connsiteX5" fmla="*/ 1190933 w 1234126"/>
                <a:gd name="connsiteY5" fmla="*/ 26241 h 2046051"/>
                <a:gd name="connsiteX6" fmla="*/ 1219513 w 1234126"/>
                <a:gd name="connsiteY6" fmla="*/ 30139 h 2046051"/>
                <a:gd name="connsiteX7" fmla="*/ 1232828 w 1234126"/>
                <a:gd name="connsiteY7" fmla="*/ 55795 h 2046051"/>
                <a:gd name="connsiteX8" fmla="*/ 1232828 w 1234126"/>
                <a:gd name="connsiteY8" fmla="*/ 1495177 h 2046051"/>
                <a:gd name="connsiteX9" fmla="*/ 1214316 w 1234126"/>
                <a:gd name="connsiteY9" fmla="*/ 1523757 h 2046051"/>
                <a:gd name="connsiteX10" fmla="*/ 68527 w 1234126"/>
                <a:gd name="connsiteY10" fmla="*/ 2038193 h 2046051"/>
                <a:gd name="connsiteX11" fmla="*/ 55536 w 1234126"/>
                <a:gd name="connsiteY11" fmla="*/ 2040790 h 2046051"/>
                <a:gd name="connsiteX12" fmla="*/ 87039 w 1234126"/>
                <a:gd name="connsiteY12" fmla="*/ 490013 h 2046051"/>
                <a:gd name="connsiteX13" fmla="*/ 87039 w 1234126"/>
                <a:gd name="connsiteY13" fmla="*/ 1960897 h 2046051"/>
                <a:gd name="connsiteX14" fmla="*/ 1170147 w 1234126"/>
                <a:gd name="connsiteY14" fmla="*/ 1474716 h 2046051"/>
                <a:gd name="connsiteX15" fmla="*/ 1170147 w 1234126"/>
                <a:gd name="connsiteY15" fmla="*/ 100289 h 2046051"/>
                <a:gd name="connsiteX16" fmla="*/ 87039 w 1234126"/>
                <a:gd name="connsiteY16" fmla="*/ 490013 h 20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4126" h="2046051">
                  <a:moveTo>
                    <a:pt x="55536" y="2040790"/>
                  </a:moveTo>
                  <a:cubicBezTo>
                    <a:pt x="49690" y="2040790"/>
                    <a:pt x="43519" y="2039167"/>
                    <a:pt x="38648" y="2035595"/>
                  </a:cubicBezTo>
                  <a:cubicBezTo>
                    <a:pt x="29554" y="2029748"/>
                    <a:pt x="24358" y="2020006"/>
                    <a:pt x="24358" y="2009288"/>
                  </a:cubicBezTo>
                  <a:lnTo>
                    <a:pt x="24358" y="467929"/>
                  </a:lnTo>
                  <a:cubicBezTo>
                    <a:pt x="24358" y="454613"/>
                    <a:pt x="32802" y="442922"/>
                    <a:pt x="45144" y="438375"/>
                  </a:cubicBezTo>
                  <a:lnTo>
                    <a:pt x="1190933" y="26241"/>
                  </a:lnTo>
                  <a:cubicBezTo>
                    <a:pt x="1200675" y="22669"/>
                    <a:pt x="1211393" y="24293"/>
                    <a:pt x="1219513" y="30139"/>
                  </a:cubicBezTo>
                  <a:cubicBezTo>
                    <a:pt x="1227956" y="35985"/>
                    <a:pt x="1232828" y="45728"/>
                    <a:pt x="1232828" y="55795"/>
                  </a:cubicBezTo>
                  <a:lnTo>
                    <a:pt x="1232828" y="1495177"/>
                  </a:lnTo>
                  <a:cubicBezTo>
                    <a:pt x="1232828" y="1507518"/>
                    <a:pt x="1225683" y="1518560"/>
                    <a:pt x="1214316" y="1523757"/>
                  </a:cubicBezTo>
                  <a:lnTo>
                    <a:pt x="68527" y="2038193"/>
                  </a:lnTo>
                  <a:cubicBezTo>
                    <a:pt x="64305" y="2039816"/>
                    <a:pt x="60083" y="2040790"/>
                    <a:pt x="55536" y="2040790"/>
                  </a:cubicBezTo>
                  <a:close/>
                  <a:moveTo>
                    <a:pt x="87039" y="490013"/>
                  </a:moveTo>
                  <a:lnTo>
                    <a:pt x="87039" y="1960897"/>
                  </a:lnTo>
                  <a:lnTo>
                    <a:pt x="1170147" y="1474716"/>
                  </a:lnTo>
                  <a:lnTo>
                    <a:pt x="1170147" y="100289"/>
                  </a:lnTo>
                  <a:lnTo>
                    <a:pt x="87039" y="490013"/>
                  </a:ln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309DCA-AD57-46D2-A1D1-A59FA5023758}"/>
                </a:ext>
              </a:extLst>
            </p:cNvPr>
            <p:cNvSpPr/>
            <p:nvPr/>
          </p:nvSpPr>
          <p:spPr>
            <a:xfrm>
              <a:off x="11738206" y="5629594"/>
              <a:ext cx="2595037" cy="2018363"/>
            </a:xfrm>
            <a:custGeom>
              <a:avLst/>
              <a:gdLst>
                <a:gd name="connsiteX0" fmla="*/ 1466986 w 1461465"/>
                <a:gd name="connsiteY0" fmla="*/ 150369 h 1136695"/>
                <a:gd name="connsiteX1" fmla="*/ 351076 w 1461465"/>
                <a:gd name="connsiteY1" fmla="*/ 573219 h 1136695"/>
                <a:gd name="connsiteX2" fmla="*/ 351076 w 1461465"/>
                <a:gd name="connsiteY2" fmla="*/ 1117859 h 1136695"/>
                <a:gd name="connsiteX3" fmla="*/ 24358 w 1461465"/>
                <a:gd name="connsiteY3" fmla="*/ 1007113 h 1136695"/>
                <a:gd name="connsiteX4" fmla="*/ 24358 w 1461465"/>
                <a:gd name="connsiteY4" fmla="*/ 455652 h 1136695"/>
                <a:gd name="connsiteX5" fmla="*/ 1116884 w 1461465"/>
                <a:gd name="connsiteY5" fmla="*/ 24358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465" h="1136695">
                  <a:moveTo>
                    <a:pt x="1466986" y="150369"/>
                  </a:moveTo>
                  <a:lnTo>
                    <a:pt x="351076" y="573219"/>
                  </a:lnTo>
                  <a:lnTo>
                    <a:pt x="351076" y="1117859"/>
                  </a:lnTo>
                  <a:lnTo>
                    <a:pt x="24358" y="1007113"/>
                  </a:lnTo>
                  <a:lnTo>
                    <a:pt x="24358" y="455652"/>
                  </a:lnTo>
                  <a:lnTo>
                    <a:pt x="1116884" y="24358"/>
                  </a:ln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0A772FD-3B35-4917-BD57-8A6287EDEE0F}"/>
                </a:ext>
              </a:extLst>
            </p:cNvPr>
            <p:cNvSpPr/>
            <p:nvPr/>
          </p:nvSpPr>
          <p:spPr>
            <a:xfrm>
              <a:off x="11682268" y="5573725"/>
              <a:ext cx="2710372" cy="2133698"/>
            </a:xfrm>
            <a:custGeom>
              <a:avLst/>
              <a:gdLst>
                <a:gd name="connsiteX0" fmla="*/ 382579 w 1526419"/>
                <a:gd name="connsiteY0" fmla="*/ 1180826 h 1201649"/>
                <a:gd name="connsiteX1" fmla="*/ 372511 w 1526419"/>
                <a:gd name="connsiteY1" fmla="*/ 1179201 h 1201649"/>
                <a:gd name="connsiteX2" fmla="*/ 45793 w 1526419"/>
                <a:gd name="connsiteY2" fmla="*/ 1068455 h 1201649"/>
                <a:gd name="connsiteX3" fmla="*/ 24358 w 1526419"/>
                <a:gd name="connsiteY3" fmla="*/ 1038576 h 1201649"/>
                <a:gd name="connsiteX4" fmla="*/ 24358 w 1526419"/>
                <a:gd name="connsiteY4" fmla="*/ 487116 h 1201649"/>
                <a:gd name="connsiteX5" fmla="*/ 44168 w 1526419"/>
                <a:gd name="connsiteY5" fmla="*/ 457887 h 1201649"/>
                <a:gd name="connsiteX6" fmla="*/ 1136696 w 1526419"/>
                <a:gd name="connsiteY6" fmla="*/ 26592 h 1201649"/>
                <a:gd name="connsiteX7" fmla="*/ 1158780 w 1526419"/>
                <a:gd name="connsiteY7" fmla="*/ 26267 h 1201649"/>
                <a:gd name="connsiteX8" fmla="*/ 1508882 w 1526419"/>
                <a:gd name="connsiteY8" fmla="*/ 152278 h 1201649"/>
                <a:gd name="connsiteX9" fmla="*/ 1529668 w 1526419"/>
                <a:gd name="connsiteY9" fmla="*/ 181507 h 1201649"/>
                <a:gd name="connsiteX10" fmla="*/ 1509531 w 1526419"/>
                <a:gd name="connsiteY10" fmla="*/ 211062 h 1201649"/>
                <a:gd name="connsiteX11" fmla="*/ 414082 w 1526419"/>
                <a:gd name="connsiteY11" fmla="*/ 626443 h 1201649"/>
                <a:gd name="connsiteX12" fmla="*/ 414082 w 1526419"/>
                <a:gd name="connsiteY12" fmla="*/ 1149323 h 1201649"/>
                <a:gd name="connsiteX13" fmla="*/ 401091 w 1526419"/>
                <a:gd name="connsiteY13" fmla="*/ 1174979 h 1201649"/>
                <a:gd name="connsiteX14" fmla="*/ 382579 w 1526419"/>
                <a:gd name="connsiteY14" fmla="*/ 1180826 h 1201649"/>
                <a:gd name="connsiteX15" fmla="*/ 87038 w 1526419"/>
                <a:gd name="connsiteY15" fmla="*/ 1016167 h 1201649"/>
                <a:gd name="connsiteX16" fmla="*/ 351076 w 1526419"/>
                <a:gd name="connsiteY16" fmla="*/ 1105479 h 1201649"/>
                <a:gd name="connsiteX17" fmla="*/ 351076 w 1526419"/>
                <a:gd name="connsiteY17" fmla="*/ 604683 h 1201649"/>
                <a:gd name="connsiteX18" fmla="*/ 371212 w 1526419"/>
                <a:gd name="connsiteY18" fmla="*/ 575454 h 1201649"/>
                <a:gd name="connsiteX19" fmla="*/ 1407554 w 1526419"/>
                <a:gd name="connsiteY19" fmla="*/ 182807 h 1201649"/>
                <a:gd name="connsiteX20" fmla="*/ 1148387 w 1526419"/>
                <a:gd name="connsiteY20" fmla="*/ 89598 h 1201649"/>
                <a:gd name="connsiteX21" fmla="*/ 87038 w 1526419"/>
                <a:gd name="connsiteY21" fmla="*/ 508551 h 1201649"/>
                <a:gd name="connsiteX22" fmla="*/ 87038 w 1526419"/>
                <a:gd name="connsiteY22" fmla="*/ 1016167 h 120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26419" h="1201649">
                  <a:moveTo>
                    <a:pt x="382579" y="1180826"/>
                  </a:moveTo>
                  <a:cubicBezTo>
                    <a:pt x="379331" y="1180826"/>
                    <a:pt x="375759" y="1180176"/>
                    <a:pt x="372511" y="1179201"/>
                  </a:cubicBezTo>
                  <a:lnTo>
                    <a:pt x="45793" y="1068455"/>
                  </a:lnTo>
                  <a:cubicBezTo>
                    <a:pt x="33126" y="1064232"/>
                    <a:pt x="24358" y="1052216"/>
                    <a:pt x="24358" y="1038576"/>
                  </a:cubicBezTo>
                  <a:lnTo>
                    <a:pt x="24358" y="487116"/>
                  </a:lnTo>
                  <a:cubicBezTo>
                    <a:pt x="24358" y="474126"/>
                    <a:pt x="32152" y="462758"/>
                    <a:pt x="44168" y="457887"/>
                  </a:cubicBezTo>
                  <a:lnTo>
                    <a:pt x="1136696" y="26592"/>
                  </a:lnTo>
                  <a:cubicBezTo>
                    <a:pt x="1143841" y="23669"/>
                    <a:pt x="1151635" y="23669"/>
                    <a:pt x="1158780" y="26267"/>
                  </a:cubicBezTo>
                  <a:lnTo>
                    <a:pt x="1508882" y="152278"/>
                  </a:lnTo>
                  <a:cubicBezTo>
                    <a:pt x="1521223" y="156825"/>
                    <a:pt x="1529668" y="168517"/>
                    <a:pt x="1529668" y="181507"/>
                  </a:cubicBezTo>
                  <a:cubicBezTo>
                    <a:pt x="1529668" y="194498"/>
                    <a:pt x="1521548" y="206515"/>
                    <a:pt x="1509531" y="211062"/>
                  </a:cubicBezTo>
                  <a:lnTo>
                    <a:pt x="414082" y="626443"/>
                  </a:lnTo>
                  <a:lnTo>
                    <a:pt x="414082" y="1149323"/>
                  </a:lnTo>
                  <a:cubicBezTo>
                    <a:pt x="414082" y="1159391"/>
                    <a:pt x="409211" y="1168808"/>
                    <a:pt x="401091" y="1174979"/>
                  </a:cubicBezTo>
                  <a:cubicBezTo>
                    <a:pt x="395570" y="1178552"/>
                    <a:pt x="389074" y="1180826"/>
                    <a:pt x="382579" y="1180826"/>
                  </a:cubicBezTo>
                  <a:close/>
                  <a:moveTo>
                    <a:pt x="87038" y="1016167"/>
                  </a:moveTo>
                  <a:lnTo>
                    <a:pt x="351076" y="1105479"/>
                  </a:lnTo>
                  <a:lnTo>
                    <a:pt x="351076" y="604683"/>
                  </a:lnTo>
                  <a:cubicBezTo>
                    <a:pt x="351076" y="591692"/>
                    <a:pt x="359196" y="580001"/>
                    <a:pt x="371212" y="575454"/>
                  </a:cubicBezTo>
                  <a:lnTo>
                    <a:pt x="1407554" y="182807"/>
                  </a:lnTo>
                  <a:lnTo>
                    <a:pt x="1148387" y="89598"/>
                  </a:lnTo>
                  <a:lnTo>
                    <a:pt x="87038" y="508551"/>
                  </a:lnTo>
                  <a:lnTo>
                    <a:pt x="87038" y="1016167"/>
                  </a:ln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3A35C2A-7209-4FBC-B86A-F6331517DE23}"/>
                </a:ext>
              </a:extLst>
            </p:cNvPr>
            <p:cNvSpPr/>
            <p:nvPr/>
          </p:nvSpPr>
          <p:spPr>
            <a:xfrm>
              <a:off x="11738206" y="6395418"/>
              <a:ext cx="634342" cy="288337"/>
            </a:xfrm>
            <a:custGeom>
              <a:avLst/>
              <a:gdLst>
                <a:gd name="connsiteX0" fmla="*/ 24358 w 357247"/>
                <a:gd name="connsiteY0" fmla="*/ 24358 h 162385"/>
                <a:gd name="connsiteX1" fmla="*/ 351076 w 357247"/>
                <a:gd name="connsiteY1" fmla="*/ 141924 h 162385"/>
                <a:gd name="connsiteX2" fmla="*/ 24358 w 35724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47" h="162385">
                  <a:moveTo>
                    <a:pt x="24358" y="24358"/>
                  </a:moveTo>
                  <a:lnTo>
                    <a:pt x="351076" y="141924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05FBF21-DA46-44C6-BE73-F67DDD6A1087}"/>
                </a:ext>
              </a:extLst>
            </p:cNvPr>
            <p:cNvSpPr/>
            <p:nvPr/>
          </p:nvSpPr>
          <p:spPr>
            <a:xfrm>
              <a:off x="11682437" y="6339649"/>
              <a:ext cx="749677" cy="403672"/>
            </a:xfrm>
            <a:custGeom>
              <a:avLst/>
              <a:gdLst>
                <a:gd name="connsiteX0" fmla="*/ 382484 w 422201"/>
                <a:gd name="connsiteY0" fmla="*/ 204835 h 227339"/>
                <a:gd name="connsiteX1" fmla="*/ 371766 w 422201"/>
                <a:gd name="connsiteY1" fmla="*/ 202886 h 227339"/>
                <a:gd name="connsiteX2" fmla="*/ 45047 w 422201"/>
                <a:gd name="connsiteY2" fmla="*/ 85319 h 227339"/>
                <a:gd name="connsiteX3" fmla="*/ 26211 w 422201"/>
                <a:gd name="connsiteY3" fmla="*/ 45048 h 227339"/>
                <a:gd name="connsiteX4" fmla="*/ 66482 w 422201"/>
                <a:gd name="connsiteY4" fmla="*/ 26211 h 227339"/>
                <a:gd name="connsiteX5" fmla="*/ 393201 w 422201"/>
                <a:gd name="connsiteY5" fmla="*/ 143778 h 227339"/>
                <a:gd name="connsiteX6" fmla="*/ 412038 w 422201"/>
                <a:gd name="connsiteY6" fmla="*/ 184050 h 227339"/>
                <a:gd name="connsiteX7" fmla="*/ 382484 w 422201"/>
                <a:gd name="connsiteY7" fmla="*/ 204835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01" h="227339">
                  <a:moveTo>
                    <a:pt x="382484" y="204835"/>
                  </a:moveTo>
                  <a:cubicBezTo>
                    <a:pt x="378911" y="204835"/>
                    <a:pt x="375339" y="204185"/>
                    <a:pt x="371766" y="202886"/>
                  </a:cubicBezTo>
                  <a:lnTo>
                    <a:pt x="45047" y="85319"/>
                  </a:lnTo>
                  <a:cubicBezTo>
                    <a:pt x="28809" y="79474"/>
                    <a:pt x="20366" y="61611"/>
                    <a:pt x="26211" y="45048"/>
                  </a:cubicBezTo>
                  <a:cubicBezTo>
                    <a:pt x="32057" y="28810"/>
                    <a:pt x="49920" y="20365"/>
                    <a:pt x="66482" y="26211"/>
                  </a:cubicBezTo>
                  <a:lnTo>
                    <a:pt x="393201" y="143778"/>
                  </a:lnTo>
                  <a:cubicBezTo>
                    <a:pt x="409440" y="149624"/>
                    <a:pt x="417884" y="167486"/>
                    <a:pt x="412038" y="184050"/>
                  </a:cubicBezTo>
                  <a:cubicBezTo>
                    <a:pt x="407491" y="196715"/>
                    <a:pt x="395475" y="204835"/>
                    <a:pt x="382484" y="204835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7D81E6-3D5A-4E9C-BC4D-073CD290F30B}"/>
                </a:ext>
              </a:extLst>
            </p:cNvPr>
            <p:cNvSpPr/>
            <p:nvPr/>
          </p:nvSpPr>
          <p:spPr>
            <a:xfrm>
              <a:off x="11948115" y="8748251"/>
              <a:ext cx="807344" cy="403672"/>
            </a:xfrm>
            <a:custGeom>
              <a:avLst/>
              <a:gdLst>
                <a:gd name="connsiteX0" fmla="*/ 453055 w 454678"/>
                <a:gd name="connsiteY0" fmla="*/ 217920 h 227339"/>
                <a:gd name="connsiteX1" fmla="*/ 24358 w 454678"/>
                <a:gd name="connsiteY1" fmla="*/ 24358 h 227339"/>
                <a:gd name="connsiteX2" fmla="*/ 453055 w 454678"/>
                <a:gd name="connsiteY2" fmla="*/ 21792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4678" h="227339">
                  <a:moveTo>
                    <a:pt x="453055" y="217920"/>
                  </a:moveTo>
                  <a:lnTo>
                    <a:pt x="24358" y="24358"/>
                  </a:lnTo>
                  <a:lnTo>
                    <a:pt x="453055" y="2179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B6A2363-0E80-4DD6-9A63-CD8983FFC745}"/>
                </a:ext>
              </a:extLst>
            </p:cNvPr>
            <p:cNvSpPr/>
            <p:nvPr/>
          </p:nvSpPr>
          <p:spPr>
            <a:xfrm>
              <a:off x="11892344" y="8692480"/>
              <a:ext cx="922679" cy="519007"/>
            </a:xfrm>
            <a:custGeom>
              <a:avLst/>
              <a:gdLst>
                <a:gd name="connsiteX0" fmla="*/ 484463 w 519632"/>
                <a:gd name="connsiteY0" fmla="*/ 280832 h 292293"/>
                <a:gd name="connsiteX1" fmla="*/ 471473 w 519632"/>
                <a:gd name="connsiteY1" fmla="*/ 277910 h 292293"/>
                <a:gd name="connsiteX2" fmla="*/ 42776 w 519632"/>
                <a:gd name="connsiteY2" fmla="*/ 84346 h 292293"/>
                <a:gd name="connsiteX3" fmla="*/ 27186 w 519632"/>
                <a:gd name="connsiteY3" fmla="*/ 42775 h 292293"/>
                <a:gd name="connsiteX4" fmla="*/ 68758 w 519632"/>
                <a:gd name="connsiteY4" fmla="*/ 27187 h 292293"/>
                <a:gd name="connsiteX5" fmla="*/ 497454 w 519632"/>
                <a:gd name="connsiteY5" fmla="*/ 220750 h 292293"/>
                <a:gd name="connsiteX6" fmla="*/ 513043 w 519632"/>
                <a:gd name="connsiteY6" fmla="*/ 262320 h 292293"/>
                <a:gd name="connsiteX7" fmla="*/ 484463 w 519632"/>
                <a:gd name="connsiteY7" fmla="*/ 280832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632" h="292293">
                  <a:moveTo>
                    <a:pt x="484463" y="280832"/>
                  </a:moveTo>
                  <a:cubicBezTo>
                    <a:pt x="480241" y="280832"/>
                    <a:pt x="475695" y="279858"/>
                    <a:pt x="471473" y="277910"/>
                  </a:cubicBezTo>
                  <a:lnTo>
                    <a:pt x="42776" y="84346"/>
                  </a:lnTo>
                  <a:cubicBezTo>
                    <a:pt x="26862" y="77201"/>
                    <a:pt x="20042" y="58690"/>
                    <a:pt x="27186" y="42775"/>
                  </a:cubicBezTo>
                  <a:cubicBezTo>
                    <a:pt x="34331" y="26862"/>
                    <a:pt x="52844" y="20042"/>
                    <a:pt x="68758" y="27187"/>
                  </a:cubicBezTo>
                  <a:lnTo>
                    <a:pt x="497454" y="220750"/>
                  </a:lnTo>
                  <a:cubicBezTo>
                    <a:pt x="513367" y="227895"/>
                    <a:pt x="520188" y="246407"/>
                    <a:pt x="513043" y="262320"/>
                  </a:cubicBezTo>
                  <a:cubicBezTo>
                    <a:pt x="507847" y="274012"/>
                    <a:pt x="496480" y="280832"/>
                    <a:pt x="484463" y="280832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96D97F8-53BE-4D80-9C55-B979A6C6535A}"/>
                </a:ext>
              </a:extLst>
            </p:cNvPr>
            <p:cNvSpPr/>
            <p:nvPr/>
          </p:nvSpPr>
          <p:spPr>
            <a:xfrm>
              <a:off x="12438865" y="8371681"/>
              <a:ext cx="346005" cy="288337"/>
            </a:xfrm>
            <a:custGeom>
              <a:avLst/>
              <a:gdLst>
                <a:gd name="connsiteX0" fmla="*/ 194537 w 194862"/>
                <a:gd name="connsiteY0" fmla="*/ 139327 h 162385"/>
                <a:gd name="connsiteX1" fmla="*/ 100029 w 194862"/>
                <a:gd name="connsiteY1" fmla="*/ 24358 h 162385"/>
                <a:gd name="connsiteX2" fmla="*/ 24358 w 194862"/>
                <a:gd name="connsiteY2" fmla="*/ 77295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862" h="162385">
                  <a:moveTo>
                    <a:pt x="194537" y="139327"/>
                  </a:moveTo>
                  <a:lnTo>
                    <a:pt x="100029" y="24358"/>
                  </a:lnTo>
                  <a:lnTo>
                    <a:pt x="24358" y="772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59B4A31-02E1-4569-A139-DEC8CCADE4B9}"/>
                </a:ext>
              </a:extLst>
            </p:cNvPr>
            <p:cNvSpPr/>
            <p:nvPr/>
          </p:nvSpPr>
          <p:spPr>
            <a:xfrm>
              <a:off x="12382557" y="8315498"/>
              <a:ext cx="461340" cy="346005"/>
            </a:xfrm>
            <a:custGeom>
              <a:avLst/>
              <a:gdLst>
                <a:gd name="connsiteX0" fmla="*/ 226248 w 259816"/>
                <a:gd name="connsiteY0" fmla="*/ 202145 h 194862"/>
                <a:gd name="connsiteX1" fmla="*/ 201890 w 259816"/>
                <a:gd name="connsiteY1" fmla="*/ 190779 h 194862"/>
                <a:gd name="connsiteX2" fmla="*/ 125570 w 259816"/>
                <a:gd name="connsiteY2" fmla="*/ 98219 h 194862"/>
                <a:gd name="connsiteX3" fmla="*/ 73931 w 259816"/>
                <a:gd name="connsiteY3" fmla="*/ 134594 h 194862"/>
                <a:gd name="connsiteX4" fmla="*/ 30088 w 259816"/>
                <a:gd name="connsiteY4" fmla="*/ 126799 h 194862"/>
                <a:gd name="connsiteX5" fmla="*/ 37882 w 259816"/>
                <a:gd name="connsiteY5" fmla="*/ 82955 h 194862"/>
                <a:gd name="connsiteX6" fmla="*/ 113553 w 259816"/>
                <a:gd name="connsiteY6" fmla="*/ 30018 h 194862"/>
                <a:gd name="connsiteX7" fmla="*/ 155773 w 259816"/>
                <a:gd name="connsiteY7" fmla="*/ 35863 h 194862"/>
                <a:gd name="connsiteX8" fmla="*/ 250606 w 259816"/>
                <a:gd name="connsiteY8" fmla="*/ 150832 h 194862"/>
                <a:gd name="connsiteX9" fmla="*/ 246384 w 259816"/>
                <a:gd name="connsiteY9" fmla="*/ 195001 h 194862"/>
                <a:gd name="connsiteX10" fmla="*/ 226248 w 259816"/>
                <a:gd name="connsiteY10" fmla="*/ 202145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816" h="194862">
                  <a:moveTo>
                    <a:pt x="226248" y="202145"/>
                  </a:moveTo>
                  <a:cubicBezTo>
                    <a:pt x="217154" y="202145"/>
                    <a:pt x="208386" y="198248"/>
                    <a:pt x="201890" y="190779"/>
                  </a:cubicBezTo>
                  <a:lnTo>
                    <a:pt x="125570" y="98219"/>
                  </a:lnTo>
                  <a:lnTo>
                    <a:pt x="73931" y="134594"/>
                  </a:lnTo>
                  <a:cubicBezTo>
                    <a:pt x="59641" y="144661"/>
                    <a:pt x="40155" y="141089"/>
                    <a:pt x="30088" y="126799"/>
                  </a:cubicBezTo>
                  <a:cubicBezTo>
                    <a:pt x="20020" y="112509"/>
                    <a:pt x="23592" y="93023"/>
                    <a:pt x="37882" y="82955"/>
                  </a:cubicBezTo>
                  <a:lnTo>
                    <a:pt x="113553" y="30018"/>
                  </a:lnTo>
                  <a:cubicBezTo>
                    <a:pt x="126868" y="20599"/>
                    <a:pt x="145381" y="23198"/>
                    <a:pt x="155773" y="35863"/>
                  </a:cubicBezTo>
                  <a:lnTo>
                    <a:pt x="250606" y="150832"/>
                  </a:lnTo>
                  <a:cubicBezTo>
                    <a:pt x="261648" y="164148"/>
                    <a:pt x="259699" y="183958"/>
                    <a:pt x="246384" y="195001"/>
                  </a:cubicBezTo>
                  <a:cubicBezTo>
                    <a:pt x="240538" y="199873"/>
                    <a:pt x="233393" y="202145"/>
                    <a:pt x="226248" y="202145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0BC0E4C-7789-4288-A012-371A8A144C6E}"/>
                </a:ext>
              </a:extLst>
            </p:cNvPr>
            <p:cNvSpPr/>
            <p:nvPr/>
          </p:nvSpPr>
          <p:spPr>
            <a:xfrm>
              <a:off x="12573229" y="8371681"/>
              <a:ext cx="57667" cy="692010"/>
            </a:xfrm>
            <a:custGeom>
              <a:avLst/>
              <a:gdLst>
                <a:gd name="connsiteX0" fmla="*/ 24358 w 32477"/>
                <a:gd name="connsiteY0" fmla="*/ 24358 h 389724"/>
                <a:gd name="connsiteX1" fmla="*/ 24358 w 32477"/>
                <a:gd name="connsiteY1" fmla="*/ 391024 h 389724"/>
                <a:gd name="connsiteX2" fmla="*/ 24358 w 32477"/>
                <a:gd name="connsiteY2" fmla="*/ 24358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389724">
                  <a:moveTo>
                    <a:pt x="24358" y="24358"/>
                  </a:moveTo>
                  <a:lnTo>
                    <a:pt x="24358" y="391024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8B2030-395F-4BE3-A7E7-DBFBF124F9D7}"/>
                </a:ext>
              </a:extLst>
            </p:cNvPr>
            <p:cNvSpPr/>
            <p:nvPr/>
          </p:nvSpPr>
          <p:spPr>
            <a:xfrm>
              <a:off x="12517293" y="8315169"/>
              <a:ext cx="173002" cy="807344"/>
            </a:xfrm>
            <a:custGeom>
              <a:avLst/>
              <a:gdLst>
                <a:gd name="connsiteX0" fmla="*/ 55861 w 97431"/>
                <a:gd name="connsiteY0" fmla="*/ 454028 h 454678"/>
                <a:gd name="connsiteX1" fmla="*/ 24358 w 97431"/>
                <a:gd name="connsiteY1" fmla="*/ 422526 h 454678"/>
                <a:gd name="connsiteX2" fmla="*/ 24358 w 97431"/>
                <a:gd name="connsiteY2" fmla="*/ 55861 h 454678"/>
                <a:gd name="connsiteX3" fmla="*/ 55861 w 97431"/>
                <a:gd name="connsiteY3" fmla="*/ 24358 h 454678"/>
                <a:gd name="connsiteX4" fmla="*/ 87363 w 97431"/>
                <a:gd name="connsiteY4" fmla="*/ 55861 h 454678"/>
                <a:gd name="connsiteX5" fmla="*/ 87363 w 97431"/>
                <a:gd name="connsiteY5" fmla="*/ 422526 h 454678"/>
                <a:gd name="connsiteX6" fmla="*/ 55861 w 97431"/>
                <a:gd name="connsiteY6" fmla="*/ 454028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431" h="454678">
                  <a:moveTo>
                    <a:pt x="55861" y="454028"/>
                  </a:moveTo>
                  <a:cubicBezTo>
                    <a:pt x="38648" y="454028"/>
                    <a:pt x="24358" y="440063"/>
                    <a:pt x="24358" y="422526"/>
                  </a:cubicBezTo>
                  <a:lnTo>
                    <a:pt x="24358" y="55861"/>
                  </a:lnTo>
                  <a:cubicBezTo>
                    <a:pt x="24358" y="38648"/>
                    <a:pt x="38324" y="24358"/>
                    <a:pt x="55861" y="24358"/>
                  </a:cubicBezTo>
                  <a:cubicBezTo>
                    <a:pt x="73398" y="24358"/>
                    <a:pt x="87363" y="38323"/>
                    <a:pt x="87363" y="55861"/>
                  </a:cubicBezTo>
                  <a:lnTo>
                    <a:pt x="87363" y="422526"/>
                  </a:lnTo>
                  <a:cubicBezTo>
                    <a:pt x="87039" y="440063"/>
                    <a:pt x="73073" y="454028"/>
                    <a:pt x="55861" y="454028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9EE70EE-A9C8-4C68-843A-5C03C67A0097}"/>
                </a:ext>
              </a:extLst>
            </p:cNvPr>
            <p:cNvSpPr/>
            <p:nvPr/>
          </p:nvSpPr>
          <p:spPr>
            <a:xfrm>
              <a:off x="11984445" y="8176190"/>
              <a:ext cx="346005" cy="288337"/>
            </a:xfrm>
            <a:custGeom>
              <a:avLst/>
              <a:gdLst>
                <a:gd name="connsiteX0" fmla="*/ 194537 w 194862"/>
                <a:gd name="connsiteY0" fmla="*/ 139327 h 162385"/>
                <a:gd name="connsiteX1" fmla="*/ 100030 w 194862"/>
                <a:gd name="connsiteY1" fmla="*/ 24358 h 162385"/>
                <a:gd name="connsiteX2" fmla="*/ 24358 w 194862"/>
                <a:gd name="connsiteY2" fmla="*/ 77295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862" h="162385">
                  <a:moveTo>
                    <a:pt x="194537" y="139327"/>
                  </a:moveTo>
                  <a:lnTo>
                    <a:pt x="100030" y="24358"/>
                  </a:lnTo>
                  <a:lnTo>
                    <a:pt x="24358" y="772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685B50D-6064-4DB5-BB16-854F89F80D20}"/>
                </a:ext>
              </a:extLst>
            </p:cNvPr>
            <p:cNvSpPr/>
            <p:nvPr/>
          </p:nvSpPr>
          <p:spPr>
            <a:xfrm>
              <a:off x="11928137" y="8120007"/>
              <a:ext cx="461340" cy="346005"/>
            </a:xfrm>
            <a:custGeom>
              <a:avLst/>
              <a:gdLst>
                <a:gd name="connsiteX0" fmla="*/ 226248 w 259816"/>
                <a:gd name="connsiteY0" fmla="*/ 202146 h 194862"/>
                <a:gd name="connsiteX1" fmla="*/ 201890 w 259816"/>
                <a:gd name="connsiteY1" fmla="*/ 190778 h 194862"/>
                <a:gd name="connsiteX2" fmla="*/ 125570 w 259816"/>
                <a:gd name="connsiteY2" fmla="*/ 98219 h 194862"/>
                <a:gd name="connsiteX3" fmla="*/ 73932 w 259816"/>
                <a:gd name="connsiteY3" fmla="*/ 134594 h 194862"/>
                <a:gd name="connsiteX4" fmla="*/ 30088 w 259816"/>
                <a:gd name="connsiteY4" fmla="*/ 126799 h 194862"/>
                <a:gd name="connsiteX5" fmla="*/ 37882 w 259816"/>
                <a:gd name="connsiteY5" fmla="*/ 82955 h 194862"/>
                <a:gd name="connsiteX6" fmla="*/ 113554 w 259816"/>
                <a:gd name="connsiteY6" fmla="*/ 30018 h 194862"/>
                <a:gd name="connsiteX7" fmla="*/ 155773 w 259816"/>
                <a:gd name="connsiteY7" fmla="*/ 35863 h 194862"/>
                <a:gd name="connsiteX8" fmla="*/ 250606 w 259816"/>
                <a:gd name="connsiteY8" fmla="*/ 150832 h 194862"/>
                <a:gd name="connsiteX9" fmla="*/ 246385 w 259816"/>
                <a:gd name="connsiteY9" fmla="*/ 195001 h 194862"/>
                <a:gd name="connsiteX10" fmla="*/ 226248 w 259816"/>
                <a:gd name="connsiteY10" fmla="*/ 202146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816" h="194862">
                  <a:moveTo>
                    <a:pt x="226248" y="202146"/>
                  </a:moveTo>
                  <a:cubicBezTo>
                    <a:pt x="217154" y="202146"/>
                    <a:pt x="208061" y="198249"/>
                    <a:pt x="201890" y="190778"/>
                  </a:cubicBezTo>
                  <a:lnTo>
                    <a:pt x="125570" y="98219"/>
                  </a:lnTo>
                  <a:lnTo>
                    <a:pt x="73932" y="134594"/>
                  </a:lnTo>
                  <a:cubicBezTo>
                    <a:pt x="59642" y="144662"/>
                    <a:pt x="40155" y="141089"/>
                    <a:pt x="30088" y="126799"/>
                  </a:cubicBezTo>
                  <a:cubicBezTo>
                    <a:pt x="20020" y="112509"/>
                    <a:pt x="23592" y="93022"/>
                    <a:pt x="37882" y="82955"/>
                  </a:cubicBezTo>
                  <a:lnTo>
                    <a:pt x="113554" y="30018"/>
                  </a:lnTo>
                  <a:cubicBezTo>
                    <a:pt x="126868" y="20599"/>
                    <a:pt x="145381" y="23197"/>
                    <a:pt x="155773" y="35863"/>
                  </a:cubicBezTo>
                  <a:lnTo>
                    <a:pt x="250606" y="150832"/>
                  </a:lnTo>
                  <a:cubicBezTo>
                    <a:pt x="261649" y="164147"/>
                    <a:pt x="259700" y="183959"/>
                    <a:pt x="246385" y="195001"/>
                  </a:cubicBezTo>
                  <a:cubicBezTo>
                    <a:pt x="240538" y="199872"/>
                    <a:pt x="233393" y="202146"/>
                    <a:pt x="226248" y="202146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73F55F5-29FE-4460-A469-19DD427FF338}"/>
                </a:ext>
              </a:extLst>
            </p:cNvPr>
            <p:cNvSpPr/>
            <p:nvPr/>
          </p:nvSpPr>
          <p:spPr>
            <a:xfrm>
              <a:off x="12118811" y="8176190"/>
              <a:ext cx="57667" cy="692010"/>
            </a:xfrm>
            <a:custGeom>
              <a:avLst/>
              <a:gdLst>
                <a:gd name="connsiteX0" fmla="*/ 24358 w 32477"/>
                <a:gd name="connsiteY0" fmla="*/ 24358 h 389724"/>
                <a:gd name="connsiteX1" fmla="*/ 24358 w 32477"/>
                <a:gd name="connsiteY1" fmla="*/ 391024 h 389724"/>
                <a:gd name="connsiteX2" fmla="*/ 24358 w 32477"/>
                <a:gd name="connsiteY2" fmla="*/ 24358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389724">
                  <a:moveTo>
                    <a:pt x="24358" y="24358"/>
                  </a:moveTo>
                  <a:lnTo>
                    <a:pt x="24358" y="391024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3E69AED-99C7-4AE4-9814-3D29A0EDD25A}"/>
                </a:ext>
              </a:extLst>
            </p:cNvPr>
            <p:cNvSpPr/>
            <p:nvPr/>
          </p:nvSpPr>
          <p:spPr>
            <a:xfrm>
              <a:off x="12062875" y="8119675"/>
              <a:ext cx="173002" cy="807344"/>
            </a:xfrm>
            <a:custGeom>
              <a:avLst/>
              <a:gdLst>
                <a:gd name="connsiteX0" fmla="*/ 55861 w 97431"/>
                <a:gd name="connsiteY0" fmla="*/ 454029 h 454678"/>
                <a:gd name="connsiteX1" fmla="*/ 24358 w 97431"/>
                <a:gd name="connsiteY1" fmla="*/ 422526 h 454678"/>
                <a:gd name="connsiteX2" fmla="*/ 24358 w 97431"/>
                <a:gd name="connsiteY2" fmla="*/ 55861 h 454678"/>
                <a:gd name="connsiteX3" fmla="*/ 55861 w 97431"/>
                <a:gd name="connsiteY3" fmla="*/ 24358 h 454678"/>
                <a:gd name="connsiteX4" fmla="*/ 87363 w 97431"/>
                <a:gd name="connsiteY4" fmla="*/ 55861 h 454678"/>
                <a:gd name="connsiteX5" fmla="*/ 87363 w 97431"/>
                <a:gd name="connsiteY5" fmla="*/ 422526 h 454678"/>
                <a:gd name="connsiteX6" fmla="*/ 55861 w 97431"/>
                <a:gd name="connsiteY6" fmla="*/ 454029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431" h="454678">
                  <a:moveTo>
                    <a:pt x="55861" y="454029"/>
                  </a:moveTo>
                  <a:cubicBezTo>
                    <a:pt x="38648" y="454029"/>
                    <a:pt x="24358" y="440064"/>
                    <a:pt x="24358" y="422526"/>
                  </a:cubicBezTo>
                  <a:lnTo>
                    <a:pt x="24358" y="55861"/>
                  </a:lnTo>
                  <a:cubicBezTo>
                    <a:pt x="24358" y="38648"/>
                    <a:pt x="38323" y="24358"/>
                    <a:pt x="55861" y="24358"/>
                  </a:cubicBezTo>
                  <a:cubicBezTo>
                    <a:pt x="73073" y="24358"/>
                    <a:pt x="87363" y="38324"/>
                    <a:pt x="87363" y="55861"/>
                  </a:cubicBezTo>
                  <a:lnTo>
                    <a:pt x="87363" y="422526"/>
                  </a:lnTo>
                  <a:cubicBezTo>
                    <a:pt x="87038" y="440064"/>
                    <a:pt x="73073" y="454029"/>
                    <a:pt x="55861" y="454029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BEBBA4D-7D51-45E8-B6D7-00D2B99CF52B}"/>
                </a:ext>
              </a:extLst>
            </p:cNvPr>
            <p:cNvSpPr/>
            <p:nvPr/>
          </p:nvSpPr>
          <p:spPr>
            <a:xfrm>
              <a:off x="13525320" y="8558524"/>
              <a:ext cx="1614689" cy="1614689"/>
            </a:xfrm>
            <a:custGeom>
              <a:avLst/>
              <a:gdLst>
                <a:gd name="connsiteX0" fmla="*/ 896691 w 909356"/>
                <a:gd name="connsiteY0" fmla="*/ 460524 h 909356"/>
                <a:gd name="connsiteX1" fmla="*/ 460525 w 909356"/>
                <a:gd name="connsiteY1" fmla="*/ 896690 h 909356"/>
                <a:gd name="connsiteX2" fmla="*/ 24359 w 909356"/>
                <a:gd name="connsiteY2" fmla="*/ 460524 h 909356"/>
                <a:gd name="connsiteX3" fmla="*/ 460525 w 909356"/>
                <a:gd name="connsiteY3" fmla="*/ 24358 h 909356"/>
                <a:gd name="connsiteX4" fmla="*/ 896691 w 909356"/>
                <a:gd name="connsiteY4" fmla="*/ 460524 h 90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356" h="909356">
                  <a:moveTo>
                    <a:pt x="896691" y="460524"/>
                  </a:moveTo>
                  <a:cubicBezTo>
                    <a:pt x="896691" y="701412"/>
                    <a:pt x="701412" y="896690"/>
                    <a:pt x="460525" y="896690"/>
                  </a:cubicBezTo>
                  <a:cubicBezTo>
                    <a:pt x="219637" y="896690"/>
                    <a:pt x="24359" y="701412"/>
                    <a:pt x="24359" y="460524"/>
                  </a:cubicBezTo>
                  <a:cubicBezTo>
                    <a:pt x="24359" y="219636"/>
                    <a:pt x="219637" y="24358"/>
                    <a:pt x="460525" y="24358"/>
                  </a:cubicBezTo>
                  <a:cubicBezTo>
                    <a:pt x="701412" y="24358"/>
                    <a:pt x="896691" y="219636"/>
                    <a:pt x="896691" y="4605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2BFF313-7F6D-41BA-8E31-D7F65AE14D01}"/>
                </a:ext>
              </a:extLst>
            </p:cNvPr>
            <p:cNvSpPr/>
            <p:nvPr/>
          </p:nvSpPr>
          <p:spPr>
            <a:xfrm>
              <a:off x="13469961" y="8503165"/>
              <a:ext cx="1730024" cy="1730024"/>
            </a:xfrm>
            <a:custGeom>
              <a:avLst/>
              <a:gdLst>
                <a:gd name="connsiteX0" fmla="*/ 491702 w 974310"/>
                <a:gd name="connsiteY0" fmla="*/ 959046 h 974310"/>
                <a:gd name="connsiteX1" fmla="*/ 24358 w 974310"/>
                <a:gd name="connsiteY1" fmla="*/ 491702 h 974310"/>
                <a:gd name="connsiteX2" fmla="*/ 491702 w 974310"/>
                <a:gd name="connsiteY2" fmla="*/ 24358 h 974310"/>
                <a:gd name="connsiteX3" fmla="*/ 959046 w 974310"/>
                <a:gd name="connsiteY3" fmla="*/ 491702 h 974310"/>
                <a:gd name="connsiteX4" fmla="*/ 491702 w 974310"/>
                <a:gd name="connsiteY4" fmla="*/ 959046 h 974310"/>
                <a:gd name="connsiteX5" fmla="*/ 491702 w 974310"/>
                <a:gd name="connsiteY5" fmla="*/ 87038 h 974310"/>
                <a:gd name="connsiteX6" fmla="*/ 87038 w 974310"/>
                <a:gd name="connsiteY6" fmla="*/ 491702 h 974310"/>
                <a:gd name="connsiteX7" fmla="*/ 491702 w 974310"/>
                <a:gd name="connsiteY7" fmla="*/ 896365 h 974310"/>
                <a:gd name="connsiteX8" fmla="*/ 896366 w 974310"/>
                <a:gd name="connsiteY8" fmla="*/ 491702 h 974310"/>
                <a:gd name="connsiteX9" fmla="*/ 491702 w 974310"/>
                <a:gd name="connsiteY9" fmla="*/ 87038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4310" h="974310">
                  <a:moveTo>
                    <a:pt x="491702" y="959046"/>
                  </a:moveTo>
                  <a:cubicBezTo>
                    <a:pt x="233834" y="959046"/>
                    <a:pt x="24358" y="749244"/>
                    <a:pt x="24358" y="491702"/>
                  </a:cubicBezTo>
                  <a:cubicBezTo>
                    <a:pt x="24358" y="233834"/>
                    <a:pt x="234159" y="24358"/>
                    <a:pt x="491702" y="24358"/>
                  </a:cubicBezTo>
                  <a:cubicBezTo>
                    <a:pt x="749569" y="24358"/>
                    <a:pt x="959046" y="234159"/>
                    <a:pt x="959046" y="491702"/>
                  </a:cubicBezTo>
                  <a:cubicBezTo>
                    <a:pt x="959046" y="749244"/>
                    <a:pt x="749569" y="959046"/>
                    <a:pt x="491702" y="959046"/>
                  </a:cubicBezTo>
                  <a:close/>
                  <a:moveTo>
                    <a:pt x="491702" y="87038"/>
                  </a:moveTo>
                  <a:cubicBezTo>
                    <a:pt x="268585" y="87038"/>
                    <a:pt x="87038" y="268585"/>
                    <a:pt x="87038" y="491702"/>
                  </a:cubicBezTo>
                  <a:cubicBezTo>
                    <a:pt x="87038" y="714818"/>
                    <a:pt x="268585" y="896365"/>
                    <a:pt x="491702" y="896365"/>
                  </a:cubicBezTo>
                  <a:cubicBezTo>
                    <a:pt x="714819" y="896365"/>
                    <a:pt x="896366" y="714818"/>
                    <a:pt x="896366" y="491702"/>
                  </a:cubicBezTo>
                  <a:cubicBezTo>
                    <a:pt x="896366" y="268585"/>
                    <a:pt x="714819" y="87038"/>
                    <a:pt x="491702" y="87038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589501-8BD1-4897-B072-BB03A37D60BD}"/>
                </a:ext>
              </a:extLst>
            </p:cNvPr>
            <p:cNvSpPr/>
            <p:nvPr/>
          </p:nvSpPr>
          <p:spPr>
            <a:xfrm>
              <a:off x="13716777" y="8749981"/>
              <a:ext cx="1211017" cy="1211017"/>
            </a:xfrm>
            <a:custGeom>
              <a:avLst/>
              <a:gdLst>
                <a:gd name="connsiteX0" fmla="*/ 681043 w 682017"/>
                <a:gd name="connsiteY0" fmla="*/ 352700 h 682017"/>
                <a:gd name="connsiteX1" fmla="*/ 352700 w 682017"/>
                <a:gd name="connsiteY1" fmla="*/ 681044 h 682017"/>
                <a:gd name="connsiteX2" fmla="*/ 24358 w 682017"/>
                <a:gd name="connsiteY2" fmla="*/ 352700 h 682017"/>
                <a:gd name="connsiteX3" fmla="*/ 352700 w 682017"/>
                <a:gd name="connsiteY3" fmla="*/ 24358 h 682017"/>
                <a:gd name="connsiteX4" fmla="*/ 681043 w 682017"/>
                <a:gd name="connsiteY4" fmla="*/ 352700 h 68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17" h="682017">
                  <a:moveTo>
                    <a:pt x="681043" y="352700"/>
                  </a:moveTo>
                  <a:cubicBezTo>
                    <a:pt x="681043" y="534247"/>
                    <a:pt x="533922" y="681044"/>
                    <a:pt x="352700" y="681044"/>
                  </a:cubicBezTo>
                  <a:cubicBezTo>
                    <a:pt x="171154" y="681044"/>
                    <a:pt x="24358" y="533922"/>
                    <a:pt x="24358" y="352700"/>
                  </a:cubicBezTo>
                  <a:cubicBezTo>
                    <a:pt x="24358" y="171154"/>
                    <a:pt x="171479" y="24358"/>
                    <a:pt x="352700" y="24358"/>
                  </a:cubicBezTo>
                  <a:cubicBezTo>
                    <a:pt x="534246" y="24033"/>
                    <a:pt x="681043" y="171154"/>
                    <a:pt x="681043" y="3527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3B5A37A-4342-433C-BE3D-FEF1C589A04A}"/>
                </a:ext>
              </a:extLst>
            </p:cNvPr>
            <p:cNvSpPr/>
            <p:nvPr/>
          </p:nvSpPr>
          <p:spPr>
            <a:xfrm>
              <a:off x="13660841" y="8694045"/>
              <a:ext cx="1326352" cy="1326352"/>
            </a:xfrm>
            <a:custGeom>
              <a:avLst/>
              <a:gdLst>
                <a:gd name="connsiteX0" fmla="*/ 384203 w 746971"/>
                <a:gd name="connsiteY0" fmla="*/ 744048 h 746971"/>
                <a:gd name="connsiteX1" fmla="*/ 24358 w 746971"/>
                <a:gd name="connsiteY1" fmla="*/ 384203 h 746971"/>
                <a:gd name="connsiteX2" fmla="*/ 384203 w 746971"/>
                <a:gd name="connsiteY2" fmla="*/ 24358 h 746971"/>
                <a:gd name="connsiteX3" fmla="*/ 744049 w 746971"/>
                <a:gd name="connsiteY3" fmla="*/ 384203 h 746971"/>
                <a:gd name="connsiteX4" fmla="*/ 384203 w 746971"/>
                <a:gd name="connsiteY4" fmla="*/ 744048 h 746971"/>
                <a:gd name="connsiteX5" fmla="*/ 384203 w 746971"/>
                <a:gd name="connsiteY5" fmla="*/ 87038 h 746971"/>
                <a:gd name="connsiteX6" fmla="*/ 87038 w 746971"/>
                <a:gd name="connsiteY6" fmla="*/ 384203 h 746971"/>
                <a:gd name="connsiteX7" fmla="*/ 384203 w 746971"/>
                <a:gd name="connsiteY7" fmla="*/ 681367 h 746971"/>
                <a:gd name="connsiteX8" fmla="*/ 681368 w 746971"/>
                <a:gd name="connsiteY8" fmla="*/ 384203 h 746971"/>
                <a:gd name="connsiteX9" fmla="*/ 384203 w 746971"/>
                <a:gd name="connsiteY9" fmla="*/ 87038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6971" h="746971">
                  <a:moveTo>
                    <a:pt x="384203" y="744048"/>
                  </a:moveTo>
                  <a:cubicBezTo>
                    <a:pt x="185769" y="744048"/>
                    <a:pt x="24358" y="582638"/>
                    <a:pt x="24358" y="384203"/>
                  </a:cubicBezTo>
                  <a:cubicBezTo>
                    <a:pt x="24358" y="185769"/>
                    <a:pt x="185769" y="24358"/>
                    <a:pt x="384203" y="24358"/>
                  </a:cubicBezTo>
                  <a:cubicBezTo>
                    <a:pt x="582638" y="24358"/>
                    <a:pt x="744049" y="185769"/>
                    <a:pt x="744049" y="384203"/>
                  </a:cubicBezTo>
                  <a:cubicBezTo>
                    <a:pt x="744049" y="582638"/>
                    <a:pt x="582638" y="744048"/>
                    <a:pt x="384203" y="744048"/>
                  </a:cubicBezTo>
                  <a:close/>
                  <a:moveTo>
                    <a:pt x="384203" y="87038"/>
                  </a:moveTo>
                  <a:cubicBezTo>
                    <a:pt x="220519" y="87038"/>
                    <a:pt x="87038" y="220194"/>
                    <a:pt x="87038" y="384203"/>
                  </a:cubicBezTo>
                  <a:cubicBezTo>
                    <a:pt x="87038" y="547887"/>
                    <a:pt x="220194" y="681367"/>
                    <a:pt x="384203" y="681367"/>
                  </a:cubicBezTo>
                  <a:cubicBezTo>
                    <a:pt x="547887" y="681367"/>
                    <a:pt x="681368" y="548211"/>
                    <a:pt x="681368" y="384203"/>
                  </a:cubicBezTo>
                  <a:cubicBezTo>
                    <a:pt x="681368" y="220194"/>
                    <a:pt x="547887" y="87038"/>
                    <a:pt x="384203" y="87038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F7E37A-5599-44DF-B8C4-FA3C2BA76ECE}"/>
                </a:ext>
              </a:extLst>
            </p:cNvPr>
            <p:cNvSpPr/>
            <p:nvPr/>
          </p:nvSpPr>
          <p:spPr>
            <a:xfrm>
              <a:off x="14299794" y="8749983"/>
              <a:ext cx="57667" cy="230670"/>
            </a:xfrm>
            <a:custGeom>
              <a:avLst/>
              <a:gdLst>
                <a:gd name="connsiteX0" fmla="*/ 24358 w 32477"/>
                <a:gd name="connsiteY0" fmla="*/ 112045 h 129908"/>
                <a:gd name="connsiteX1" fmla="*/ 24358 w 32477"/>
                <a:gd name="connsiteY1" fmla="*/ 24358 h 129908"/>
                <a:gd name="connsiteX2" fmla="*/ 24358 w 32477"/>
                <a:gd name="connsiteY2" fmla="*/ 112045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29908">
                  <a:moveTo>
                    <a:pt x="24358" y="112045"/>
                  </a:moveTo>
                  <a:lnTo>
                    <a:pt x="24358" y="24358"/>
                  </a:lnTo>
                  <a:lnTo>
                    <a:pt x="24358" y="11204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BDBD939-AF49-4F75-877A-6865D81AD68A}"/>
                </a:ext>
              </a:extLst>
            </p:cNvPr>
            <p:cNvSpPr/>
            <p:nvPr/>
          </p:nvSpPr>
          <p:spPr>
            <a:xfrm>
              <a:off x="14243858" y="8693467"/>
              <a:ext cx="173002" cy="346005"/>
            </a:xfrm>
            <a:custGeom>
              <a:avLst/>
              <a:gdLst>
                <a:gd name="connsiteX0" fmla="*/ 55861 w 97431"/>
                <a:gd name="connsiteY0" fmla="*/ 175051 h 194862"/>
                <a:gd name="connsiteX1" fmla="*/ 24358 w 97431"/>
                <a:gd name="connsiteY1" fmla="*/ 143548 h 194862"/>
                <a:gd name="connsiteX2" fmla="*/ 24358 w 97431"/>
                <a:gd name="connsiteY2" fmla="*/ 55861 h 194862"/>
                <a:gd name="connsiteX3" fmla="*/ 55861 w 97431"/>
                <a:gd name="connsiteY3" fmla="*/ 24358 h 194862"/>
                <a:gd name="connsiteX4" fmla="*/ 87363 w 97431"/>
                <a:gd name="connsiteY4" fmla="*/ 55861 h 194862"/>
                <a:gd name="connsiteX5" fmla="*/ 87363 w 97431"/>
                <a:gd name="connsiteY5" fmla="*/ 143548 h 194862"/>
                <a:gd name="connsiteX6" fmla="*/ 55861 w 97431"/>
                <a:gd name="connsiteY6" fmla="*/ 17505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431" h="194862">
                  <a:moveTo>
                    <a:pt x="55861" y="175051"/>
                  </a:moveTo>
                  <a:cubicBezTo>
                    <a:pt x="38648" y="175051"/>
                    <a:pt x="24358" y="161086"/>
                    <a:pt x="24358" y="143548"/>
                  </a:cubicBezTo>
                  <a:lnTo>
                    <a:pt x="24358" y="55861"/>
                  </a:lnTo>
                  <a:cubicBezTo>
                    <a:pt x="24358" y="38648"/>
                    <a:pt x="38324" y="24358"/>
                    <a:pt x="55861" y="24358"/>
                  </a:cubicBezTo>
                  <a:cubicBezTo>
                    <a:pt x="73073" y="24358"/>
                    <a:pt x="87363" y="38323"/>
                    <a:pt x="87363" y="55861"/>
                  </a:cubicBezTo>
                  <a:lnTo>
                    <a:pt x="87363" y="143548"/>
                  </a:lnTo>
                  <a:cubicBezTo>
                    <a:pt x="87363" y="161086"/>
                    <a:pt x="73073" y="175051"/>
                    <a:pt x="55861" y="175051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6BFB7F9-4CB0-4B20-9D72-EB89E9A225B6}"/>
                </a:ext>
              </a:extLst>
            </p:cNvPr>
            <p:cNvSpPr/>
            <p:nvPr/>
          </p:nvSpPr>
          <p:spPr>
            <a:xfrm>
              <a:off x="14299794" y="9760316"/>
              <a:ext cx="57667" cy="230670"/>
            </a:xfrm>
            <a:custGeom>
              <a:avLst/>
              <a:gdLst>
                <a:gd name="connsiteX0" fmla="*/ 24358 w 32477"/>
                <a:gd name="connsiteY0" fmla="*/ 112046 h 129908"/>
                <a:gd name="connsiteX1" fmla="*/ 24358 w 32477"/>
                <a:gd name="connsiteY1" fmla="*/ 24358 h 129908"/>
                <a:gd name="connsiteX2" fmla="*/ 24358 w 32477"/>
                <a:gd name="connsiteY2" fmla="*/ 112046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29908">
                  <a:moveTo>
                    <a:pt x="24358" y="112046"/>
                  </a:moveTo>
                  <a:lnTo>
                    <a:pt x="24358" y="24358"/>
                  </a:lnTo>
                  <a:lnTo>
                    <a:pt x="24358" y="1120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5F0E67D-877F-4277-86EB-53D064E44DDF}"/>
                </a:ext>
              </a:extLst>
            </p:cNvPr>
            <p:cNvSpPr/>
            <p:nvPr/>
          </p:nvSpPr>
          <p:spPr>
            <a:xfrm>
              <a:off x="14243858" y="9704378"/>
              <a:ext cx="173002" cy="346005"/>
            </a:xfrm>
            <a:custGeom>
              <a:avLst/>
              <a:gdLst>
                <a:gd name="connsiteX0" fmla="*/ 55861 w 97431"/>
                <a:gd name="connsiteY0" fmla="*/ 175051 h 194862"/>
                <a:gd name="connsiteX1" fmla="*/ 24358 w 97431"/>
                <a:gd name="connsiteY1" fmla="*/ 143549 h 194862"/>
                <a:gd name="connsiteX2" fmla="*/ 24358 w 97431"/>
                <a:gd name="connsiteY2" fmla="*/ 55861 h 194862"/>
                <a:gd name="connsiteX3" fmla="*/ 55861 w 97431"/>
                <a:gd name="connsiteY3" fmla="*/ 24358 h 194862"/>
                <a:gd name="connsiteX4" fmla="*/ 87363 w 97431"/>
                <a:gd name="connsiteY4" fmla="*/ 55861 h 194862"/>
                <a:gd name="connsiteX5" fmla="*/ 87363 w 97431"/>
                <a:gd name="connsiteY5" fmla="*/ 143549 h 194862"/>
                <a:gd name="connsiteX6" fmla="*/ 55861 w 97431"/>
                <a:gd name="connsiteY6" fmla="*/ 17505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431" h="194862">
                  <a:moveTo>
                    <a:pt x="55861" y="175051"/>
                  </a:moveTo>
                  <a:cubicBezTo>
                    <a:pt x="38648" y="175051"/>
                    <a:pt x="24358" y="161086"/>
                    <a:pt x="24358" y="143549"/>
                  </a:cubicBezTo>
                  <a:lnTo>
                    <a:pt x="24358" y="55861"/>
                  </a:lnTo>
                  <a:cubicBezTo>
                    <a:pt x="24358" y="38648"/>
                    <a:pt x="38324" y="24358"/>
                    <a:pt x="55861" y="24358"/>
                  </a:cubicBezTo>
                  <a:cubicBezTo>
                    <a:pt x="73073" y="24358"/>
                    <a:pt x="87363" y="38323"/>
                    <a:pt x="87363" y="55861"/>
                  </a:cubicBezTo>
                  <a:lnTo>
                    <a:pt x="87363" y="143549"/>
                  </a:lnTo>
                  <a:cubicBezTo>
                    <a:pt x="87363" y="161086"/>
                    <a:pt x="73073" y="175051"/>
                    <a:pt x="55861" y="175051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0382678-59E4-492A-BCAE-3AA8926C693B}"/>
                </a:ext>
              </a:extLst>
            </p:cNvPr>
            <p:cNvSpPr/>
            <p:nvPr/>
          </p:nvSpPr>
          <p:spPr>
            <a:xfrm>
              <a:off x="14727111" y="9333000"/>
              <a:ext cx="230670" cy="57667"/>
            </a:xfrm>
            <a:custGeom>
              <a:avLst/>
              <a:gdLst>
                <a:gd name="connsiteX0" fmla="*/ 24358 w 129908"/>
                <a:gd name="connsiteY0" fmla="*/ 24358 h 32477"/>
                <a:gd name="connsiteX1" fmla="*/ 112046 w 129908"/>
                <a:gd name="connsiteY1" fmla="*/ 24358 h 32477"/>
                <a:gd name="connsiteX2" fmla="*/ 24358 w 129908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08" h="32477">
                  <a:moveTo>
                    <a:pt x="24358" y="24358"/>
                  </a:moveTo>
                  <a:lnTo>
                    <a:pt x="112046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27011F8-7897-4163-9A6B-74E66B628D88}"/>
                </a:ext>
              </a:extLst>
            </p:cNvPr>
            <p:cNvSpPr/>
            <p:nvPr/>
          </p:nvSpPr>
          <p:spPr>
            <a:xfrm>
              <a:off x="14671173" y="9276485"/>
              <a:ext cx="346005" cy="173002"/>
            </a:xfrm>
            <a:custGeom>
              <a:avLst/>
              <a:gdLst>
                <a:gd name="connsiteX0" fmla="*/ 143549 w 194862"/>
                <a:gd name="connsiteY0" fmla="*/ 87363 h 97431"/>
                <a:gd name="connsiteX1" fmla="*/ 55861 w 194862"/>
                <a:gd name="connsiteY1" fmla="*/ 87363 h 97431"/>
                <a:gd name="connsiteX2" fmla="*/ 24358 w 194862"/>
                <a:gd name="connsiteY2" fmla="*/ 55861 h 97431"/>
                <a:gd name="connsiteX3" fmla="*/ 55861 w 194862"/>
                <a:gd name="connsiteY3" fmla="*/ 24358 h 97431"/>
                <a:gd name="connsiteX4" fmla="*/ 143549 w 194862"/>
                <a:gd name="connsiteY4" fmla="*/ 24358 h 97431"/>
                <a:gd name="connsiteX5" fmla="*/ 175052 w 194862"/>
                <a:gd name="connsiteY5" fmla="*/ 55861 h 97431"/>
                <a:gd name="connsiteX6" fmla="*/ 143549 w 194862"/>
                <a:gd name="connsiteY6" fmla="*/ 87363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62" h="97431">
                  <a:moveTo>
                    <a:pt x="143549" y="87363"/>
                  </a:moveTo>
                  <a:lnTo>
                    <a:pt x="55861" y="87363"/>
                  </a:lnTo>
                  <a:cubicBezTo>
                    <a:pt x="38648" y="87363"/>
                    <a:pt x="24358" y="73398"/>
                    <a:pt x="24358" y="55861"/>
                  </a:cubicBezTo>
                  <a:cubicBezTo>
                    <a:pt x="24358" y="38648"/>
                    <a:pt x="38324" y="24358"/>
                    <a:pt x="55861" y="24358"/>
                  </a:cubicBezTo>
                  <a:lnTo>
                    <a:pt x="143549" y="24358"/>
                  </a:lnTo>
                  <a:cubicBezTo>
                    <a:pt x="160762" y="24358"/>
                    <a:pt x="175052" y="38324"/>
                    <a:pt x="175052" y="55861"/>
                  </a:cubicBezTo>
                  <a:cubicBezTo>
                    <a:pt x="175052" y="73398"/>
                    <a:pt x="161087" y="87363"/>
                    <a:pt x="143549" y="87363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BEBEAF7-78E7-49A1-AACD-8618819FD95D}"/>
                </a:ext>
              </a:extLst>
            </p:cNvPr>
            <p:cNvSpPr/>
            <p:nvPr/>
          </p:nvSpPr>
          <p:spPr>
            <a:xfrm>
              <a:off x="13716777" y="9333000"/>
              <a:ext cx="230670" cy="57667"/>
            </a:xfrm>
            <a:custGeom>
              <a:avLst/>
              <a:gdLst>
                <a:gd name="connsiteX0" fmla="*/ 24358 w 129908"/>
                <a:gd name="connsiteY0" fmla="*/ 24358 h 32477"/>
                <a:gd name="connsiteX1" fmla="*/ 112045 w 129908"/>
                <a:gd name="connsiteY1" fmla="*/ 24358 h 32477"/>
                <a:gd name="connsiteX2" fmla="*/ 24358 w 129908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08" h="32477">
                  <a:moveTo>
                    <a:pt x="24358" y="24358"/>
                  </a:moveTo>
                  <a:lnTo>
                    <a:pt x="112045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B754532-D224-4DD5-A502-976C1002B58C}"/>
                </a:ext>
              </a:extLst>
            </p:cNvPr>
            <p:cNvSpPr/>
            <p:nvPr/>
          </p:nvSpPr>
          <p:spPr>
            <a:xfrm>
              <a:off x="13660841" y="9276485"/>
              <a:ext cx="346005" cy="173002"/>
            </a:xfrm>
            <a:custGeom>
              <a:avLst/>
              <a:gdLst>
                <a:gd name="connsiteX0" fmla="*/ 143548 w 194862"/>
                <a:gd name="connsiteY0" fmla="*/ 87363 h 97431"/>
                <a:gd name="connsiteX1" fmla="*/ 55861 w 194862"/>
                <a:gd name="connsiteY1" fmla="*/ 87363 h 97431"/>
                <a:gd name="connsiteX2" fmla="*/ 24358 w 194862"/>
                <a:gd name="connsiteY2" fmla="*/ 55861 h 97431"/>
                <a:gd name="connsiteX3" fmla="*/ 55861 w 194862"/>
                <a:gd name="connsiteY3" fmla="*/ 24358 h 97431"/>
                <a:gd name="connsiteX4" fmla="*/ 143548 w 194862"/>
                <a:gd name="connsiteY4" fmla="*/ 24358 h 97431"/>
                <a:gd name="connsiteX5" fmla="*/ 175051 w 194862"/>
                <a:gd name="connsiteY5" fmla="*/ 55861 h 97431"/>
                <a:gd name="connsiteX6" fmla="*/ 143548 w 194862"/>
                <a:gd name="connsiteY6" fmla="*/ 87363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62" h="97431">
                  <a:moveTo>
                    <a:pt x="143548" y="87363"/>
                  </a:moveTo>
                  <a:lnTo>
                    <a:pt x="55861" y="87363"/>
                  </a:lnTo>
                  <a:cubicBezTo>
                    <a:pt x="38648" y="87363"/>
                    <a:pt x="24358" y="73398"/>
                    <a:pt x="24358" y="55861"/>
                  </a:cubicBezTo>
                  <a:cubicBezTo>
                    <a:pt x="24358" y="38648"/>
                    <a:pt x="38323" y="24358"/>
                    <a:pt x="55861" y="24358"/>
                  </a:cubicBezTo>
                  <a:lnTo>
                    <a:pt x="143548" y="24358"/>
                  </a:lnTo>
                  <a:cubicBezTo>
                    <a:pt x="160762" y="24358"/>
                    <a:pt x="175051" y="38324"/>
                    <a:pt x="175051" y="55861"/>
                  </a:cubicBezTo>
                  <a:cubicBezTo>
                    <a:pt x="174727" y="73398"/>
                    <a:pt x="160762" y="87363"/>
                    <a:pt x="143548" y="87363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230D80-5068-4EDE-B08D-5ADD267D73DE}"/>
                </a:ext>
              </a:extLst>
            </p:cNvPr>
            <p:cNvSpPr/>
            <p:nvPr/>
          </p:nvSpPr>
          <p:spPr>
            <a:xfrm>
              <a:off x="14165430" y="8970847"/>
              <a:ext cx="519007" cy="403672"/>
            </a:xfrm>
            <a:custGeom>
              <a:avLst/>
              <a:gdLst>
                <a:gd name="connsiteX0" fmla="*/ 24358 w 292293"/>
                <a:gd name="connsiteY0" fmla="*/ 82816 h 227339"/>
                <a:gd name="connsiteX1" fmla="*/ 100029 w 292293"/>
                <a:gd name="connsiteY1" fmla="*/ 228313 h 227339"/>
                <a:gd name="connsiteX2" fmla="*/ 296839 w 292293"/>
                <a:gd name="connsiteY2" fmla="*/ 24358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293" h="227339">
                  <a:moveTo>
                    <a:pt x="24358" y="82816"/>
                  </a:moveTo>
                  <a:lnTo>
                    <a:pt x="100029" y="228313"/>
                  </a:lnTo>
                  <a:lnTo>
                    <a:pt x="296839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208C721-7F32-46D4-BAC7-9902AF18B540}"/>
                </a:ext>
              </a:extLst>
            </p:cNvPr>
            <p:cNvSpPr/>
            <p:nvPr/>
          </p:nvSpPr>
          <p:spPr>
            <a:xfrm>
              <a:off x="14109461" y="8915408"/>
              <a:ext cx="634342" cy="519007"/>
            </a:xfrm>
            <a:custGeom>
              <a:avLst/>
              <a:gdLst>
                <a:gd name="connsiteX0" fmla="*/ 131549 w 357247"/>
                <a:gd name="connsiteY0" fmla="*/ 290713 h 292293"/>
                <a:gd name="connsiteX1" fmla="*/ 127003 w 357247"/>
                <a:gd name="connsiteY1" fmla="*/ 290389 h 292293"/>
                <a:gd name="connsiteX2" fmla="*/ 103619 w 357247"/>
                <a:gd name="connsiteY2" fmla="*/ 273825 h 292293"/>
                <a:gd name="connsiteX3" fmla="*/ 27947 w 357247"/>
                <a:gd name="connsiteY3" fmla="*/ 128328 h 292293"/>
                <a:gd name="connsiteX4" fmla="*/ 41263 w 357247"/>
                <a:gd name="connsiteY4" fmla="*/ 86108 h 292293"/>
                <a:gd name="connsiteX5" fmla="*/ 83484 w 357247"/>
                <a:gd name="connsiteY5" fmla="*/ 99424 h 292293"/>
                <a:gd name="connsiteX6" fmla="*/ 139019 w 357247"/>
                <a:gd name="connsiteY6" fmla="*/ 206274 h 292293"/>
                <a:gd name="connsiteX7" fmla="*/ 305301 w 357247"/>
                <a:gd name="connsiteY7" fmla="*/ 33820 h 292293"/>
                <a:gd name="connsiteX8" fmla="*/ 349794 w 357247"/>
                <a:gd name="connsiteY8" fmla="*/ 33171 h 292293"/>
                <a:gd name="connsiteX9" fmla="*/ 350445 w 357247"/>
                <a:gd name="connsiteY9" fmla="*/ 77664 h 292293"/>
                <a:gd name="connsiteX10" fmla="*/ 153634 w 357247"/>
                <a:gd name="connsiteY10" fmla="*/ 281620 h 292293"/>
                <a:gd name="connsiteX11" fmla="*/ 131549 w 357247"/>
                <a:gd name="connsiteY11" fmla="*/ 290713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7247" h="292293">
                  <a:moveTo>
                    <a:pt x="131549" y="290713"/>
                  </a:moveTo>
                  <a:cubicBezTo>
                    <a:pt x="129925" y="290713"/>
                    <a:pt x="128626" y="290713"/>
                    <a:pt x="127003" y="290389"/>
                  </a:cubicBezTo>
                  <a:cubicBezTo>
                    <a:pt x="116935" y="289090"/>
                    <a:pt x="108165" y="282594"/>
                    <a:pt x="103619" y="273825"/>
                  </a:cubicBezTo>
                  <a:lnTo>
                    <a:pt x="27947" y="128328"/>
                  </a:lnTo>
                  <a:cubicBezTo>
                    <a:pt x="19828" y="113064"/>
                    <a:pt x="25999" y="93902"/>
                    <a:pt x="41263" y="86108"/>
                  </a:cubicBezTo>
                  <a:cubicBezTo>
                    <a:pt x="56527" y="77989"/>
                    <a:pt x="75688" y="84160"/>
                    <a:pt x="83484" y="99424"/>
                  </a:cubicBezTo>
                  <a:lnTo>
                    <a:pt x="139019" y="206274"/>
                  </a:lnTo>
                  <a:lnTo>
                    <a:pt x="305301" y="33820"/>
                  </a:lnTo>
                  <a:cubicBezTo>
                    <a:pt x="317317" y="21479"/>
                    <a:pt x="337129" y="21154"/>
                    <a:pt x="349794" y="33171"/>
                  </a:cubicBezTo>
                  <a:cubicBezTo>
                    <a:pt x="362136" y="45187"/>
                    <a:pt x="362461" y="64998"/>
                    <a:pt x="350445" y="77664"/>
                  </a:cubicBezTo>
                  <a:lnTo>
                    <a:pt x="153634" y="281620"/>
                  </a:lnTo>
                  <a:cubicBezTo>
                    <a:pt x="148112" y="287466"/>
                    <a:pt x="139993" y="290713"/>
                    <a:pt x="131549" y="290713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D1CA457-CDAA-4D59-8578-9BC0DE25E68D}"/>
                </a:ext>
              </a:extLst>
            </p:cNvPr>
            <p:cNvSpPr/>
            <p:nvPr/>
          </p:nvSpPr>
          <p:spPr>
            <a:xfrm>
              <a:off x="9239474" y="9293209"/>
              <a:ext cx="3287047" cy="1268684"/>
            </a:xfrm>
            <a:custGeom>
              <a:avLst/>
              <a:gdLst>
                <a:gd name="connsiteX0" fmla="*/ 1853138 w 1851189"/>
                <a:gd name="connsiteY0" fmla="*/ 699880 h 714494"/>
                <a:gd name="connsiteX1" fmla="*/ 24358 w 1851189"/>
                <a:gd name="connsiteY1" fmla="*/ 699880 h 714494"/>
                <a:gd name="connsiteX2" fmla="*/ 24358 w 1851189"/>
                <a:gd name="connsiteY2" fmla="*/ 510864 h 714494"/>
                <a:gd name="connsiteX3" fmla="*/ 1306225 w 1851189"/>
                <a:gd name="connsiteY3" fmla="*/ 510864 h 714494"/>
                <a:gd name="connsiteX4" fmla="*/ 1312396 w 1851189"/>
                <a:gd name="connsiteY4" fmla="*/ 24358 h 714494"/>
                <a:gd name="connsiteX5" fmla="*/ 1312396 w 1851189"/>
                <a:gd name="connsiteY5" fmla="*/ 24358 h 714494"/>
                <a:gd name="connsiteX6" fmla="*/ 1771296 w 1851189"/>
                <a:gd name="connsiteY6" fmla="*/ 231236 h 714494"/>
                <a:gd name="connsiteX7" fmla="*/ 1776493 w 1851189"/>
                <a:gd name="connsiteY7" fmla="*/ 237083 h 714494"/>
                <a:gd name="connsiteX8" fmla="*/ 1853138 w 1851189"/>
                <a:gd name="connsiteY8" fmla="*/ 439739 h 714494"/>
                <a:gd name="connsiteX9" fmla="*/ 1853138 w 1851189"/>
                <a:gd name="connsiteY9" fmla="*/ 699880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1189" h="714494">
                  <a:moveTo>
                    <a:pt x="1853138" y="699880"/>
                  </a:moveTo>
                  <a:lnTo>
                    <a:pt x="24358" y="699880"/>
                  </a:lnTo>
                  <a:lnTo>
                    <a:pt x="24358" y="510864"/>
                  </a:lnTo>
                  <a:lnTo>
                    <a:pt x="1306225" y="510864"/>
                  </a:lnTo>
                  <a:lnTo>
                    <a:pt x="1312396" y="24358"/>
                  </a:lnTo>
                  <a:lnTo>
                    <a:pt x="1312396" y="24358"/>
                  </a:lnTo>
                  <a:cubicBezTo>
                    <a:pt x="1488097" y="24358"/>
                    <a:pt x="1655029" y="99705"/>
                    <a:pt x="1771296" y="231236"/>
                  </a:cubicBezTo>
                  <a:lnTo>
                    <a:pt x="1776493" y="237083"/>
                  </a:lnTo>
                  <a:cubicBezTo>
                    <a:pt x="1825857" y="292942"/>
                    <a:pt x="1853138" y="365041"/>
                    <a:pt x="1853138" y="439739"/>
                  </a:cubicBezTo>
                  <a:lnTo>
                    <a:pt x="1853138" y="6998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7EB98D-F9C7-43AD-9BE1-8B80B6BC8713}"/>
                </a:ext>
              </a:extLst>
            </p:cNvPr>
            <p:cNvSpPr/>
            <p:nvPr/>
          </p:nvSpPr>
          <p:spPr>
            <a:xfrm>
              <a:off x="9197952" y="9251688"/>
              <a:ext cx="3402382" cy="1326352"/>
            </a:xfrm>
            <a:custGeom>
              <a:avLst/>
              <a:gdLst>
                <a:gd name="connsiteX0" fmla="*/ 1876521 w 1916143"/>
                <a:gd name="connsiteY0" fmla="*/ 746646 h 746971"/>
                <a:gd name="connsiteX1" fmla="*/ 47741 w 1916143"/>
                <a:gd name="connsiteY1" fmla="*/ 746646 h 746971"/>
                <a:gd name="connsiteX2" fmla="*/ 24358 w 1916143"/>
                <a:gd name="connsiteY2" fmla="*/ 723264 h 746971"/>
                <a:gd name="connsiteX3" fmla="*/ 24358 w 1916143"/>
                <a:gd name="connsiteY3" fmla="*/ 534247 h 746971"/>
                <a:gd name="connsiteX4" fmla="*/ 47741 w 1916143"/>
                <a:gd name="connsiteY4" fmla="*/ 510864 h 746971"/>
                <a:gd name="connsiteX5" fmla="*/ 1306550 w 1916143"/>
                <a:gd name="connsiteY5" fmla="*/ 510864 h 746971"/>
                <a:gd name="connsiteX6" fmla="*/ 1312396 w 1916143"/>
                <a:gd name="connsiteY6" fmla="*/ 47416 h 746971"/>
                <a:gd name="connsiteX7" fmla="*/ 1335779 w 1916143"/>
                <a:gd name="connsiteY7" fmla="*/ 24358 h 746971"/>
                <a:gd name="connsiteX8" fmla="*/ 1812218 w 1916143"/>
                <a:gd name="connsiteY8" fmla="*/ 239355 h 746971"/>
                <a:gd name="connsiteX9" fmla="*/ 1817414 w 1916143"/>
                <a:gd name="connsiteY9" fmla="*/ 245202 h 746971"/>
                <a:gd name="connsiteX10" fmla="*/ 1899905 w 1916143"/>
                <a:gd name="connsiteY10" fmla="*/ 463448 h 746971"/>
                <a:gd name="connsiteX11" fmla="*/ 1899905 w 1916143"/>
                <a:gd name="connsiteY11" fmla="*/ 723588 h 746971"/>
                <a:gd name="connsiteX12" fmla="*/ 1876521 w 1916143"/>
                <a:gd name="connsiteY12" fmla="*/ 746646 h 746971"/>
                <a:gd name="connsiteX13" fmla="*/ 71125 w 1916143"/>
                <a:gd name="connsiteY13" fmla="*/ 699555 h 746971"/>
                <a:gd name="connsiteX14" fmla="*/ 1852814 w 1916143"/>
                <a:gd name="connsiteY14" fmla="*/ 699555 h 746971"/>
                <a:gd name="connsiteX15" fmla="*/ 1852814 w 1916143"/>
                <a:gd name="connsiteY15" fmla="*/ 462797 h 746971"/>
                <a:gd name="connsiteX16" fmla="*/ 1782014 w 1916143"/>
                <a:gd name="connsiteY16" fmla="*/ 275730 h 746971"/>
                <a:gd name="connsiteX17" fmla="*/ 1776818 w 1916143"/>
                <a:gd name="connsiteY17" fmla="*/ 269884 h 746971"/>
                <a:gd name="connsiteX18" fmla="*/ 1358839 w 1916143"/>
                <a:gd name="connsiteY18" fmla="*/ 71450 h 746971"/>
                <a:gd name="connsiteX19" fmla="*/ 1352992 w 1916143"/>
                <a:gd name="connsiteY19" fmla="*/ 534247 h 746971"/>
                <a:gd name="connsiteX20" fmla="*/ 1329609 w 1916143"/>
                <a:gd name="connsiteY20" fmla="*/ 557631 h 746971"/>
                <a:gd name="connsiteX21" fmla="*/ 71125 w 1916143"/>
                <a:gd name="connsiteY21" fmla="*/ 557631 h 746971"/>
                <a:gd name="connsiteX22" fmla="*/ 71125 w 1916143"/>
                <a:gd name="connsiteY22" fmla="*/ 699555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16143" h="746971">
                  <a:moveTo>
                    <a:pt x="1876521" y="746646"/>
                  </a:moveTo>
                  <a:lnTo>
                    <a:pt x="47741" y="746646"/>
                  </a:lnTo>
                  <a:cubicBezTo>
                    <a:pt x="34750" y="746646"/>
                    <a:pt x="24358" y="736254"/>
                    <a:pt x="24358" y="723264"/>
                  </a:cubicBezTo>
                  <a:lnTo>
                    <a:pt x="24358" y="534247"/>
                  </a:lnTo>
                  <a:cubicBezTo>
                    <a:pt x="24358" y="521257"/>
                    <a:pt x="34750" y="510864"/>
                    <a:pt x="47741" y="510864"/>
                  </a:cubicBezTo>
                  <a:lnTo>
                    <a:pt x="1306550" y="510864"/>
                  </a:lnTo>
                  <a:lnTo>
                    <a:pt x="1312396" y="47416"/>
                  </a:lnTo>
                  <a:cubicBezTo>
                    <a:pt x="1312721" y="34426"/>
                    <a:pt x="1323114" y="24358"/>
                    <a:pt x="1335779" y="24358"/>
                  </a:cubicBezTo>
                  <a:cubicBezTo>
                    <a:pt x="1517976" y="24358"/>
                    <a:pt x="1691728" y="102627"/>
                    <a:pt x="1812218" y="239355"/>
                  </a:cubicBezTo>
                  <a:lnTo>
                    <a:pt x="1817414" y="245202"/>
                  </a:lnTo>
                  <a:cubicBezTo>
                    <a:pt x="1870676" y="305609"/>
                    <a:pt x="1899905" y="382904"/>
                    <a:pt x="1899905" y="463448"/>
                  </a:cubicBezTo>
                  <a:lnTo>
                    <a:pt x="1899905" y="723588"/>
                  </a:lnTo>
                  <a:cubicBezTo>
                    <a:pt x="1899905" y="736254"/>
                    <a:pt x="1889513" y="746646"/>
                    <a:pt x="1876521" y="746646"/>
                  </a:cubicBezTo>
                  <a:close/>
                  <a:moveTo>
                    <a:pt x="71125" y="699555"/>
                  </a:moveTo>
                  <a:lnTo>
                    <a:pt x="1852814" y="699555"/>
                  </a:lnTo>
                  <a:lnTo>
                    <a:pt x="1852814" y="462797"/>
                  </a:lnTo>
                  <a:cubicBezTo>
                    <a:pt x="1852814" y="393946"/>
                    <a:pt x="1827806" y="327369"/>
                    <a:pt x="1782014" y="275730"/>
                  </a:cubicBezTo>
                  <a:lnTo>
                    <a:pt x="1776818" y="269884"/>
                  </a:lnTo>
                  <a:cubicBezTo>
                    <a:pt x="1670293" y="149394"/>
                    <a:pt x="1518950" y="77621"/>
                    <a:pt x="1358839" y="71450"/>
                  </a:cubicBezTo>
                  <a:lnTo>
                    <a:pt x="1352992" y="534247"/>
                  </a:lnTo>
                  <a:cubicBezTo>
                    <a:pt x="1352992" y="547238"/>
                    <a:pt x="1342275" y="557631"/>
                    <a:pt x="1329609" y="557631"/>
                  </a:cubicBezTo>
                  <a:lnTo>
                    <a:pt x="71125" y="557631"/>
                  </a:lnTo>
                  <a:lnTo>
                    <a:pt x="71125" y="699555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068FC25-F1DF-46C6-A8C4-C550CDE1353F}"/>
                </a:ext>
              </a:extLst>
            </p:cNvPr>
            <p:cNvSpPr/>
            <p:nvPr/>
          </p:nvSpPr>
          <p:spPr>
            <a:xfrm>
              <a:off x="9063588" y="8527385"/>
              <a:ext cx="2306700" cy="1672356"/>
            </a:xfrm>
            <a:custGeom>
              <a:avLst/>
              <a:gdLst>
                <a:gd name="connsiteX0" fmla="*/ 1133123 w 1299080"/>
                <a:gd name="connsiteY0" fmla="*/ 935663 h 941833"/>
                <a:gd name="connsiteX1" fmla="*/ 175701 w 1299080"/>
                <a:gd name="connsiteY1" fmla="*/ 935663 h 941833"/>
                <a:gd name="connsiteX2" fmla="*/ 24358 w 1299080"/>
                <a:gd name="connsiteY2" fmla="*/ 784320 h 941833"/>
                <a:gd name="connsiteX3" fmla="*/ 24358 w 1299080"/>
                <a:gd name="connsiteY3" fmla="*/ 175701 h 941833"/>
                <a:gd name="connsiteX4" fmla="*/ 175701 w 1299080"/>
                <a:gd name="connsiteY4" fmla="*/ 24358 h 941833"/>
                <a:gd name="connsiteX5" fmla="*/ 1133123 w 1299080"/>
                <a:gd name="connsiteY5" fmla="*/ 24358 h 941833"/>
                <a:gd name="connsiteX6" fmla="*/ 1284466 w 1299080"/>
                <a:gd name="connsiteY6" fmla="*/ 175701 h 941833"/>
                <a:gd name="connsiteX7" fmla="*/ 1284466 w 1299080"/>
                <a:gd name="connsiteY7" fmla="*/ 784320 h 941833"/>
                <a:gd name="connsiteX8" fmla="*/ 1133123 w 1299080"/>
                <a:gd name="connsiteY8" fmla="*/ 935663 h 9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9080" h="941833">
                  <a:moveTo>
                    <a:pt x="1133123" y="935663"/>
                  </a:moveTo>
                  <a:lnTo>
                    <a:pt x="175701" y="935663"/>
                  </a:lnTo>
                  <a:cubicBezTo>
                    <a:pt x="92235" y="935663"/>
                    <a:pt x="24358" y="867786"/>
                    <a:pt x="24358" y="784320"/>
                  </a:cubicBezTo>
                  <a:lnTo>
                    <a:pt x="24358" y="175701"/>
                  </a:lnTo>
                  <a:cubicBezTo>
                    <a:pt x="24358" y="92235"/>
                    <a:pt x="92235" y="24358"/>
                    <a:pt x="175701" y="24358"/>
                  </a:cubicBezTo>
                  <a:lnTo>
                    <a:pt x="1133123" y="24358"/>
                  </a:lnTo>
                  <a:cubicBezTo>
                    <a:pt x="1216589" y="24358"/>
                    <a:pt x="1284466" y="92235"/>
                    <a:pt x="1284466" y="175701"/>
                  </a:cubicBezTo>
                  <a:lnTo>
                    <a:pt x="1284466" y="784320"/>
                  </a:lnTo>
                  <a:cubicBezTo>
                    <a:pt x="1284466" y="868111"/>
                    <a:pt x="1216589" y="935663"/>
                    <a:pt x="1133123" y="9356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FF10F91-DC79-4904-917A-C24F13385FC4}"/>
                </a:ext>
              </a:extLst>
            </p:cNvPr>
            <p:cNvSpPr/>
            <p:nvPr/>
          </p:nvSpPr>
          <p:spPr>
            <a:xfrm>
              <a:off x="9022066" y="8486440"/>
              <a:ext cx="2364368" cy="1787691"/>
            </a:xfrm>
            <a:custGeom>
              <a:avLst/>
              <a:gdLst>
                <a:gd name="connsiteX0" fmla="*/ 1156506 w 1331557"/>
                <a:gd name="connsiteY0" fmla="*/ 982430 h 1006787"/>
                <a:gd name="connsiteX1" fmla="*/ 199084 w 1331557"/>
                <a:gd name="connsiteY1" fmla="*/ 982430 h 1006787"/>
                <a:gd name="connsiteX2" fmla="*/ 24358 w 1331557"/>
                <a:gd name="connsiteY2" fmla="*/ 807703 h 1006787"/>
                <a:gd name="connsiteX3" fmla="*/ 24358 w 1331557"/>
                <a:gd name="connsiteY3" fmla="*/ 199084 h 1006787"/>
                <a:gd name="connsiteX4" fmla="*/ 199084 w 1331557"/>
                <a:gd name="connsiteY4" fmla="*/ 24358 h 1006787"/>
                <a:gd name="connsiteX5" fmla="*/ 1156506 w 1331557"/>
                <a:gd name="connsiteY5" fmla="*/ 24358 h 1006787"/>
                <a:gd name="connsiteX6" fmla="*/ 1331233 w 1331557"/>
                <a:gd name="connsiteY6" fmla="*/ 199084 h 1006787"/>
                <a:gd name="connsiteX7" fmla="*/ 1331233 w 1331557"/>
                <a:gd name="connsiteY7" fmla="*/ 807703 h 1006787"/>
                <a:gd name="connsiteX8" fmla="*/ 1156506 w 1331557"/>
                <a:gd name="connsiteY8" fmla="*/ 982430 h 1006787"/>
                <a:gd name="connsiteX9" fmla="*/ 198759 w 1331557"/>
                <a:gd name="connsiteY9" fmla="*/ 71125 h 1006787"/>
                <a:gd name="connsiteX10" fmla="*/ 70800 w 1331557"/>
                <a:gd name="connsiteY10" fmla="*/ 199084 h 1006787"/>
                <a:gd name="connsiteX11" fmla="*/ 70800 w 1331557"/>
                <a:gd name="connsiteY11" fmla="*/ 807703 h 1006787"/>
                <a:gd name="connsiteX12" fmla="*/ 198759 w 1331557"/>
                <a:gd name="connsiteY12" fmla="*/ 935663 h 1006787"/>
                <a:gd name="connsiteX13" fmla="*/ 1156182 w 1331557"/>
                <a:gd name="connsiteY13" fmla="*/ 935663 h 1006787"/>
                <a:gd name="connsiteX14" fmla="*/ 1284142 w 1331557"/>
                <a:gd name="connsiteY14" fmla="*/ 807703 h 1006787"/>
                <a:gd name="connsiteX15" fmla="*/ 1284142 w 1331557"/>
                <a:gd name="connsiteY15" fmla="*/ 199084 h 1006787"/>
                <a:gd name="connsiteX16" fmla="*/ 1156182 w 1331557"/>
                <a:gd name="connsiteY16" fmla="*/ 71125 h 1006787"/>
                <a:gd name="connsiteX17" fmla="*/ 198759 w 1331557"/>
                <a:gd name="connsiteY17" fmla="*/ 71125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557" h="1006787">
                  <a:moveTo>
                    <a:pt x="1156506" y="982430"/>
                  </a:moveTo>
                  <a:lnTo>
                    <a:pt x="199084" y="982430"/>
                  </a:lnTo>
                  <a:cubicBezTo>
                    <a:pt x="102627" y="982430"/>
                    <a:pt x="24358" y="903835"/>
                    <a:pt x="24358" y="807703"/>
                  </a:cubicBezTo>
                  <a:lnTo>
                    <a:pt x="24358" y="199084"/>
                  </a:lnTo>
                  <a:cubicBezTo>
                    <a:pt x="24358" y="102627"/>
                    <a:pt x="102627" y="24358"/>
                    <a:pt x="199084" y="24358"/>
                  </a:cubicBezTo>
                  <a:lnTo>
                    <a:pt x="1156506" y="24358"/>
                  </a:lnTo>
                  <a:cubicBezTo>
                    <a:pt x="1252963" y="24358"/>
                    <a:pt x="1331233" y="102952"/>
                    <a:pt x="1331233" y="199084"/>
                  </a:cubicBezTo>
                  <a:lnTo>
                    <a:pt x="1331233" y="807703"/>
                  </a:lnTo>
                  <a:cubicBezTo>
                    <a:pt x="1331233" y="903835"/>
                    <a:pt x="1252963" y="982430"/>
                    <a:pt x="1156506" y="982430"/>
                  </a:cubicBezTo>
                  <a:close/>
                  <a:moveTo>
                    <a:pt x="198759" y="71125"/>
                  </a:moveTo>
                  <a:cubicBezTo>
                    <a:pt x="128284" y="71125"/>
                    <a:pt x="70800" y="128609"/>
                    <a:pt x="70800" y="199084"/>
                  </a:cubicBezTo>
                  <a:lnTo>
                    <a:pt x="70800" y="807703"/>
                  </a:lnTo>
                  <a:cubicBezTo>
                    <a:pt x="70800" y="878179"/>
                    <a:pt x="128284" y="935663"/>
                    <a:pt x="198759" y="935663"/>
                  </a:cubicBezTo>
                  <a:lnTo>
                    <a:pt x="1156182" y="935663"/>
                  </a:lnTo>
                  <a:cubicBezTo>
                    <a:pt x="1226657" y="935663"/>
                    <a:pt x="1284142" y="878179"/>
                    <a:pt x="1284142" y="807703"/>
                  </a:cubicBezTo>
                  <a:lnTo>
                    <a:pt x="1284142" y="199084"/>
                  </a:lnTo>
                  <a:cubicBezTo>
                    <a:pt x="1284142" y="128609"/>
                    <a:pt x="1226657" y="71125"/>
                    <a:pt x="1156182" y="71125"/>
                  </a:cubicBezTo>
                  <a:lnTo>
                    <a:pt x="198759" y="71125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EB7BB05-FBAA-45F9-9BA4-C70C91E6E16E}"/>
                </a:ext>
              </a:extLst>
            </p:cNvPr>
            <p:cNvSpPr/>
            <p:nvPr/>
          </p:nvSpPr>
          <p:spPr>
            <a:xfrm>
              <a:off x="9448806" y="10294317"/>
              <a:ext cx="576675" cy="576675"/>
            </a:xfrm>
            <a:custGeom>
              <a:avLst/>
              <a:gdLst>
                <a:gd name="connsiteX0" fmla="*/ 309506 w 324770"/>
                <a:gd name="connsiteY0" fmla="*/ 166931 h 324770"/>
                <a:gd name="connsiteX1" fmla="*/ 166932 w 324770"/>
                <a:gd name="connsiteY1" fmla="*/ 309506 h 324770"/>
                <a:gd name="connsiteX2" fmla="*/ 24358 w 324770"/>
                <a:gd name="connsiteY2" fmla="*/ 166931 h 324770"/>
                <a:gd name="connsiteX3" fmla="*/ 166932 w 324770"/>
                <a:gd name="connsiteY3" fmla="*/ 24358 h 324770"/>
                <a:gd name="connsiteX4" fmla="*/ 309506 w 324770"/>
                <a:gd name="connsiteY4" fmla="*/ 166931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770" h="324770">
                  <a:moveTo>
                    <a:pt x="309506" y="166931"/>
                  </a:moveTo>
                  <a:cubicBezTo>
                    <a:pt x="309506" y="245526"/>
                    <a:pt x="245527" y="309506"/>
                    <a:pt x="166932" y="309506"/>
                  </a:cubicBezTo>
                  <a:cubicBezTo>
                    <a:pt x="88338" y="309506"/>
                    <a:pt x="24358" y="245526"/>
                    <a:pt x="24358" y="166931"/>
                  </a:cubicBezTo>
                  <a:cubicBezTo>
                    <a:pt x="24358" y="88338"/>
                    <a:pt x="88338" y="24358"/>
                    <a:pt x="166932" y="24358"/>
                  </a:cubicBezTo>
                  <a:cubicBezTo>
                    <a:pt x="245527" y="24358"/>
                    <a:pt x="309506" y="88338"/>
                    <a:pt x="309506" y="1669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0D195CF-6BDB-4455-962A-896055B46569}"/>
                </a:ext>
              </a:extLst>
            </p:cNvPr>
            <p:cNvSpPr/>
            <p:nvPr/>
          </p:nvSpPr>
          <p:spPr>
            <a:xfrm>
              <a:off x="9406709" y="10252218"/>
              <a:ext cx="634342" cy="634342"/>
            </a:xfrm>
            <a:custGeom>
              <a:avLst/>
              <a:gdLst>
                <a:gd name="connsiteX0" fmla="*/ 190640 w 357247"/>
                <a:gd name="connsiteY0" fmla="*/ 356922 h 357247"/>
                <a:gd name="connsiteX1" fmla="*/ 24358 w 357247"/>
                <a:gd name="connsiteY1" fmla="*/ 190640 h 357247"/>
                <a:gd name="connsiteX2" fmla="*/ 190640 w 357247"/>
                <a:gd name="connsiteY2" fmla="*/ 24358 h 357247"/>
                <a:gd name="connsiteX3" fmla="*/ 356923 w 357247"/>
                <a:gd name="connsiteY3" fmla="*/ 190640 h 357247"/>
                <a:gd name="connsiteX4" fmla="*/ 190640 w 357247"/>
                <a:gd name="connsiteY4" fmla="*/ 356922 h 357247"/>
                <a:gd name="connsiteX5" fmla="*/ 190640 w 357247"/>
                <a:gd name="connsiteY5" fmla="*/ 71774 h 357247"/>
                <a:gd name="connsiteX6" fmla="*/ 71449 w 357247"/>
                <a:gd name="connsiteY6" fmla="*/ 190965 h 357247"/>
                <a:gd name="connsiteX7" fmla="*/ 190640 w 357247"/>
                <a:gd name="connsiteY7" fmla="*/ 310155 h 357247"/>
                <a:gd name="connsiteX8" fmla="*/ 309831 w 357247"/>
                <a:gd name="connsiteY8" fmla="*/ 190965 h 357247"/>
                <a:gd name="connsiteX9" fmla="*/ 190640 w 357247"/>
                <a:gd name="connsiteY9" fmla="*/ 71774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247" h="357247">
                  <a:moveTo>
                    <a:pt x="190640" y="356922"/>
                  </a:moveTo>
                  <a:cubicBezTo>
                    <a:pt x="99055" y="356922"/>
                    <a:pt x="24358" y="282550"/>
                    <a:pt x="24358" y="190640"/>
                  </a:cubicBezTo>
                  <a:cubicBezTo>
                    <a:pt x="24358" y="99055"/>
                    <a:pt x="98730" y="24358"/>
                    <a:pt x="190640" y="24358"/>
                  </a:cubicBezTo>
                  <a:cubicBezTo>
                    <a:pt x="282550" y="24358"/>
                    <a:pt x="356923" y="98730"/>
                    <a:pt x="356923" y="190640"/>
                  </a:cubicBezTo>
                  <a:cubicBezTo>
                    <a:pt x="356598" y="282225"/>
                    <a:pt x="282225" y="356922"/>
                    <a:pt x="190640" y="356922"/>
                  </a:cubicBezTo>
                  <a:close/>
                  <a:moveTo>
                    <a:pt x="190640" y="71774"/>
                  </a:moveTo>
                  <a:cubicBezTo>
                    <a:pt x="125037" y="71774"/>
                    <a:pt x="71449" y="125037"/>
                    <a:pt x="71449" y="190965"/>
                  </a:cubicBezTo>
                  <a:cubicBezTo>
                    <a:pt x="71449" y="256568"/>
                    <a:pt x="124712" y="310155"/>
                    <a:pt x="190640" y="310155"/>
                  </a:cubicBezTo>
                  <a:cubicBezTo>
                    <a:pt x="256569" y="310155"/>
                    <a:pt x="309831" y="256893"/>
                    <a:pt x="309831" y="190965"/>
                  </a:cubicBezTo>
                  <a:cubicBezTo>
                    <a:pt x="309506" y="125037"/>
                    <a:pt x="256244" y="71774"/>
                    <a:pt x="190640" y="71774"/>
                  </a:cubicBez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218480-2E24-4309-86C7-8A46DAFFCFD8}"/>
                </a:ext>
              </a:extLst>
            </p:cNvPr>
            <p:cNvSpPr/>
            <p:nvPr/>
          </p:nvSpPr>
          <p:spPr>
            <a:xfrm>
              <a:off x="11694378" y="10294317"/>
              <a:ext cx="576675" cy="576675"/>
            </a:xfrm>
            <a:custGeom>
              <a:avLst/>
              <a:gdLst>
                <a:gd name="connsiteX0" fmla="*/ 309506 w 324770"/>
                <a:gd name="connsiteY0" fmla="*/ 166931 h 324770"/>
                <a:gd name="connsiteX1" fmla="*/ 166932 w 324770"/>
                <a:gd name="connsiteY1" fmla="*/ 309506 h 324770"/>
                <a:gd name="connsiteX2" fmla="*/ 24358 w 324770"/>
                <a:gd name="connsiteY2" fmla="*/ 166931 h 324770"/>
                <a:gd name="connsiteX3" fmla="*/ 166932 w 324770"/>
                <a:gd name="connsiteY3" fmla="*/ 24358 h 324770"/>
                <a:gd name="connsiteX4" fmla="*/ 309506 w 324770"/>
                <a:gd name="connsiteY4" fmla="*/ 166931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770" h="324770">
                  <a:moveTo>
                    <a:pt x="309506" y="166931"/>
                  </a:moveTo>
                  <a:cubicBezTo>
                    <a:pt x="309506" y="245526"/>
                    <a:pt x="245526" y="309506"/>
                    <a:pt x="166932" y="309506"/>
                  </a:cubicBezTo>
                  <a:cubicBezTo>
                    <a:pt x="88338" y="309506"/>
                    <a:pt x="24358" y="245526"/>
                    <a:pt x="24358" y="166931"/>
                  </a:cubicBezTo>
                  <a:cubicBezTo>
                    <a:pt x="24358" y="88338"/>
                    <a:pt x="88012" y="24358"/>
                    <a:pt x="166932" y="24358"/>
                  </a:cubicBezTo>
                  <a:cubicBezTo>
                    <a:pt x="245526" y="24358"/>
                    <a:pt x="309506" y="88338"/>
                    <a:pt x="309506" y="1669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E77C585-A76F-4009-A449-D409A5A99C63}"/>
                </a:ext>
              </a:extLst>
            </p:cNvPr>
            <p:cNvSpPr/>
            <p:nvPr/>
          </p:nvSpPr>
          <p:spPr>
            <a:xfrm>
              <a:off x="11652281" y="10252218"/>
              <a:ext cx="634342" cy="634342"/>
            </a:xfrm>
            <a:custGeom>
              <a:avLst/>
              <a:gdLst>
                <a:gd name="connsiteX0" fmla="*/ 190641 w 357247"/>
                <a:gd name="connsiteY0" fmla="*/ 356922 h 357247"/>
                <a:gd name="connsiteX1" fmla="*/ 24358 w 357247"/>
                <a:gd name="connsiteY1" fmla="*/ 190640 h 357247"/>
                <a:gd name="connsiteX2" fmla="*/ 190641 w 357247"/>
                <a:gd name="connsiteY2" fmla="*/ 24358 h 357247"/>
                <a:gd name="connsiteX3" fmla="*/ 356923 w 357247"/>
                <a:gd name="connsiteY3" fmla="*/ 190640 h 357247"/>
                <a:gd name="connsiteX4" fmla="*/ 190641 w 357247"/>
                <a:gd name="connsiteY4" fmla="*/ 356922 h 357247"/>
                <a:gd name="connsiteX5" fmla="*/ 190641 w 357247"/>
                <a:gd name="connsiteY5" fmla="*/ 71774 h 357247"/>
                <a:gd name="connsiteX6" fmla="*/ 71450 w 357247"/>
                <a:gd name="connsiteY6" fmla="*/ 190965 h 357247"/>
                <a:gd name="connsiteX7" fmla="*/ 190641 w 357247"/>
                <a:gd name="connsiteY7" fmla="*/ 310155 h 357247"/>
                <a:gd name="connsiteX8" fmla="*/ 309831 w 357247"/>
                <a:gd name="connsiteY8" fmla="*/ 190965 h 357247"/>
                <a:gd name="connsiteX9" fmla="*/ 190641 w 357247"/>
                <a:gd name="connsiteY9" fmla="*/ 71774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247" h="357247">
                  <a:moveTo>
                    <a:pt x="190641" y="356922"/>
                  </a:moveTo>
                  <a:cubicBezTo>
                    <a:pt x="99055" y="356922"/>
                    <a:pt x="24358" y="282550"/>
                    <a:pt x="24358" y="190640"/>
                  </a:cubicBezTo>
                  <a:cubicBezTo>
                    <a:pt x="24358" y="99055"/>
                    <a:pt x="98730" y="24358"/>
                    <a:pt x="190641" y="24358"/>
                  </a:cubicBezTo>
                  <a:cubicBezTo>
                    <a:pt x="282225" y="24358"/>
                    <a:pt x="356923" y="98730"/>
                    <a:pt x="356923" y="190640"/>
                  </a:cubicBezTo>
                  <a:cubicBezTo>
                    <a:pt x="356598" y="282225"/>
                    <a:pt x="282225" y="356922"/>
                    <a:pt x="190641" y="356922"/>
                  </a:cubicBezTo>
                  <a:close/>
                  <a:moveTo>
                    <a:pt x="190641" y="71774"/>
                  </a:moveTo>
                  <a:cubicBezTo>
                    <a:pt x="125037" y="71774"/>
                    <a:pt x="71450" y="125037"/>
                    <a:pt x="71450" y="190965"/>
                  </a:cubicBezTo>
                  <a:cubicBezTo>
                    <a:pt x="71450" y="256568"/>
                    <a:pt x="124713" y="310155"/>
                    <a:pt x="190641" y="310155"/>
                  </a:cubicBezTo>
                  <a:cubicBezTo>
                    <a:pt x="256244" y="310155"/>
                    <a:pt x="309831" y="256893"/>
                    <a:pt x="309831" y="190965"/>
                  </a:cubicBezTo>
                  <a:cubicBezTo>
                    <a:pt x="309507" y="125037"/>
                    <a:pt x="256244" y="71774"/>
                    <a:pt x="190641" y="71774"/>
                  </a:cubicBez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629236E-2B9B-4701-8041-5A307D02D7E5}"/>
                </a:ext>
              </a:extLst>
            </p:cNvPr>
            <p:cNvSpPr/>
            <p:nvPr/>
          </p:nvSpPr>
          <p:spPr>
            <a:xfrm>
              <a:off x="9458611" y="8874542"/>
              <a:ext cx="1499354" cy="922679"/>
            </a:xfrm>
            <a:custGeom>
              <a:avLst/>
              <a:gdLst>
                <a:gd name="connsiteX0" fmla="*/ 24358 w 844402"/>
                <a:gd name="connsiteY0" fmla="*/ 175377 h 519632"/>
                <a:gd name="connsiteX1" fmla="*/ 541716 w 844402"/>
                <a:gd name="connsiteY1" fmla="*/ 175377 h 519632"/>
                <a:gd name="connsiteX2" fmla="*/ 541716 w 844402"/>
                <a:gd name="connsiteY2" fmla="*/ 24358 h 519632"/>
                <a:gd name="connsiteX3" fmla="*/ 839531 w 844402"/>
                <a:gd name="connsiteY3" fmla="*/ 279628 h 519632"/>
                <a:gd name="connsiteX4" fmla="*/ 541716 w 844402"/>
                <a:gd name="connsiteY4" fmla="*/ 519957 h 519632"/>
                <a:gd name="connsiteX5" fmla="*/ 541716 w 844402"/>
                <a:gd name="connsiteY5" fmla="*/ 368939 h 519632"/>
                <a:gd name="connsiteX6" fmla="*/ 24358 w 844402"/>
                <a:gd name="connsiteY6" fmla="*/ 368939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4402" h="519632">
                  <a:moveTo>
                    <a:pt x="24358" y="175377"/>
                  </a:moveTo>
                  <a:lnTo>
                    <a:pt x="541716" y="175377"/>
                  </a:lnTo>
                  <a:lnTo>
                    <a:pt x="541716" y="24358"/>
                  </a:lnTo>
                  <a:lnTo>
                    <a:pt x="839531" y="279628"/>
                  </a:lnTo>
                  <a:lnTo>
                    <a:pt x="541716" y="519957"/>
                  </a:lnTo>
                  <a:lnTo>
                    <a:pt x="541716" y="368939"/>
                  </a:lnTo>
                  <a:lnTo>
                    <a:pt x="24358" y="36893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BC7B7C-19B3-4F38-8F79-6A5964C0089F}"/>
                </a:ext>
              </a:extLst>
            </p:cNvPr>
            <p:cNvSpPr/>
            <p:nvPr/>
          </p:nvSpPr>
          <p:spPr>
            <a:xfrm>
              <a:off x="9417090" y="8833136"/>
              <a:ext cx="1614689" cy="1038014"/>
            </a:xfrm>
            <a:custGeom>
              <a:avLst/>
              <a:gdLst>
                <a:gd name="connsiteX0" fmla="*/ 565100 w 909356"/>
                <a:gd name="connsiteY0" fmla="*/ 566985 h 584586"/>
                <a:gd name="connsiteX1" fmla="*/ 555032 w 909356"/>
                <a:gd name="connsiteY1" fmla="*/ 564712 h 584586"/>
                <a:gd name="connsiteX2" fmla="*/ 541716 w 909356"/>
                <a:gd name="connsiteY2" fmla="*/ 543602 h 584586"/>
                <a:gd name="connsiteX3" fmla="*/ 541716 w 909356"/>
                <a:gd name="connsiteY3" fmla="*/ 415967 h 584586"/>
                <a:gd name="connsiteX4" fmla="*/ 47741 w 909356"/>
                <a:gd name="connsiteY4" fmla="*/ 415967 h 584586"/>
                <a:gd name="connsiteX5" fmla="*/ 24358 w 909356"/>
                <a:gd name="connsiteY5" fmla="*/ 392584 h 584586"/>
                <a:gd name="connsiteX6" fmla="*/ 24358 w 909356"/>
                <a:gd name="connsiteY6" fmla="*/ 199020 h 584586"/>
                <a:gd name="connsiteX7" fmla="*/ 47741 w 909356"/>
                <a:gd name="connsiteY7" fmla="*/ 175637 h 584586"/>
                <a:gd name="connsiteX8" fmla="*/ 541716 w 909356"/>
                <a:gd name="connsiteY8" fmla="*/ 175637 h 584586"/>
                <a:gd name="connsiteX9" fmla="*/ 541716 w 909356"/>
                <a:gd name="connsiteY9" fmla="*/ 48002 h 584586"/>
                <a:gd name="connsiteX10" fmla="*/ 555357 w 909356"/>
                <a:gd name="connsiteY10" fmla="*/ 26567 h 584586"/>
                <a:gd name="connsiteX11" fmla="*/ 580364 w 909356"/>
                <a:gd name="connsiteY11" fmla="*/ 30140 h 584586"/>
                <a:gd name="connsiteX12" fmla="*/ 878179 w 909356"/>
                <a:gd name="connsiteY12" fmla="*/ 285409 h 584586"/>
                <a:gd name="connsiteX13" fmla="*/ 886298 w 909356"/>
                <a:gd name="connsiteY13" fmla="*/ 303596 h 584586"/>
                <a:gd name="connsiteX14" fmla="*/ 877529 w 909356"/>
                <a:gd name="connsiteY14" fmla="*/ 321459 h 584586"/>
                <a:gd name="connsiteX15" fmla="*/ 580040 w 909356"/>
                <a:gd name="connsiteY15" fmla="*/ 561789 h 584586"/>
                <a:gd name="connsiteX16" fmla="*/ 565100 w 909356"/>
                <a:gd name="connsiteY16" fmla="*/ 566985 h 584586"/>
                <a:gd name="connsiteX17" fmla="*/ 71124 w 909356"/>
                <a:gd name="connsiteY17" fmla="*/ 368875 h 584586"/>
                <a:gd name="connsiteX18" fmla="*/ 565100 w 909356"/>
                <a:gd name="connsiteY18" fmla="*/ 368875 h 584586"/>
                <a:gd name="connsiteX19" fmla="*/ 588483 w 909356"/>
                <a:gd name="connsiteY19" fmla="*/ 392259 h 584586"/>
                <a:gd name="connsiteX20" fmla="*/ 588483 w 909356"/>
                <a:gd name="connsiteY20" fmla="*/ 493912 h 584586"/>
                <a:gd name="connsiteX21" fmla="*/ 825890 w 909356"/>
                <a:gd name="connsiteY21" fmla="*/ 302298 h 584586"/>
                <a:gd name="connsiteX22" fmla="*/ 588483 w 909356"/>
                <a:gd name="connsiteY22" fmla="*/ 98666 h 584586"/>
                <a:gd name="connsiteX23" fmla="*/ 588483 w 909356"/>
                <a:gd name="connsiteY23" fmla="*/ 198371 h 584586"/>
                <a:gd name="connsiteX24" fmla="*/ 565100 w 909356"/>
                <a:gd name="connsiteY24" fmla="*/ 221754 h 584586"/>
                <a:gd name="connsiteX25" fmla="*/ 71124 w 909356"/>
                <a:gd name="connsiteY25" fmla="*/ 221754 h 584586"/>
                <a:gd name="connsiteX26" fmla="*/ 71124 w 909356"/>
                <a:gd name="connsiteY26" fmla="*/ 368875 h 58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9356" h="584586">
                  <a:moveTo>
                    <a:pt x="565100" y="566985"/>
                  </a:moveTo>
                  <a:cubicBezTo>
                    <a:pt x="561527" y="566985"/>
                    <a:pt x="558280" y="566335"/>
                    <a:pt x="555032" y="564712"/>
                  </a:cubicBezTo>
                  <a:cubicBezTo>
                    <a:pt x="546913" y="560815"/>
                    <a:pt x="541716" y="552695"/>
                    <a:pt x="541716" y="543602"/>
                  </a:cubicBezTo>
                  <a:lnTo>
                    <a:pt x="541716" y="415967"/>
                  </a:lnTo>
                  <a:lnTo>
                    <a:pt x="47741" y="415967"/>
                  </a:lnTo>
                  <a:cubicBezTo>
                    <a:pt x="34750" y="415967"/>
                    <a:pt x="24358" y="405249"/>
                    <a:pt x="24358" y="392584"/>
                  </a:cubicBezTo>
                  <a:lnTo>
                    <a:pt x="24358" y="199020"/>
                  </a:lnTo>
                  <a:cubicBezTo>
                    <a:pt x="24358" y="186029"/>
                    <a:pt x="35075" y="175637"/>
                    <a:pt x="47741" y="175637"/>
                  </a:cubicBezTo>
                  <a:lnTo>
                    <a:pt x="541716" y="175637"/>
                  </a:lnTo>
                  <a:lnTo>
                    <a:pt x="541716" y="48002"/>
                  </a:lnTo>
                  <a:cubicBezTo>
                    <a:pt x="541716" y="38909"/>
                    <a:pt x="546913" y="30464"/>
                    <a:pt x="555357" y="26567"/>
                  </a:cubicBezTo>
                  <a:cubicBezTo>
                    <a:pt x="563801" y="22670"/>
                    <a:pt x="573544" y="23969"/>
                    <a:pt x="580364" y="30140"/>
                  </a:cubicBezTo>
                  <a:lnTo>
                    <a:pt x="878179" y="285409"/>
                  </a:lnTo>
                  <a:cubicBezTo>
                    <a:pt x="883374" y="289956"/>
                    <a:pt x="886622" y="296776"/>
                    <a:pt x="886298" y="303596"/>
                  </a:cubicBezTo>
                  <a:cubicBezTo>
                    <a:pt x="886298" y="310741"/>
                    <a:pt x="883050" y="317237"/>
                    <a:pt x="877529" y="321459"/>
                  </a:cubicBezTo>
                  <a:lnTo>
                    <a:pt x="580040" y="561789"/>
                  </a:lnTo>
                  <a:cubicBezTo>
                    <a:pt x="575817" y="565037"/>
                    <a:pt x="570621" y="566985"/>
                    <a:pt x="565100" y="566985"/>
                  </a:cubicBezTo>
                  <a:close/>
                  <a:moveTo>
                    <a:pt x="71124" y="368875"/>
                  </a:moveTo>
                  <a:lnTo>
                    <a:pt x="565100" y="368875"/>
                  </a:lnTo>
                  <a:cubicBezTo>
                    <a:pt x="578091" y="368875"/>
                    <a:pt x="588483" y="379268"/>
                    <a:pt x="588483" y="392259"/>
                  </a:cubicBezTo>
                  <a:lnTo>
                    <a:pt x="588483" y="493912"/>
                  </a:lnTo>
                  <a:lnTo>
                    <a:pt x="825890" y="302298"/>
                  </a:lnTo>
                  <a:lnTo>
                    <a:pt x="588483" y="98666"/>
                  </a:lnTo>
                  <a:lnTo>
                    <a:pt x="588483" y="198371"/>
                  </a:lnTo>
                  <a:cubicBezTo>
                    <a:pt x="588483" y="211361"/>
                    <a:pt x="578091" y="221754"/>
                    <a:pt x="565100" y="221754"/>
                  </a:cubicBezTo>
                  <a:lnTo>
                    <a:pt x="71124" y="221754"/>
                  </a:lnTo>
                  <a:lnTo>
                    <a:pt x="71124" y="368875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5427EFA-62C9-485D-9F4B-12717D8A6EFC}"/>
                </a:ext>
              </a:extLst>
            </p:cNvPr>
            <p:cNvSpPr/>
            <p:nvPr/>
          </p:nvSpPr>
          <p:spPr>
            <a:xfrm>
              <a:off x="11819518" y="9333000"/>
              <a:ext cx="692010" cy="634342"/>
            </a:xfrm>
            <a:custGeom>
              <a:avLst/>
              <a:gdLst>
                <a:gd name="connsiteX0" fmla="*/ 24358 w 389724"/>
                <a:gd name="connsiteY0" fmla="*/ 24358 h 357247"/>
                <a:gd name="connsiteX1" fmla="*/ 24358 w 389724"/>
                <a:gd name="connsiteY1" fmla="*/ 339385 h 357247"/>
                <a:gd name="connsiteX2" fmla="*/ 392322 w 389724"/>
                <a:gd name="connsiteY2" fmla="*/ 339385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724" h="357247">
                  <a:moveTo>
                    <a:pt x="24358" y="24358"/>
                  </a:moveTo>
                  <a:lnTo>
                    <a:pt x="24358" y="339385"/>
                  </a:lnTo>
                  <a:lnTo>
                    <a:pt x="392322" y="339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FD8420F-8E24-4C51-8236-798DC1312338}"/>
                </a:ext>
              </a:extLst>
            </p:cNvPr>
            <p:cNvSpPr/>
            <p:nvPr/>
          </p:nvSpPr>
          <p:spPr>
            <a:xfrm>
              <a:off x="11777996" y="9291478"/>
              <a:ext cx="807344" cy="692010"/>
            </a:xfrm>
            <a:custGeom>
              <a:avLst/>
              <a:gdLst>
                <a:gd name="connsiteX0" fmla="*/ 415705 w 454678"/>
                <a:gd name="connsiteY0" fmla="*/ 386476 h 389724"/>
                <a:gd name="connsiteX1" fmla="*/ 47741 w 454678"/>
                <a:gd name="connsiteY1" fmla="*/ 386476 h 389724"/>
                <a:gd name="connsiteX2" fmla="*/ 24358 w 454678"/>
                <a:gd name="connsiteY2" fmla="*/ 363093 h 389724"/>
                <a:gd name="connsiteX3" fmla="*/ 24358 w 454678"/>
                <a:gd name="connsiteY3" fmla="*/ 47741 h 389724"/>
                <a:gd name="connsiteX4" fmla="*/ 47741 w 454678"/>
                <a:gd name="connsiteY4" fmla="*/ 24358 h 389724"/>
                <a:gd name="connsiteX5" fmla="*/ 71125 w 454678"/>
                <a:gd name="connsiteY5" fmla="*/ 47741 h 389724"/>
                <a:gd name="connsiteX6" fmla="*/ 71125 w 454678"/>
                <a:gd name="connsiteY6" fmla="*/ 339385 h 389724"/>
                <a:gd name="connsiteX7" fmla="*/ 415705 w 454678"/>
                <a:gd name="connsiteY7" fmla="*/ 339385 h 389724"/>
                <a:gd name="connsiteX8" fmla="*/ 439089 w 454678"/>
                <a:gd name="connsiteY8" fmla="*/ 362769 h 389724"/>
                <a:gd name="connsiteX9" fmla="*/ 415705 w 454678"/>
                <a:gd name="connsiteY9" fmla="*/ 386476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678" h="389724">
                  <a:moveTo>
                    <a:pt x="415705" y="386476"/>
                  </a:moveTo>
                  <a:lnTo>
                    <a:pt x="47741" y="386476"/>
                  </a:lnTo>
                  <a:cubicBezTo>
                    <a:pt x="34750" y="386476"/>
                    <a:pt x="24358" y="376084"/>
                    <a:pt x="24358" y="363093"/>
                  </a:cubicBezTo>
                  <a:lnTo>
                    <a:pt x="24358" y="47741"/>
                  </a:lnTo>
                  <a:cubicBezTo>
                    <a:pt x="24358" y="34751"/>
                    <a:pt x="35075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339385"/>
                  </a:lnTo>
                  <a:lnTo>
                    <a:pt x="415705" y="339385"/>
                  </a:lnTo>
                  <a:cubicBezTo>
                    <a:pt x="428696" y="339385"/>
                    <a:pt x="439089" y="349777"/>
                    <a:pt x="439089" y="362769"/>
                  </a:cubicBezTo>
                  <a:cubicBezTo>
                    <a:pt x="439089" y="375759"/>
                    <a:pt x="428696" y="386476"/>
                    <a:pt x="415705" y="386476"/>
                  </a:cubicBez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B595FB0-7479-4280-9AD1-B05A2513CDD1}"/>
                </a:ext>
              </a:extLst>
            </p:cNvPr>
            <p:cNvSpPr/>
            <p:nvPr/>
          </p:nvSpPr>
          <p:spPr>
            <a:xfrm>
              <a:off x="17212003" y="6725852"/>
              <a:ext cx="173002" cy="230670"/>
            </a:xfrm>
            <a:custGeom>
              <a:avLst/>
              <a:gdLst>
                <a:gd name="connsiteX0" fmla="*/ 24357 w 97431"/>
                <a:gd name="connsiteY0" fmla="*/ 24358 h 129908"/>
                <a:gd name="connsiteX1" fmla="*/ 103276 w 97431"/>
                <a:gd name="connsiteY1" fmla="*/ 24358 h 129908"/>
                <a:gd name="connsiteX2" fmla="*/ 103276 w 97431"/>
                <a:gd name="connsiteY2" fmla="*/ 118541 h 129908"/>
                <a:gd name="connsiteX3" fmla="*/ 24357 w 97431"/>
                <a:gd name="connsiteY3" fmla="*/ 118541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129908">
                  <a:moveTo>
                    <a:pt x="24357" y="24358"/>
                  </a:moveTo>
                  <a:lnTo>
                    <a:pt x="103276" y="24358"/>
                  </a:lnTo>
                  <a:lnTo>
                    <a:pt x="103276" y="118541"/>
                  </a:lnTo>
                  <a:lnTo>
                    <a:pt x="24357" y="118541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AB5FFD4-D67F-47AF-A7C3-53BD386B32DD}"/>
                </a:ext>
              </a:extLst>
            </p:cNvPr>
            <p:cNvSpPr/>
            <p:nvPr/>
          </p:nvSpPr>
          <p:spPr>
            <a:xfrm>
              <a:off x="17349829" y="6725852"/>
              <a:ext cx="173002" cy="230670"/>
            </a:xfrm>
            <a:custGeom>
              <a:avLst/>
              <a:gdLst>
                <a:gd name="connsiteX0" fmla="*/ 24358 w 97431"/>
                <a:gd name="connsiteY0" fmla="*/ 24358 h 129908"/>
                <a:gd name="connsiteX1" fmla="*/ 103277 w 97431"/>
                <a:gd name="connsiteY1" fmla="*/ 24358 h 129908"/>
                <a:gd name="connsiteX2" fmla="*/ 103277 w 97431"/>
                <a:gd name="connsiteY2" fmla="*/ 118541 h 129908"/>
                <a:gd name="connsiteX3" fmla="*/ 24358 w 97431"/>
                <a:gd name="connsiteY3" fmla="*/ 118541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129908">
                  <a:moveTo>
                    <a:pt x="24358" y="24358"/>
                  </a:moveTo>
                  <a:lnTo>
                    <a:pt x="103277" y="24358"/>
                  </a:lnTo>
                  <a:lnTo>
                    <a:pt x="103277" y="118541"/>
                  </a:lnTo>
                  <a:lnTo>
                    <a:pt x="24358" y="118541"/>
                  </a:ln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6FA09AF-86B9-46E1-81E5-5DA1C3148C7A}"/>
                </a:ext>
              </a:extLst>
            </p:cNvPr>
            <p:cNvSpPr/>
            <p:nvPr/>
          </p:nvSpPr>
          <p:spPr>
            <a:xfrm>
              <a:off x="17072449" y="6893087"/>
              <a:ext cx="346005" cy="519007"/>
            </a:xfrm>
            <a:custGeom>
              <a:avLst/>
              <a:gdLst>
                <a:gd name="connsiteX0" fmla="*/ 181871 w 194862"/>
                <a:gd name="connsiteY0" fmla="*/ 24358 h 292293"/>
                <a:gd name="connsiteX1" fmla="*/ 180572 w 194862"/>
                <a:gd name="connsiteY1" fmla="*/ 239681 h 292293"/>
                <a:gd name="connsiteX2" fmla="*/ 181871 w 194862"/>
                <a:gd name="connsiteY2" fmla="*/ 24358 h 292293"/>
                <a:gd name="connsiteX3" fmla="*/ 86064 w 194862"/>
                <a:gd name="connsiteY3" fmla="*/ 24358 h 292293"/>
                <a:gd name="connsiteX4" fmla="*/ 86064 w 194862"/>
                <a:gd name="connsiteY4" fmla="*/ 81842 h 292293"/>
                <a:gd name="connsiteX5" fmla="*/ 24358 w 194862"/>
                <a:gd name="connsiteY5" fmla="*/ 81842 h 292293"/>
                <a:gd name="connsiteX6" fmla="*/ 24358 w 194862"/>
                <a:gd name="connsiteY6" fmla="*/ 276055 h 292293"/>
                <a:gd name="connsiteX7" fmla="*/ 86064 w 194862"/>
                <a:gd name="connsiteY7" fmla="*/ 276055 h 292293"/>
                <a:gd name="connsiteX8" fmla="*/ 86064 w 194862"/>
                <a:gd name="connsiteY8" fmla="*/ 239681 h 292293"/>
                <a:gd name="connsiteX9" fmla="*/ 180572 w 194862"/>
                <a:gd name="connsiteY9" fmla="*/ 239681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862" h="292293">
                  <a:moveTo>
                    <a:pt x="181871" y="24358"/>
                  </a:moveTo>
                  <a:lnTo>
                    <a:pt x="180572" y="239681"/>
                  </a:lnTo>
                  <a:lnTo>
                    <a:pt x="181871" y="24358"/>
                  </a:lnTo>
                  <a:lnTo>
                    <a:pt x="86064" y="24358"/>
                  </a:lnTo>
                  <a:lnTo>
                    <a:pt x="86064" y="81842"/>
                  </a:lnTo>
                  <a:lnTo>
                    <a:pt x="24358" y="81842"/>
                  </a:lnTo>
                  <a:lnTo>
                    <a:pt x="24358" y="276055"/>
                  </a:lnTo>
                  <a:lnTo>
                    <a:pt x="86064" y="276055"/>
                  </a:lnTo>
                  <a:lnTo>
                    <a:pt x="86064" y="239681"/>
                  </a:lnTo>
                  <a:lnTo>
                    <a:pt x="180572" y="239681"/>
                  </a:ln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80EBAD1-E789-4939-9EC5-375D2F65FC3A}"/>
                </a:ext>
              </a:extLst>
            </p:cNvPr>
            <p:cNvSpPr/>
            <p:nvPr/>
          </p:nvSpPr>
          <p:spPr>
            <a:xfrm>
              <a:off x="17349829" y="6893087"/>
              <a:ext cx="346005" cy="519007"/>
            </a:xfrm>
            <a:custGeom>
              <a:avLst/>
              <a:gdLst>
                <a:gd name="connsiteX0" fmla="*/ 24358 w 194862"/>
                <a:gd name="connsiteY0" fmla="*/ 239681 h 292293"/>
                <a:gd name="connsiteX1" fmla="*/ 118541 w 194862"/>
                <a:gd name="connsiteY1" fmla="*/ 239681 h 292293"/>
                <a:gd name="connsiteX2" fmla="*/ 118541 w 194862"/>
                <a:gd name="connsiteY2" fmla="*/ 276055 h 292293"/>
                <a:gd name="connsiteX3" fmla="*/ 180572 w 194862"/>
                <a:gd name="connsiteY3" fmla="*/ 276055 h 292293"/>
                <a:gd name="connsiteX4" fmla="*/ 180572 w 194862"/>
                <a:gd name="connsiteY4" fmla="*/ 81842 h 292293"/>
                <a:gd name="connsiteX5" fmla="*/ 118541 w 194862"/>
                <a:gd name="connsiteY5" fmla="*/ 81842 h 292293"/>
                <a:gd name="connsiteX6" fmla="*/ 118541 w 194862"/>
                <a:gd name="connsiteY6" fmla="*/ 24358 h 292293"/>
                <a:gd name="connsiteX7" fmla="*/ 25657 w 194862"/>
                <a:gd name="connsiteY7" fmla="*/ 24358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862" h="292293">
                  <a:moveTo>
                    <a:pt x="24358" y="239681"/>
                  </a:moveTo>
                  <a:lnTo>
                    <a:pt x="118541" y="239681"/>
                  </a:lnTo>
                  <a:lnTo>
                    <a:pt x="118541" y="276055"/>
                  </a:lnTo>
                  <a:lnTo>
                    <a:pt x="180572" y="276055"/>
                  </a:lnTo>
                  <a:lnTo>
                    <a:pt x="180572" y="81842"/>
                  </a:lnTo>
                  <a:lnTo>
                    <a:pt x="118541" y="81842"/>
                  </a:lnTo>
                  <a:lnTo>
                    <a:pt x="118541" y="24358"/>
                  </a:lnTo>
                  <a:lnTo>
                    <a:pt x="25657" y="24358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B28D0E-5354-475D-85F1-990F4369F0BB}"/>
                </a:ext>
              </a:extLst>
            </p:cNvPr>
            <p:cNvSpPr/>
            <p:nvPr/>
          </p:nvSpPr>
          <p:spPr>
            <a:xfrm>
              <a:off x="17352137" y="7011883"/>
              <a:ext cx="519007" cy="922679"/>
            </a:xfrm>
            <a:custGeom>
              <a:avLst/>
              <a:gdLst>
                <a:gd name="connsiteX0" fmla="*/ 288720 w 292293"/>
                <a:gd name="connsiteY0" fmla="*/ 199733 h 519632"/>
                <a:gd name="connsiteX1" fmla="*/ 29878 w 292293"/>
                <a:gd name="connsiteY1" fmla="*/ 26306 h 519632"/>
                <a:gd name="connsiteX2" fmla="*/ 24358 w 292293"/>
                <a:gd name="connsiteY2" fmla="*/ 24358 h 519632"/>
                <a:gd name="connsiteX3" fmla="*/ 24358 w 292293"/>
                <a:gd name="connsiteY3" fmla="*/ 511188 h 519632"/>
                <a:gd name="connsiteX4" fmla="*/ 195836 w 292293"/>
                <a:gd name="connsiteY4" fmla="*/ 511188 h 519632"/>
                <a:gd name="connsiteX5" fmla="*/ 293267 w 292293"/>
                <a:gd name="connsiteY5" fmla="*/ 212400 h 519632"/>
                <a:gd name="connsiteX6" fmla="*/ 288720 w 292293"/>
                <a:gd name="connsiteY6" fmla="*/ 199733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293" h="519632">
                  <a:moveTo>
                    <a:pt x="288720" y="199733"/>
                  </a:moveTo>
                  <a:lnTo>
                    <a:pt x="29878" y="26306"/>
                  </a:lnTo>
                  <a:cubicBezTo>
                    <a:pt x="28255" y="25007"/>
                    <a:pt x="26306" y="24683"/>
                    <a:pt x="24358" y="24358"/>
                  </a:cubicBezTo>
                  <a:lnTo>
                    <a:pt x="24358" y="511188"/>
                  </a:lnTo>
                  <a:lnTo>
                    <a:pt x="195836" y="511188"/>
                  </a:lnTo>
                  <a:lnTo>
                    <a:pt x="293267" y="212400"/>
                  </a:lnTo>
                  <a:cubicBezTo>
                    <a:pt x="294566" y="207529"/>
                    <a:pt x="292942" y="202332"/>
                    <a:pt x="288720" y="199733"/>
                  </a:cubicBez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D5826F4-5BF9-4183-AF30-31D966F95B99}"/>
                </a:ext>
              </a:extLst>
            </p:cNvPr>
            <p:cNvSpPr/>
            <p:nvPr/>
          </p:nvSpPr>
          <p:spPr>
            <a:xfrm>
              <a:off x="16892527" y="7011883"/>
              <a:ext cx="519007" cy="922679"/>
            </a:xfrm>
            <a:custGeom>
              <a:avLst/>
              <a:gdLst>
                <a:gd name="connsiteX0" fmla="*/ 283200 w 292293"/>
                <a:gd name="connsiteY0" fmla="*/ 511188 h 519632"/>
                <a:gd name="connsiteX1" fmla="*/ 283200 w 292293"/>
                <a:gd name="connsiteY1" fmla="*/ 24358 h 519632"/>
                <a:gd name="connsiteX2" fmla="*/ 24358 w 292293"/>
                <a:gd name="connsiteY2" fmla="*/ 208827 h 519632"/>
                <a:gd name="connsiteX3" fmla="*/ 122763 w 292293"/>
                <a:gd name="connsiteY3" fmla="*/ 511188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293" h="519632">
                  <a:moveTo>
                    <a:pt x="283200" y="511188"/>
                  </a:moveTo>
                  <a:lnTo>
                    <a:pt x="283200" y="24358"/>
                  </a:lnTo>
                  <a:lnTo>
                    <a:pt x="24358" y="208827"/>
                  </a:lnTo>
                  <a:lnTo>
                    <a:pt x="122763" y="511188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14ED8FB-AF2E-46E5-B6C0-2B6108BF8E2E}"/>
                </a:ext>
              </a:extLst>
            </p:cNvPr>
            <p:cNvSpPr/>
            <p:nvPr/>
          </p:nvSpPr>
          <p:spPr>
            <a:xfrm>
              <a:off x="16917901" y="7797238"/>
              <a:ext cx="922679" cy="115335"/>
            </a:xfrm>
            <a:custGeom>
              <a:avLst/>
              <a:gdLst>
                <a:gd name="connsiteX0" fmla="*/ 470917 w 519632"/>
                <a:gd name="connsiteY0" fmla="*/ 38690 h 64954"/>
                <a:gd name="connsiteX1" fmla="*/ 386800 w 519632"/>
                <a:gd name="connsiteY1" fmla="*/ 38041 h 64954"/>
                <a:gd name="connsiteX2" fmla="*/ 384852 w 519632"/>
                <a:gd name="connsiteY2" fmla="*/ 39340 h 64954"/>
                <a:gd name="connsiteX3" fmla="*/ 300737 w 519632"/>
                <a:gd name="connsiteY3" fmla="*/ 38690 h 64954"/>
                <a:gd name="connsiteX4" fmla="*/ 268585 w 519632"/>
                <a:gd name="connsiteY4" fmla="*/ 25051 h 64954"/>
                <a:gd name="connsiteX5" fmla="*/ 268585 w 519632"/>
                <a:gd name="connsiteY5" fmla="*/ 25051 h 64954"/>
                <a:gd name="connsiteX6" fmla="*/ 268585 w 519632"/>
                <a:gd name="connsiteY6" fmla="*/ 25051 h 64954"/>
                <a:gd name="connsiteX7" fmla="*/ 268585 w 519632"/>
                <a:gd name="connsiteY7" fmla="*/ 25051 h 64954"/>
                <a:gd name="connsiteX8" fmla="*/ 268585 w 519632"/>
                <a:gd name="connsiteY8" fmla="*/ 25051 h 64954"/>
                <a:gd name="connsiteX9" fmla="*/ 236433 w 519632"/>
                <a:gd name="connsiteY9" fmla="*/ 38690 h 64954"/>
                <a:gd name="connsiteX10" fmla="*/ 152316 w 519632"/>
                <a:gd name="connsiteY10" fmla="*/ 39340 h 64954"/>
                <a:gd name="connsiteX11" fmla="*/ 150368 w 519632"/>
                <a:gd name="connsiteY11" fmla="*/ 38041 h 64954"/>
                <a:gd name="connsiteX12" fmla="*/ 66252 w 519632"/>
                <a:gd name="connsiteY12" fmla="*/ 38690 h 64954"/>
                <a:gd name="connsiteX13" fmla="*/ 24358 w 519632"/>
                <a:gd name="connsiteY13" fmla="*/ 68894 h 64954"/>
                <a:gd name="connsiteX14" fmla="*/ 268259 w 519632"/>
                <a:gd name="connsiteY14" fmla="*/ 68894 h 64954"/>
                <a:gd name="connsiteX15" fmla="*/ 268259 w 519632"/>
                <a:gd name="connsiteY15" fmla="*/ 68894 h 64954"/>
                <a:gd name="connsiteX16" fmla="*/ 512162 w 519632"/>
                <a:gd name="connsiteY16" fmla="*/ 68894 h 64954"/>
                <a:gd name="connsiteX17" fmla="*/ 470917 w 519632"/>
                <a:gd name="connsiteY17" fmla="*/ 38690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9632" h="64954">
                  <a:moveTo>
                    <a:pt x="470917" y="38690"/>
                  </a:moveTo>
                  <a:cubicBezTo>
                    <a:pt x="444609" y="19854"/>
                    <a:pt x="413108" y="19529"/>
                    <a:pt x="386800" y="38041"/>
                  </a:cubicBezTo>
                  <a:lnTo>
                    <a:pt x="384852" y="39340"/>
                  </a:lnTo>
                  <a:cubicBezTo>
                    <a:pt x="358546" y="57852"/>
                    <a:pt x="327043" y="57528"/>
                    <a:pt x="300737" y="38690"/>
                  </a:cubicBezTo>
                  <a:cubicBezTo>
                    <a:pt x="290669" y="31545"/>
                    <a:pt x="279627" y="26999"/>
                    <a:pt x="268585" y="25051"/>
                  </a:cubicBezTo>
                  <a:lnTo>
                    <a:pt x="268585" y="25051"/>
                  </a:lnTo>
                  <a:lnTo>
                    <a:pt x="268585" y="25051"/>
                  </a:lnTo>
                  <a:lnTo>
                    <a:pt x="268585" y="25051"/>
                  </a:lnTo>
                  <a:lnTo>
                    <a:pt x="268585" y="25051"/>
                  </a:lnTo>
                  <a:cubicBezTo>
                    <a:pt x="257543" y="26674"/>
                    <a:pt x="246500" y="31220"/>
                    <a:pt x="236433" y="38690"/>
                  </a:cubicBezTo>
                  <a:cubicBezTo>
                    <a:pt x="210126" y="57528"/>
                    <a:pt x="178624" y="57852"/>
                    <a:pt x="152316" y="39340"/>
                  </a:cubicBezTo>
                  <a:lnTo>
                    <a:pt x="150368" y="38041"/>
                  </a:lnTo>
                  <a:cubicBezTo>
                    <a:pt x="124061" y="19529"/>
                    <a:pt x="92559" y="19854"/>
                    <a:pt x="66252" y="38690"/>
                  </a:cubicBezTo>
                  <a:lnTo>
                    <a:pt x="24358" y="68894"/>
                  </a:lnTo>
                  <a:lnTo>
                    <a:pt x="268259" y="68894"/>
                  </a:lnTo>
                  <a:lnTo>
                    <a:pt x="268259" y="68894"/>
                  </a:lnTo>
                  <a:lnTo>
                    <a:pt x="512162" y="68894"/>
                  </a:lnTo>
                  <a:lnTo>
                    <a:pt x="470917" y="38690"/>
                  </a:ln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1B48F15-8E9E-42A5-8EC7-81933CCABFC4}"/>
                </a:ext>
              </a:extLst>
            </p:cNvPr>
            <p:cNvSpPr/>
            <p:nvPr/>
          </p:nvSpPr>
          <p:spPr>
            <a:xfrm>
              <a:off x="8078969" y="7106628"/>
              <a:ext cx="1903028" cy="807344"/>
            </a:xfrm>
            <a:custGeom>
              <a:avLst/>
              <a:gdLst>
                <a:gd name="connsiteX0" fmla="*/ 49822 w 1071741"/>
                <a:gd name="connsiteY0" fmla="*/ 371441 h 454678"/>
                <a:gd name="connsiteX1" fmla="*/ 25139 w 1071741"/>
                <a:gd name="connsiteY1" fmla="*/ 252251 h 454678"/>
                <a:gd name="connsiteX2" fmla="*/ 54693 w 1071741"/>
                <a:gd name="connsiteY2" fmla="*/ 207432 h 454678"/>
                <a:gd name="connsiteX3" fmla="*/ 54693 w 1071741"/>
                <a:gd name="connsiteY3" fmla="*/ 207432 h 454678"/>
                <a:gd name="connsiteX4" fmla="*/ 95614 w 1071741"/>
                <a:gd name="connsiteY4" fmla="*/ 226270 h 454678"/>
                <a:gd name="connsiteX5" fmla="*/ 123220 w 1071741"/>
                <a:gd name="connsiteY5" fmla="*/ 284728 h 454678"/>
                <a:gd name="connsiteX6" fmla="*/ 169013 w 1071741"/>
                <a:gd name="connsiteY6" fmla="*/ 302590 h 454678"/>
                <a:gd name="connsiteX7" fmla="*/ 819202 w 1071741"/>
                <a:gd name="connsiteY7" fmla="*/ 37902 h 454678"/>
                <a:gd name="connsiteX8" fmla="*/ 1025431 w 1071741"/>
                <a:gd name="connsiteY8" fmla="*/ 57389 h 454678"/>
                <a:gd name="connsiteX9" fmla="*/ 1028354 w 1071741"/>
                <a:gd name="connsiteY9" fmla="*/ 59012 h 454678"/>
                <a:gd name="connsiteX10" fmla="*/ 1056285 w 1071741"/>
                <a:gd name="connsiteY10" fmla="*/ 196390 h 454678"/>
                <a:gd name="connsiteX11" fmla="*/ 1056285 w 1071741"/>
                <a:gd name="connsiteY11" fmla="*/ 196390 h 454678"/>
                <a:gd name="connsiteX12" fmla="*/ 860448 w 1071741"/>
                <a:gd name="connsiteY12" fmla="*/ 304214 h 454678"/>
                <a:gd name="connsiteX13" fmla="*/ 153423 w 1071741"/>
                <a:gd name="connsiteY13" fmla="*/ 440617 h 454678"/>
                <a:gd name="connsiteX14" fmla="*/ 49822 w 1071741"/>
                <a:gd name="connsiteY14" fmla="*/ 371441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741" h="454678">
                  <a:moveTo>
                    <a:pt x="49822" y="371441"/>
                  </a:moveTo>
                  <a:lnTo>
                    <a:pt x="25139" y="252251"/>
                  </a:lnTo>
                  <a:cubicBezTo>
                    <a:pt x="20917" y="231790"/>
                    <a:pt x="34233" y="211655"/>
                    <a:pt x="54693" y="207432"/>
                  </a:cubicBezTo>
                  <a:lnTo>
                    <a:pt x="54693" y="207432"/>
                  </a:lnTo>
                  <a:cubicBezTo>
                    <a:pt x="70932" y="204184"/>
                    <a:pt x="87495" y="211655"/>
                    <a:pt x="95614" y="226270"/>
                  </a:cubicBezTo>
                  <a:lnTo>
                    <a:pt x="123220" y="284728"/>
                  </a:lnTo>
                  <a:cubicBezTo>
                    <a:pt x="131339" y="301941"/>
                    <a:pt x="151475" y="309735"/>
                    <a:pt x="169013" y="302590"/>
                  </a:cubicBezTo>
                  <a:lnTo>
                    <a:pt x="819202" y="37902"/>
                  </a:lnTo>
                  <a:cubicBezTo>
                    <a:pt x="887729" y="14519"/>
                    <a:pt x="962751" y="21664"/>
                    <a:pt x="1025431" y="57389"/>
                  </a:cubicBezTo>
                  <a:lnTo>
                    <a:pt x="1028354" y="59012"/>
                  </a:lnTo>
                  <a:cubicBezTo>
                    <a:pt x="1077395" y="86943"/>
                    <a:pt x="1090386" y="151572"/>
                    <a:pt x="1056285" y="196390"/>
                  </a:cubicBezTo>
                  <a:lnTo>
                    <a:pt x="1056285" y="196390"/>
                  </a:lnTo>
                  <a:cubicBezTo>
                    <a:pt x="1009193" y="258422"/>
                    <a:pt x="938068" y="297393"/>
                    <a:pt x="860448" y="304214"/>
                  </a:cubicBezTo>
                  <a:lnTo>
                    <a:pt x="153423" y="440617"/>
                  </a:lnTo>
                  <a:cubicBezTo>
                    <a:pt x="105682" y="449711"/>
                    <a:pt x="59565" y="418858"/>
                    <a:pt x="49822" y="371441"/>
                  </a:cubicBez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A52622B-C3A3-451C-A2D1-C2B27C3FD94B}"/>
                </a:ext>
              </a:extLst>
            </p:cNvPr>
            <p:cNvSpPr/>
            <p:nvPr/>
          </p:nvSpPr>
          <p:spPr>
            <a:xfrm>
              <a:off x="8150135" y="7239092"/>
              <a:ext cx="1845359" cy="692010"/>
            </a:xfrm>
            <a:custGeom>
              <a:avLst/>
              <a:gdLst>
                <a:gd name="connsiteX0" fmla="*/ 24358 w 1039264"/>
                <a:gd name="connsiteY0" fmla="*/ 330616 h 389724"/>
                <a:gd name="connsiteX1" fmla="*/ 113020 w 1039264"/>
                <a:gd name="connsiteY1" fmla="*/ 366016 h 389724"/>
                <a:gd name="connsiteX2" fmla="*/ 820045 w 1039264"/>
                <a:gd name="connsiteY2" fmla="*/ 229613 h 389724"/>
                <a:gd name="connsiteX3" fmla="*/ 1015881 w 1039264"/>
                <a:gd name="connsiteY3" fmla="*/ 121789 h 389724"/>
                <a:gd name="connsiteX4" fmla="*/ 1015881 w 1039264"/>
                <a:gd name="connsiteY4" fmla="*/ 121789 h 389724"/>
                <a:gd name="connsiteX5" fmla="*/ 1025299 w 1039264"/>
                <a:gd name="connsiteY5" fmla="*/ 24358 h 389724"/>
                <a:gd name="connsiteX6" fmla="*/ 417329 w 1039264"/>
                <a:gd name="connsiteY6" fmla="*/ 210126 h 389724"/>
                <a:gd name="connsiteX7" fmla="*/ 24358 w 1039264"/>
                <a:gd name="connsiteY7" fmla="*/ 330616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64" h="389724">
                  <a:moveTo>
                    <a:pt x="24358" y="330616"/>
                  </a:moveTo>
                  <a:cubicBezTo>
                    <a:pt x="43844" y="357896"/>
                    <a:pt x="77945" y="372837"/>
                    <a:pt x="113020" y="366016"/>
                  </a:cubicBezTo>
                  <a:lnTo>
                    <a:pt x="820045" y="229613"/>
                  </a:lnTo>
                  <a:cubicBezTo>
                    <a:pt x="897665" y="222792"/>
                    <a:pt x="968789" y="183820"/>
                    <a:pt x="1015881" y="121789"/>
                  </a:cubicBezTo>
                  <a:lnTo>
                    <a:pt x="1015881" y="121789"/>
                  </a:lnTo>
                  <a:cubicBezTo>
                    <a:pt x="1038290" y="92560"/>
                    <a:pt x="1040239" y="54886"/>
                    <a:pt x="1025299" y="24358"/>
                  </a:cubicBezTo>
                  <a:lnTo>
                    <a:pt x="417329" y="210126"/>
                  </a:lnTo>
                  <a:lnTo>
                    <a:pt x="24358" y="330616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FE74663-D7ED-4DE8-80EE-E5EA6131AEEE}"/>
                </a:ext>
              </a:extLst>
            </p:cNvPr>
            <p:cNvSpPr/>
            <p:nvPr/>
          </p:nvSpPr>
          <p:spPr>
            <a:xfrm>
              <a:off x="8210684" y="7089180"/>
              <a:ext cx="1211017" cy="519007"/>
            </a:xfrm>
            <a:custGeom>
              <a:avLst/>
              <a:gdLst>
                <a:gd name="connsiteX0" fmla="*/ 680069 w 682017"/>
                <a:gd name="connsiteY0" fmla="*/ 210114 h 292293"/>
                <a:gd name="connsiteX1" fmla="*/ 103927 w 682017"/>
                <a:gd name="connsiteY1" fmla="*/ 27268 h 292293"/>
                <a:gd name="connsiteX2" fmla="*/ 24358 w 682017"/>
                <a:gd name="connsiteY2" fmla="*/ 73711 h 292293"/>
                <a:gd name="connsiteX3" fmla="*/ 24358 w 682017"/>
                <a:gd name="connsiteY3" fmla="*/ 73711 h 292293"/>
                <a:gd name="connsiteX4" fmla="*/ 383879 w 682017"/>
                <a:gd name="connsiteY4" fmla="*/ 294554 h 292293"/>
                <a:gd name="connsiteX5" fmla="*/ 680069 w 682017"/>
                <a:gd name="connsiteY5" fmla="*/ 210114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017" h="292293">
                  <a:moveTo>
                    <a:pt x="680069" y="210114"/>
                  </a:moveTo>
                  <a:lnTo>
                    <a:pt x="103927" y="27268"/>
                  </a:lnTo>
                  <a:cubicBezTo>
                    <a:pt x="68852" y="16226"/>
                    <a:pt x="31828" y="37661"/>
                    <a:pt x="24358" y="73711"/>
                  </a:cubicBezTo>
                  <a:lnTo>
                    <a:pt x="24358" y="73711"/>
                  </a:lnTo>
                  <a:lnTo>
                    <a:pt x="383879" y="294554"/>
                  </a:lnTo>
                  <a:lnTo>
                    <a:pt x="680069" y="210114"/>
                  </a:ln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9CAA3A6-BFB0-4B01-B9DD-7D20331539BF}"/>
                </a:ext>
              </a:extLst>
            </p:cNvPr>
            <p:cNvSpPr/>
            <p:nvPr/>
          </p:nvSpPr>
          <p:spPr>
            <a:xfrm>
              <a:off x="9594705" y="7106384"/>
              <a:ext cx="403672" cy="230670"/>
            </a:xfrm>
            <a:custGeom>
              <a:avLst/>
              <a:gdLst>
                <a:gd name="connsiteX0" fmla="*/ 174727 w 227339"/>
                <a:gd name="connsiteY0" fmla="*/ 59149 h 129908"/>
                <a:gd name="connsiteX1" fmla="*/ 171804 w 227339"/>
                <a:gd name="connsiteY1" fmla="*/ 57526 h 129908"/>
                <a:gd name="connsiteX2" fmla="*/ 24358 w 227339"/>
                <a:gd name="connsiteY2" fmla="*/ 25374 h 129908"/>
                <a:gd name="connsiteX3" fmla="*/ 24683 w 227339"/>
                <a:gd name="connsiteY3" fmla="*/ 26023 h 129908"/>
                <a:gd name="connsiteX4" fmla="*/ 70476 w 227339"/>
                <a:gd name="connsiteY4" fmla="*/ 136445 h 129908"/>
                <a:gd name="connsiteX5" fmla="*/ 211750 w 227339"/>
                <a:gd name="connsiteY5" fmla="*/ 97797 h 129908"/>
                <a:gd name="connsiteX6" fmla="*/ 174727 w 227339"/>
                <a:gd name="connsiteY6" fmla="*/ 59149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9" h="129908">
                  <a:moveTo>
                    <a:pt x="174727" y="59149"/>
                  </a:moveTo>
                  <a:lnTo>
                    <a:pt x="171804" y="57526"/>
                  </a:lnTo>
                  <a:cubicBezTo>
                    <a:pt x="126661" y="31544"/>
                    <a:pt x="75022" y="20826"/>
                    <a:pt x="24358" y="25374"/>
                  </a:cubicBezTo>
                  <a:lnTo>
                    <a:pt x="24683" y="26023"/>
                  </a:lnTo>
                  <a:lnTo>
                    <a:pt x="70476" y="136445"/>
                  </a:lnTo>
                  <a:lnTo>
                    <a:pt x="211750" y="97797"/>
                  </a:lnTo>
                  <a:cubicBezTo>
                    <a:pt x="203631" y="82208"/>
                    <a:pt x="191290" y="68568"/>
                    <a:pt x="174727" y="59149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E735BAD-EBE1-4D1D-A1A1-A21911571226}"/>
                </a:ext>
              </a:extLst>
            </p:cNvPr>
            <p:cNvSpPr/>
            <p:nvPr/>
          </p:nvSpPr>
          <p:spPr>
            <a:xfrm>
              <a:off x="12471735" y="2589364"/>
              <a:ext cx="1268684" cy="1268684"/>
            </a:xfrm>
            <a:custGeom>
              <a:avLst/>
              <a:gdLst>
                <a:gd name="connsiteX0" fmla="*/ 698580 w 714494"/>
                <a:gd name="connsiteY0" fmla="*/ 361469 h 714494"/>
                <a:gd name="connsiteX1" fmla="*/ 361469 w 714494"/>
                <a:gd name="connsiteY1" fmla="*/ 698581 h 714494"/>
                <a:gd name="connsiteX2" fmla="*/ 24357 w 714494"/>
                <a:gd name="connsiteY2" fmla="*/ 361469 h 714494"/>
                <a:gd name="connsiteX3" fmla="*/ 361469 w 714494"/>
                <a:gd name="connsiteY3" fmla="*/ 24358 h 714494"/>
                <a:gd name="connsiteX4" fmla="*/ 698580 w 714494"/>
                <a:gd name="connsiteY4" fmla="*/ 361469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494" h="714494">
                  <a:moveTo>
                    <a:pt x="698580" y="361469"/>
                  </a:moveTo>
                  <a:cubicBezTo>
                    <a:pt x="698580" y="547651"/>
                    <a:pt x="547650" y="698581"/>
                    <a:pt x="361469" y="698581"/>
                  </a:cubicBezTo>
                  <a:cubicBezTo>
                    <a:pt x="175287" y="698581"/>
                    <a:pt x="24357" y="547651"/>
                    <a:pt x="24357" y="361469"/>
                  </a:cubicBezTo>
                  <a:cubicBezTo>
                    <a:pt x="24357" y="175288"/>
                    <a:pt x="175287" y="24358"/>
                    <a:pt x="361469" y="24358"/>
                  </a:cubicBezTo>
                  <a:cubicBezTo>
                    <a:pt x="547650" y="24358"/>
                    <a:pt x="698580" y="175287"/>
                    <a:pt x="698580" y="361469"/>
                  </a:cubicBez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0929AB9-5524-4642-AD63-909FBD2DDEAD}"/>
                </a:ext>
              </a:extLst>
            </p:cNvPr>
            <p:cNvSpPr/>
            <p:nvPr/>
          </p:nvSpPr>
          <p:spPr>
            <a:xfrm>
              <a:off x="13070325" y="2589364"/>
              <a:ext cx="634342" cy="1268684"/>
            </a:xfrm>
            <a:custGeom>
              <a:avLst/>
              <a:gdLst>
                <a:gd name="connsiteX0" fmla="*/ 24358 w 357247"/>
                <a:gd name="connsiteY0" fmla="*/ 24358 h 714494"/>
                <a:gd name="connsiteX1" fmla="*/ 361468 w 357247"/>
                <a:gd name="connsiteY1" fmla="*/ 361469 h 714494"/>
                <a:gd name="connsiteX2" fmla="*/ 24358 w 357247"/>
                <a:gd name="connsiteY2" fmla="*/ 698581 h 714494"/>
                <a:gd name="connsiteX3" fmla="*/ 24358 w 357247"/>
                <a:gd name="connsiteY3" fmla="*/ 24358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714494">
                  <a:moveTo>
                    <a:pt x="24358" y="24358"/>
                  </a:moveTo>
                  <a:cubicBezTo>
                    <a:pt x="210450" y="24358"/>
                    <a:pt x="361468" y="175376"/>
                    <a:pt x="361468" y="361469"/>
                  </a:cubicBezTo>
                  <a:cubicBezTo>
                    <a:pt x="361468" y="547563"/>
                    <a:pt x="210450" y="698581"/>
                    <a:pt x="24358" y="698581"/>
                  </a:cubicBezTo>
                  <a:lnTo>
                    <a:pt x="24358" y="24358"/>
                  </a:ln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18B2926-9C79-4E81-BBF0-5BDDE20B8593}"/>
                </a:ext>
              </a:extLst>
            </p:cNvPr>
            <p:cNvSpPr/>
            <p:nvPr/>
          </p:nvSpPr>
          <p:spPr>
            <a:xfrm>
              <a:off x="13070325" y="2589364"/>
              <a:ext cx="57667" cy="1268684"/>
            </a:xfrm>
            <a:custGeom>
              <a:avLst/>
              <a:gdLst>
                <a:gd name="connsiteX0" fmla="*/ 24358 w 32477"/>
                <a:gd name="connsiteY0" fmla="*/ 24358 h 714494"/>
                <a:gd name="connsiteX1" fmla="*/ 24358 w 32477"/>
                <a:gd name="connsiteY1" fmla="*/ 698256 h 714494"/>
                <a:gd name="connsiteX2" fmla="*/ 24358 w 32477"/>
                <a:gd name="connsiteY2" fmla="*/ 24358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714494">
                  <a:moveTo>
                    <a:pt x="24358" y="24358"/>
                  </a:moveTo>
                  <a:lnTo>
                    <a:pt x="24358" y="698256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2DC0B32-F281-49D4-B68A-7AAA95AA2475}"/>
                </a:ext>
              </a:extLst>
            </p:cNvPr>
            <p:cNvSpPr/>
            <p:nvPr/>
          </p:nvSpPr>
          <p:spPr>
            <a:xfrm>
              <a:off x="13045528" y="2589364"/>
              <a:ext cx="115335" cy="1268684"/>
            </a:xfrm>
            <a:custGeom>
              <a:avLst/>
              <a:gdLst>
                <a:gd name="connsiteX0" fmla="*/ 24357 w 64954"/>
                <a:gd name="connsiteY0" fmla="*/ 24358 h 714494"/>
                <a:gd name="connsiteX1" fmla="*/ 52612 w 64954"/>
                <a:gd name="connsiteY1" fmla="*/ 24358 h 714494"/>
                <a:gd name="connsiteX2" fmla="*/ 52612 w 64954"/>
                <a:gd name="connsiteY2" fmla="*/ 698256 h 714494"/>
                <a:gd name="connsiteX3" fmla="*/ 24357 w 64954"/>
                <a:gd name="connsiteY3" fmla="*/ 698256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14494">
                  <a:moveTo>
                    <a:pt x="24357" y="24358"/>
                  </a:moveTo>
                  <a:lnTo>
                    <a:pt x="52612" y="24358"/>
                  </a:lnTo>
                  <a:lnTo>
                    <a:pt x="52612" y="698256"/>
                  </a:lnTo>
                  <a:lnTo>
                    <a:pt x="24357" y="6982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A72ABEB-3C21-4BC3-B7BD-0F6D81DFC88F}"/>
                </a:ext>
              </a:extLst>
            </p:cNvPr>
            <p:cNvSpPr/>
            <p:nvPr/>
          </p:nvSpPr>
          <p:spPr>
            <a:xfrm>
              <a:off x="12472312" y="3187952"/>
              <a:ext cx="1268684" cy="57667"/>
            </a:xfrm>
            <a:custGeom>
              <a:avLst/>
              <a:gdLst>
                <a:gd name="connsiteX0" fmla="*/ 24358 w 714494"/>
                <a:gd name="connsiteY0" fmla="*/ 24358 h 32477"/>
                <a:gd name="connsiteX1" fmla="*/ 698256 w 714494"/>
                <a:gd name="connsiteY1" fmla="*/ 24358 h 32477"/>
                <a:gd name="connsiteX2" fmla="*/ 24358 w 714494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94" h="32477">
                  <a:moveTo>
                    <a:pt x="24358" y="24358"/>
                  </a:moveTo>
                  <a:lnTo>
                    <a:pt x="698256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C98420C-EA9A-41A2-AAD8-F51BB01DDD42}"/>
                </a:ext>
              </a:extLst>
            </p:cNvPr>
            <p:cNvSpPr/>
            <p:nvPr/>
          </p:nvSpPr>
          <p:spPr>
            <a:xfrm>
              <a:off x="12472312" y="3162578"/>
              <a:ext cx="1268684" cy="115335"/>
            </a:xfrm>
            <a:custGeom>
              <a:avLst/>
              <a:gdLst>
                <a:gd name="connsiteX0" fmla="*/ 24357 w 714494"/>
                <a:gd name="connsiteY0" fmla="*/ 24358 h 64954"/>
                <a:gd name="connsiteX1" fmla="*/ 698255 w 714494"/>
                <a:gd name="connsiteY1" fmla="*/ 24358 h 64954"/>
                <a:gd name="connsiteX2" fmla="*/ 698255 w 714494"/>
                <a:gd name="connsiteY2" fmla="*/ 52613 h 64954"/>
                <a:gd name="connsiteX3" fmla="*/ 24357 w 714494"/>
                <a:gd name="connsiteY3" fmla="*/ 52613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494" h="64954">
                  <a:moveTo>
                    <a:pt x="24357" y="24358"/>
                  </a:moveTo>
                  <a:lnTo>
                    <a:pt x="698255" y="24358"/>
                  </a:lnTo>
                  <a:lnTo>
                    <a:pt x="698255" y="52613"/>
                  </a:lnTo>
                  <a:lnTo>
                    <a:pt x="24357" y="526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4BDB14-D318-4513-BBCA-8D06B8DE2E88}"/>
                </a:ext>
              </a:extLst>
            </p:cNvPr>
            <p:cNvSpPr/>
            <p:nvPr/>
          </p:nvSpPr>
          <p:spPr>
            <a:xfrm>
              <a:off x="12710008" y="2571487"/>
              <a:ext cx="346005" cy="1268684"/>
            </a:xfrm>
            <a:custGeom>
              <a:avLst/>
              <a:gdLst>
                <a:gd name="connsiteX0" fmla="*/ 163625 w 194862"/>
                <a:gd name="connsiteY0" fmla="*/ 713520 h 714494"/>
                <a:gd name="connsiteX1" fmla="*/ 31444 w 194862"/>
                <a:gd name="connsiteY1" fmla="*/ 449482 h 714494"/>
                <a:gd name="connsiteX2" fmla="*/ 46058 w 194862"/>
                <a:gd name="connsiteY2" fmla="*/ 229288 h 714494"/>
                <a:gd name="connsiteX3" fmla="*/ 164275 w 194862"/>
                <a:gd name="connsiteY3" fmla="*/ 24358 h 714494"/>
                <a:gd name="connsiteX4" fmla="*/ 184411 w 194862"/>
                <a:gd name="connsiteY4" fmla="*/ 44169 h 714494"/>
                <a:gd name="connsiteX5" fmla="*/ 72689 w 194862"/>
                <a:gd name="connsiteY5" fmla="*/ 238706 h 714494"/>
                <a:gd name="connsiteX6" fmla="*/ 59374 w 194862"/>
                <a:gd name="connsiteY6" fmla="*/ 444935 h 714494"/>
                <a:gd name="connsiteX7" fmla="*/ 185385 w 194862"/>
                <a:gd name="connsiteY7" fmla="*/ 695333 h 714494"/>
                <a:gd name="connsiteX8" fmla="*/ 163625 w 194862"/>
                <a:gd name="connsiteY8" fmla="*/ 713520 h 714494"/>
                <a:gd name="connsiteX9" fmla="*/ 184411 w 194862"/>
                <a:gd name="connsiteY9" fmla="*/ 44493 h 714494"/>
                <a:gd name="connsiteX10" fmla="*/ 174343 w 194862"/>
                <a:gd name="connsiteY10" fmla="*/ 34426 h 714494"/>
                <a:gd name="connsiteX11" fmla="*/ 184411 w 194862"/>
                <a:gd name="connsiteY11" fmla="*/ 44493 h 714494"/>
                <a:gd name="connsiteX12" fmla="*/ 184411 w 194862"/>
                <a:gd name="connsiteY12" fmla="*/ 44493 h 714494"/>
                <a:gd name="connsiteX13" fmla="*/ 184411 w 194862"/>
                <a:gd name="connsiteY13" fmla="*/ 44493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4862" h="714494">
                  <a:moveTo>
                    <a:pt x="163625" y="713520"/>
                  </a:moveTo>
                  <a:cubicBezTo>
                    <a:pt x="92176" y="629080"/>
                    <a:pt x="47683" y="540093"/>
                    <a:pt x="31444" y="449482"/>
                  </a:cubicBezTo>
                  <a:cubicBezTo>
                    <a:pt x="18452" y="376734"/>
                    <a:pt x="23325" y="302686"/>
                    <a:pt x="46058" y="229288"/>
                  </a:cubicBezTo>
                  <a:cubicBezTo>
                    <a:pt x="85031" y="105226"/>
                    <a:pt x="161027" y="27606"/>
                    <a:pt x="164275" y="24358"/>
                  </a:cubicBezTo>
                  <a:lnTo>
                    <a:pt x="184411" y="44169"/>
                  </a:lnTo>
                  <a:cubicBezTo>
                    <a:pt x="183111" y="45468"/>
                    <a:pt x="109389" y="121139"/>
                    <a:pt x="72689" y="238706"/>
                  </a:cubicBezTo>
                  <a:cubicBezTo>
                    <a:pt x="51255" y="307233"/>
                    <a:pt x="46708" y="376734"/>
                    <a:pt x="59374" y="444935"/>
                  </a:cubicBezTo>
                  <a:cubicBezTo>
                    <a:pt x="74963" y="530350"/>
                    <a:pt x="117183" y="614790"/>
                    <a:pt x="185385" y="695333"/>
                  </a:cubicBezTo>
                  <a:lnTo>
                    <a:pt x="163625" y="713520"/>
                  </a:lnTo>
                  <a:close/>
                  <a:moveTo>
                    <a:pt x="184411" y="44493"/>
                  </a:moveTo>
                  <a:lnTo>
                    <a:pt x="174343" y="34426"/>
                  </a:lnTo>
                  <a:lnTo>
                    <a:pt x="184411" y="44493"/>
                  </a:lnTo>
                  <a:lnTo>
                    <a:pt x="184411" y="44493"/>
                  </a:lnTo>
                  <a:lnTo>
                    <a:pt x="184411" y="444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49BF99-E3F4-467C-AAB6-7E0002EA03C0}"/>
                </a:ext>
              </a:extLst>
            </p:cNvPr>
            <p:cNvSpPr/>
            <p:nvPr/>
          </p:nvSpPr>
          <p:spPr>
            <a:xfrm>
              <a:off x="13153942" y="2571487"/>
              <a:ext cx="346005" cy="1268684"/>
            </a:xfrm>
            <a:custGeom>
              <a:avLst/>
              <a:gdLst>
                <a:gd name="connsiteX0" fmla="*/ 45793 w 194862"/>
                <a:gd name="connsiteY0" fmla="*/ 713520 h 714494"/>
                <a:gd name="connsiteX1" fmla="*/ 24358 w 194862"/>
                <a:gd name="connsiteY1" fmla="*/ 695333 h 714494"/>
                <a:gd name="connsiteX2" fmla="*/ 150369 w 194862"/>
                <a:gd name="connsiteY2" fmla="*/ 444935 h 714494"/>
                <a:gd name="connsiteX3" fmla="*/ 136728 w 194862"/>
                <a:gd name="connsiteY3" fmla="*/ 238706 h 714494"/>
                <a:gd name="connsiteX4" fmla="*/ 25008 w 194862"/>
                <a:gd name="connsiteY4" fmla="*/ 44169 h 714494"/>
                <a:gd name="connsiteX5" fmla="*/ 45144 w 194862"/>
                <a:gd name="connsiteY5" fmla="*/ 24358 h 714494"/>
                <a:gd name="connsiteX6" fmla="*/ 163359 w 194862"/>
                <a:gd name="connsiteY6" fmla="*/ 229288 h 714494"/>
                <a:gd name="connsiteX7" fmla="*/ 177974 w 194862"/>
                <a:gd name="connsiteY7" fmla="*/ 449482 h 714494"/>
                <a:gd name="connsiteX8" fmla="*/ 45793 w 194862"/>
                <a:gd name="connsiteY8" fmla="*/ 713520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2" h="714494">
                  <a:moveTo>
                    <a:pt x="45793" y="713520"/>
                  </a:moveTo>
                  <a:lnTo>
                    <a:pt x="24358" y="695333"/>
                  </a:lnTo>
                  <a:cubicBezTo>
                    <a:pt x="92235" y="614790"/>
                    <a:pt x="134779" y="530674"/>
                    <a:pt x="150369" y="444935"/>
                  </a:cubicBezTo>
                  <a:cubicBezTo>
                    <a:pt x="162710" y="376734"/>
                    <a:pt x="158163" y="307233"/>
                    <a:pt x="136728" y="238706"/>
                  </a:cubicBezTo>
                  <a:cubicBezTo>
                    <a:pt x="100030" y="120815"/>
                    <a:pt x="25982" y="44818"/>
                    <a:pt x="25008" y="44169"/>
                  </a:cubicBezTo>
                  <a:lnTo>
                    <a:pt x="45144" y="24358"/>
                  </a:lnTo>
                  <a:cubicBezTo>
                    <a:pt x="48391" y="27606"/>
                    <a:pt x="124388" y="105226"/>
                    <a:pt x="163359" y="229288"/>
                  </a:cubicBezTo>
                  <a:cubicBezTo>
                    <a:pt x="186094" y="302361"/>
                    <a:pt x="191290" y="376408"/>
                    <a:pt x="177974" y="449482"/>
                  </a:cubicBezTo>
                  <a:cubicBezTo>
                    <a:pt x="161736" y="540093"/>
                    <a:pt x="117243" y="629080"/>
                    <a:pt x="45793" y="7135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317265D-B265-49A8-AF4D-0BC6E8E9FB19}"/>
                </a:ext>
              </a:extLst>
            </p:cNvPr>
            <p:cNvSpPr/>
            <p:nvPr/>
          </p:nvSpPr>
          <p:spPr>
            <a:xfrm>
              <a:off x="12611869" y="2764673"/>
              <a:ext cx="980347" cy="230670"/>
            </a:xfrm>
            <a:custGeom>
              <a:avLst/>
              <a:gdLst>
                <a:gd name="connsiteX0" fmla="*/ 292293 w 552109"/>
                <a:gd name="connsiteY0" fmla="*/ 113994 h 129908"/>
                <a:gd name="connsiteX1" fmla="*/ 186743 w 552109"/>
                <a:gd name="connsiteY1" fmla="*/ 103926 h 129908"/>
                <a:gd name="connsiteX2" fmla="*/ 24358 w 552109"/>
                <a:gd name="connsiteY2" fmla="*/ 49040 h 129908"/>
                <a:gd name="connsiteX3" fmla="*/ 38323 w 552109"/>
                <a:gd name="connsiteY3" fmla="*/ 24358 h 129908"/>
                <a:gd name="connsiteX4" fmla="*/ 31503 w 552109"/>
                <a:gd name="connsiteY4" fmla="*/ 36699 h 129908"/>
                <a:gd name="connsiteX5" fmla="*/ 38323 w 552109"/>
                <a:gd name="connsiteY5" fmla="*/ 24358 h 129908"/>
                <a:gd name="connsiteX6" fmla="*/ 193239 w 552109"/>
                <a:gd name="connsiteY6" fmla="*/ 76321 h 129908"/>
                <a:gd name="connsiteX7" fmla="*/ 527426 w 552109"/>
                <a:gd name="connsiteY7" fmla="*/ 24358 h 129908"/>
                <a:gd name="connsiteX8" fmla="*/ 541392 w 552109"/>
                <a:gd name="connsiteY8" fmla="*/ 48716 h 129908"/>
                <a:gd name="connsiteX9" fmla="*/ 292293 w 552109"/>
                <a:gd name="connsiteY9" fmla="*/ 113994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109" h="129908">
                  <a:moveTo>
                    <a:pt x="292293" y="113994"/>
                  </a:moveTo>
                  <a:cubicBezTo>
                    <a:pt x="252996" y="113994"/>
                    <a:pt x="217271" y="109772"/>
                    <a:pt x="186743" y="103926"/>
                  </a:cubicBezTo>
                  <a:cubicBezTo>
                    <a:pt x="90935" y="86064"/>
                    <a:pt x="26955" y="50664"/>
                    <a:pt x="24358" y="49040"/>
                  </a:cubicBezTo>
                  <a:lnTo>
                    <a:pt x="38323" y="24358"/>
                  </a:lnTo>
                  <a:lnTo>
                    <a:pt x="31503" y="36699"/>
                  </a:lnTo>
                  <a:lnTo>
                    <a:pt x="38323" y="24358"/>
                  </a:lnTo>
                  <a:cubicBezTo>
                    <a:pt x="38973" y="24682"/>
                    <a:pt x="101653" y="59433"/>
                    <a:pt x="193239" y="76321"/>
                  </a:cubicBezTo>
                  <a:cubicBezTo>
                    <a:pt x="277029" y="91910"/>
                    <a:pt x="403040" y="95483"/>
                    <a:pt x="527426" y="24358"/>
                  </a:cubicBezTo>
                  <a:lnTo>
                    <a:pt x="541392" y="48716"/>
                  </a:lnTo>
                  <a:cubicBezTo>
                    <a:pt x="454353" y="98730"/>
                    <a:pt x="367315" y="113994"/>
                    <a:pt x="292293" y="1139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EA9A305-F06F-4BFD-87B6-770BE97C01D1}"/>
                </a:ext>
              </a:extLst>
            </p:cNvPr>
            <p:cNvSpPr/>
            <p:nvPr/>
          </p:nvSpPr>
          <p:spPr>
            <a:xfrm>
              <a:off x="12611290" y="3457190"/>
              <a:ext cx="980347" cy="230670"/>
            </a:xfrm>
            <a:custGeom>
              <a:avLst/>
              <a:gdLst>
                <a:gd name="connsiteX0" fmla="*/ 527427 w 552109"/>
                <a:gd name="connsiteY0" fmla="*/ 114033 h 129908"/>
                <a:gd name="connsiteX1" fmla="*/ 372511 w 552109"/>
                <a:gd name="connsiteY1" fmla="*/ 62070 h 129908"/>
                <a:gd name="connsiteX2" fmla="*/ 38324 w 552109"/>
                <a:gd name="connsiteY2" fmla="*/ 114033 h 129908"/>
                <a:gd name="connsiteX3" fmla="*/ 24358 w 552109"/>
                <a:gd name="connsiteY3" fmla="*/ 89351 h 129908"/>
                <a:gd name="connsiteX4" fmla="*/ 378682 w 552109"/>
                <a:gd name="connsiteY4" fmla="*/ 34464 h 129908"/>
                <a:gd name="connsiteX5" fmla="*/ 541067 w 552109"/>
                <a:gd name="connsiteY5" fmla="*/ 89351 h 129908"/>
                <a:gd name="connsiteX6" fmla="*/ 527427 w 552109"/>
                <a:gd name="connsiteY6" fmla="*/ 114033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09" h="129908">
                  <a:moveTo>
                    <a:pt x="527427" y="114033"/>
                  </a:moveTo>
                  <a:cubicBezTo>
                    <a:pt x="526777" y="113708"/>
                    <a:pt x="464097" y="78958"/>
                    <a:pt x="372511" y="62070"/>
                  </a:cubicBezTo>
                  <a:cubicBezTo>
                    <a:pt x="288721" y="46481"/>
                    <a:pt x="162710" y="42909"/>
                    <a:pt x="38324" y="114033"/>
                  </a:cubicBezTo>
                  <a:lnTo>
                    <a:pt x="24358" y="89351"/>
                  </a:lnTo>
                  <a:cubicBezTo>
                    <a:pt x="156539" y="13679"/>
                    <a:pt x="290021" y="17576"/>
                    <a:pt x="378682" y="34464"/>
                  </a:cubicBezTo>
                  <a:cubicBezTo>
                    <a:pt x="474490" y="52327"/>
                    <a:pt x="538470" y="87727"/>
                    <a:pt x="541067" y="89351"/>
                  </a:cubicBezTo>
                  <a:lnTo>
                    <a:pt x="527427" y="11403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63E003A-C3B8-4405-87AB-55CED1C8710E}"/>
                </a:ext>
              </a:extLst>
            </p:cNvPr>
            <p:cNvSpPr/>
            <p:nvPr/>
          </p:nvSpPr>
          <p:spPr>
            <a:xfrm>
              <a:off x="12816359" y="11593420"/>
              <a:ext cx="346005" cy="346005"/>
            </a:xfrm>
            <a:custGeom>
              <a:avLst/>
              <a:gdLst>
                <a:gd name="connsiteX0" fmla="*/ 34447 w 194862"/>
                <a:gd name="connsiteY0" fmla="*/ 158295 h 194862"/>
                <a:gd name="connsiteX1" fmla="*/ 158156 w 194862"/>
                <a:gd name="connsiteY1" fmla="*/ 34446 h 194862"/>
                <a:gd name="connsiteX2" fmla="*/ 187108 w 194862"/>
                <a:gd name="connsiteY2" fmla="*/ 63366 h 194862"/>
                <a:gd name="connsiteX3" fmla="*/ 63399 w 194862"/>
                <a:gd name="connsiteY3" fmla="*/ 187215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62" h="194862">
                  <a:moveTo>
                    <a:pt x="34447" y="158295"/>
                  </a:moveTo>
                  <a:lnTo>
                    <a:pt x="158156" y="34446"/>
                  </a:lnTo>
                  <a:lnTo>
                    <a:pt x="187108" y="63366"/>
                  </a:lnTo>
                  <a:lnTo>
                    <a:pt x="63399" y="187215"/>
                  </a:lnTo>
                  <a:close/>
                </a:path>
              </a:pathLst>
            </a:custGeom>
            <a:solidFill>
              <a:srgbClr val="F794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207F331-2081-42DA-BC2F-31EF927B0F99}"/>
                </a:ext>
              </a:extLst>
            </p:cNvPr>
            <p:cNvSpPr/>
            <p:nvPr/>
          </p:nvSpPr>
          <p:spPr>
            <a:xfrm>
              <a:off x="12503597" y="11814576"/>
              <a:ext cx="461340" cy="461340"/>
            </a:xfrm>
            <a:custGeom>
              <a:avLst/>
              <a:gdLst>
                <a:gd name="connsiteX0" fmla="*/ 36293 w 259816"/>
                <a:gd name="connsiteY0" fmla="*/ 234728 h 259816"/>
                <a:gd name="connsiteX1" fmla="*/ 36293 w 259816"/>
                <a:gd name="connsiteY1" fmla="*/ 234728 h 259816"/>
                <a:gd name="connsiteX2" fmla="*/ 36293 w 259816"/>
                <a:gd name="connsiteY2" fmla="*/ 176919 h 259816"/>
                <a:gd name="connsiteX3" fmla="*/ 177243 w 259816"/>
                <a:gd name="connsiteY3" fmla="*/ 36293 h 259816"/>
                <a:gd name="connsiteX4" fmla="*/ 235052 w 259816"/>
                <a:gd name="connsiteY4" fmla="*/ 36293 h 259816"/>
                <a:gd name="connsiteX5" fmla="*/ 235052 w 259816"/>
                <a:gd name="connsiteY5" fmla="*/ 36293 h 259816"/>
                <a:gd name="connsiteX6" fmla="*/ 235052 w 259816"/>
                <a:gd name="connsiteY6" fmla="*/ 94102 h 259816"/>
                <a:gd name="connsiteX7" fmla="*/ 94427 w 259816"/>
                <a:gd name="connsiteY7" fmla="*/ 234728 h 259816"/>
                <a:gd name="connsiteX8" fmla="*/ 36293 w 259816"/>
                <a:gd name="connsiteY8" fmla="*/ 234728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816" h="259816">
                  <a:moveTo>
                    <a:pt x="36293" y="234728"/>
                  </a:moveTo>
                  <a:lnTo>
                    <a:pt x="36293" y="234728"/>
                  </a:lnTo>
                  <a:cubicBezTo>
                    <a:pt x="20379" y="218813"/>
                    <a:pt x="20379" y="192832"/>
                    <a:pt x="36293" y="176919"/>
                  </a:cubicBezTo>
                  <a:lnTo>
                    <a:pt x="177243" y="36293"/>
                  </a:lnTo>
                  <a:cubicBezTo>
                    <a:pt x="193157" y="20379"/>
                    <a:pt x="219139" y="20379"/>
                    <a:pt x="235052" y="36293"/>
                  </a:cubicBezTo>
                  <a:lnTo>
                    <a:pt x="235052" y="36293"/>
                  </a:lnTo>
                  <a:cubicBezTo>
                    <a:pt x="250966" y="52207"/>
                    <a:pt x="250966" y="78188"/>
                    <a:pt x="235052" y="94102"/>
                  </a:cubicBezTo>
                  <a:lnTo>
                    <a:pt x="94427" y="234728"/>
                  </a:lnTo>
                  <a:cubicBezTo>
                    <a:pt x="78188" y="250641"/>
                    <a:pt x="52207" y="250641"/>
                    <a:pt x="36293" y="234728"/>
                  </a:cubicBezTo>
                  <a:close/>
                </a:path>
              </a:pathLst>
            </a:custGeom>
            <a:solidFill>
              <a:srgbClr val="F15A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5EF8DEA-A47A-4317-98B4-61A58643E17B}"/>
                </a:ext>
              </a:extLst>
            </p:cNvPr>
            <p:cNvSpPr/>
            <p:nvPr/>
          </p:nvSpPr>
          <p:spPr>
            <a:xfrm>
              <a:off x="12930768" y="10978830"/>
              <a:ext cx="749677" cy="749677"/>
            </a:xfrm>
            <a:custGeom>
              <a:avLst/>
              <a:gdLst>
                <a:gd name="connsiteX0" fmla="*/ 137702 w 422201"/>
                <a:gd name="connsiteY0" fmla="*/ 356273 h 422201"/>
                <a:gd name="connsiteX1" fmla="*/ 97106 w 422201"/>
                <a:gd name="connsiteY1" fmla="*/ 251697 h 422201"/>
                <a:gd name="connsiteX2" fmla="*/ 251372 w 422201"/>
                <a:gd name="connsiteY2" fmla="*/ 97431 h 422201"/>
                <a:gd name="connsiteX3" fmla="*/ 355948 w 422201"/>
                <a:gd name="connsiteY3" fmla="*/ 138351 h 422201"/>
                <a:gd name="connsiteX4" fmla="*/ 407911 w 422201"/>
                <a:gd name="connsiteY4" fmla="*/ 86713 h 422201"/>
                <a:gd name="connsiteX5" fmla="*/ 251697 w 422201"/>
                <a:gd name="connsiteY5" fmla="*/ 24358 h 422201"/>
                <a:gd name="connsiteX6" fmla="*/ 24358 w 422201"/>
                <a:gd name="connsiteY6" fmla="*/ 251697 h 422201"/>
                <a:gd name="connsiteX7" fmla="*/ 86714 w 422201"/>
                <a:gd name="connsiteY7" fmla="*/ 407911 h 422201"/>
                <a:gd name="connsiteX8" fmla="*/ 137702 w 422201"/>
                <a:gd name="connsiteY8" fmla="*/ 356273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1" h="422201">
                  <a:moveTo>
                    <a:pt x="137702" y="356273"/>
                  </a:moveTo>
                  <a:cubicBezTo>
                    <a:pt x="112370" y="328667"/>
                    <a:pt x="97106" y="291968"/>
                    <a:pt x="97106" y="251697"/>
                  </a:cubicBezTo>
                  <a:cubicBezTo>
                    <a:pt x="97106" y="166607"/>
                    <a:pt x="166282" y="97431"/>
                    <a:pt x="251372" y="97431"/>
                  </a:cubicBezTo>
                  <a:cubicBezTo>
                    <a:pt x="291644" y="97431"/>
                    <a:pt x="328343" y="113019"/>
                    <a:pt x="355948" y="138351"/>
                  </a:cubicBezTo>
                  <a:lnTo>
                    <a:pt x="407911" y="86713"/>
                  </a:lnTo>
                  <a:cubicBezTo>
                    <a:pt x="367315" y="48065"/>
                    <a:pt x="312105" y="24358"/>
                    <a:pt x="251697" y="24358"/>
                  </a:cubicBezTo>
                  <a:cubicBezTo>
                    <a:pt x="126011" y="24358"/>
                    <a:pt x="24358" y="126011"/>
                    <a:pt x="24358" y="251697"/>
                  </a:cubicBezTo>
                  <a:cubicBezTo>
                    <a:pt x="24358" y="312104"/>
                    <a:pt x="48066" y="367315"/>
                    <a:pt x="86714" y="407911"/>
                  </a:cubicBezTo>
                  <a:lnTo>
                    <a:pt x="137702" y="356273"/>
                  </a:ln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4A66AA-70BD-4E57-93D4-5D246377BEEB}"/>
                </a:ext>
              </a:extLst>
            </p:cNvPr>
            <p:cNvSpPr/>
            <p:nvPr/>
          </p:nvSpPr>
          <p:spPr>
            <a:xfrm>
              <a:off x="13040338" y="11090127"/>
              <a:ext cx="749677" cy="749677"/>
            </a:xfrm>
            <a:custGeom>
              <a:avLst/>
              <a:gdLst>
                <a:gd name="connsiteX0" fmla="*/ 293918 w 422201"/>
                <a:gd name="connsiteY0" fmla="*/ 75996 h 422201"/>
                <a:gd name="connsiteX1" fmla="*/ 343607 w 422201"/>
                <a:gd name="connsiteY1" fmla="*/ 189341 h 422201"/>
                <a:gd name="connsiteX2" fmla="*/ 189342 w 422201"/>
                <a:gd name="connsiteY2" fmla="*/ 343606 h 422201"/>
                <a:gd name="connsiteX3" fmla="*/ 75996 w 422201"/>
                <a:gd name="connsiteY3" fmla="*/ 293917 h 422201"/>
                <a:gd name="connsiteX4" fmla="*/ 24358 w 422201"/>
                <a:gd name="connsiteY4" fmla="*/ 345880 h 422201"/>
                <a:gd name="connsiteX5" fmla="*/ 189666 w 422201"/>
                <a:gd name="connsiteY5" fmla="*/ 417005 h 422201"/>
                <a:gd name="connsiteX6" fmla="*/ 417005 w 422201"/>
                <a:gd name="connsiteY6" fmla="*/ 189666 h 422201"/>
                <a:gd name="connsiteX7" fmla="*/ 345880 w 422201"/>
                <a:gd name="connsiteY7" fmla="*/ 24358 h 422201"/>
                <a:gd name="connsiteX8" fmla="*/ 293918 w 422201"/>
                <a:gd name="connsiteY8" fmla="*/ 75996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1" h="422201">
                  <a:moveTo>
                    <a:pt x="293918" y="75996"/>
                  </a:moveTo>
                  <a:cubicBezTo>
                    <a:pt x="324446" y="104251"/>
                    <a:pt x="343607" y="144523"/>
                    <a:pt x="343607" y="189341"/>
                  </a:cubicBezTo>
                  <a:cubicBezTo>
                    <a:pt x="343607" y="274431"/>
                    <a:pt x="274431" y="343606"/>
                    <a:pt x="189342" y="343606"/>
                  </a:cubicBezTo>
                  <a:cubicBezTo>
                    <a:pt x="144523" y="343606"/>
                    <a:pt x="103927" y="324445"/>
                    <a:pt x="75996" y="293917"/>
                  </a:cubicBezTo>
                  <a:lnTo>
                    <a:pt x="24358" y="345880"/>
                  </a:lnTo>
                  <a:cubicBezTo>
                    <a:pt x="65928" y="389724"/>
                    <a:pt x="124388" y="417005"/>
                    <a:pt x="189666" y="417005"/>
                  </a:cubicBezTo>
                  <a:cubicBezTo>
                    <a:pt x="315353" y="417005"/>
                    <a:pt x="417005" y="315352"/>
                    <a:pt x="417005" y="189666"/>
                  </a:cubicBezTo>
                  <a:cubicBezTo>
                    <a:pt x="417005" y="124712"/>
                    <a:pt x="389724" y="65928"/>
                    <a:pt x="345880" y="24358"/>
                  </a:cubicBezTo>
                  <a:lnTo>
                    <a:pt x="293918" y="75996"/>
                  </a:lnTo>
                  <a:close/>
                </a:path>
              </a:pathLst>
            </a:custGeom>
            <a:solidFill>
              <a:srgbClr val="FFD6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84C454B-346D-4916-A183-38EE047B52EE}"/>
              </a:ext>
            </a:extLst>
          </p:cNvPr>
          <p:cNvSpPr/>
          <p:nvPr/>
        </p:nvSpPr>
        <p:spPr>
          <a:xfrm>
            <a:off x="15369926" y="5904526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0E2680F-6017-4F2F-8483-2018826A816C}"/>
              </a:ext>
            </a:extLst>
          </p:cNvPr>
          <p:cNvGrpSpPr/>
          <p:nvPr/>
        </p:nvGrpSpPr>
        <p:grpSpPr>
          <a:xfrm>
            <a:off x="15621884" y="9478890"/>
            <a:ext cx="3030396" cy="838864"/>
            <a:chOff x="2364425" y="8842741"/>
            <a:chExt cx="3030396" cy="838864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ADA0DAE-778E-442B-A3A4-8AB582C8217E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F15A29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355CE9A-752B-47E6-B3C8-A7A630F03B61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214143D-E732-4E30-A965-EEAD4AED2703}"/>
              </a:ext>
            </a:extLst>
          </p:cNvPr>
          <p:cNvSpPr/>
          <p:nvPr/>
        </p:nvSpPr>
        <p:spPr>
          <a:xfrm>
            <a:off x="15369926" y="4520068"/>
            <a:ext cx="777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TIME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3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72DDE4-06F4-4E5B-B7D2-6125BDECD360}"/>
              </a:ext>
            </a:extLst>
          </p:cNvPr>
          <p:cNvGrpSpPr/>
          <p:nvPr/>
        </p:nvGrpSpPr>
        <p:grpSpPr>
          <a:xfrm>
            <a:off x="1824435" y="1672092"/>
            <a:ext cx="10097885" cy="10373404"/>
            <a:chOff x="7735155" y="1220193"/>
            <a:chExt cx="10097885" cy="1037340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17E29D-EA70-4391-9E38-990BE9A335AE}"/>
                </a:ext>
              </a:extLst>
            </p:cNvPr>
            <p:cNvSpPr/>
            <p:nvPr/>
          </p:nvSpPr>
          <p:spPr>
            <a:xfrm>
              <a:off x="8151974" y="1949344"/>
              <a:ext cx="9129310" cy="9129309"/>
            </a:xfrm>
            <a:custGeom>
              <a:avLst/>
              <a:gdLst>
                <a:gd name="connsiteX0" fmla="*/ 2493163 w 4968983"/>
                <a:gd name="connsiteY0" fmla="*/ 4902958 h 4968983"/>
                <a:gd name="connsiteX1" fmla="*/ 2368126 w 4968983"/>
                <a:gd name="connsiteY1" fmla="*/ 4899710 h 4968983"/>
                <a:gd name="connsiteX2" fmla="*/ 2369750 w 4968983"/>
                <a:gd name="connsiteY2" fmla="*/ 4868532 h 4968983"/>
                <a:gd name="connsiteX3" fmla="*/ 2493163 w 4968983"/>
                <a:gd name="connsiteY3" fmla="*/ 4871780 h 4968983"/>
                <a:gd name="connsiteX4" fmla="*/ 2494137 w 4968983"/>
                <a:gd name="connsiteY4" fmla="*/ 4871780 h 4968983"/>
                <a:gd name="connsiteX5" fmla="*/ 2494137 w 4968983"/>
                <a:gd name="connsiteY5" fmla="*/ 4903282 h 4968983"/>
                <a:gd name="connsiteX6" fmla="*/ 2493163 w 4968983"/>
                <a:gd name="connsiteY6" fmla="*/ 4903282 h 4968983"/>
                <a:gd name="connsiteX7" fmla="*/ 2620148 w 4968983"/>
                <a:gd name="connsiteY7" fmla="*/ 4899710 h 4968983"/>
                <a:gd name="connsiteX8" fmla="*/ 2618524 w 4968983"/>
                <a:gd name="connsiteY8" fmla="*/ 4868532 h 4968983"/>
                <a:gd name="connsiteX9" fmla="*/ 2742586 w 4968983"/>
                <a:gd name="connsiteY9" fmla="*/ 4858789 h 4968983"/>
                <a:gd name="connsiteX10" fmla="*/ 2745834 w 4968983"/>
                <a:gd name="connsiteY10" fmla="*/ 4889967 h 4968983"/>
                <a:gd name="connsiteX11" fmla="*/ 2620148 w 4968983"/>
                <a:gd name="connsiteY11" fmla="*/ 4899710 h 4968983"/>
                <a:gd name="connsiteX12" fmla="*/ 2242116 w 4968983"/>
                <a:gd name="connsiteY12" fmla="*/ 4889967 h 4968983"/>
                <a:gd name="connsiteX13" fmla="*/ 2117079 w 4968983"/>
                <a:gd name="connsiteY13" fmla="*/ 4873728 h 4968983"/>
                <a:gd name="connsiteX14" fmla="*/ 2121951 w 4968983"/>
                <a:gd name="connsiteY14" fmla="*/ 4842875 h 4968983"/>
                <a:gd name="connsiteX15" fmla="*/ 2245363 w 4968983"/>
                <a:gd name="connsiteY15" fmla="*/ 4858789 h 4968983"/>
                <a:gd name="connsiteX16" fmla="*/ 2242116 w 4968983"/>
                <a:gd name="connsiteY16" fmla="*/ 4889967 h 4968983"/>
                <a:gd name="connsiteX17" fmla="*/ 2870871 w 4968983"/>
                <a:gd name="connsiteY17" fmla="*/ 4873404 h 4968983"/>
                <a:gd name="connsiteX18" fmla="*/ 2865999 w 4968983"/>
                <a:gd name="connsiteY18" fmla="*/ 4842551 h 4968983"/>
                <a:gd name="connsiteX19" fmla="*/ 2988437 w 4968983"/>
                <a:gd name="connsiteY19" fmla="*/ 4819816 h 4968983"/>
                <a:gd name="connsiteX20" fmla="*/ 2994933 w 4968983"/>
                <a:gd name="connsiteY20" fmla="*/ 4850670 h 4968983"/>
                <a:gd name="connsiteX21" fmla="*/ 2870871 w 4968983"/>
                <a:gd name="connsiteY21" fmla="*/ 4873404 h 4968983"/>
                <a:gd name="connsiteX22" fmla="*/ 1993017 w 4968983"/>
                <a:gd name="connsiteY22" fmla="*/ 4850994 h 4968983"/>
                <a:gd name="connsiteX23" fmla="*/ 1870254 w 4968983"/>
                <a:gd name="connsiteY23" fmla="*/ 4821765 h 4968983"/>
                <a:gd name="connsiteX24" fmla="*/ 1878373 w 4968983"/>
                <a:gd name="connsiteY24" fmla="*/ 4791561 h 4968983"/>
                <a:gd name="connsiteX25" fmla="*/ 1999512 w 4968983"/>
                <a:gd name="connsiteY25" fmla="*/ 4820466 h 4968983"/>
                <a:gd name="connsiteX26" fmla="*/ 1993017 w 4968983"/>
                <a:gd name="connsiteY26" fmla="*/ 4850994 h 4968983"/>
                <a:gd name="connsiteX27" fmla="*/ 3117696 w 4968983"/>
                <a:gd name="connsiteY27" fmla="*/ 4821116 h 4968983"/>
                <a:gd name="connsiteX28" fmla="*/ 3109577 w 4968983"/>
                <a:gd name="connsiteY28" fmla="*/ 4790912 h 4968983"/>
                <a:gd name="connsiteX29" fmla="*/ 3229092 w 4968983"/>
                <a:gd name="connsiteY29" fmla="*/ 4755512 h 4968983"/>
                <a:gd name="connsiteX30" fmla="*/ 3238835 w 4968983"/>
                <a:gd name="connsiteY30" fmla="*/ 4785391 h 4968983"/>
                <a:gd name="connsiteX31" fmla="*/ 3117696 w 4968983"/>
                <a:gd name="connsiteY31" fmla="*/ 4821116 h 4968983"/>
                <a:gd name="connsiteX32" fmla="*/ 1749439 w 4968983"/>
                <a:gd name="connsiteY32" fmla="*/ 4786040 h 4968983"/>
                <a:gd name="connsiteX33" fmla="*/ 1630249 w 4968983"/>
                <a:gd name="connsiteY33" fmla="*/ 4743820 h 4968983"/>
                <a:gd name="connsiteX34" fmla="*/ 1641616 w 4968983"/>
                <a:gd name="connsiteY34" fmla="*/ 4714591 h 4968983"/>
                <a:gd name="connsiteX35" fmla="*/ 1759182 w 4968983"/>
                <a:gd name="connsiteY35" fmla="*/ 4756162 h 4968983"/>
                <a:gd name="connsiteX36" fmla="*/ 1749439 w 4968983"/>
                <a:gd name="connsiteY36" fmla="*/ 4786040 h 4968983"/>
                <a:gd name="connsiteX37" fmla="*/ 3357376 w 4968983"/>
                <a:gd name="connsiteY37" fmla="*/ 4743170 h 4968983"/>
                <a:gd name="connsiteX38" fmla="*/ 3346009 w 4968983"/>
                <a:gd name="connsiteY38" fmla="*/ 4713941 h 4968983"/>
                <a:gd name="connsiteX39" fmla="*/ 3460653 w 4968983"/>
                <a:gd name="connsiteY39" fmla="*/ 4666200 h 4968983"/>
                <a:gd name="connsiteX40" fmla="*/ 3473319 w 4968983"/>
                <a:gd name="connsiteY40" fmla="*/ 4694780 h 4968983"/>
                <a:gd name="connsiteX41" fmla="*/ 3357376 w 4968983"/>
                <a:gd name="connsiteY41" fmla="*/ 4743170 h 4968983"/>
                <a:gd name="connsiteX42" fmla="*/ 1513331 w 4968983"/>
                <a:gd name="connsiteY42" fmla="*/ 4695430 h 4968983"/>
                <a:gd name="connsiteX43" fmla="*/ 1399337 w 4968983"/>
                <a:gd name="connsiteY43" fmla="*/ 4640868 h 4968983"/>
                <a:gd name="connsiteX44" fmla="*/ 1413627 w 4968983"/>
                <a:gd name="connsiteY44" fmla="*/ 4612938 h 4968983"/>
                <a:gd name="connsiteX45" fmla="*/ 1525997 w 4968983"/>
                <a:gd name="connsiteY45" fmla="*/ 4666525 h 4968983"/>
                <a:gd name="connsiteX46" fmla="*/ 1513331 w 4968983"/>
                <a:gd name="connsiteY46" fmla="*/ 4695430 h 4968983"/>
                <a:gd name="connsiteX47" fmla="*/ 3587314 w 4968983"/>
                <a:gd name="connsiteY47" fmla="*/ 4640543 h 4968983"/>
                <a:gd name="connsiteX48" fmla="*/ 3573024 w 4968983"/>
                <a:gd name="connsiteY48" fmla="*/ 4612613 h 4968983"/>
                <a:gd name="connsiteX49" fmla="*/ 3682146 w 4968983"/>
                <a:gd name="connsiteY49" fmla="*/ 4553180 h 4968983"/>
                <a:gd name="connsiteX50" fmla="*/ 3697736 w 4968983"/>
                <a:gd name="connsiteY50" fmla="*/ 4580461 h 4968983"/>
                <a:gd name="connsiteX51" fmla="*/ 3587314 w 4968983"/>
                <a:gd name="connsiteY51" fmla="*/ 4640543 h 4968983"/>
                <a:gd name="connsiteX52" fmla="*/ 1288266 w 4968983"/>
                <a:gd name="connsiteY52" fmla="*/ 4580785 h 4968983"/>
                <a:gd name="connsiteX53" fmla="*/ 1180767 w 4968983"/>
                <a:gd name="connsiteY53" fmla="*/ 4514857 h 4968983"/>
                <a:gd name="connsiteX54" fmla="*/ 1197980 w 4968983"/>
                <a:gd name="connsiteY54" fmla="*/ 4488551 h 4968983"/>
                <a:gd name="connsiteX55" fmla="*/ 1304179 w 4968983"/>
                <a:gd name="connsiteY55" fmla="*/ 4553830 h 4968983"/>
                <a:gd name="connsiteX56" fmla="*/ 1288266 w 4968983"/>
                <a:gd name="connsiteY56" fmla="*/ 4580785 h 4968983"/>
                <a:gd name="connsiteX57" fmla="*/ 3805559 w 4968983"/>
                <a:gd name="connsiteY57" fmla="*/ 4514532 h 4968983"/>
                <a:gd name="connsiteX58" fmla="*/ 3788346 w 4968983"/>
                <a:gd name="connsiteY58" fmla="*/ 4488226 h 4968983"/>
                <a:gd name="connsiteX59" fmla="*/ 3890974 w 4968983"/>
                <a:gd name="connsiteY59" fmla="*/ 4417751 h 4968983"/>
                <a:gd name="connsiteX60" fmla="*/ 3909486 w 4968983"/>
                <a:gd name="connsiteY60" fmla="*/ 4443083 h 4968983"/>
                <a:gd name="connsiteX61" fmla="*/ 3805559 w 4968983"/>
                <a:gd name="connsiteY61" fmla="*/ 4514532 h 4968983"/>
                <a:gd name="connsiteX62" fmla="*/ 1076840 w 4968983"/>
                <a:gd name="connsiteY62" fmla="*/ 4443083 h 4968983"/>
                <a:gd name="connsiteX63" fmla="*/ 976811 w 4968983"/>
                <a:gd name="connsiteY63" fmla="*/ 4366113 h 4968983"/>
                <a:gd name="connsiteX64" fmla="*/ 996622 w 4968983"/>
                <a:gd name="connsiteY64" fmla="*/ 4341755 h 4968983"/>
                <a:gd name="connsiteX65" fmla="*/ 1095352 w 4968983"/>
                <a:gd name="connsiteY65" fmla="*/ 4417751 h 4968983"/>
                <a:gd name="connsiteX66" fmla="*/ 1076840 w 4968983"/>
                <a:gd name="connsiteY66" fmla="*/ 4443083 h 4968983"/>
                <a:gd name="connsiteX67" fmla="*/ 4009190 w 4968983"/>
                <a:gd name="connsiteY67" fmla="*/ 4366113 h 4968983"/>
                <a:gd name="connsiteX68" fmla="*/ 3989379 w 4968983"/>
                <a:gd name="connsiteY68" fmla="*/ 4341755 h 4968983"/>
                <a:gd name="connsiteX69" fmla="*/ 4083887 w 4968983"/>
                <a:gd name="connsiteY69" fmla="*/ 4260887 h 4968983"/>
                <a:gd name="connsiteX70" fmla="*/ 4104997 w 4968983"/>
                <a:gd name="connsiteY70" fmla="*/ 4284271 h 4968983"/>
                <a:gd name="connsiteX71" fmla="*/ 4009190 w 4968983"/>
                <a:gd name="connsiteY71" fmla="*/ 4366113 h 4968983"/>
                <a:gd name="connsiteX72" fmla="*/ 880679 w 4968983"/>
                <a:gd name="connsiteY72" fmla="*/ 4284271 h 4968983"/>
                <a:gd name="connsiteX73" fmla="*/ 789094 w 4968983"/>
                <a:gd name="connsiteY73" fmla="*/ 4197557 h 4968983"/>
                <a:gd name="connsiteX74" fmla="*/ 811178 w 4968983"/>
                <a:gd name="connsiteY74" fmla="*/ 4175472 h 4968983"/>
                <a:gd name="connsiteX75" fmla="*/ 901464 w 4968983"/>
                <a:gd name="connsiteY75" fmla="*/ 4261212 h 4968983"/>
                <a:gd name="connsiteX76" fmla="*/ 880679 w 4968983"/>
                <a:gd name="connsiteY76" fmla="*/ 4284271 h 4968983"/>
                <a:gd name="connsiteX77" fmla="*/ 4196583 w 4968983"/>
                <a:gd name="connsiteY77" fmla="*/ 4197557 h 4968983"/>
                <a:gd name="connsiteX78" fmla="*/ 4174498 w 4968983"/>
                <a:gd name="connsiteY78" fmla="*/ 4175472 h 4968983"/>
                <a:gd name="connsiteX79" fmla="*/ 4260237 w 4968983"/>
                <a:gd name="connsiteY79" fmla="*/ 4085186 h 4968983"/>
                <a:gd name="connsiteX80" fmla="*/ 4283621 w 4968983"/>
                <a:gd name="connsiteY80" fmla="*/ 4106297 h 4968983"/>
                <a:gd name="connsiteX81" fmla="*/ 4196583 w 4968983"/>
                <a:gd name="connsiteY81" fmla="*/ 4197557 h 4968983"/>
                <a:gd name="connsiteX82" fmla="*/ 702380 w 4968983"/>
                <a:gd name="connsiteY82" fmla="*/ 4105971 h 4968983"/>
                <a:gd name="connsiteX83" fmla="*/ 620538 w 4968983"/>
                <a:gd name="connsiteY83" fmla="*/ 4010164 h 4968983"/>
                <a:gd name="connsiteX84" fmla="*/ 644896 w 4968983"/>
                <a:gd name="connsiteY84" fmla="*/ 3990353 h 4968983"/>
                <a:gd name="connsiteX85" fmla="*/ 725764 w 4968983"/>
                <a:gd name="connsiteY85" fmla="*/ 4084862 h 4968983"/>
                <a:gd name="connsiteX86" fmla="*/ 702380 w 4968983"/>
                <a:gd name="connsiteY86" fmla="*/ 4105971 h 4968983"/>
                <a:gd name="connsiteX87" fmla="*/ 4365463 w 4968983"/>
                <a:gd name="connsiteY87" fmla="*/ 4010164 h 4968983"/>
                <a:gd name="connsiteX88" fmla="*/ 4341105 w 4968983"/>
                <a:gd name="connsiteY88" fmla="*/ 3990353 h 4968983"/>
                <a:gd name="connsiteX89" fmla="*/ 4417101 w 4968983"/>
                <a:gd name="connsiteY89" fmla="*/ 3891623 h 4968983"/>
                <a:gd name="connsiteX90" fmla="*/ 4442433 w 4968983"/>
                <a:gd name="connsiteY90" fmla="*/ 3910135 h 4968983"/>
                <a:gd name="connsiteX91" fmla="*/ 4365463 w 4968983"/>
                <a:gd name="connsiteY91" fmla="*/ 4010164 h 4968983"/>
                <a:gd name="connsiteX92" fmla="*/ 543568 w 4968983"/>
                <a:gd name="connsiteY92" fmla="*/ 3910135 h 4968983"/>
                <a:gd name="connsiteX93" fmla="*/ 472118 w 4968983"/>
                <a:gd name="connsiteY93" fmla="*/ 3806209 h 4968983"/>
                <a:gd name="connsiteX94" fmla="*/ 498425 w 4968983"/>
                <a:gd name="connsiteY94" fmla="*/ 3788996 h 4968983"/>
                <a:gd name="connsiteX95" fmla="*/ 568900 w 4968983"/>
                <a:gd name="connsiteY95" fmla="*/ 3891298 h 4968983"/>
                <a:gd name="connsiteX96" fmla="*/ 543568 w 4968983"/>
                <a:gd name="connsiteY96" fmla="*/ 3910135 h 4968983"/>
                <a:gd name="connsiteX97" fmla="*/ 4514208 w 4968983"/>
                <a:gd name="connsiteY97" fmla="*/ 3805884 h 4968983"/>
                <a:gd name="connsiteX98" fmla="*/ 4487902 w 4968983"/>
                <a:gd name="connsiteY98" fmla="*/ 3788671 h 4968983"/>
                <a:gd name="connsiteX99" fmla="*/ 4553180 w 4968983"/>
                <a:gd name="connsiteY99" fmla="*/ 3682471 h 4968983"/>
                <a:gd name="connsiteX100" fmla="*/ 4580461 w 4968983"/>
                <a:gd name="connsiteY100" fmla="*/ 3698060 h 4968983"/>
                <a:gd name="connsiteX101" fmla="*/ 4514208 w 4968983"/>
                <a:gd name="connsiteY101" fmla="*/ 3805884 h 4968983"/>
                <a:gd name="connsiteX102" fmla="*/ 405865 w 4968983"/>
                <a:gd name="connsiteY102" fmla="*/ 3699034 h 4968983"/>
                <a:gd name="connsiteX103" fmla="*/ 345458 w 4968983"/>
                <a:gd name="connsiteY103" fmla="*/ 3588288 h 4968983"/>
                <a:gd name="connsiteX104" fmla="*/ 373388 w 4968983"/>
                <a:gd name="connsiteY104" fmla="*/ 3573998 h 4968983"/>
                <a:gd name="connsiteX105" fmla="*/ 432821 w 4968983"/>
                <a:gd name="connsiteY105" fmla="*/ 3683121 h 4968983"/>
                <a:gd name="connsiteX106" fmla="*/ 405865 w 4968983"/>
                <a:gd name="connsiteY106" fmla="*/ 3699034 h 4968983"/>
                <a:gd name="connsiteX107" fmla="*/ 4640543 w 4968983"/>
                <a:gd name="connsiteY107" fmla="*/ 3587638 h 4968983"/>
                <a:gd name="connsiteX108" fmla="*/ 4612613 w 4968983"/>
                <a:gd name="connsiteY108" fmla="*/ 3573349 h 4968983"/>
                <a:gd name="connsiteX109" fmla="*/ 4666525 w 4968983"/>
                <a:gd name="connsiteY109" fmla="*/ 3460978 h 4968983"/>
                <a:gd name="connsiteX110" fmla="*/ 4695105 w 4968983"/>
                <a:gd name="connsiteY110" fmla="*/ 3473644 h 4968983"/>
                <a:gd name="connsiteX111" fmla="*/ 4640543 w 4968983"/>
                <a:gd name="connsiteY111" fmla="*/ 3587638 h 4968983"/>
                <a:gd name="connsiteX112" fmla="*/ 291546 w 4968983"/>
                <a:gd name="connsiteY112" fmla="*/ 3474618 h 4968983"/>
                <a:gd name="connsiteX113" fmla="*/ 243155 w 4968983"/>
                <a:gd name="connsiteY113" fmla="*/ 3358351 h 4968983"/>
                <a:gd name="connsiteX114" fmla="*/ 272385 w 4968983"/>
                <a:gd name="connsiteY114" fmla="*/ 3346984 h 4968983"/>
                <a:gd name="connsiteX115" fmla="*/ 320126 w 4968983"/>
                <a:gd name="connsiteY115" fmla="*/ 3461628 h 4968983"/>
                <a:gd name="connsiteX116" fmla="*/ 291546 w 4968983"/>
                <a:gd name="connsiteY116" fmla="*/ 3474618 h 4968983"/>
                <a:gd name="connsiteX117" fmla="*/ 4743495 w 4968983"/>
                <a:gd name="connsiteY117" fmla="*/ 3356727 h 4968983"/>
                <a:gd name="connsiteX118" fmla="*/ 4714266 w 4968983"/>
                <a:gd name="connsiteY118" fmla="*/ 3345360 h 4968983"/>
                <a:gd name="connsiteX119" fmla="*/ 4755837 w 4968983"/>
                <a:gd name="connsiteY119" fmla="*/ 3227793 h 4968983"/>
                <a:gd name="connsiteX120" fmla="*/ 4785716 w 4968983"/>
                <a:gd name="connsiteY120" fmla="*/ 3237536 h 4968983"/>
                <a:gd name="connsiteX121" fmla="*/ 4743495 w 4968983"/>
                <a:gd name="connsiteY121" fmla="*/ 3356727 h 4968983"/>
                <a:gd name="connsiteX122" fmla="*/ 200935 w 4968983"/>
                <a:gd name="connsiteY122" fmla="*/ 3239485 h 4968983"/>
                <a:gd name="connsiteX123" fmla="*/ 165210 w 4968983"/>
                <a:gd name="connsiteY123" fmla="*/ 3118670 h 4968983"/>
                <a:gd name="connsiteX124" fmla="*/ 195414 w 4968983"/>
                <a:gd name="connsiteY124" fmla="*/ 3110551 h 4968983"/>
                <a:gd name="connsiteX125" fmla="*/ 230814 w 4968983"/>
                <a:gd name="connsiteY125" fmla="*/ 3229742 h 4968983"/>
                <a:gd name="connsiteX126" fmla="*/ 200935 w 4968983"/>
                <a:gd name="connsiteY126" fmla="*/ 3239485 h 4968983"/>
                <a:gd name="connsiteX127" fmla="*/ 4821441 w 4968983"/>
                <a:gd name="connsiteY127" fmla="*/ 3116722 h 4968983"/>
                <a:gd name="connsiteX128" fmla="*/ 4791237 w 4968983"/>
                <a:gd name="connsiteY128" fmla="*/ 3108602 h 4968983"/>
                <a:gd name="connsiteX129" fmla="*/ 4820141 w 4968983"/>
                <a:gd name="connsiteY129" fmla="*/ 2987463 h 4968983"/>
                <a:gd name="connsiteX130" fmla="*/ 4850994 w 4968983"/>
                <a:gd name="connsiteY130" fmla="*/ 2993959 h 4968983"/>
                <a:gd name="connsiteX131" fmla="*/ 4821441 w 4968983"/>
                <a:gd name="connsiteY131" fmla="*/ 3116722 h 4968983"/>
                <a:gd name="connsiteX132" fmla="*/ 135656 w 4968983"/>
                <a:gd name="connsiteY132" fmla="*/ 2995907 h 4968983"/>
                <a:gd name="connsiteX133" fmla="*/ 112598 w 4968983"/>
                <a:gd name="connsiteY133" fmla="*/ 2871845 h 4968983"/>
                <a:gd name="connsiteX134" fmla="*/ 143451 w 4968983"/>
                <a:gd name="connsiteY134" fmla="*/ 2866974 h 4968983"/>
                <a:gd name="connsiteX135" fmla="*/ 166185 w 4968983"/>
                <a:gd name="connsiteY135" fmla="*/ 2989412 h 4968983"/>
                <a:gd name="connsiteX136" fmla="*/ 135656 w 4968983"/>
                <a:gd name="connsiteY136" fmla="*/ 2995907 h 4968983"/>
                <a:gd name="connsiteX137" fmla="*/ 4873728 w 4968983"/>
                <a:gd name="connsiteY137" fmla="*/ 2869896 h 4968983"/>
                <a:gd name="connsiteX138" fmla="*/ 4842875 w 4968983"/>
                <a:gd name="connsiteY138" fmla="*/ 2865025 h 4968983"/>
                <a:gd name="connsiteX139" fmla="*/ 4859114 w 4968983"/>
                <a:gd name="connsiteY139" fmla="*/ 2741612 h 4968983"/>
                <a:gd name="connsiteX140" fmla="*/ 4890292 w 4968983"/>
                <a:gd name="connsiteY140" fmla="*/ 2744860 h 4968983"/>
                <a:gd name="connsiteX141" fmla="*/ 4873728 w 4968983"/>
                <a:gd name="connsiteY141" fmla="*/ 2869896 h 4968983"/>
                <a:gd name="connsiteX142" fmla="*/ 96359 w 4968983"/>
                <a:gd name="connsiteY142" fmla="*/ 2746808 h 4968983"/>
                <a:gd name="connsiteX143" fmla="*/ 86616 w 4968983"/>
                <a:gd name="connsiteY143" fmla="*/ 2621122 h 4968983"/>
                <a:gd name="connsiteX144" fmla="*/ 117794 w 4968983"/>
                <a:gd name="connsiteY144" fmla="*/ 2619499 h 4968983"/>
                <a:gd name="connsiteX145" fmla="*/ 127537 w 4968983"/>
                <a:gd name="connsiteY145" fmla="*/ 2743561 h 4968983"/>
                <a:gd name="connsiteX146" fmla="*/ 96359 w 4968983"/>
                <a:gd name="connsiteY146" fmla="*/ 2746808 h 4968983"/>
                <a:gd name="connsiteX147" fmla="*/ 4899710 w 4968983"/>
                <a:gd name="connsiteY147" fmla="*/ 2618849 h 4968983"/>
                <a:gd name="connsiteX148" fmla="*/ 4868532 w 4968983"/>
                <a:gd name="connsiteY148" fmla="*/ 2617225 h 4968983"/>
                <a:gd name="connsiteX149" fmla="*/ 4871780 w 4968983"/>
                <a:gd name="connsiteY149" fmla="*/ 2492838 h 4968983"/>
                <a:gd name="connsiteX150" fmla="*/ 4871780 w 4968983"/>
                <a:gd name="connsiteY150" fmla="*/ 2488941 h 4968983"/>
                <a:gd name="connsiteX151" fmla="*/ 4903282 w 4968983"/>
                <a:gd name="connsiteY151" fmla="*/ 2488941 h 4968983"/>
                <a:gd name="connsiteX152" fmla="*/ 4903282 w 4968983"/>
                <a:gd name="connsiteY152" fmla="*/ 2492838 h 4968983"/>
                <a:gd name="connsiteX153" fmla="*/ 4899710 w 4968983"/>
                <a:gd name="connsiteY153" fmla="*/ 2618849 h 4968983"/>
                <a:gd name="connsiteX154" fmla="*/ 114546 w 4968983"/>
                <a:gd name="connsiteY154" fmla="*/ 2494787 h 4968983"/>
                <a:gd name="connsiteX155" fmla="*/ 83044 w 4968983"/>
                <a:gd name="connsiteY155" fmla="*/ 2494787 h 4968983"/>
                <a:gd name="connsiteX156" fmla="*/ 83044 w 4968983"/>
                <a:gd name="connsiteY156" fmla="*/ 2492838 h 4968983"/>
                <a:gd name="connsiteX157" fmla="*/ 86291 w 4968983"/>
                <a:gd name="connsiteY157" fmla="*/ 2368776 h 4968983"/>
                <a:gd name="connsiteX158" fmla="*/ 117469 w 4968983"/>
                <a:gd name="connsiteY158" fmla="*/ 2370400 h 4968983"/>
                <a:gd name="connsiteX159" fmla="*/ 114221 w 4968983"/>
                <a:gd name="connsiteY159" fmla="*/ 2492838 h 4968983"/>
                <a:gd name="connsiteX160" fmla="*/ 114546 w 4968983"/>
                <a:gd name="connsiteY160" fmla="*/ 2494787 h 4968983"/>
                <a:gd name="connsiteX161" fmla="*/ 4868207 w 4968983"/>
                <a:gd name="connsiteY161" fmla="*/ 2364554 h 4968983"/>
                <a:gd name="connsiteX162" fmla="*/ 4858464 w 4968983"/>
                <a:gd name="connsiteY162" fmla="*/ 2240492 h 4968983"/>
                <a:gd name="connsiteX163" fmla="*/ 4889642 w 4968983"/>
                <a:gd name="connsiteY163" fmla="*/ 2237244 h 4968983"/>
                <a:gd name="connsiteX164" fmla="*/ 4899710 w 4968983"/>
                <a:gd name="connsiteY164" fmla="*/ 2362930 h 4968983"/>
                <a:gd name="connsiteX165" fmla="*/ 4868207 w 4968983"/>
                <a:gd name="connsiteY165" fmla="*/ 2364554 h 4968983"/>
                <a:gd name="connsiteX166" fmla="*/ 126888 w 4968983"/>
                <a:gd name="connsiteY166" fmla="*/ 2246338 h 4968983"/>
                <a:gd name="connsiteX167" fmla="*/ 95710 w 4968983"/>
                <a:gd name="connsiteY167" fmla="*/ 2243090 h 4968983"/>
                <a:gd name="connsiteX168" fmla="*/ 111948 w 4968983"/>
                <a:gd name="connsiteY168" fmla="*/ 2118053 h 4968983"/>
                <a:gd name="connsiteX169" fmla="*/ 143126 w 4968983"/>
                <a:gd name="connsiteY169" fmla="*/ 2122925 h 4968983"/>
                <a:gd name="connsiteX170" fmla="*/ 126888 w 4968983"/>
                <a:gd name="connsiteY170" fmla="*/ 2246338 h 4968983"/>
                <a:gd name="connsiteX171" fmla="*/ 4841901 w 4968983"/>
                <a:gd name="connsiteY171" fmla="*/ 2116754 h 4968983"/>
                <a:gd name="connsiteX172" fmla="*/ 4819167 w 4968983"/>
                <a:gd name="connsiteY172" fmla="*/ 1994316 h 4968983"/>
                <a:gd name="connsiteX173" fmla="*/ 4849695 w 4968983"/>
                <a:gd name="connsiteY173" fmla="*/ 1987820 h 4968983"/>
                <a:gd name="connsiteX174" fmla="*/ 4872754 w 4968983"/>
                <a:gd name="connsiteY174" fmla="*/ 2111883 h 4968983"/>
                <a:gd name="connsiteX175" fmla="*/ 4841901 w 4968983"/>
                <a:gd name="connsiteY175" fmla="*/ 2116754 h 4968983"/>
                <a:gd name="connsiteX176" fmla="*/ 165535 w 4968983"/>
                <a:gd name="connsiteY176" fmla="*/ 2000487 h 4968983"/>
                <a:gd name="connsiteX177" fmla="*/ 134682 w 4968983"/>
                <a:gd name="connsiteY177" fmla="*/ 1993991 h 4968983"/>
                <a:gd name="connsiteX178" fmla="*/ 163911 w 4968983"/>
                <a:gd name="connsiteY178" fmla="*/ 1871228 h 4968983"/>
                <a:gd name="connsiteX179" fmla="*/ 194115 w 4968983"/>
                <a:gd name="connsiteY179" fmla="*/ 1879347 h 4968983"/>
                <a:gd name="connsiteX180" fmla="*/ 165535 w 4968983"/>
                <a:gd name="connsiteY180" fmla="*/ 2000487 h 4968983"/>
                <a:gd name="connsiteX181" fmla="*/ 4789938 w 4968983"/>
                <a:gd name="connsiteY181" fmla="*/ 1873501 h 4968983"/>
                <a:gd name="connsiteX182" fmla="*/ 4754538 w 4968983"/>
                <a:gd name="connsiteY182" fmla="*/ 1754311 h 4968983"/>
                <a:gd name="connsiteX183" fmla="*/ 4784416 w 4968983"/>
                <a:gd name="connsiteY183" fmla="*/ 1744568 h 4968983"/>
                <a:gd name="connsiteX184" fmla="*/ 4820466 w 4968983"/>
                <a:gd name="connsiteY184" fmla="*/ 1865382 h 4968983"/>
                <a:gd name="connsiteX185" fmla="*/ 4789938 w 4968983"/>
                <a:gd name="connsiteY185" fmla="*/ 1873501 h 4968983"/>
                <a:gd name="connsiteX186" fmla="*/ 229515 w 4968983"/>
                <a:gd name="connsiteY186" fmla="*/ 1759832 h 4968983"/>
                <a:gd name="connsiteX187" fmla="*/ 199636 w 4968983"/>
                <a:gd name="connsiteY187" fmla="*/ 1750089 h 4968983"/>
                <a:gd name="connsiteX188" fmla="*/ 241856 w 4968983"/>
                <a:gd name="connsiteY188" fmla="*/ 1630898 h 4968983"/>
                <a:gd name="connsiteX189" fmla="*/ 271085 w 4968983"/>
                <a:gd name="connsiteY189" fmla="*/ 1642265 h 4968983"/>
                <a:gd name="connsiteX190" fmla="*/ 229515 w 4968983"/>
                <a:gd name="connsiteY190" fmla="*/ 1759832 h 4968983"/>
                <a:gd name="connsiteX191" fmla="*/ 4712967 w 4968983"/>
                <a:gd name="connsiteY191" fmla="*/ 1636744 h 4968983"/>
                <a:gd name="connsiteX192" fmla="*/ 4665226 w 4968983"/>
                <a:gd name="connsiteY192" fmla="*/ 1522100 h 4968983"/>
                <a:gd name="connsiteX193" fmla="*/ 4693806 w 4968983"/>
                <a:gd name="connsiteY193" fmla="*/ 1509434 h 4968983"/>
                <a:gd name="connsiteX194" fmla="*/ 4742197 w 4968983"/>
                <a:gd name="connsiteY194" fmla="*/ 1625702 h 4968983"/>
                <a:gd name="connsiteX195" fmla="*/ 4712967 w 4968983"/>
                <a:gd name="connsiteY195" fmla="*/ 1636744 h 4968983"/>
                <a:gd name="connsiteX196" fmla="*/ 318827 w 4968983"/>
                <a:gd name="connsiteY196" fmla="*/ 1526972 h 4968983"/>
                <a:gd name="connsiteX197" fmla="*/ 290247 w 4968983"/>
                <a:gd name="connsiteY197" fmla="*/ 1514306 h 4968983"/>
                <a:gd name="connsiteX198" fmla="*/ 344484 w 4968983"/>
                <a:gd name="connsiteY198" fmla="*/ 1400311 h 4968983"/>
                <a:gd name="connsiteX199" fmla="*/ 372414 w 4968983"/>
                <a:gd name="connsiteY199" fmla="*/ 1414601 h 4968983"/>
                <a:gd name="connsiteX200" fmla="*/ 318827 w 4968983"/>
                <a:gd name="connsiteY200" fmla="*/ 1526972 h 4968983"/>
                <a:gd name="connsiteX201" fmla="*/ 4611314 w 4968983"/>
                <a:gd name="connsiteY201" fmla="*/ 1410054 h 4968983"/>
                <a:gd name="connsiteX202" fmla="*/ 4551881 w 4968983"/>
                <a:gd name="connsiteY202" fmla="*/ 1300932 h 4968983"/>
                <a:gd name="connsiteX203" fmla="*/ 4579162 w 4968983"/>
                <a:gd name="connsiteY203" fmla="*/ 1285343 h 4968983"/>
                <a:gd name="connsiteX204" fmla="*/ 4639569 w 4968983"/>
                <a:gd name="connsiteY204" fmla="*/ 1395765 h 4968983"/>
                <a:gd name="connsiteX205" fmla="*/ 4611314 w 4968983"/>
                <a:gd name="connsiteY205" fmla="*/ 1410054 h 4968983"/>
                <a:gd name="connsiteX206" fmla="*/ 431847 w 4968983"/>
                <a:gd name="connsiteY206" fmla="*/ 1304829 h 4968983"/>
                <a:gd name="connsiteX207" fmla="*/ 404566 w 4968983"/>
                <a:gd name="connsiteY207" fmla="*/ 1289240 h 4968983"/>
                <a:gd name="connsiteX208" fmla="*/ 470494 w 4968983"/>
                <a:gd name="connsiteY208" fmla="*/ 1181741 h 4968983"/>
                <a:gd name="connsiteX209" fmla="*/ 496801 w 4968983"/>
                <a:gd name="connsiteY209" fmla="*/ 1198954 h 4968983"/>
                <a:gd name="connsiteX210" fmla="*/ 431847 w 4968983"/>
                <a:gd name="connsiteY210" fmla="*/ 1304829 h 4968983"/>
                <a:gd name="connsiteX211" fmla="*/ 4486602 w 4968983"/>
                <a:gd name="connsiteY211" fmla="*/ 1195057 h 4968983"/>
                <a:gd name="connsiteX212" fmla="*/ 4415803 w 4968983"/>
                <a:gd name="connsiteY212" fmla="*/ 1092754 h 4968983"/>
                <a:gd name="connsiteX213" fmla="*/ 4441135 w 4968983"/>
                <a:gd name="connsiteY213" fmla="*/ 1074242 h 4968983"/>
                <a:gd name="connsiteX214" fmla="*/ 4512584 w 4968983"/>
                <a:gd name="connsiteY214" fmla="*/ 1177844 h 4968983"/>
                <a:gd name="connsiteX215" fmla="*/ 4486602 w 4968983"/>
                <a:gd name="connsiteY215" fmla="*/ 1195057 h 4968983"/>
                <a:gd name="connsiteX216" fmla="*/ 567601 w 4968983"/>
                <a:gd name="connsiteY216" fmla="*/ 1096002 h 4968983"/>
                <a:gd name="connsiteX217" fmla="*/ 542269 w 4968983"/>
                <a:gd name="connsiteY217" fmla="*/ 1077490 h 4968983"/>
                <a:gd name="connsiteX218" fmla="*/ 619239 w 4968983"/>
                <a:gd name="connsiteY218" fmla="*/ 977461 h 4968983"/>
                <a:gd name="connsiteX219" fmla="*/ 643597 w 4968983"/>
                <a:gd name="connsiteY219" fmla="*/ 997272 h 4968983"/>
                <a:gd name="connsiteX220" fmla="*/ 567601 w 4968983"/>
                <a:gd name="connsiteY220" fmla="*/ 1096002 h 4968983"/>
                <a:gd name="connsiteX221" fmla="*/ 4340131 w 4968983"/>
                <a:gd name="connsiteY221" fmla="*/ 994024 h 4968983"/>
                <a:gd name="connsiteX222" fmla="*/ 4259263 w 4968983"/>
                <a:gd name="connsiteY222" fmla="*/ 899516 h 4968983"/>
                <a:gd name="connsiteX223" fmla="*/ 4282647 w 4968983"/>
                <a:gd name="connsiteY223" fmla="*/ 878406 h 4968983"/>
                <a:gd name="connsiteX224" fmla="*/ 4364813 w 4968983"/>
                <a:gd name="connsiteY224" fmla="*/ 974213 h 4968983"/>
                <a:gd name="connsiteX225" fmla="*/ 4340131 w 4968983"/>
                <a:gd name="connsiteY225" fmla="*/ 994024 h 4968983"/>
                <a:gd name="connsiteX226" fmla="*/ 724465 w 4968983"/>
                <a:gd name="connsiteY226" fmla="*/ 902439 h 4968983"/>
                <a:gd name="connsiteX227" fmla="*/ 701081 w 4968983"/>
                <a:gd name="connsiteY227" fmla="*/ 881329 h 4968983"/>
                <a:gd name="connsiteX228" fmla="*/ 787795 w 4968983"/>
                <a:gd name="connsiteY228" fmla="*/ 789743 h 4968983"/>
                <a:gd name="connsiteX229" fmla="*/ 809879 w 4968983"/>
                <a:gd name="connsiteY229" fmla="*/ 811828 h 4968983"/>
                <a:gd name="connsiteX230" fmla="*/ 724465 w 4968983"/>
                <a:gd name="connsiteY230" fmla="*/ 902439 h 4968983"/>
                <a:gd name="connsiteX231" fmla="*/ 4173199 w 4968983"/>
                <a:gd name="connsiteY231" fmla="*/ 809230 h 4968983"/>
                <a:gd name="connsiteX232" fmla="*/ 4082913 w 4968983"/>
                <a:gd name="connsiteY232" fmla="*/ 723490 h 4968983"/>
                <a:gd name="connsiteX233" fmla="*/ 4104023 w 4968983"/>
                <a:gd name="connsiteY233" fmla="*/ 700107 h 4968983"/>
                <a:gd name="connsiteX234" fmla="*/ 4195608 w 4968983"/>
                <a:gd name="connsiteY234" fmla="*/ 786821 h 4968983"/>
                <a:gd name="connsiteX235" fmla="*/ 4173199 w 4968983"/>
                <a:gd name="connsiteY235" fmla="*/ 809230 h 4968983"/>
                <a:gd name="connsiteX236" fmla="*/ 900165 w 4968983"/>
                <a:gd name="connsiteY236" fmla="*/ 726089 h 4968983"/>
                <a:gd name="connsiteX237" fmla="*/ 879055 w 4968983"/>
                <a:gd name="connsiteY237" fmla="*/ 702705 h 4968983"/>
                <a:gd name="connsiteX238" fmla="*/ 974862 w 4968983"/>
                <a:gd name="connsiteY238" fmla="*/ 620863 h 4968983"/>
                <a:gd name="connsiteX239" fmla="*/ 994998 w 4968983"/>
                <a:gd name="connsiteY239" fmla="*/ 645221 h 4968983"/>
                <a:gd name="connsiteX240" fmla="*/ 900165 w 4968983"/>
                <a:gd name="connsiteY240" fmla="*/ 726089 h 4968983"/>
                <a:gd name="connsiteX241" fmla="*/ 3988080 w 4968983"/>
                <a:gd name="connsiteY241" fmla="*/ 642947 h 4968983"/>
                <a:gd name="connsiteX242" fmla="*/ 3889350 w 4968983"/>
                <a:gd name="connsiteY242" fmla="*/ 567276 h 4968983"/>
                <a:gd name="connsiteX243" fmla="*/ 3907862 w 4968983"/>
                <a:gd name="connsiteY243" fmla="*/ 541944 h 4968983"/>
                <a:gd name="connsiteX244" fmla="*/ 4007891 w 4968983"/>
                <a:gd name="connsiteY244" fmla="*/ 618590 h 4968983"/>
                <a:gd name="connsiteX245" fmla="*/ 3988080 w 4968983"/>
                <a:gd name="connsiteY245" fmla="*/ 642947 h 4968983"/>
                <a:gd name="connsiteX246" fmla="*/ 1093404 w 4968983"/>
                <a:gd name="connsiteY246" fmla="*/ 569549 h 4968983"/>
                <a:gd name="connsiteX247" fmla="*/ 1074892 w 4968983"/>
                <a:gd name="connsiteY247" fmla="*/ 544217 h 4968983"/>
                <a:gd name="connsiteX248" fmla="*/ 1178818 w 4968983"/>
                <a:gd name="connsiteY248" fmla="*/ 472768 h 4968983"/>
                <a:gd name="connsiteX249" fmla="*/ 1196031 w 4968983"/>
                <a:gd name="connsiteY249" fmla="*/ 499074 h 4968983"/>
                <a:gd name="connsiteX250" fmla="*/ 1093404 w 4968983"/>
                <a:gd name="connsiteY250" fmla="*/ 569549 h 4968983"/>
                <a:gd name="connsiteX251" fmla="*/ 3786398 w 4968983"/>
                <a:gd name="connsiteY251" fmla="*/ 496476 h 4968983"/>
                <a:gd name="connsiteX252" fmla="*/ 3680198 w 4968983"/>
                <a:gd name="connsiteY252" fmla="*/ 431522 h 4968983"/>
                <a:gd name="connsiteX253" fmla="*/ 3695787 w 4968983"/>
                <a:gd name="connsiteY253" fmla="*/ 404241 h 4968983"/>
                <a:gd name="connsiteX254" fmla="*/ 3803611 w 4968983"/>
                <a:gd name="connsiteY254" fmla="*/ 470170 h 4968983"/>
                <a:gd name="connsiteX255" fmla="*/ 3786398 w 4968983"/>
                <a:gd name="connsiteY255" fmla="*/ 496476 h 4968983"/>
                <a:gd name="connsiteX256" fmla="*/ 1301906 w 4968983"/>
                <a:gd name="connsiteY256" fmla="*/ 433471 h 4968983"/>
                <a:gd name="connsiteX257" fmla="*/ 1286317 w 4968983"/>
                <a:gd name="connsiteY257" fmla="*/ 406190 h 4968983"/>
                <a:gd name="connsiteX258" fmla="*/ 1397064 w 4968983"/>
                <a:gd name="connsiteY258" fmla="*/ 345783 h 4968983"/>
                <a:gd name="connsiteX259" fmla="*/ 1411354 w 4968983"/>
                <a:gd name="connsiteY259" fmla="*/ 373713 h 4968983"/>
                <a:gd name="connsiteX260" fmla="*/ 1301906 w 4968983"/>
                <a:gd name="connsiteY260" fmla="*/ 433471 h 4968983"/>
                <a:gd name="connsiteX261" fmla="*/ 3570750 w 4968983"/>
                <a:gd name="connsiteY261" fmla="*/ 371764 h 4968983"/>
                <a:gd name="connsiteX262" fmla="*/ 3458055 w 4968983"/>
                <a:gd name="connsiteY262" fmla="*/ 318177 h 4968983"/>
                <a:gd name="connsiteX263" fmla="*/ 3470721 w 4968983"/>
                <a:gd name="connsiteY263" fmla="*/ 289597 h 4968983"/>
                <a:gd name="connsiteX264" fmla="*/ 3584715 w 4968983"/>
                <a:gd name="connsiteY264" fmla="*/ 343834 h 4968983"/>
                <a:gd name="connsiteX265" fmla="*/ 3570750 w 4968983"/>
                <a:gd name="connsiteY265" fmla="*/ 371764 h 4968983"/>
                <a:gd name="connsiteX266" fmla="*/ 1523074 w 4968983"/>
                <a:gd name="connsiteY266" fmla="*/ 320451 h 4968983"/>
                <a:gd name="connsiteX267" fmla="*/ 1510408 w 4968983"/>
                <a:gd name="connsiteY267" fmla="*/ 291871 h 4968983"/>
                <a:gd name="connsiteX268" fmla="*/ 1626676 w 4968983"/>
                <a:gd name="connsiteY268" fmla="*/ 243480 h 4968983"/>
                <a:gd name="connsiteX269" fmla="*/ 1638043 w 4968983"/>
                <a:gd name="connsiteY269" fmla="*/ 272709 h 4968983"/>
                <a:gd name="connsiteX270" fmla="*/ 1523074 w 4968983"/>
                <a:gd name="connsiteY270" fmla="*/ 320451 h 4968983"/>
                <a:gd name="connsiteX271" fmla="*/ 3342762 w 4968983"/>
                <a:gd name="connsiteY271" fmla="*/ 270761 h 4968983"/>
                <a:gd name="connsiteX272" fmla="*/ 3225195 w 4968983"/>
                <a:gd name="connsiteY272" fmla="*/ 229190 h 4968983"/>
                <a:gd name="connsiteX273" fmla="*/ 3234938 w 4968983"/>
                <a:gd name="connsiteY273" fmla="*/ 199311 h 4968983"/>
                <a:gd name="connsiteX274" fmla="*/ 3354129 w 4968983"/>
                <a:gd name="connsiteY274" fmla="*/ 241207 h 4968983"/>
                <a:gd name="connsiteX275" fmla="*/ 3342762 w 4968983"/>
                <a:gd name="connsiteY275" fmla="*/ 270761 h 4968983"/>
                <a:gd name="connsiteX276" fmla="*/ 1755285 w 4968983"/>
                <a:gd name="connsiteY276" fmla="*/ 231139 h 4968983"/>
                <a:gd name="connsiteX277" fmla="*/ 1745542 w 4968983"/>
                <a:gd name="connsiteY277" fmla="*/ 201260 h 4968983"/>
                <a:gd name="connsiteX278" fmla="*/ 1866357 w 4968983"/>
                <a:gd name="connsiteY278" fmla="*/ 165210 h 4968983"/>
                <a:gd name="connsiteX279" fmla="*/ 1874476 w 4968983"/>
                <a:gd name="connsiteY279" fmla="*/ 195414 h 4968983"/>
                <a:gd name="connsiteX280" fmla="*/ 1755285 w 4968983"/>
                <a:gd name="connsiteY280" fmla="*/ 231139 h 4968983"/>
                <a:gd name="connsiteX281" fmla="*/ 3105679 w 4968983"/>
                <a:gd name="connsiteY281" fmla="*/ 194115 h 4968983"/>
                <a:gd name="connsiteX282" fmla="*/ 2984540 w 4968983"/>
                <a:gd name="connsiteY282" fmla="*/ 165210 h 4968983"/>
                <a:gd name="connsiteX283" fmla="*/ 2991036 w 4968983"/>
                <a:gd name="connsiteY283" fmla="*/ 134357 h 4968983"/>
                <a:gd name="connsiteX284" fmla="*/ 3113799 w 4968983"/>
                <a:gd name="connsiteY284" fmla="*/ 163587 h 4968983"/>
                <a:gd name="connsiteX285" fmla="*/ 3105679 w 4968983"/>
                <a:gd name="connsiteY285" fmla="*/ 194115 h 4968983"/>
                <a:gd name="connsiteX286" fmla="*/ 1995615 w 4968983"/>
                <a:gd name="connsiteY286" fmla="*/ 166510 h 4968983"/>
                <a:gd name="connsiteX287" fmla="*/ 1989120 w 4968983"/>
                <a:gd name="connsiteY287" fmla="*/ 135981 h 4968983"/>
                <a:gd name="connsiteX288" fmla="*/ 2113182 w 4968983"/>
                <a:gd name="connsiteY288" fmla="*/ 112922 h 4968983"/>
                <a:gd name="connsiteX289" fmla="*/ 2118054 w 4968983"/>
                <a:gd name="connsiteY289" fmla="*/ 143776 h 4968983"/>
                <a:gd name="connsiteX290" fmla="*/ 1995615 w 4968983"/>
                <a:gd name="connsiteY290" fmla="*/ 166510 h 4968983"/>
                <a:gd name="connsiteX291" fmla="*/ 2862102 w 4968983"/>
                <a:gd name="connsiteY291" fmla="*/ 142801 h 4968983"/>
                <a:gd name="connsiteX292" fmla="*/ 2738689 w 4968983"/>
                <a:gd name="connsiteY292" fmla="*/ 126888 h 4968983"/>
                <a:gd name="connsiteX293" fmla="*/ 2741937 w 4968983"/>
                <a:gd name="connsiteY293" fmla="*/ 95710 h 4968983"/>
                <a:gd name="connsiteX294" fmla="*/ 2866973 w 4968983"/>
                <a:gd name="connsiteY294" fmla="*/ 111948 h 4968983"/>
                <a:gd name="connsiteX295" fmla="*/ 2862102 w 4968983"/>
                <a:gd name="connsiteY295" fmla="*/ 142801 h 4968983"/>
                <a:gd name="connsiteX296" fmla="*/ 2241466 w 4968983"/>
                <a:gd name="connsiteY296" fmla="*/ 127537 h 4968983"/>
                <a:gd name="connsiteX297" fmla="*/ 2238218 w 4968983"/>
                <a:gd name="connsiteY297" fmla="*/ 96359 h 4968983"/>
                <a:gd name="connsiteX298" fmla="*/ 2363905 w 4968983"/>
                <a:gd name="connsiteY298" fmla="*/ 86291 h 4968983"/>
                <a:gd name="connsiteX299" fmla="*/ 2365528 w 4968983"/>
                <a:gd name="connsiteY299" fmla="*/ 117469 h 4968983"/>
                <a:gd name="connsiteX300" fmla="*/ 2241466 w 4968983"/>
                <a:gd name="connsiteY300" fmla="*/ 127537 h 4968983"/>
                <a:gd name="connsiteX301" fmla="*/ 2614302 w 4968983"/>
                <a:gd name="connsiteY301" fmla="*/ 117469 h 4968983"/>
                <a:gd name="connsiteX302" fmla="*/ 2492838 w 4968983"/>
                <a:gd name="connsiteY302" fmla="*/ 114546 h 4968983"/>
                <a:gd name="connsiteX303" fmla="*/ 2489915 w 4968983"/>
                <a:gd name="connsiteY303" fmla="*/ 114546 h 4968983"/>
                <a:gd name="connsiteX304" fmla="*/ 2489915 w 4968983"/>
                <a:gd name="connsiteY304" fmla="*/ 83044 h 4968983"/>
                <a:gd name="connsiteX305" fmla="*/ 2492838 w 4968983"/>
                <a:gd name="connsiteY305" fmla="*/ 83044 h 4968983"/>
                <a:gd name="connsiteX306" fmla="*/ 2615926 w 4968983"/>
                <a:gd name="connsiteY306" fmla="*/ 86291 h 4968983"/>
                <a:gd name="connsiteX307" fmla="*/ 2614302 w 4968983"/>
                <a:gd name="connsiteY307" fmla="*/ 117469 h 49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4968983" h="4968983">
                  <a:moveTo>
                    <a:pt x="2493163" y="4902958"/>
                  </a:moveTo>
                  <a:cubicBezTo>
                    <a:pt x="2451592" y="4902958"/>
                    <a:pt x="2409372" y="4901984"/>
                    <a:pt x="2368126" y="4899710"/>
                  </a:cubicBezTo>
                  <a:lnTo>
                    <a:pt x="2369750" y="4868532"/>
                  </a:lnTo>
                  <a:cubicBezTo>
                    <a:pt x="2410671" y="4870481"/>
                    <a:pt x="2452242" y="4871780"/>
                    <a:pt x="2493163" y="4871780"/>
                  </a:cubicBezTo>
                  <a:lnTo>
                    <a:pt x="2494137" y="4871780"/>
                  </a:lnTo>
                  <a:lnTo>
                    <a:pt x="2494137" y="4903282"/>
                  </a:lnTo>
                  <a:lnTo>
                    <a:pt x="2493163" y="4903282"/>
                  </a:lnTo>
                  <a:close/>
                  <a:moveTo>
                    <a:pt x="2620148" y="4899710"/>
                  </a:moveTo>
                  <a:lnTo>
                    <a:pt x="2618524" y="4868532"/>
                  </a:lnTo>
                  <a:cubicBezTo>
                    <a:pt x="2659770" y="4866259"/>
                    <a:pt x="2701666" y="4863011"/>
                    <a:pt x="2742586" y="4858789"/>
                  </a:cubicBezTo>
                  <a:lnTo>
                    <a:pt x="2745834" y="4889967"/>
                  </a:lnTo>
                  <a:cubicBezTo>
                    <a:pt x="2704264" y="4894189"/>
                    <a:pt x="2662044" y="4897436"/>
                    <a:pt x="2620148" y="4899710"/>
                  </a:cubicBezTo>
                  <a:close/>
                  <a:moveTo>
                    <a:pt x="2242116" y="4889967"/>
                  </a:moveTo>
                  <a:cubicBezTo>
                    <a:pt x="2200545" y="4885745"/>
                    <a:pt x="2158325" y="4880223"/>
                    <a:pt x="2117079" y="4873728"/>
                  </a:cubicBezTo>
                  <a:lnTo>
                    <a:pt x="2121951" y="4842875"/>
                  </a:lnTo>
                  <a:cubicBezTo>
                    <a:pt x="2162872" y="4849370"/>
                    <a:pt x="2204442" y="4854567"/>
                    <a:pt x="2245363" y="4858789"/>
                  </a:cubicBezTo>
                  <a:lnTo>
                    <a:pt x="2242116" y="4889967"/>
                  </a:lnTo>
                  <a:close/>
                  <a:moveTo>
                    <a:pt x="2870871" y="4873404"/>
                  </a:moveTo>
                  <a:lnTo>
                    <a:pt x="2865999" y="4842551"/>
                  </a:lnTo>
                  <a:cubicBezTo>
                    <a:pt x="2906920" y="4836055"/>
                    <a:pt x="2948166" y="4828585"/>
                    <a:pt x="2988437" y="4819816"/>
                  </a:cubicBezTo>
                  <a:lnTo>
                    <a:pt x="2994933" y="4850670"/>
                  </a:lnTo>
                  <a:cubicBezTo>
                    <a:pt x="2954012" y="4859114"/>
                    <a:pt x="2912441" y="4866908"/>
                    <a:pt x="2870871" y="4873404"/>
                  </a:cubicBezTo>
                  <a:close/>
                  <a:moveTo>
                    <a:pt x="1993017" y="4850994"/>
                  </a:moveTo>
                  <a:cubicBezTo>
                    <a:pt x="1952096" y="4842225"/>
                    <a:pt x="1910850" y="4832482"/>
                    <a:pt x="1870254" y="4821765"/>
                  </a:cubicBezTo>
                  <a:lnTo>
                    <a:pt x="1878373" y="4791561"/>
                  </a:lnTo>
                  <a:cubicBezTo>
                    <a:pt x="1918320" y="4802279"/>
                    <a:pt x="1958916" y="4812022"/>
                    <a:pt x="1999512" y="4820466"/>
                  </a:cubicBezTo>
                  <a:lnTo>
                    <a:pt x="1993017" y="4850994"/>
                  </a:lnTo>
                  <a:close/>
                  <a:moveTo>
                    <a:pt x="3117696" y="4821116"/>
                  </a:moveTo>
                  <a:lnTo>
                    <a:pt x="3109577" y="4790912"/>
                  </a:lnTo>
                  <a:cubicBezTo>
                    <a:pt x="3149523" y="4780195"/>
                    <a:pt x="3189795" y="4768178"/>
                    <a:pt x="3229092" y="4755512"/>
                  </a:cubicBezTo>
                  <a:lnTo>
                    <a:pt x="3238835" y="4785391"/>
                  </a:lnTo>
                  <a:cubicBezTo>
                    <a:pt x="3198889" y="4798382"/>
                    <a:pt x="3157967" y="4810398"/>
                    <a:pt x="3117696" y="4821116"/>
                  </a:cubicBezTo>
                  <a:close/>
                  <a:moveTo>
                    <a:pt x="1749439" y="4786040"/>
                  </a:moveTo>
                  <a:cubicBezTo>
                    <a:pt x="1709493" y="4773050"/>
                    <a:pt x="1669546" y="4758760"/>
                    <a:pt x="1630249" y="4743820"/>
                  </a:cubicBezTo>
                  <a:lnTo>
                    <a:pt x="1641616" y="4714591"/>
                  </a:lnTo>
                  <a:cubicBezTo>
                    <a:pt x="1680263" y="4729530"/>
                    <a:pt x="1719885" y="4743496"/>
                    <a:pt x="1759182" y="4756162"/>
                  </a:cubicBezTo>
                  <a:lnTo>
                    <a:pt x="1749439" y="4786040"/>
                  </a:lnTo>
                  <a:close/>
                  <a:moveTo>
                    <a:pt x="3357376" y="4743170"/>
                  </a:moveTo>
                  <a:lnTo>
                    <a:pt x="3346009" y="4713941"/>
                  </a:lnTo>
                  <a:cubicBezTo>
                    <a:pt x="3384332" y="4699002"/>
                    <a:pt x="3422980" y="4683088"/>
                    <a:pt x="3460653" y="4666200"/>
                  </a:cubicBezTo>
                  <a:lnTo>
                    <a:pt x="3473319" y="4694780"/>
                  </a:lnTo>
                  <a:cubicBezTo>
                    <a:pt x="3435646" y="4711993"/>
                    <a:pt x="3396349" y="4728231"/>
                    <a:pt x="3357376" y="4743170"/>
                  </a:cubicBezTo>
                  <a:close/>
                  <a:moveTo>
                    <a:pt x="1513331" y="4695430"/>
                  </a:moveTo>
                  <a:cubicBezTo>
                    <a:pt x="1475008" y="4678216"/>
                    <a:pt x="1436686" y="4660029"/>
                    <a:pt x="1399337" y="4640868"/>
                  </a:cubicBezTo>
                  <a:lnTo>
                    <a:pt x="1413627" y="4612938"/>
                  </a:lnTo>
                  <a:cubicBezTo>
                    <a:pt x="1450651" y="4631775"/>
                    <a:pt x="1488324" y="4649962"/>
                    <a:pt x="1525997" y="4666525"/>
                  </a:cubicBezTo>
                  <a:lnTo>
                    <a:pt x="1513331" y="4695430"/>
                  </a:lnTo>
                  <a:close/>
                  <a:moveTo>
                    <a:pt x="3587314" y="4640543"/>
                  </a:moveTo>
                  <a:lnTo>
                    <a:pt x="3573024" y="4612613"/>
                  </a:lnTo>
                  <a:cubicBezTo>
                    <a:pt x="3609723" y="4593776"/>
                    <a:pt x="3646422" y="4573965"/>
                    <a:pt x="3682146" y="4553180"/>
                  </a:cubicBezTo>
                  <a:lnTo>
                    <a:pt x="3697736" y="4580461"/>
                  </a:lnTo>
                  <a:cubicBezTo>
                    <a:pt x="3662011" y="4601246"/>
                    <a:pt x="3624662" y="4621707"/>
                    <a:pt x="3587314" y="4640543"/>
                  </a:cubicBezTo>
                  <a:close/>
                  <a:moveTo>
                    <a:pt x="1288266" y="4580785"/>
                  </a:moveTo>
                  <a:cubicBezTo>
                    <a:pt x="1251891" y="4559675"/>
                    <a:pt x="1215842" y="4537591"/>
                    <a:pt x="1180767" y="4514857"/>
                  </a:cubicBezTo>
                  <a:lnTo>
                    <a:pt x="1197980" y="4488551"/>
                  </a:lnTo>
                  <a:cubicBezTo>
                    <a:pt x="1232730" y="4510960"/>
                    <a:pt x="1268455" y="4533045"/>
                    <a:pt x="1304179" y="4553830"/>
                  </a:cubicBezTo>
                  <a:lnTo>
                    <a:pt x="1288266" y="4580785"/>
                  </a:lnTo>
                  <a:close/>
                  <a:moveTo>
                    <a:pt x="3805559" y="4514532"/>
                  </a:moveTo>
                  <a:lnTo>
                    <a:pt x="3788346" y="4488226"/>
                  </a:lnTo>
                  <a:cubicBezTo>
                    <a:pt x="3822772" y="4465817"/>
                    <a:pt x="3857522" y="4442109"/>
                    <a:pt x="3890974" y="4417751"/>
                  </a:cubicBezTo>
                  <a:lnTo>
                    <a:pt x="3909486" y="4443083"/>
                  </a:lnTo>
                  <a:cubicBezTo>
                    <a:pt x="3875385" y="4467441"/>
                    <a:pt x="3840634" y="4491799"/>
                    <a:pt x="3805559" y="4514532"/>
                  </a:cubicBezTo>
                  <a:close/>
                  <a:moveTo>
                    <a:pt x="1076840" y="4443083"/>
                  </a:moveTo>
                  <a:cubicBezTo>
                    <a:pt x="1043064" y="4418400"/>
                    <a:pt x="1009288" y="4392419"/>
                    <a:pt x="976811" y="4366113"/>
                  </a:cubicBezTo>
                  <a:lnTo>
                    <a:pt x="996622" y="4341755"/>
                  </a:lnTo>
                  <a:cubicBezTo>
                    <a:pt x="1028774" y="4367736"/>
                    <a:pt x="1061901" y="4393393"/>
                    <a:pt x="1095352" y="4417751"/>
                  </a:cubicBezTo>
                  <a:lnTo>
                    <a:pt x="1076840" y="4443083"/>
                  </a:lnTo>
                  <a:close/>
                  <a:moveTo>
                    <a:pt x="4009190" y="4366113"/>
                  </a:moveTo>
                  <a:lnTo>
                    <a:pt x="3989379" y="4341755"/>
                  </a:lnTo>
                  <a:cubicBezTo>
                    <a:pt x="4021531" y="4315773"/>
                    <a:pt x="4053359" y="4288492"/>
                    <a:pt x="4083887" y="4260887"/>
                  </a:cubicBezTo>
                  <a:lnTo>
                    <a:pt x="4104997" y="4284271"/>
                  </a:lnTo>
                  <a:cubicBezTo>
                    <a:pt x="4074144" y="4312201"/>
                    <a:pt x="4041667" y="4339806"/>
                    <a:pt x="4009190" y="4366113"/>
                  </a:cubicBezTo>
                  <a:close/>
                  <a:moveTo>
                    <a:pt x="880679" y="4284271"/>
                  </a:moveTo>
                  <a:cubicBezTo>
                    <a:pt x="849501" y="4256340"/>
                    <a:pt x="818648" y="4227111"/>
                    <a:pt x="789094" y="4197557"/>
                  </a:cubicBezTo>
                  <a:lnTo>
                    <a:pt x="811178" y="4175472"/>
                  </a:lnTo>
                  <a:cubicBezTo>
                    <a:pt x="840408" y="4204702"/>
                    <a:pt x="870936" y="4233606"/>
                    <a:pt x="901464" y="4261212"/>
                  </a:cubicBezTo>
                  <a:lnTo>
                    <a:pt x="880679" y="4284271"/>
                  </a:lnTo>
                  <a:close/>
                  <a:moveTo>
                    <a:pt x="4196583" y="4197557"/>
                  </a:moveTo>
                  <a:lnTo>
                    <a:pt x="4174498" y="4175472"/>
                  </a:lnTo>
                  <a:cubicBezTo>
                    <a:pt x="4203728" y="4146243"/>
                    <a:pt x="4232632" y="4115715"/>
                    <a:pt x="4260237" y="4085186"/>
                  </a:cubicBezTo>
                  <a:lnTo>
                    <a:pt x="4283621" y="4106297"/>
                  </a:lnTo>
                  <a:cubicBezTo>
                    <a:pt x="4255366" y="4137150"/>
                    <a:pt x="4226137" y="4167678"/>
                    <a:pt x="4196583" y="4197557"/>
                  </a:cubicBezTo>
                  <a:close/>
                  <a:moveTo>
                    <a:pt x="702380" y="4105971"/>
                  </a:moveTo>
                  <a:cubicBezTo>
                    <a:pt x="674450" y="4074794"/>
                    <a:pt x="646845" y="4042641"/>
                    <a:pt x="620538" y="4010164"/>
                  </a:cubicBezTo>
                  <a:lnTo>
                    <a:pt x="644896" y="3990353"/>
                  </a:lnTo>
                  <a:cubicBezTo>
                    <a:pt x="670878" y="4022506"/>
                    <a:pt x="698158" y="4054333"/>
                    <a:pt x="725764" y="4084862"/>
                  </a:cubicBezTo>
                  <a:lnTo>
                    <a:pt x="702380" y="4105971"/>
                  </a:lnTo>
                  <a:close/>
                  <a:moveTo>
                    <a:pt x="4365463" y="4010164"/>
                  </a:moveTo>
                  <a:lnTo>
                    <a:pt x="4341105" y="3990353"/>
                  </a:lnTo>
                  <a:cubicBezTo>
                    <a:pt x="4367087" y="3958201"/>
                    <a:pt x="4392744" y="3925075"/>
                    <a:pt x="4417101" y="3891623"/>
                  </a:cubicBezTo>
                  <a:lnTo>
                    <a:pt x="4442433" y="3910135"/>
                  </a:lnTo>
                  <a:cubicBezTo>
                    <a:pt x="4417751" y="3943911"/>
                    <a:pt x="4392094" y="3977363"/>
                    <a:pt x="4365463" y="4010164"/>
                  </a:cubicBezTo>
                  <a:close/>
                  <a:moveTo>
                    <a:pt x="543568" y="3910135"/>
                  </a:moveTo>
                  <a:cubicBezTo>
                    <a:pt x="518885" y="3876359"/>
                    <a:pt x="494852" y="3841284"/>
                    <a:pt x="472118" y="3806209"/>
                  </a:cubicBezTo>
                  <a:lnTo>
                    <a:pt x="498425" y="3788996"/>
                  </a:lnTo>
                  <a:cubicBezTo>
                    <a:pt x="520834" y="3823746"/>
                    <a:pt x="544542" y="3858172"/>
                    <a:pt x="568900" y="3891298"/>
                  </a:cubicBezTo>
                  <a:lnTo>
                    <a:pt x="543568" y="3910135"/>
                  </a:lnTo>
                  <a:close/>
                  <a:moveTo>
                    <a:pt x="4514208" y="3805884"/>
                  </a:moveTo>
                  <a:lnTo>
                    <a:pt x="4487902" y="3788671"/>
                  </a:lnTo>
                  <a:cubicBezTo>
                    <a:pt x="4510635" y="3753921"/>
                    <a:pt x="4532395" y="3718196"/>
                    <a:pt x="4553180" y="3682471"/>
                  </a:cubicBezTo>
                  <a:lnTo>
                    <a:pt x="4580461" y="3698060"/>
                  </a:lnTo>
                  <a:cubicBezTo>
                    <a:pt x="4559351" y="3734759"/>
                    <a:pt x="4536942" y="3770809"/>
                    <a:pt x="4514208" y="3805884"/>
                  </a:cubicBezTo>
                  <a:close/>
                  <a:moveTo>
                    <a:pt x="405865" y="3699034"/>
                  </a:moveTo>
                  <a:cubicBezTo>
                    <a:pt x="384755" y="3662985"/>
                    <a:pt x="364619" y="3625636"/>
                    <a:pt x="345458" y="3588288"/>
                  </a:cubicBezTo>
                  <a:lnTo>
                    <a:pt x="373388" y="3573998"/>
                  </a:lnTo>
                  <a:cubicBezTo>
                    <a:pt x="392225" y="3610697"/>
                    <a:pt x="412036" y="3647396"/>
                    <a:pt x="432821" y="3683121"/>
                  </a:cubicBezTo>
                  <a:lnTo>
                    <a:pt x="405865" y="3699034"/>
                  </a:lnTo>
                  <a:close/>
                  <a:moveTo>
                    <a:pt x="4640543" y="3587638"/>
                  </a:moveTo>
                  <a:lnTo>
                    <a:pt x="4612613" y="3573349"/>
                  </a:lnTo>
                  <a:cubicBezTo>
                    <a:pt x="4631450" y="3536325"/>
                    <a:pt x="4649637" y="3498651"/>
                    <a:pt x="4666525" y="3460978"/>
                  </a:cubicBezTo>
                  <a:lnTo>
                    <a:pt x="4695105" y="3473644"/>
                  </a:lnTo>
                  <a:cubicBezTo>
                    <a:pt x="4677892" y="3511642"/>
                    <a:pt x="4659705" y="3549965"/>
                    <a:pt x="4640543" y="3587638"/>
                  </a:cubicBezTo>
                  <a:close/>
                  <a:moveTo>
                    <a:pt x="291546" y="3474618"/>
                  </a:moveTo>
                  <a:cubicBezTo>
                    <a:pt x="274658" y="3436620"/>
                    <a:pt x="258419" y="3397323"/>
                    <a:pt x="243155" y="3358351"/>
                  </a:cubicBezTo>
                  <a:lnTo>
                    <a:pt x="272385" y="3346984"/>
                  </a:lnTo>
                  <a:cubicBezTo>
                    <a:pt x="287324" y="3385631"/>
                    <a:pt x="303238" y="3423954"/>
                    <a:pt x="320126" y="3461628"/>
                  </a:cubicBezTo>
                  <a:lnTo>
                    <a:pt x="291546" y="3474618"/>
                  </a:lnTo>
                  <a:close/>
                  <a:moveTo>
                    <a:pt x="4743495" y="3356727"/>
                  </a:moveTo>
                  <a:lnTo>
                    <a:pt x="4714266" y="3345360"/>
                  </a:lnTo>
                  <a:cubicBezTo>
                    <a:pt x="4729206" y="3306712"/>
                    <a:pt x="4743171" y="3267090"/>
                    <a:pt x="4755837" y="3227793"/>
                  </a:cubicBezTo>
                  <a:lnTo>
                    <a:pt x="4785716" y="3237536"/>
                  </a:lnTo>
                  <a:cubicBezTo>
                    <a:pt x="4772725" y="3277483"/>
                    <a:pt x="4758435" y="3317430"/>
                    <a:pt x="4743495" y="3356727"/>
                  </a:cubicBezTo>
                  <a:close/>
                  <a:moveTo>
                    <a:pt x="200935" y="3239485"/>
                  </a:moveTo>
                  <a:cubicBezTo>
                    <a:pt x="187944" y="3199538"/>
                    <a:pt x="175928" y="3158942"/>
                    <a:pt x="165210" y="3118670"/>
                  </a:cubicBezTo>
                  <a:lnTo>
                    <a:pt x="195414" y="3110551"/>
                  </a:lnTo>
                  <a:cubicBezTo>
                    <a:pt x="206131" y="3150498"/>
                    <a:pt x="218148" y="3190769"/>
                    <a:pt x="230814" y="3229742"/>
                  </a:cubicBezTo>
                  <a:lnTo>
                    <a:pt x="200935" y="3239485"/>
                  </a:lnTo>
                  <a:close/>
                  <a:moveTo>
                    <a:pt x="4821441" y="3116722"/>
                  </a:moveTo>
                  <a:lnTo>
                    <a:pt x="4791237" y="3108602"/>
                  </a:lnTo>
                  <a:cubicBezTo>
                    <a:pt x="4801954" y="3068656"/>
                    <a:pt x="4811697" y="3028059"/>
                    <a:pt x="4820141" y="2987463"/>
                  </a:cubicBezTo>
                  <a:lnTo>
                    <a:pt x="4850994" y="2993959"/>
                  </a:lnTo>
                  <a:cubicBezTo>
                    <a:pt x="4842226" y="3034880"/>
                    <a:pt x="4832158" y="3076125"/>
                    <a:pt x="4821441" y="3116722"/>
                  </a:cubicBezTo>
                  <a:close/>
                  <a:moveTo>
                    <a:pt x="135656" y="2995907"/>
                  </a:moveTo>
                  <a:cubicBezTo>
                    <a:pt x="126888" y="2954986"/>
                    <a:pt x="119093" y="2913415"/>
                    <a:pt x="112598" y="2871845"/>
                  </a:cubicBezTo>
                  <a:lnTo>
                    <a:pt x="143451" y="2866974"/>
                  </a:lnTo>
                  <a:cubicBezTo>
                    <a:pt x="149946" y="2907894"/>
                    <a:pt x="157416" y="2949140"/>
                    <a:pt x="166185" y="2989412"/>
                  </a:cubicBezTo>
                  <a:lnTo>
                    <a:pt x="135656" y="2995907"/>
                  </a:lnTo>
                  <a:close/>
                  <a:moveTo>
                    <a:pt x="4873728" y="2869896"/>
                  </a:moveTo>
                  <a:lnTo>
                    <a:pt x="4842875" y="2865025"/>
                  </a:lnTo>
                  <a:cubicBezTo>
                    <a:pt x="4849370" y="2824104"/>
                    <a:pt x="4854567" y="2782858"/>
                    <a:pt x="4859114" y="2741612"/>
                  </a:cubicBezTo>
                  <a:lnTo>
                    <a:pt x="4890292" y="2744860"/>
                  </a:lnTo>
                  <a:cubicBezTo>
                    <a:pt x="4885745" y="2786430"/>
                    <a:pt x="4880224" y="2828651"/>
                    <a:pt x="4873728" y="2869896"/>
                  </a:cubicBezTo>
                  <a:close/>
                  <a:moveTo>
                    <a:pt x="96359" y="2746808"/>
                  </a:moveTo>
                  <a:cubicBezTo>
                    <a:pt x="92137" y="2705238"/>
                    <a:pt x="88565" y="2663018"/>
                    <a:pt x="86616" y="2621122"/>
                  </a:cubicBezTo>
                  <a:lnTo>
                    <a:pt x="117794" y="2619499"/>
                  </a:lnTo>
                  <a:cubicBezTo>
                    <a:pt x="120067" y="2660744"/>
                    <a:pt x="123315" y="2702640"/>
                    <a:pt x="127537" y="2743561"/>
                  </a:cubicBezTo>
                  <a:lnTo>
                    <a:pt x="96359" y="2746808"/>
                  </a:lnTo>
                  <a:close/>
                  <a:moveTo>
                    <a:pt x="4899710" y="2618849"/>
                  </a:moveTo>
                  <a:lnTo>
                    <a:pt x="4868532" y="2617225"/>
                  </a:lnTo>
                  <a:cubicBezTo>
                    <a:pt x="4870805" y="2575979"/>
                    <a:pt x="4871780" y="2534084"/>
                    <a:pt x="4871780" y="2492838"/>
                  </a:cubicBezTo>
                  <a:lnTo>
                    <a:pt x="4871780" y="2488941"/>
                  </a:lnTo>
                  <a:lnTo>
                    <a:pt x="4903282" y="2488941"/>
                  </a:lnTo>
                  <a:lnTo>
                    <a:pt x="4903282" y="2492838"/>
                  </a:lnTo>
                  <a:cubicBezTo>
                    <a:pt x="4902958" y="2534734"/>
                    <a:pt x="4901983" y="2577278"/>
                    <a:pt x="4899710" y="2618849"/>
                  </a:cubicBezTo>
                  <a:close/>
                  <a:moveTo>
                    <a:pt x="114546" y="2494787"/>
                  </a:moveTo>
                  <a:lnTo>
                    <a:pt x="83044" y="2494787"/>
                  </a:lnTo>
                  <a:lnTo>
                    <a:pt x="83044" y="2492838"/>
                  </a:lnTo>
                  <a:cubicBezTo>
                    <a:pt x="83044" y="2451592"/>
                    <a:pt x="84018" y="2409697"/>
                    <a:pt x="86291" y="2368776"/>
                  </a:cubicBezTo>
                  <a:lnTo>
                    <a:pt x="117469" y="2370400"/>
                  </a:lnTo>
                  <a:cubicBezTo>
                    <a:pt x="115521" y="2410996"/>
                    <a:pt x="114221" y="2452242"/>
                    <a:pt x="114221" y="2492838"/>
                  </a:cubicBezTo>
                  <a:lnTo>
                    <a:pt x="114546" y="2494787"/>
                  </a:lnTo>
                  <a:close/>
                  <a:moveTo>
                    <a:pt x="4868207" y="2364554"/>
                  </a:moveTo>
                  <a:cubicBezTo>
                    <a:pt x="4865934" y="2323308"/>
                    <a:pt x="4862686" y="2281413"/>
                    <a:pt x="4858464" y="2240492"/>
                  </a:cubicBezTo>
                  <a:lnTo>
                    <a:pt x="4889642" y="2237244"/>
                  </a:lnTo>
                  <a:cubicBezTo>
                    <a:pt x="4893864" y="2278815"/>
                    <a:pt x="4897437" y="2321035"/>
                    <a:pt x="4899710" y="2362930"/>
                  </a:cubicBezTo>
                  <a:lnTo>
                    <a:pt x="4868207" y="2364554"/>
                  </a:lnTo>
                  <a:close/>
                  <a:moveTo>
                    <a:pt x="126888" y="2246338"/>
                  </a:moveTo>
                  <a:lnTo>
                    <a:pt x="95710" y="2243090"/>
                  </a:lnTo>
                  <a:cubicBezTo>
                    <a:pt x="99932" y="2201519"/>
                    <a:pt x="105453" y="2159299"/>
                    <a:pt x="111948" y="2118053"/>
                  </a:cubicBezTo>
                  <a:lnTo>
                    <a:pt x="143126" y="2122925"/>
                  </a:lnTo>
                  <a:cubicBezTo>
                    <a:pt x="136631" y="2163521"/>
                    <a:pt x="131110" y="2205092"/>
                    <a:pt x="126888" y="2246338"/>
                  </a:cubicBezTo>
                  <a:close/>
                  <a:moveTo>
                    <a:pt x="4841901" y="2116754"/>
                  </a:moveTo>
                  <a:cubicBezTo>
                    <a:pt x="4835405" y="2075833"/>
                    <a:pt x="4827936" y="2034912"/>
                    <a:pt x="4819167" y="1994316"/>
                  </a:cubicBezTo>
                  <a:lnTo>
                    <a:pt x="4849695" y="1987820"/>
                  </a:lnTo>
                  <a:cubicBezTo>
                    <a:pt x="4858464" y="2028742"/>
                    <a:pt x="4866259" y="2070312"/>
                    <a:pt x="4872754" y="2111883"/>
                  </a:cubicBezTo>
                  <a:lnTo>
                    <a:pt x="4841901" y="2116754"/>
                  </a:lnTo>
                  <a:close/>
                  <a:moveTo>
                    <a:pt x="165535" y="2000487"/>
                  </a:moveTo>
                  <a:lnTo>
                    <a:pt x="134682" y="1993991"/>
                  </a:lnTo>
                  <a:cubicBezTo>
                    <a:pt x="143451" y="1953070"/>
                    <a:pt x="153194" y="1911824"/>
                    <a:pt x="163911" y="1871228"/>
                  </a:cubicBezTo>
                  <a:lnTo>
                    <a:pt x="194115" y="1879347"/>
                  </a:lnTo>
                  <a:cubicBezTo>
                    <a:pt x="183722" y="1919294"/>
                    <a:pt x="173979" y="1959890"/>
                    <a:pt x="165535" y="2000487"/>
                  </a:cubicBezTo>
                  <a:close/>
                  <a:moveTo>
                    <a:pt x="4789938" y="1873501"/>
                  </a:moveTo>
                  <a:cubicBezTo>
                    <a:pt x="4779220" y="1833555"/>
                    <a:pt x="4767204" y="1793608"/>
                    <a:pt x="4754538" y="1754311"/>
                  </a:cubicBezTo>
                  <a:lnTo>
                    <a:pt x="4784416" y="1744568"/>
                  </a:lnTo>
                  <a:cubicBezTo>
                    <a:pt x="4797407" y="1784514"/>
                    <a:pt x="4809424" y="1825111"/>
                    <a:pt x="4820466" y="1865382"/>
                  </a:cubicBezTo>
                  <a:lnTo>
                    <a:pt x="4789938" y="1873501"/>
                  </a:lnTo>
                  <a:close/>
                  <a:moveTo>
                    <a:pt x="229515" y="1759832"/>
                  </a:moveTo>
                  <a:lnTo>
                    <a:pt x="199636" y="1750089"/>
                  </a:lnTo>
                  <a:cubicBezTo>
                    <a:pt x="212627" y="1710142"/>
                    <a:pt x="226592" y="1670195"/>
                    <a:pt x="241856" y="1630898"/>
                  </a:cubicBezTo>
                  <a:lnTo>
                    <a:pt x="271085" y="1642265"/>
                  </a:lnTo>
                  <a:cubicBezTo>
                    <a:pt x="256146" y="1680913"/>
                    <a:pt x="242181" y="1720535"/>
                    <a:pt x="229515" y="1759832"/>
                  </a:cubicBezTo>
                  <a:close/>
                  <a:moveTo>
                    <a:pt x="4712967" y="1636744"/>
                  </a:moveTo>
                  <a:cubicBezTo>
                    <a:pt x="4698028" y="1598421"/>
                    <a:pt x="4682114" y="1559773"/>
                    <a:pt x="4665226" y="1522100"/>
                  </a:cubicBezTo>
                  <a:lnTo>
                    <a:pt x="4693806" y="1509434"/>
                  </a:lnTo>
                  <a:cubicBezTo>
                    <a:pt x="4711018" y="1547432"/>
                    <a:pt x="4727257" y="1586729"/>
                    <a:pt x="4742197" y="1625702"/>
                  </a:cubicBezTo>
                  <a:lnTo>
                    <a:pt x="4712967" y="1636744"/>
                  </a:lnTo>
                  <a:close/>
                  <a:moveTo>
                    <a:pt x="318827" y="1526972"/>
                  </a:moveTo>
                  <a:lnTo>
                    <a:pt x="290247" y="1514306"/>
                  </a:lnTo>
                  <a:cubicBezTo>
                    <a:pt x="307135" y="1475983"/>
                    <a:pt x="325647" y="1437660"/>
                    <a:pt x="344484" y="1400311"/>
                  </a:cubicBezTo>
                  <a:lnTo>
                    <a:pt x="372414" y="1414601"/>
                  </a:lnTo>
                  <a:cubicBezTo>
                    <a:pt x="353577" y="1451300"/>
                    <a:pt x="335390" y="1489298"/>
                    <a:pt x="318827" y="1526972"/>
                  </a:cubicBezTo>
                  <a:close/>
                  <a:moveTo>
                    <a:pt x="4611314" y="1410054"/>
                  </a:moveTo>
                  <a:cubicBezTo>
                    <a:pt x="4592478" y="1373355"/>
                    <a:pt x="4572341" y="1336656"/>
                    <a:pt x="4551881" y="1300932"/>
                  </a:cubicBezTo>
                  <a:lnTo>
                    <a:pt x="4579162" y="1285343"/>
                  </a:lnTo>
                  <a:cubicBezTo>
                    <a:pt x="4600272" y="1321392"/>
                    <a:pt x="4620408" y="1358741"/>
                    <a:pt x="4639569" y="1395765"/>
                  </a:cubicBezTo>
                  <a:lnTo>
                    <a:pt x="4611314" y="1410054"/>
                  </a:lnTo>
                  <a:close/>
                  <a:moveTo>
                    <a:pt x="431847" y="1304829"/>
                  </a:moveTo>
                  <a:lnTo>
                    <a:pt x="404566" y="1289240"/>
                  </a:lnTo>
                  <a:cubicBezTo>
                    <a:pt x="425676" y="1252866"/>
                    <a:pt x="447760" y="1216816"/>
                    <a:pt x="470494" y="1181741"/>
                  </a:cubicBezTo>
                  <a:lnTo>
                    <a:pt x="496801" y="1198954"/>
                  </a:lnTo>
                  <a:cubicBezTo>
                    <a:pt x="474392" y="1233380"/>
                    <a:pt x="452632" y="1269104"/>
                    <a:pt x="431847" y="1304829"/>
                  </a:cubicBezTo>
                  <a:close/>
                  <a:moveTo>
                    <a:pt x="4486602" y="1195057"/>
                  </a:moveTo>
                  <a:cubicBezTo>
                    <a:pt x="4464193" y="1160631"/>
                    <a:pt x="4440160" y="1125881"/>
                    <a:pt x="4415803" y="1092754"/>
                  </a:cubicBezTo>
                  <a:lnTo>
                    <a:pt x="4441135" y="1074242"/>
                  </a:lnTo>
                  <a:cubicBezTo>
                    <a:pt x="4465817" y="1108018"/>
                    <a:pt x="4489850" y="1143093"/>
                    <a:pt x="4512584" y="1177844"/>
                  </a:cubicBezTo>
                  <a:lnTo>
                    <a:pt x="4486602" y="1195057"/>
                  </a:lnTo>
                  <a:close/>
                  <a:moveTo>
                    <a:pt x="567601" y="1096002"/>
                  </a:moveTo>
                  <a:lnTo>
                    <a:pt x="542269" y="1077490"/>
                  </a:lnTo>
                  <a:cubicBezTo>
                    <a:pt x="566951" y="1043714"/>
                    <a:pt x="592608" y="1009938"/>
                    <a:pt x="619239" y="977461"/>
                  </a:cubicBezTo>
                  <a:lnTo>
                    <a:pt x="643597" y="997272"/>
                  </a:lnTo>
                  <a:cubicBezTo>
                    <a:pt x="617615" y="1029099"/>
                    <a:pt x="591958" y="1062550"/>
                    <a:pt x="567601" y="1096002"/>
                  </a:cubicBezTo>
                  <a:close/>
                  <a:moveTo>
                    <a:pt x="4340131" y="994024"/>
                  </a:moveTo>
                  <a:cubicBezTo>
                    <a:pt x="4314149" y="961872"/>
                    <a:pt x="4286869" y="930044"/>
                    <a:pt x="4259263" y="899516"/>
                  </a:cubicBezTo>
                  <a:lnTo>
                    <a:pt x="4282647" y="878406"/>
                  </a:lnTo>
                  <a:cubicBezTo>
                    <a:pt x="4310577" y="909584"/>
                    <a:pt x="4338182" y="941736"/>
                    <a:pt x="4364813" y="974213"/>
                  </a:cubicBezTo>
                  <a:lnTo>
                    <a:pt x="4340131" y="994024"/>
                  </a:lnTo>
                  <a:close/>
                  <a:moveTo>
                    <a:pt x="724465" y="902439"/>
                  </a:moveTo>
                  <a:lnTo>
                    <a:pt x="701081" y="881329"/>
                  </a:lnTo>
                  <a:cubicBezTo>
                    <a:pt x="729011" y="850151"/>
                    <a:pt x="758241" y="819298"/>
                    <a:pt x="787795" y="789743"/>
                  </a:cubicBezTo>
                  <a:lnTo>
                    <a:pt x="809879" y="811828"/>
                  </a:lnTo>
                  <a:cubicBezTo>
                    <a:pt x="780975" y="841382"/>
                    <a:pt x="752070" y="871586"/>
                    <a:pt x="724465" y="902439"/>
                  </a:cubicBezTo>
                  <a:close/>
                  <a:moveTo>
                    <a:pt x="4173199" y="809230"/>
                  </a:moveTo>
                  <a:cubicBezTo>
                    <a:pt x="4143970" y="780000"/>
                    <a:pt x="4113441" y="751096"/>
                    <a:pt x="4082913" y="723490"/>
                  </a:cubicBezTo>
                  <a:lnTo>
                    <a:pt x="4104023" y="700107"/>
                  </a:lnTo>
                  <a:cubicBezTo>
                    <a:pt x="4135201" y="728037"/>
                    <a:pt x="4166054" y="757266"/>
                    <a:pt x="4195608" y="786821"/>
                  </a:cubicBezTo>
                  <a:lnTo>
                    <a:pt x="4173199" y="809230"/>
                  </a:lnTo>
                  <a:close/>
                  <a:moveTo>
                    <a:pt x="900165" y="726089"/>
                  </a:moveTo>
                  <a:lnTo>
                    <a:pt x="879055" y="702705"/>
                  </a:lnTo>
                  <a:cubicBezTo>
                    <a:pt x="910233" y="674775"/>
                    <a:pt x="942385" y="647169"/>
                    <a:pt x="974862" y="620863"/>
                  </a:cubicBezTo>
                  <a:lnTo>
                    <a:pt x="994998" y="645221"/>
                  </a:lnTo>
                  <a:cubicBezTo>
                    <a:pt x="962846" y="671202"/>
                    <a:pt x="931018" y="698483"/>
                    <a:pt x="900165" y="726089"/>
                  </a:cubicBezTo>
                  <a:close/>
                  <a:moveTo>
                    <a:pt x="3988080" y="642947"/>
                  </a:moveTo>
                  <a:cubicBezTo>
                    <a:pt x="3955928" y="616966"/>
                    <a:pt x="3922801" y="591309"/>
                    <a:pt x="3889350" y="567276"/>
                  </a:cubicBezTo>
                  <a:lnTo>
                    <a:pt x="3907862" y="541944"/>
                  </a:lnTo>
                  <a:cubicBezTo>
                    <a:pt x="3941638" y="566626"/>
                    <a:pt x="3975414" y="592283"/>
                    <a:pt x="4007891" y="618590"/>
                  </a:cubicBezTo>
                  <a:lnTo>
                    <a:pt x="3988080" y="642947"/>
                  </a:lnTo>
                  <a:close/>
                  <a:moveTo>
                    <a:pt x="1093404" y="569549"/>
                  </a:moveTo>
                  <a:lnTo>
                    <a:pt x="1074892" y="544217"/>
                  </a:lnTo>
                  <a:cubicBezTo>
                    <a:pt x="1108668" y="519535"/>
                    <a:pt x="1143743" y="495502"/>
                    <a:pt x="1178818" y="472768"/>
                  </a:cubicBezTo>
                  <a:lnTo>
                    <a:pt x="1196031" y="499074"/>
                  </a:lnTo>
                  <a:cubicBezTo>
                    <a:pt x="1161280" y="521159"/>
                    <a:pt x="1126855" y="545192"/>
                    <a:pt x="1093404" y="569549"/>
                  </a:cubicBezTo>
                  <a:close/>
                  <a:moveTo>
                    <a:pt x="3786398" y="496476"/>
                  </a:moveTo>
                  <a:cubicBezTo>
                    <a:pt x="3751647" y="474067"/>
                    <a:pt x="3715923" y="451982"/>
                    <a:pt x="3680198" y="431522"/>
                  </a:cubicBezTo>
                  <a:lnTo>
                    <a:pt x="3695787" y="404241"/>
                  </a:lnTo>
                  <a:cubicBezTo>
                    <a:pt x="3732161" y="425027"/>
                    <a:pt x="3768211" y="447436"/>
                    <a:pt x="3803611" y="470170"/>
                  </a:cubicBezTo>
                  <a:lnTo>
                    <a:pt x="3786398" y="496476"/>
                  </a:lnTo>
                  <a:close/>
                  <a:moveTo>
                    <a:pt x="1301906" y="433471"/>
                  </a:moveTo>
                  <a:lnTo>
                    <a:pt x="1286317" y="406190"/>
                  </a:lnTo>
                  <a:cubicBezTo>
                    <a:pt x="1322367" y="385080"/>
                    <a:pt x="1359715" y="364944"/>
                    <a:pt x="1397064" y="345783"/>
                  </a:cubicBezTo>
                  <a:lnTo>
                    <a:pt x="1411354" y="373713"/>
                  </a:lnTo>
                  <a:cubicBezTo>
                    <a:pt x="1374330" y="392874"/>
                    <a:pt x="1337631" y="413010"/>
                    <a:pt x="1301906" y="433471"/>
                  </a:cubicBezTo>
                  <a:close/>
                  <a:moveTo>
                    <a:pt x="3570750" y="371764"/>
                  </a:moveTo>
                  <a:cubicBezTo>
                    <a:pt x="3533727" y="352928"/>
                    <a:pt x="3496053" y="335065"/>
                    <a:pt x="3458055" y="318177"/>
                  </a:cubicBezTo>
                  <a:lnTo>
                    <a:pt x="3470721" y="289597"/>
                  </a:lnTo>
                  <a:cubicBezTo>
                    <a:pt x="3509044" y="306485"/>
                    <a:pt x="3547367" y="324997"/>
                    <a:pt x="3584715" y="343834"/>
                  </a:cubicBezTo>
                  <a:lnTo>
                    <a:pt x="3570750" y="371764"/>
                  </a:lnTo>
                  <a:close/>
                  <a:moveTo>
                    <a:pt x="1523074" y="320451"/>
                  </a:moveTo>
                  <a:lnTo>
                    <a:pt x="1510408" y="291871"/>
                  </a:lnTo>
                  <a:cubicBezTo>
                    <a:pt x="1548407" y="274983"/>
                    <a:pt x="1587704" y="258419"/>
                    <a:pt x="1626676" y="243480"/>
                  </a:cubicBezTo>
                  <a:lnTo>
                    <a:pt x="1638043" y="272709"/>
                  </a:lnTo>
                  <a:cubicBezTo>
                    <a:pt x="1599395" y="287649"/>
                    <a:pt x="1560748" y="303562"/>
                    <a:pt x="1523074" y="320451"/>
                  </a:cubicBezTo>
                  <a:close/>
                  <a:moveTo>
                    <a:pt x="3342762" y="270761"/>
                  </a:moveTo>
                  <a:cubicBezTo>
                    <a:pt x="3304114" y="255821"/>
                    <a:pt x="3264492" y="241856"/>
                    <a:pt x="3225195" y="229190"/>
                  </a:cubicBezTo>
                  <a:lnTo>
                    <a:pt x="3234938" y="199311"/>
                  </a:lnTo>
                  <a:cubicBezTo>
                    <a:pt x="3274885" y="212302"/>
                    <a:pt x="3314832" y="226267"/>
                    <a:pt x="3354129" y="241207"/>
                  </a:cubicBezTo>
                  <a:lnTo>
                    <a:pt x="3342762" y="270761"/>
                  </a:lnTo>
                  <a:close/>
                  <a:moveTo>
                    <a:pt x="1755285" y="231139"/>
                  </a:moveTo>
                  <a:lnTo>
                    <a:pt x="1745542" y="201260"/>
                  </a:lnTo>
                  <a:cubicBezTo>
                    <a:pt x="1785489" y="188269"/>
                    <a:pt x="1826085" y="176253"/>
                    <a:pt x="1866357" y="165210"/>
                  </a:cubicBezTo>
                  <a:lnTo>
                    <a:pt x="1874476" y="195414"/>
                  </a:lnTo>
                  <a:cubicBezTo>
                    <a:pt x="1834529" y="206131"/>
                    <a:pt x="1794582" y="218148"/>
                    <a:pt x="1755285" y="231139"/>
                  </a:cubicBezTo>
                  <a:close/>
                  <a:moveTo>
                    <a:pt x="3105679" y="194115"/>
                  </a:moveTo>
                  <a:cubicBezTo>
                    <a:pt x="3065733" y="183398"/>
                    <a:pt x="3025137" y="173654"/>
                    <a:pt x="2984540" y="165210"/>
                  </a:cubicBezTo>
                  <a:lnTo>
                    <a:pt x="2991036" y="134357"/>
                  </a:lnTo>
                  <a:cubicBezTo>
                    <a:pt x="3031957" y="143126"/>
                    <a:pt x="3073202" y="152869"/>
                    <a:pt x="3113799" y="163587"/>
                  </a:cubicBezTo>
                  <a:lnTo>
                    <a:pt x="3105679" y="194115"/>
                  </a:lnTo>
                  <a:close/>
                  <a:moveTo>
                    <a:pt x="1995615" y="166510"/>
                  </a:moveTo>
                  <a:lnTo>
                    <a:pt x="1989120" y="135981"/>
                  </a:lnTo>
                  <a:cubicBezTo>
                    <a:pt x="2030041" y="127212"/>
                    <a:pt x="2071611" y="119418"/>
                    <a:pt x="2113182" y="112922"/>
                  </a:cubicBezTo>
                  <a:lnTo>
                    <a:pt x="2118054" y="143776"/>
                  </a:lnTo>
                  <a:cubicBezTo>
                    <a:pt x="2077132" y="150271"/>
                    <a:pt x="2035887" y="157741"/>
                    <a:pt x="1995615" y="166510"/>
                  </a:cubicBezTo>
                  <a:close/>
                  <a:moveTo>
                    <a:pt x="2862102" y="142801"/>
                  </a:moveTo>
                  <a:cubicBezTo>
                    <a:pt x="2821181" y="136306"/>
                    <a:pt x="2779610" y="131110"/>
                    <a:pt x="2738689" y="126888"/>
                  </a:cubicBezTo>
                  <a:lnTo>
                    <a:pt x="2741937" y="95710"/>
                  </a:lnTo>
                  <a:cubicBezTo>
                    <a:pt x="2783508" y="99932"/>
                    <a:pt x="2825728" y="105453"/>
                    <a:pt x="2866973" y="111948"/>
                  </a:cubicBezTo>
                  <a:lnTo>
                    <a:pt x="2862102" y="142801"/>
                  </a:lnTo>
                  <a:close/>
                  <a:moveTo>
                    <a:pt x="2241466" y="127537"/>
                  </a:moveTo>
                  <a:lnTo>
                    <a:pt x="2238218" y="96359"/>
                  </a:lnTo>
                  <a:cubicBezTo>
                    <a:pt x="2279789" y="92137"/>
                    <a:pt x="2322009" y="88565"/>
                    <a:pt x="2363905" y="86291"/>
                  </a:cubicBezTo>
                  <a:lnTo>
                    <a:pt x="2365528" y="117469"/>
                  </a:lnTo>
                  <a:cubicBezTo>
                    <a:pt x="2324283" y="119743"/>
                    <a:pt x="2282387" y="123315"/>
                    <a:pt x="2241466" y="127537"/>
                  </a:cubicBezTo>
                  <a:close/>
                  <a:moveTo>
                    <a:pt x="2614302" y="117469"/>
                  </a:moveTo>
                  <a:cubicBezTo>
                    <a:pt x="2574031" y="115521"/>
                    <a:pt x="2533110" y="114546"/>
                    <a:pt x="2492838" y="114546"/>
                  </a:cubicBezTo>
                  <a:lnTo>
                    <a:pt x="2489915" y="114546"/>
                  </a:lnTo>
                  <a:lnTo>
                    <a:pt x="2489915" y="83044"/>
                  </a:lnTo>
                  <a:lnTo>
                    <a:pt x="2492838" y="83044"/>
                  </a:lnTo>
                  <a:cubicBezTo>
                    <a:pt x="2533759" y="83044"/>
                    <a:pt x="2575005" y="84018"/>
                    <a:pt x="2615926" y="86291"/>
                  </a:cubicBezTo>
                  <a:lnTo>
                    <a:pt x="2614302" y="117469"/>
                  </a:lnTo>
                  <a:close/>
                </a:path>
              </a:pathLst>
            </a:custGeom>
            <a:solidFill>
              <a:srgbClr val="D1D3D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B27370-0F76-4ECB-9DE4-B0E1F4D3F697}"/>
                </a:ext>
              </a:extLst>
            </p:cNvPr>
            <p:cNvSpPr/>
            <p:nvPr/>
          </p:nvSpPr>
          <p:spPr>
            <a:xfrm>
              <a:off x="9674720" y="3471918"/>
              <a:ext cx="6086208" cy="6086207"/>
            </a:xfrm>
            <a:custGeom>
              <a:avLst/>
              <a:gdLst>
                <a:gd name="connsiteX0" fmla="*/ 1601344 w 3312655"/>
                <a:gd name="connsiteY0" fmla="*/ 3244125 h 3312655"/>
                <a:gd name="connsiteX1" fmla="*/ 1474359 w 3312655"/>
                <a:gd name="connsiteY1" fmla="*/ 3234057 h 3312655"/>
                <a:gd name="connsiteX2" fmla="*/ 1477931 w 3312655"/>
                <a:gd name="connsiteY2" fmla="*/ 3202879 h 3312655"/>
                <a:gd name="connsiteX3" fmla="*/ 1602318 w 3312655"/>
                <a:gd name="connsiteY3" fmla="*/ 3212622 h 3312655"/>
                <a:gd name="connsiteX4" fmla="*/ 1601344 w 3312655"/>
                <a:gd name="connsiteY4" fmla="*/ 3244125 h 3312655"/>
                <a:gd name="connsiteX5" fmla="*/ 1728654 w 3312655"/>
                <a:gd name="connsiteY5" fmla="*/ 3244125 h 3312655"/>
                <a:gd name="connsiteX6" fmla="*/ 1727355 w 3312655"/>
                <a:gd name="connsiteY6" fmla="*/ 3212622 h 3312655"/>
                <a:gd name="connsiteX7" fmla="*/ 1851742 w 3312655"/>
                <a:gd name="connsiteY7" fmla="*/ 3202554 h 3312655"/>
                <a:gd name="connsiteX8" fmla="*/ 1855639 w 3312655"/>
                <a:gd name="connsiteY8" fmla="*/ 3233732 h 3312655"/>
                <a:gd name="connsiteX9" fmla="*/ 1728654 w 3312655"/>
                <a:gd name="connsiteY9" fmla="*/ 3244125 h 3312655"/>
                <a:gd name="connsiteX10" fmla="*/ 1348673 w 3312655"/>
                <a:gd name="connsiteY10" fmla="*/ 3213921 h 3312655"/>
                <a:gd name="connsiteX11" fmla="*/ 1224935 w 3312655"/>
                <a:gd name="connsiteY11" fmla="*/ 3183717 h 3312655"/>
                <a:gd name="connsiteX12" fmla="*/ 1233704 w 3312655"/>
                <a:gd name="connsiteY12" fmla="*/ 3153514 h 3312655"/>
                <a:gd name="connsiteX13" fmla="*/ 1354844 w 3312655"/>
                <a:gd name="connsiteY13" fmla="*/ 3183068 h 3312655"/>
                <a:gd name="connsiteX14" fmla="*/ 1348673 w 3312655"/>
                <a:gd name="connsiteY14" fmla="*/ 3213921 h 3312655"/>
                <a:gd name="connsiteX15" fmla="*/ 1981000 w 3312655"/>
                <a:gd name="connsiteY15" fmla="*/ 3213597 h 3312655"/>
                <a:gd name="connsiteX16" fmla="*/ 1974830 w 3312655"/>
                <a:gd name="connsiteY16" fmla="*/ 3182743 h 3312655"/>
                <a:gd name="connsiteX17" fmla="*/ 2095969 w 3312655"/>
                <a:gd name="connsiteY17" fmla="*/ 3152864 h 3312655"/>
                <a:gd name="connsiteX18" fmla="*/ 2104738 w 3312655"/>
                <a:gd name="connsiteY18" fmla="*/ 3183068 h 3312655"/>
                <a:gd name="connsiteX19" fmla="*/ 1981000 w 3312655"/>
                <a:gd name="connsiteY19" fmla="*/ 3213597 h 3312655"/>
                <a:gd name="connsiteX20" fmla="*/ 1104446 w 3312655"/>
                <a:gd name="connsiteY20" fmla="*/ 3143446 h 3312655"/>
                <a:gd name="connsiteX21" fmla="*/ 987204 w 3312655"/>
                <a:gd name="connsiteY21" fmla="*/ 3093431 h 3312655"/>
                <a:gd name="connsiteX22" fmla="*/ 1000519 w 3312655"/>
                <a:gd name="connsiteY22" fmla="*/ 3065176 h 3312655"/>
                <a:gd name="connsiteX23" fmla="*/ 1115488 w 3312655"/>
                <a:gd name="connsiteY23" fmla="*/ 3114217 h 3312655"/>
                <a:gd name="connsiteX24" fmla="*/ 1104446 w 3312655"/>
                <a:gd name="connsiteY24" fmla="*/ 3143446 h 3312655"/>
                <a:gd name="connsiteX25" fmla="*/ 2225553 w 3312655"/>
                <a:gd name="connsiteY25" fmla="*/ 3142796 h 3312655"/>
                <a:gd name="connsiteX26" fmla="*/ 2214510 w 3312655"/>
                <a:gd name="connsiteY26" fmla="*/ 3113567 h 3312655"/>
                <a:gd name="connsiteX27" fmla="*/ 2329154 w 3312655"/>
                <a:gd name="connsiteY27" fmla="*/ 3064527 h 3312655"/>
                <a:gd name="connsiteX28" fmla="*/ 2342794 w 3312655"/>
                <a:gd name="connsiteY28" fmla="*/ 3092782 h 3312655"/>
                <a:gd name="connsiteX29" fmla="*/ 2225553 w 3312655"/>
                <a:gd name="connsiteY29" fmla="*/ 3142796 h 3312655"/>
                <a:gd name="connsiteX30" fmla="*/ 874509 w 3312655"/>
                <a:gd name="connsiteY30" fmla="*/ 3034323 h 3312655"/>
                <a:gd name="connsiteX31" fmla="*/ 767010 w 3312655"/>
                <a:gd name="connsiteY31" fmla="*/ 2966122 h 3312655"/>
                <a:gd name="connsiteX32" fmla="*/ 784872 w 3312655"/>
                <a:gd name="connsiteY32" fmla="*/ 2940465 h 3312655"/>
                <a:gd name="connsiteX33" fmla="*/ 890422 w 3312655"/>
                <a:gd name="connsiteY33" fmla="*/ 3007367 h 3312655"/>
                <a:gd name="connsiteX34" fmla="*/ 874509 w 3312655"/>
                <a:gd name="connsiteY34" fmla="*/ 3034323 h 3312655"/>
                <a:gd name="connsiteX35" fmla="*/ 2455165 w 3312655"/>
                <a:gd name="connsiteY35" fmla="*/ 3033674 h 3312655"/>
                <a:gd name="connsiteX36" fmla="*/ 2439576 w 3312655"/>
                <a:gd name="connsiteY36" fmla="*/ 3006393 h 3312655"/>
                <a:gd name="connsiteX37" fmla="*/ 2544801 w 3312655"/>
                <a:gd name="connsiteY37" fmla="*/ 2939491 h 3312655"/>
                <a:gd name="connsiteX38" fmla="*/ 2562664 w 3312655"/>
                <a:gd name="connsiteY38" fmla="*/ 2965472 h 3312655"/>
                <a:gd name="connsiteX39" fmla="*/ 2455165 w 3312655"/>
                <a:gd name="connsiteY39" fmla="*/ 3033674 h 3312655"/>
                <a:gd name="connsiteX40" fmla="*/ 665032 w 3312655"/>
                <a:gd name="connsiteY40" fmla="*/ 2889476 h 3312655"/>
                <a:gd name="connsiteX41" fmla="*/ 569874 w 3312655"/>
                <a:gd name="connsiteY41" fmla="*/ 2805035 h 3312655"/>
                <a:gd name="connsiteX42" fmla="*/ 591634 w 3312655"/>
                <a:gd name="connsiteY42" fmla="*/ 2782302 h 3312655"/>
                <a:gd name="connsiteX43" fmla="*/ 685167 w 3312655"/>
                <a:gd name="connsiteY43" fmla="*/ 2865118 h 3312655"/>
                <a:gd name="connsiteX44" fmla="*/ 665032 w 3312655"/>
                <a:gd name="connsiteY44" fmla="*/ 2889476 h 3312655"/>
                <a:gd name="connsiteX45" fmla="*/ 2664317 w 3312655"/>
                <a:gd name="connsiteY45" fmla="*/ 2888826 h 3312655"/>
                <a:gd name="connsiteX46" fmla="*/ 2644506 w 3312655"/>
                <a:gd name="connsiteY46" fmla="*/ 2864468 h 3312655"/>
                <a:gd name="connsiteX47" fmla="*/ 2738040 w 3312655"/>
                <a:gd name="connsiteY47" fmla="*/ 2781652 h 3312655"/>
                <a:gd name="connsiteX48" fmla="*/ 2759799 w 3312655"/>
                <a:gd name="connsiteY48" fmla="*/ 2804386 h 3312655"/>
                <a:gd name="connsiteX49" fmla="*/ 2664317 w 3312655"/>
                <a:gd name="connsiteY49" fmla="*/ 2888826 h 3312655"/>
                <a:gd name="connsiteX50" fmla="*/ 481537 w 3312655"/>
                <a:gd name="connsiteY50" fmla="*/ 2713450 h 3312655"/>
                <a:gd name="connsiteX51" fmla="*/ 400994 w 3312655"/>
                <a:gd name="connsiteY51" fmla="*/ 2615045 h 3312655"/>
                <a:gd name="connsiteX52" fmla="*/ 426001 w 3312655"/>
                <a:gd name="connsiteY52" fmla="*/ 2596208 h 3312655"/>
                <a:gd name="connsiteX53" fmla="*/ 504920 w 3312655"/>
                <a:gd name="connsiteY53" fmla="*/ 2692665 h 3312655"/>
                <a:gd name="connsiteX54" fmla="*/ 481537 w 3312655"/>
                <a:gd name="connsiteY54" fmla="*/ 2713450 h 3312655"/>
                <a:gd name="connsiteX55" fmla="*/ 2847812 w 3312655"/>
                <a:gd name="connsiteY55" fmla="*/ 2712476 h 3312655"/>
                <a:gd name="connsiteX56" fmla="*/ 2824429 w 3312655"/>
                <a:gd name="connsiteY56" fmla="*/ 2691691 h 3312655"/>
                <a:gd name="connsiteX57" fmla="*/ 2903348 w 3312655"/>
                <a:gd name="connsiteY57" fmla="*/ 2594909 h 3312655"/>
                <a:gd name="connsiteX58" fmla="*/ 2928355 w 3312655"/>
                <a:gd name="connsiteY58" fmla="*/ 2613746 h 3312655"/>
                <a:gd name="connsiteX59" fmla="*/ 2847812 w 3312655"/>
                <a:gd name="connsiteY59" fmla="*/ 2712476 h 3312655"/>
                <a:gd name="connsiteX60" fmla="*/ 328245 w 3312655"/>
                <a:gd name="connsiteY60" fmla="*/ 2510469 h 3312655"/>
                <a:gd name="connsiteX61" fmla="*/ 264590 w 3312655"/>
                <a:gd name="connsiteY61" fmla="*/ 2400372 h 3312655"/>
                <a:gd name="connsiteX62" fmla="*/ 292196 w 3312655"/>
                <a:gd name="connsiteY62" fmla="*/ 2385757 h 3312655"/>
                <a:gd name="connsiteX63" fmla="*/ 354876 w 3312655"/>
                <a:gd name="connsiteY63" fmla="*/ 2493581 h 3312655"/>
                <a:gd name="connsiteX64" fmla="*/ 328245 w 3312655"/>
                <a:gd name="connsiteY64" fmla="*/ 2510469 h 3312655"/>
                <a:gd name="connsiteX65" fmla="*/ 3000779 w 3312655"/>
                <a:gd name="connsiteY65" fmla="*/ 2509170 h 3312655"/>
                <a:gd name="connsiteX66" fmla="*/ 2974148 w 3312655"/>
                <a:gd name="connsiteY66" fmla="*/ 2492282 h 3312655"/>
                <a:gd name="connsiteX67" fmla="*/ 3036504 w 3312655"/>
                <a:gd name="connsiteY67" fmla="*/ 2384133 h 3312655"/>
                <a:gd name="connsiteX68" fmla="*/ 3064434 w 3312655"/>
                <a:gd name="connsiteY68" fmla="*/ 2398748 h 3312655"/>
                <a:gd name="connsiteX69" fmla="*/ 3000779 w 3312655"/>
                <a:gd name="connsiteY69" fmla="*/ 2509170 h 3312655"/>
                <a:gd name="connsiteX70" fmla="*/ 209704 w 3312655"/>
                <a:gd name="connsiteY70" fmla="*/ 2285403 h 3312655"/>
                <a:gd name="connsiteX71" fmla="*/ 164561 w 3312655"/>
                <a:gd name="connsiteY71" fmla="*/ 2166537 h 3312655"/>
                <a:gd name="connsiteX72" fmla="*/ 194440 w 3312655"/>
                <a:gd name="connsiteY72" fmla="*/ 2156470 h 3312655"/>
                <a:gd name="connsiteX73" fmla="*/ 238608 w 3312655"/>
                <a:gd name="connsiteY73" fmla="*/ 2273062 h 3312655"/>
                <a:gd name="connsiteX74" fmla="*/ 209704 w 3312655"/>
                <a:gd name="connsiteY74" fmla="*/ 2285403 h 3312655"/>
                <a:gd name="connsiteX75" fmla="*/ 3119320 w 3312655"/>
                <a:gd name="connsiteY75" fmla="*/ 2283780 h 3312655"/>
                <a:gd name="connsiteX76" fmla="*/ 3090415 w 3312655"/>
                <a:gd name="connsiteY76" fmla="*/ 2271438 h 3312655"/>
                <a:gd name="connsiteX77" fmla="*/ 3134584 w 3312655"/>
                <a:gd name="connsiteY77" fmla="*/ 2154846 h 3312655"/>
                <a:gd name="connsiteX78" fmla="*/ 3164463 w 3312655"/>
                <a:gd name="connsiteY78" fmla="*/ 2164914 h 3312655"/>
                <a:gd name="connsiteX79" fmla="*/ 3119320 w 3312655"/>
                <a:gd name="connsiteY79" fmla="*/ 2283780 h 3312655"/>
                <a:gd name="connsiteX80" fmla="*/ 129161 w 3312655"/>
                <a:gd name="connsiteY80" fmla="*/ 2044099 h 3312655"/>
                <a:gd name="connsiteX81" fmla="*/ 103829 w 3312655"/>
                <a:gd name="connsiteY81" fmla="*/ 1919387 h 3312655"/>
                <a:gd name="connsiteX82" fmla="*/ 134682 w 3312655"/>
                <a:gd name="connsiteY82" fmla="*/ 1914191 h 3312655"/>
                <a:gd name="connsiteX83" fmla="*/ 159689 w 3312655"/>
                <a:gd name="connsiteY83" fmla="*/ 2036305 h 3312655"/>
                <a:gd name="connsiteX84" fmla="*/ 129161 w 3312655"/>
                <a:gd name="connsiteY84" fmla="*/ 2044099 h 3312655"/>
                <a:gd name="connsiteX85" fmla="*/ 3199863 w 3312655"/>
                <a:gd name="connsiteY85" fmla="*/ 2042475 h 3312655"/>
                <a:gd name="connsiteX86" fmla="*/ 3169335 w 3312655"/>
                <a:gd name="connsiteY86" fmla="*/ 2035005 h 3312655"/>
                <a:gd name="connsiteX87" fmla="*/ 3194017 w 3312655"/>
                <a:gd name="connsiteY87" fmla="*/ 1912892 h 3312655"/>
                <a:gd name="connsiteX88" fmla="*/ 3224870 w 3312655"/>
                <a:gd name="connsiteY88" fmla="*/ 1917763 h 3312655"/>
                <a:gd name="connsiteX89" fmla="*/ 3199863 w 3312655"/>
                <a:gd name="connsiteY89" fmla="*/ 2042475 h 3312655"/>
                <a:gd name="connsiteX90" fmla="*/ 88240 w 3312655"/>
                <a:gd name="connsiteY90" fmla="*/ 1793052 h 3312655"/>
                <a:gd name="connsiteX91" fmla="*/ 83044 w 3312655"/>
                <a:gd name="connsiteY91" fmla="*/ 1665742 h 3312655"/>
                <a:gd name="connsiteX92" fmla="*/ 114546 w 3312655"/>
                <a:gd name="connsiteY92" fmla="*/ 1665742 h 3312655"/>
                <a:gd name="connsiteX93" fmla="*/ 119743 w 3312655"/>
                <a:gd name="connsiteY93" fmla="*/ 1790454 h 3312655"/>
                <a:gd name="connsiteX94" fmla="*/ 88240 w 3312655"/>
                <a:gd name="connsiteY94" fmla="*/ 1793052 h 3312655"/>
                <a:gd name="connsiteX95" fmla="*/ 3240134 w 3312655"/>
                <a:gd name="connsiteY95" fmla="*/ 1791428 h 3312655"/>
                <a:gd name="connsiteX96" fmla="*/ 3208957 w 3312655"/>
                <a:gd name="connsiteY96" fmla="*/ 1788830 h 3312655"/>
                <a:gd name="connsiteX97" fmla="*/ 3213828 w 3312655"/>
                <a:gd name="connsiteY97" fmla="*/ 1664118 h 3312655"/>
                <a:gd name="connsiteX98" fmla="*/ 3213828 w 3312655"/>
                <a:gd name="connsiteY98" fmla="*/ 1660545 h 3312655"/>
                <a:gd name="connsiteX99" fmla="*/ 3245331 w 3312655"/>
                <a:gd name="connsiteY99" fmla="*/ 1660545 h 3312655"/>
                <a:gd name="connsiteX100" fmla="*/ 3245331 w 3312655"/>
                <a:gd name="connsiteY100" fmla="*/ 1664118 h 3312655"/>
                <a:gd name="connsiteX101" fmla="*/ 3240134 w 3312655"/>
                <a:gd name="connsiteY101" fmla="*/ 1791428 h 3312655"/>
                <a:gd name="connsiteX102" fmla="*/ 119093 w 3312655"/>
                <a:gd name="connsiteY102" fmla="*/ 1541355 h 3312655"/>
                <a:gd name="connsiteX103" fmla="*/ 87915 w 3312655"/>
                <a:gd name="connsiteY103" fmla="*/ 1538757 h 3312655"/>
                <a:gd name="connsiteX104" fmla="*/ 102855 w 3312655"/>
                <a:gd name="connsiteY104" fmla="*/ 1412421 h 3312655"/>
                <a:gd name="connsiteX105" fmla="*/ 133708 w 3312655"/>
                <a:gd name="connsiteY105" fmla="*/ 1417293 h 3312655"/>
                <a:gd name="connsiteX106" fmla="*/ 119093 w 3312655"/>
                <a:gd name="connsiteY106" fmla="*/ 1541355 h 3312655"/>
                <a:gd name="connsiteX107" fmla="*/ 3208631 w 3312655"/>
                <a:gd name="connsiteY107" fmla="*/ 1536158 h 3312655"/>
                <a:gd name="connsiteX108" fmla="*/ 3193368 w 3312655"/>
                <a:gd name="connsiteY108" fmla="*/ 1412421 h 3312655"/>
                <a:gd name="connsiteX109" fmla="*/ 3224221 w 3312655"/>
                <a:gd name="connsiteY109" fmla="*/ 1407225 h 3312655"/>
                <a:gd name="connsiteX110" fmla="*/ 3239810 w 3312655"/>
                <a:gd name="connsiteY110" fmla="*/ 1533560 h 3312655"/>
                <a:gd name="connsiteX111" fmla="*/ 3208631 w 3312655"/>
                <a:gd name="connsiteY111" fmla="*/ 1536158 h 3312655"/>
                <a:gd name="connsiteX112" fmla="*/ 158715 w 3312655"/>
                <a:gd name="connsiteY112" fmla="*/ 1295179 h 3312655"/>
                <a:gd name="connsiteX113" fmla="*/ 128187 w 3312655"/>
                <a:gd name="connsiteY113" fmla="*/ 1287709 h 3312655"/>
                <a:gd name="connsiteX114" fmla="*/ 163262 w 3312655"/>
                <a:gd name="connsiteY114" fmla="*/ 1165271 h 3312655"/>
                <a:gd name="connsiteX115" fmla="*/ 193141 w 3312655"/>
                <a:gd name="connsiteY115" fmla="*/ 1175014 h 3312655"/>
                <a:gd name="connsiteX116" fmla="*/ 158715 w 3312655"/>
                <a:gd name="connsiteY116" fmla="*/ 1295179 h 3312655"/>
                <a:gd name="connsiteX117" fmla="*/ 3168360 w 3312655"/>
                <a:gd name="connsiteY117" fmla="*/ 1289983 h 3312655"/>
                <a:gd name="connsiteX118" fmla="*/ 3133285 w 3312655"/>
                <a:gd name="connsiteY118" fmla="*/ 1170143 h 3312655"/>
                <a:gd name="connsiteX119" fmla="*/ 3163164 w 3312655"/>
                <a:gd name="connsiteY119" fmla="*/ 1160075 h 3312655"/>
                <a:gd name="connsiteX120" fmla="*/ 3198889 w 3312655"/>
                <a:gd name="connsiteY120" fmla="*/ 1282188 h 3312655"/>
                <a:gd name="connsiteX121" fmla="*/ 3168360 w 3312655"/>
                <a:gd name="connsiteY121" fmla="*/ 1289983 h 3312655"/>
                <a:gd name="connsiteX122" fmla="*/ 237309 w 3312655"/>
                <a:gd name="connsiteY122" fmla="*/ 1058422 h 3312655"/>
                <a:gd name="connsiteX123" fmla="*/ 208405 w 3312655"/>
                <a:gd name="connsiteY123" fmla="*/ 1046080 h 3312655"/>
                <a:gd name="connsiteX124" fmla="*/ 262966 w 3312655"/>
                <a:gd name="connsiteY124" fmla="*/ 931112 h 3312655"/>
                <a:gd name="connsiteX125" fmla="*/ 290897 w 3312655"/>
                <a:gd name="connsiteY125" fmla="*/ 945726 h 3312655"/>
                <a:gd name="connsiteX126" fmla="*/ 237309 w 3312655"/>
                <a:gd name="connsiteY126" fmla="*/ 1058422 h 3312655"/>
                <a:gd name="connsiteX127" fmla="*/ 3089116 w 3312655"/>
                <a:gd name="connsiteY127" fmla="*/ 1053875 h 3312655"/>
                <a:gd name="connsiteX128" fmla="*/ 3035529 w 3312655"/>
                <a:gd name="connsiteY128" fmla="*/ 941504 h 3312655"/>
                <a:gd name="connsiteX129" fmla="*/ 3063135 w 3312655"/>
                <a:gd name="connsiteY129" fmla="*/ 926890 h 3312655"/>
                <a:gd name="connsiteX130" fmla="*/ 3118021 w 3312655"/>
                <a:gd name="connsiteY130" fmla="*/ 1041858 h 3312655"/>
                <a:gd name="connsiteX131" fmla="*/ 3089116 w 3312655"/>
                <a:gd name="connsiteY131" fmla="*/ 1053875 h 3312655"/>
                <a:gd name="connsiteX132" fmla="*/ 353252 w 3312655"/>
                <a:gd name="connsiteY132" fmla="*/ 837578 h 3312655"/>
                <a:gd name="connsiteX133" fmla="*/ 326621 w 3312655"/>
                <a:gd name="connsiteY133" fmla="*/ 820690 h 3312655"/>
                <a:gd name="connsiteX134" fmla="*/ 399045 w 3312655"/>
                <a:gd name="connsiteY134" fmla="*/ 715789 h 3312655"/>
                <a:gd name="connsiteX135" fmla="*/ 424052 w 3312655"/>
                <a:gd name="connsiteY135" fmla="*/ 734626 h 3312655"/>
                <a:gd name="connsiteX136" fmla="*/ 353252 w 3312655"/>
                <a:gd name="connsiteY136" fmla="*/ 837578 h 3312655"/>
                <a:gd name="connsiteX137" fmla="*/ 2972524 w 3312655"/>
                <a:gd name="connsiteY137" fmla="*/ 833356 h 3312655"/>
                <a:gd name="connsiteX138" fmla="*/ 2901399 w 3312655"/>
                <a:gd name="connsiteY138" fmla="*/ 730729 h 3312655"/>
                <a:gd name="connsiteX139" fmla="*/ 2926406 w 3312655"/>
                <a:gd name="connsiteY139" fmla="*/ 711892 h 3312655"/>
                <a:gd name="connsiteX140" fmla="*/ 2998830 w 3312655"/>
                <a:gd name="connsiteY140" fmla="*/ 816468 h 3312655"/>
                <a:gd name="connsiteX141" fmla="*/ 2972524 w 3312655"/>
                <a:gd name="connsiteY141" fmla="*/ 833356 h 3312655"/>
                <a:gd name="connsiteX142" fmla="*/ 502971 w 3312655"/>
                <a:gd name="connsiteY142" fmla="*/ 637844 h 3312655"/>
                <a:gd name="connsiteX143" fmla="*/ 479588 w 3312655"/>
                <a:gd name="connsiteY143" fmla="*/ 617059 h 3312655"/>
                <a:gd name="connsiteX144" fmla="*/ 567601 w 3312655"/>
                <a:gd name="connsiteY144" fmla="*/ 525149 h 3312655"/>
                <a:gd name="connsiteX145" fmla="*/ 589360 w 3312655"/>
                <a:gd name="connsiteY145" fmla="*/ 547883 h 3312655"/>
                <a:gd name="connsiteX146" fmla="*/ 502971 w 3312655"/>
                <a:gd name="connsiteY146" fmla="*/ 637844 h 3312655"/>
                <a:gd name="connsiteX147" fmla="*/ 2822480 w 3312655"/>
                <a:gd name="connsiteY147" fmla="*/ 634597 h 3312655"/>
                <a:gd name="connsiteX148" fmla="*/ 2735766 w 3312655"/>
                <a:gd name="connsiteY148" fmla="*/ 544635 h 3312655"/>
                <a:gd name="connsiteX149" fmla="*/ 2757526 w 3312655"/>
                <a:gd name="connsiteY149" fmla="*/ 521901 h 3312655"/>
                <a:gd name="connsiteX150" fmla="*/ 2845864 w 3312655"/>
                <a:gd name="connsiteY150" fmla="*/ 613487 h 3312655"/>
                <a:gd name="connsiteX151" fmla="*/ 2822480 w 3312655"/>
                <a:gd name="connsiteY151" fmla="*/ 634597 h 3312655"/>
                <a:gd name="connsiteX152" fmla="*/ 682569 w 3312655"/>
                <a:gd name="connsiteY152" fmla="*/ 465067 h 3312655"/>
                <a:gd name="connsiteX153" fmla="*/ 662758 w 3312655"/>
                <a:gd name="connsiteY153" fmla="*/ 440709 h 3312655"/>
                <a:gd name="connsiteX154" fmla="*/ 764411 w 3312655"/>
                <a:gd name="connsiteY154" fmla="*/ 364063 h 3312655"/>
                <a:gd name="connsiteX155" fmla="*/ 782274 w 3312655"/>
                <a:gd name="connsiteY155" fmla="*/ 389720 h 3312655"/>
                <a:gd name="connsiteX156" fmla="*/ 682569 w 3312655"/>
                <a:gd name="connsiteY156" fmla="*/ 465067 h 3312655"/>
                <a:gd name="connsiteX157" fmla="*/ 2642232 w 3312655"/>
                <a:gd name="connsiteY157" fmla="*/ 462144 h 3312655"/>
                <a:gd name="connsiteX158" fmla="*/ 2542203 w 3312655"/>
                <a:gd name="connsiteY158" fmla="*/ 387122 h 3312655"/>
                <a:gd name="connsiteX159" fmla="*/ 2560066 w 3312655"/>
                <a:gd name="connsiteY159" fmla="*/ 361140 h 3312655"/>
                <a:gd name="connsiteX160" fmla="*/ 2662043 w 3312655"/>
                <a:gd name="connsiteY160" fmla="*/ 437461 h 3312655"/>
                <a:gd name="connsiteX161" fmla="*/ 2642232 w 3312655"/>
                <a:gd name="connsiteY161" fmla="*/ 462144 h 3312655"/>
                <a:gd name="connsiteX162" fmla="*/ 887499 w 3312655"/>
                <a:gd name="connsiteY162" fmla="*/ 322817 h 3312655"/>
                <a:gd name="connsiteX163" fmla="*/ 871910 w 3312655"/>
                <a:gd name="connsiteY163" fmla="*/ 295537 h 3312655"/>
                <a:gd name="connsiteX164" fmla="*/ 984605 w 3312655"/>
                <a:gd name="connsiteY164" fmla="*/ 236104 h 3312655"/>
                <a:gd name="connsiteX165" fmla="*/ 998246 w 3312655"/>
                <a:gd name="connsiteY165" fmla="*/ 264359 h 3312655"/>
                <a:gd name="connsiteX166" fmla="*/ 887499 w 3312655"/>
                <a:gd name="connsiteY166" fmla="*/ 322817 h 3312655"/>
                <a:gd name="connsiteX167" fmla="*/ 2436653 w 3312655"/>
                <a:gd name="connsiteY167" fmla="*/ 320544 h 3312655"/>
                <a:gd name="connsiteX168" fmla="*/ 2325906 w 3312655"/>
                <a:gd name="connsiteY168" fmla="*/ 262735 h 3312655"/>
                <a:gd name="connsiteX169" fmla="*/ 2339222 w 3312655"/>
                <a:gd name="connsiteY169" fmla="*/ 234480 h 3312655"/>
                <a:gd name="connsiteX170" fmla="*/ 2451917 w 3312655"/>
                <a:gd name="connsiteY170" fmla="*/ 293588 h 3312655"/>
                <a:gd name="connsiteX171" fmla="*/ 2436653 w 3312655"/>
                <a:gd name="connsiteY171" fmla="*/ 320544 h 3312655"/>
                <a:gd name="connsiteX172" fmla="*/ 1112240 w 3312655"/>
                <a:gd name="connsiteY172" fmla="*/ 215643 h 3312655"/>
                <a:gd name="connsiteX173" fmla="*/ 1101198 w 3312655"/>
                <a:gd name="connsiteY173" fmla="*/ 186414 h 3312655"/>
                <a:gd name="connsiteX174" fmla="*/ 1221688 w 3312655"/>
                <a:gd name="connsiteY174" fmla="*/ 145817 h 3312655"/>
                <a:gd name="connsiteX175" fmla="*/ 1230457 w 3312655"/>
                <a:gd name="connsiteY175" fmla="*/ 176021 h 3312655"/>
                <a:gd name="connsiteX176" fmla="*/ 1112240 w 3312655"/>
                <a:gd name="connsiteY176" fmla="*/ 215643 h 3312655"/>
                <a:gd name="connsiteX177" fmla="*/ 2211263 w 3312655"/>
                <a:gd name="connsiteY177" fmla="*/ 213694 h 3312655"/>
                <a:gd name="connsiteX178" fmla="*/ 2092721 w 3312655"/>
                <a:gd name="connsiteY178" fmla="*/ 174397 h 3312655"/>
                <a:gd name="connsiteX179" fmla="*/ 2101490 w 3312655"/>
                <a:gd name="connsiteY179" fmla="*/ 144194 h 3312655"/>
                <a:gd name="connsiteX180" fmla="*/ 2222305 w 3312655"/>
                <a:gd name="connsiteY180" fmla="*/ 184140 h 3312655"/>
                <a:gd name="connsiteX181" fmla="*/ 2211263 w 3312655"/>
                <a:gd name="connsiteY181" fmla="*/ 213694 h 3312655"/>
                <a:gd name="connsiteX182" fmla="*/ 1351596 w 3312655"/>
                <a:gd name="connsiteY182" fmla="*/ 146142 h 3312655"/>
                <a:gd name="connsiteX183" fmla="*/ 1345425 w 3312655"/>
                <a:gd name="connsiteY183" fmla="*/ 115289 h 3312655"/>
                <a:gd name="connsiteX184" fmla="*/ 1471111 w 3312655"/>
                <a:gd name="connsiteY184" fmla="*/ 94829 h 3312655"/>
                <a:gd name="connsiteX185" fmla="*/ 1475009 w 3312655"/>
                <a:gd name="connsiteY185" fmla="*/ 126006 h 3312655"/>
                <a:gd name="connsiteX186" fmla="*/ 1351596 w 3312655"/>
                <a:gd name="connsiteY186" fmla="*/ 146142 h 3312655"/>
                <a:gd name="connsiteX187" fmla="*/ 1971582 w 3312655"/>
                <a:gd name="connsiteY187" fmla="*/ 144843 h 3312655"/>
                <a:gd name="connsiteX188" fmla="*/ 1848494 w 3312655"/>
                <a:gd name="connsiteY188" fmla="*/ 125357 h 3312655"/>
                <a:gd name="connsiteX189" fmla="*/ 1852067 w 3312655"/>
                <a:gd name="connsiteY189" fmla="*/ 94179 h 3312655"/>
                <a:gd name="connsiteX190" fmla="*/ 1977753 w 3312655"/>
                <a:gd name="connsiteY190" fmla="*/ 114315 h 3312655"/>
                <a:gd name="connsiteX191" fmla="*/ 1971582 w 3312655"/>
                <a:gd name="connsiteY191" fmla="*/ 144843 h 3312655"/>
                <a:gd name="connsiteX192" fmla="*/ 1599071 w 3312655"/>
                <a:gd name="connsiteY192" fmla="*/ 115939 h 3312655"/>
                <a:gd name="connsiteX193" fmla="*/ 1597772 w 3312655"/>
                <a:gd name="connsiteY193" fmla="*/ 84436 h 3312655"/>
                <a:gd name="connsiteX194" fmla="*/ 1725082 w 3312655"/>
                <a:gd name="connsiteY194" fmla="*/ 84111 h 3312655"/>
                <a:gd name="connsiteX195" fmla="*/ 1723782 w 3312655"/>
                <a:gd name="connsiteY195" fmla="*/ 115614 h 3312655"/>
                <a:gd name="connsiteX196" fmla="*/ 1599071 w 3312655"/>
                <a:gd name="connsiteY196" fmla="*/ 115939 h 33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3312655" h="3312655">
                  <a:moveTo>
                    <a:pt x="1601344" y="3244125"/>
                  </a:moveTo>
                  <a:cubicBezTo>
                    <a:pt x="1559124" y="3242501"/>
                    <a:pt x="1516254" y="3239253"/>
                    <a:pt x="1474359" y="3234057"/>
                  </a:cubicBezTo>
                  <a:lnTo>
                    <a:pt x="1477931" y="3202879"/>
                  </a:lnTo>
                  <a:cubicBezTo>
                    <a:pt x="1518853" y="3207751"/>
                    <a:pt x="1560748" y="3210998"/>
                    <a:pt x="1602318" y="3212622"/>
                  </a:cubicBezTo>
                  <a:lnTo>
                    <a:pt x="1601344" y="3244125"/>
                  </a:lnTo>
                  <a:close/>
                  <a:moveTo>
                    <a:pt x="1728654" y="3244125"/>
                  </a:moveTo>
                  <a:lnTo>
                    <a:pt x="1727355" y="3212622"/>
                  </a:lnTo>
                  <a:cubicBezTo>
                    <a:pt x="1768925" y="3210998"/>
                    <a:pt x="1810821" y="3207751"/>
                    <a:pt x="1851742" y="3202554"/>
                  </a:cubicBezTo>
                  <a:lnTo>
                    <a:pt x="1855639" y="3233732"/>
                  </a:lnTo>
                  <a:cubicBezTo>
                    <a:pt x="1813744" y="3238929"/>
                    <a:pt x="1770874" y="3242176"/>
                    <a:pt x="1728654" y="3244125"/>
                  </a:cubicBezTo>
                  <a:close/>
                  <a:moveTo>
                    <a:pt x="1348673" y="3213921"/>
                  </a:moveTo>
                  <a:cubicBezTo>
                    <a:pt x="1307102" y="3205477"/>
                    <a:pt x="1265532" y="3195409"/>
                    <a:pt x="1224935" y="3183717"/>
                  </a:cubicBezTo>
                  <a:lnTo>
                    <a:pt x="1233704" y="3153514"/>
                  </a:lnTo>
                  <a:cubicBezTo>
                    <a:pt x="1273651" y="3164881"/>
                    <a:pt x="1314247" y="3174949"/>
                    <a:pt x="1354844" y="3183068"/>
                  </a:cubicBezTo>
                  <a:lnTo>
                    <a:pt x="1348673" y="3213921"/>
                  </a:lnTo>
                  <a:close/>
                  <a:moveTo>
                    <a:pt x="1981000" y="3213597"/>
                  </a:moveTo>
                  <a:lnTo>
                    <a:pt x="1974830" y="3182743"/>
                  </a:lnTo>
                  <a:cubicBezTo>
                    <a:pt x="2015426" y="3174624"/>
                    <a:pt x="2056347" y="3164556"/>
                    <a:pt x="2095969" y="3152864"/>
                  </a:cubicBezTo>
                  <a:lnTo>
                    <a:pt x="2104738" y="3183068"/>
                  </a:lnTo>
                  <a:cubicBezTo>
                    <a:pt x="2064142" y="3194760"/>
                    <a:pt x="2022571" y="3205152"/>
                    <a:pt x="1981000" y="3213597"/>
                  </a:cubicBezTo>
                  <a:close/>
                  <a:moveTo>
                    <a:pt x="1104446" y="3143446"/>
                  </a:moveTo>
                  <a:cubicBezTo>
                    <a:pt x="1064824" y="3128507"/>
                    <a:pt x="1025527" y="3111619"/>
                    <a:pt x="987204" y="3093431"/>
                  </a:cubicBezTo>
                  <a:lnTo>
                    <a:pt x="1000519" y="3065176"/>
                  </a:lnTo>
                  <a:cubicBezTo>
                    <a:pt x="1037868" y="3083039"/>
                    <a:pt x="1076516" y="3099277"/>
                    <a:pt x="1115488" y="3114217"/>
                  </a:cubicBezTo>
                  <a:lnTo>
                    <a:pt x="1104446" y="3143446"/>
                  </a:lnTo>
                  <a:close/>
                  <a:moveTo>
                    <a:pt x="2225553" y="3142796"/>
                  </a:moveTo>
                  <a:lnTo>
                    <a:pt x="2214510" y="3113567"/>
                  </a:lnTo>
                  <a:cubicBezTo>
                    <a:pt x="2253158" y="3098953"/>
                    <a:pt x="2291805" y="3082389"/>
                    <a:pt x="2329154" y="3064527"/>
                  </a:cubicBezTo>
                  <a:lnTo>
                    <a:pt x="2342794" y="3092782"/>
                  </a:lnTo>
                  <a:cubicBezTo>
                    <a:pt x="2304471" y="3110969"/>
                    <a:pt x="2264850" y="3127857"/>
                    <a:pt x="2225553" y="3142796"/>
                  </a:cubicBezTo>
                  <a:close/>
                  <a:moveTo>
                    <a:pt x="874509" y="3034323"/>
                  </a:moveTo>
                  <a:cubicBezTo>
                    <a:pt x="837809" y="3013213"/>
                    <a:pt x="801760" y="2990155"/>
                    <a:pt x="767010" y="2966122"/>
                  </a:cubicBezTo>
                  <a:lnTo>
                    <a:pt x="784872" y="2940465"/>
                  </a:lnTo>
                  <a:cubicBezTo>
                    <a:pt x="818973" y="2964173"/>
                    <a:pt x="854373" y="2986582"/>
                    <a:pt x="890422" y="3007367"/>
                  </a:cubicBezTo>
                  <a:lnTo>
                    <a:pt x="874509" y="3034323"/>
                  </a:lnTo>
                  <a:close/>
                  <a:moveTo>
                    <a:pt x="2455165" y="3033674"/>
                  </a:moveTo>
                  <a:lnTo>
                    <a:pt x="2439576" y="3006393"/>
                  </a:lnTo>
                  <a:cubicBezTo>
                    <a:pt x="2475301" y="2985608"/>
                    <a:pt x="2510701" y="2963199"/>
                    <a:pt x="2544801" y="2939491"/>
                  </a:cubicBezTo>
                  <a:lnTo>
                    <a:pt x="2562664" y="2965472"/>
                  </a:lnTo>
                  <a:cubicBezTo>
                    <a:pt x="2527913" y="2989505"/>
                    <a:pt x="2491539" y="3012239"/>
                    <a:pt x="2455165" y="3033674"/>
                  </a:cubicBezTo>
                  <a:close/>
                  <a:moveTo>
                    <a:pt x="665032" y="2889476"/>
                  </a:moveTo>
                  <a:cubicBezTo>
                    <a:pt x="632230" y="2862845"/>
                    <a:pt x="600078" y="2834265"/>
                    <a:pt x="569874" y="2805035"/>
                  </a:cubicBezTo>
                  <a:lnTo>
                    <a:pt x="591634" y="2782302"/>
                  </a:lnTo>
                  <a:cubicBezTo>
                    <a:pt x="621513" y="2810881"/>
                    <a:pt x="653015" y="2838812"/>
                    <a:pt x="685167" y="2865118"/>
                  </a:cubicBezTo>
                  <a:lnTo>
                    <a:pt x="665032" y="2889476"/>
                  </a:lnTo>
                  <a:close/>
                  <a:moveTo>
                    <a:pt x="2664317" y="2888826"/>
                  </a:moveTo>
                  <a:lnTo>
                    <a:pt x="2644506" y="2864468"/>
                  </a:lnTo>
                  <a:cubicBezTo>
                    <a:pt x="2676658" y="2838162"/>
                    <a:pt x="2708161" y="2810557"/>
                    <a:pt x="2738040" y="2781652"/>
                  </a:cubicBezTo>
                  <a:lnTo>
                    <a:pt x="2759799" y="2804386"/>
                  </a:lnTo>
                  <a:cubicBezTo>
                    <a:pt x="2728946" y="2833615"/>
                    <a:pt x="2697119" y="2862195"/>
                    <a:pt x="2664317" y="2888826"/>
                  </a:cubicBezTo>
                  <a:close/>
                  <a:moveTo>
                    <a:pt x="481537" y="2713450"/>
                  </a:moveTo>
                  <a:cubicBezTo>
                    <a:pt x="453606" y="2681948"/>
                    <a:pt x="426326" y="2648821"/>
                    <a:pt x="400994" y="2615045"/>
                  </a:cubicBezTo>
                  <a:lnTo>
                    <a:pt x="426001" y="2596208"/>
                  </a:lnTo>
                  <a:cubicBezTo>
                    <a:pt x="451008" y="2629335"/>
                    <a:pt x="477639" y="2661812"/>
                    <a:pt x="504920" y="2692665"/>
                  </a:cubicBezTo>
                  <a:lnTo>
                    <a:pt x="481537" y="2713450"/>
                  </a:lnTo>
                  <a:close/>
                  <a:moveTo>
                    <a:pt x="2847812" y="2712476"/>
                  </a:moveTo>
                  <a:lnTo>
                    <a:pt x="2824429" y="2691691"/>
                  </a:lnTo>
                  <a:cubicBezTo>
                    <a:pt x="2852034" y="2660513"/>
                    <a:pt x="2878665" y="2628036"/>
                    <a:pt x="2903348" y="2594909"/>
                  </a:cubicBezTo>
                  <a:lnTo>
                    <a:pt x="2928355" y="2613746"/>
                  </a:lnTo>
                  <a:cubicBezTo>
                    <a:pt x="2903023" y="2647847"/>
                    <a:pt x="2875742" y="2680973"/>
                    <a:pt x="2847812" y="2712476"/>
                  </a:cubicBezTo>
                  <a:close/>
                  <a:moveTo>
                    <a:pt x="328245" y="2510469"/>
                  </a:moveTo>
                  <a:cubicBezTo>
                    <a:pt x="305511" y="2474744"/>
                    <a:pt x="284076" y="2437721"/>
                    <a:pt x="264590" y="2400372"/>
                  </a:cubicBezTo>
                  <a:lnTo>
                    <a:pt x="292196" y="2385757"/>
                  </a:lnTo>
                  <a:cubicBezTo>
                    <a:pt x="311357" y="2422456"/>
                    <a:pt x="332467" y="2458831"/>
                    <a:pt x="354876" y="2493581"/>
                  </a:cubicBezTo>
                  <a:lnTo>
                    <a:pt x="328245" y="2510469"/>
                  </a:lnTo>
                  <a:close/>
                  <a:moveTo>
                    <a:pt x="3000779" y="2509170"/>
                  </a:moveTo>
                  <a:lnTo>
                    <a:pt x="2974148" y="2492282"/>
                  </a:lnTo>
                  <a:cubicBezTo>
                    <a:pt x="2996232" y="2457207"/>
                    <a:pt x="3017342" y="2420833"/>
                    <a:pt x="3036504" y="2384133"/>
                  </a:cubicBezTo>
                  <a:lnTo>
                    <a:pt x="3064434" y="2398748"/>
                  </a:lnTo>
                  <a:cubicBezTo>
                    <a:pt x="3044948" y="2436421"/>
                    <a:pt x="3023513" y="2473445"/>
                    <a:pt x="3000779" y="2509170"/>
                  </a:cubicBezTo>
                  <a:close/>
                  <a:moveTo>
                    <a:pt x="209704" y="2285403"/>
                  </a:moveTo>
                  <a:cubicBezTo>
                    <a:pt x="193141" y="2246431"/>
                    <a:pt x="177877" y="2206484"/>
                    <a:pt x="164561" y="2166537"/>
                  </a:cubicBezTo>
                  <a:lnTo>
                    <a:pt x="194440" y="2156470"/>
                  </a:lnTo>
                  <a:cubicBezTo>
                    <a:pt x="207431" y="2195767"/>
                    <a:pt x="222370" y="2235064"/>
                    <a:pt x="238608" y="2273062"/>
                  </a:cubicBezTo>
                  <a:lnTo>
                    <a:pt x="209704" y="2285403"/>
                  </a:lnTo>
                  <a:close/>
                  <a:moveTo>
                    <a:pt x="3119320" y="2283780"/>
                  </a:moveTo>
                  <a:lnTo>
                    <a:pt x="3090415" y="2271438"/>
                  </a:lnTo>
                  <a:cubicBezTo>
                    <a:pt x="3106654" y="2233440"/>
                    <a:pt x="3121593" y="2194143"/>
                    <a:pt x="3134584" y="2154846"/>
                  </a:cubicBezTo>
                  <a:lnTo>
                    <a:pt x="3164463" y="2164914"/>
                  </a:lnTo>
                  <a:cubicBezTo>
                    <a:pt x="3150822" y="2204860"/>
                    <a:pt x="3135883" y="2245132"/>
                    <a:pt x="3119320" y="2283780"/>
                  </a:cubicBezTo>
                  <a:close/>
                  <a:moveTo>
                    <a:pt x="129161" y="2044099"/>
                  </a:moveTo>
                  <a:cubicBezTo>
                    <a:pt x="119093" y="2003178"/>
                    <a:pt x="110324" y="1961283"/>
                    <a:pt x="103829" y="1919387"/>
                  </a:cubicBezTo>
                  <a:lnTo>
                    <a:pt x="134682" y="1914191"/>
                  </a:lnTo>
                  <a:cubicBezTo>
                    <a:pt x="141177" y="1955112"/>
                    <a:pt x="149622" y="1996358"/>
                    <a:pt x="159689" y="2036305"/>
                  </a:cubicBezTo>
                  <a:lnTo>
                    <a:pt x="129161" y="2044099"/>
                  </a:lnTo>
                  <a:close/>
                  <a:moveTo>
                    <a:pt x="3199863" y="2042475"/>
                  </a:moveTo>
                  <a:lnTo>
                    <a:pt x="3169335" y="2035005"/>
                  </a:lnTo>
                  <a:cubicBezTo>
                    <a:pt x="3179078" y="1994734"/>
                    <a:pt x="3187522" y="1953813"/>
                    <a:pt x="3194017" y="1912892"/>
                  </a:cubicBezTo>
                  <a:lnTo>
                    <a:pt x="3224870" y="1917763"/>
                  </a:lnTo>
                  <a:cubicBezTo>
                    <a:pt x="3218375" y="1959334"/>
                    <a:pt x="3209931" y="2001554"/>
                    <a:pt x="3199863" y="2042475"/>
                  </a:cubicBezTo>
                  <a:close/>
                  <a:moveTo>
                    <a:pt x="88240" y="1793052"/>
                  </a:moveTo>
                  <a:cubicBezTo>
                    <a:pt x="84992" y="1751156"/>
                    <a:pt x="83044" y="1708287"/>
                    <a:pt x="83044" y="1665742"/>
                  </a:cubicBezTo>
                  <a:lnTo>
                    <a:pt x="114546" y="1665742"/>
                  </a:lnTo>
                  <a:cubicBezTo>
                    <a:pt x="114546" y="1707312"/>
                    <a:pt x="116170" y="1749208"/>
                    <a:pt x="119743" y="1790454"/>
                  </a:cubicBezTo>
                  <a:lnTo>
                    <a:pt x="88240" y="1793052"/>
                  </a:lnTo>
                  <a:close/>
                  <a:moveTo>
                    <a:pt x="3240134" y="1791428"/>
                  </a:moveTo>
                  <a:lnTo>
                    <a:pt x="3208957" y="1788830"/>
                  </a:lnTo>
                  <a:cubicBezTo>
                    <a:pt x="3212204" y="1747584"/>
                    <a:pt x="3213828" y="1705689"/>
                    <a:pt x="3213828" y="1664118"/>
                  </a:cubicBezTo>
                  <a:lnTo>
                    <a:pt x="3213828" y="1660545"/>
                  </a:lnTo>
                  <a:lnTo>
                    <a:pt x="3245331" y="1660545"/>
                  </a:lnTo>
                  <a:lnTo>
                    <a:pt x="3245331" y="1664118"/>
                  </a:lnTo>
                  <a:cubicBezTo>
                    <a:pt x="3245331" y="1706663"/>
                    <a:pt x="3243707" y="1749208"/>
                    <a:pt x="3240134" y="1791428"/>
                  </a:cubicBezTo>
                  <a:close/>
                  <a:moveTo>
                    <a:pt x="119093" y="1541355"/>
                  </a:moveTo>
                  <a:lnTo>
                    <a:pt x="87915" y="1538757"/>
                  </a:lnTo>
                  <a:cubicBezTo>
                    <a:pt x="91163" y="1496537"/>
                    <a:pt x="96359" y="1453992"/>
                    <a:pt x="102855" y="1412421"/>
                  </a:cubicBezTo>
                  <a:lnTo>
                    <a:pt x="133708" y="1417293"/>
                  </a:lnTo>
                  <a:cubicBezTo>
                    <a:pt x="127537" y="1458214"/>
                    <a:pt x="122341" y="1499784"/>
                    <a:pt x="119093" y="1541355"/>
                  </a:cubicBezTo>
                  <a:close/>
                  <a:moveTo>
                    <a:pt x="3208631" y="1536158"/>
                  </a:moveTo>
                  <a:cubicBezTo>
                    <a:pt x="3205384" y="1494913"/>
                    <a:pt x="3200188" y="1453017"/>
                    <a:pt x="3193368" y="1412421"/>
                  </a:cubicBezTo>
                  <a:lnTo>
                    <a:pt x="3224221" y="1407225"/>
                  </a:lnTo>
                  <a:cubicBezTo>
                    <a:pt x="3231041" y="1448795"/>
                    <a:pt x="3236237" y="1491340"/>
                    <a:pt x="3239810" y="1533560"/>
                  </a:cubicBezTo>
                  <a:lnTo>
                    <a:pt x="3208631" y="1536158"/>
                  </a:lnTo>
                  <a:close/>
                  <a:moveTo>
                    <a:pt x="158715" y="1295179"/>
                  </a:moveTo>
                  <a:lnTo>
                    <a:pt x="128187" y="1287709"/>
                  </a:lnTo>
                  <a:cubicBezTo>
                    <a:pt x="138255" y="1246788"/>
                    <a:pt x="149946" y="1205542"/>
                    <a:pt x="163262" y="1165271"/>
                  </a:cubicBezTo>
                  <a:lnTo>
                    <a:pt x="193141" y="1175014"/>
                  </a:lnTo>
                  <a:cubicBezTo>
                    <a:pt x="180150" y="1214636"/>
                    <a:pt x="168458" y="1254908"/>
                    <a:pt x="158715" y="1295179"/>
                  </a:cubicBezTo>
                  <a:close/>
                  <a:moveTo>
                    <a:pt x="3168360" y="1289983"/>
                  </a:moveTo>
                  <a:cubicBezTo>
                    <a:pt x="3158292" y="1249711"/>
                    <a:pt x="3146601" y="1209440"/>
                    <a:pt x="3133285" y="1170143"/>
                  </a:cubicBezTo>
                  <a:lnTo>
                    <a:pt x="3163164" y="1160075"/>
                  </a:lnTo>
                  <a:cubicBezTo>
                    <a:pt x="3176480" y="1200021"/>
                    <a:pt x="3188496" y="1241267"/>
                    <a:pt x="3198889" y="1282188"/>
                  </a:cubicBezTo>
                  <a:lnTo>
                    <a:pt x="3168360" y="1289983"/>
                  </a:lnTo>
                  <a:close/>
                  <a:moveTo>
                    <a:pt x="237309" y="1058422"/>
                  </a:moveTo>
                  <a:lnTo>
                    <a:pt x="208405" y="1046080"/>
                  </a:lnTo>
                  <a:cubicBezTo>
                    <a:pt x="224968" y="1007108"/>
                    <a:pt x="243155" y="968460"/>
                    <a:pt x="262966" y="931112"/>
                  </a:cubicBezTo>
                  <a:lnTo>
                    <a:pt x="290897" y="945726"/>
                  </a:lnTo>
                  <a:cubicBezTo>
                    <a:pt x="271410" y="982425"/>
                    <a:pt x="253548" y="1020424"/>
                    <a:pt x="237309" y="1058422"/>
                  </a:cubicBezTo>
                  <a:close/>
                  <a:moveTo>
                    <a:pt x="3089116" y="1053875"/>
                  </a:moveTo>
                  <a:cubicBezTo>
                    <a:pt x="3072878" y="1015877"/>
                    <a:pt x="3054691" y="977879"/>
                    <a:pt x="3035529" y="941504"/>
                  </a:cubicBezTo>
                  <a:lnTo>
                    <a:pt x="3063135" y="926890"/>
                  </a:lnTo>
                  <a:cubicBezTo>
                    <a:pt x="3082946" y="964238"/>
                    <a:pt x="3101458" y="1002886"/>
                    <a:pt x="3118021" y="1041858"/>
                  </a:cubicBezTo>
                  <a:lnTo>
                    <a:pt x="3089116" y="1053875"/>
                  </a:lnTo>
                  <a:close/>
                  <a:moveTo>
                    <a:pt x="353252" y="837578"/>
                  </a:moveTo>
                  <a:lnTo>
                    <a:pt x="326621" y="820690"/>
                  </a:lnTo>
                  <a:cubicBezTo>
                    <a:pt x="349355" y="784965"/>
                    <a:pt x="373388" y="749565"/>
                    <a:pt x="399045" y="715789"/>
                  </a:cubicBezTo>
                  <a:lnTo>
                    <a:pt x="424052" y="734626"/>
                  </a:lnTo>
                  <a:cubicBezTo>
                    <a:pt x="399045" y="767752"/>
                    <a:pt x="375337" y="802503"/>
                    <a:pt x="353252" y="837578"/>
                  </a:cubicBezTo>
                  <a:close/>
                  <a:moveTo>
                    <a:pt x="2972524" y="833356"/>
                  </a:moveTo>
                  <a:cubicBezTo>
                    <a:pt x="2950440" y="798281"/>
                    <a:pt x="2926406" y="763855"/>
                    <a:pt x="2901399" y="730729"/>
                  </a:cubicBezTo>
                  <a:lnTo>
                    <a:pt x="2926406" y="711892"/>
                  </a:lnTo>
                  <a:cubicBezTo>
                    <a:pt x="2951738" y="745668"/>
                    <a:pt x="2976421" y="780743"/>
                    <a:pt x="2998830" y="816468"/>
                  </a:cubicBezTo>
                  <a:lnTo>
                    <a:pt x="2972524" y="833356"/>
                  </a:lnTo>
                  <a:close/>
                  <a:moveTo>
                    <a:pt x="502971" y="637844"/>
                  </a:moveTo>
                  <a:lnTo>
                    <a:pt x="479588" y="617059"/>
                  </a:lnTo>
                  <a:cubicBezTo>
                    <a:pt x="507518" y="585556"/>
                    <a:pt x="537072" y="554378"/>
                    <a:pt x="567601" y="525149"/>
                  </a:cubicBezTo>
                  <a:lnTo>
                    <a:pt x="589360" y="547883"/>
                  </a:lnTo>
                  <a:cubicBezTo>
                    <a:pt x="559481" y="576463"/>
                    <a:pt x="530252" y="606991"/>
                    <a:pt x="502971" y="637844"/>
                  </a:cubicBezTo>
                  <a:close/>
                  <a:moveTo>
                    <a:pt x="2822480" y="634597"/>
                  </a:moveTo>
                  <a:cubicBezTo>
                    <a:pt x="2794875" y="603743"/>
                    <a:pt x="2765645" y="573540"/>
                    <a:pt x="2735766" y="544635"/>
                  </a:cubicBezTo>
                  <a:lnTo>
                    <a:pt x="2757526" y="521901"/>
                  </a:lnTo>
                  <a:cubicBezTo>
                    <a:pt x="2788054" y="551131"/>
                    <a:pt x="2817933" y="581984"/>
                    <a:pt x="2845864" y="613487"/>
                  </a:cubicBezTo>
                  <a:lnTo>
                    <a:pt x="2822480" y="634597"/>
                  </a:lnTo>
                  <a:close/>
                  <a:moveTo>
                    <a:pt x="682569" y="465067"/>
                  </a:moveTo>
                  <a:lnTo>
                    <a:pt x="662758" y="440709"/>
                  </a:lnTo>
                  <a:cubicBezTo>
                    <a:pt x="695560" y="413753"/>
                    <a:pt x="729661" y="388096"/>
                    <a:pt x="764411" y="364063"/>
                  </a:cubicBezTo>
                  <a:lnTo>
                    <a:pt x="782274" y="389720"/>
                  </a:lnTo>
                  <a:cubicBezTo>
                    <a:pt x="748173" y="413428"/>
                    <a:pt x="714722" y="438760"/>
                    <a:pt x="682569" y="465067"/>
                  </a:cubicBezTo>
                  <a:close/>
                  <a:moveTo>
                    <a:pt x="2642232" y="462144"/>
                  </a:moveTo>
                  <a:cubicBezTo>
                    <a:pt x="2610080" y="435837"/>
                    <a:pt x="2576629" y="410830"/>
                    <a:pt x="2542203" y="387122"/>
                  </a:cubicBezTo>
                  <a:lnTo>
                    <a:pt x="2560066" y="361140"/>
                  </a:lnTo>
                  <a:cubicBezTo>
                    <a:pt x="2594816" y="385173"/>
                    <a:pt x="2629242" y="410830"/>
                    <a:pt x="2662043" y="437461"/>
                  </a:cubicBezTo>
                  <a:lnTo>
                    <a:pt x="2642232" y="462144"/>
                  </a:lnTo>
                  <a:close/>
                  <a:moveTo>
                    <a:pt x="887499" y="322817"/>
                  </a:moveTo>
                  <a:lnTo>
                    <a:pt x="871910" y="295537"/>
                  </a:lnTo>
                  <a:cubicBezTo>
                    <a:pt x="908609" y="274426"/>
                    <a:pt x="946283" y="254291"/>
                    <a:pt x="984605" y="236104"/>
                  </a:cubicBezTo>
                  <a:lnTo>
                    <a:pt x="998246" y="264359"/>
                  </a:lnTo>
                  <a:cubicBezTo>
                    <a:pt x="960248" y="282546"/>
                    <a:pt x="923224" y="302032"/>
                    <a:pt x="887499" y="322817"/>
                  </a:cubicBezTo>
                  <a:close/>
                  <a:moveTo>
                    <a:pt x="2436653" y="320544"/>
                  </a:moveTo>
                  <a:cubicBezTo>
                    <a:pt x="2400604" y="299759"/>
                    <a:pt x="2363580" y="280272"/>
                    <a:pt x="2325906" y="262735"/>
                  </a:cubicBezTo>
                  <a:lnTo>
                    <a:pt x="2339222" y="234480"/>
                  </a:lnTo>
                  <a:cubicBezTo>
                    <a:pt x="2377545" y="252667"/>
                    <a:pt x="2415543" y="272478"/>
                    <a:pt x="2451917" y="293588"/>
                  </a:cubicBezTo>
                  <a:lnTo>
                    <a:pt x="2436653" y="320544"/>
                  </a:lnTo>
                  <a:close/>
                  <a:moveTo>
                    <a:pt x="1112240" y="215643"/>
                  </a:moveTo>
                  <a:lnTo>
                    <a:pt x="1101198" y="186414"/>
                  </a:lnTo>
                  <a:cubicBezTo>
                    <a:pt x="1140495" y="171150"/>
                    <a:pt x="1181092" y="157509"/>
                    <a:pt x="1221688" y="145817"/>
                  </a:cubicBezTo>
                  <a:lnTo>
                    <a:pt x="1230457" y="176021"/>
                  </a:lnTo>
                  <a:cubicBezTo>
                    <a:pt x="1190835" y="187388"/>
                    <a:pt x="1150888" y="200704"/>
                    <a:pt x="1112240" y="215643"/>
                  </a:cubicBezTo>
                  <a:close/>
                  <a:moveTo>
                    <a:pt x="2211263" y="213694"/>
                  </a:moveTo>
                  <a:cubicBezTo>
                    <a:pt x="2172615" y="199080"/>
                    <a:pt x="2132668" y="185764"/>
                    <a:pt x="2092721" y="174397"/>
                  </a:cubicBezTo>
                  <a:lnTo>
                    <a:pt x="2101490" y="144194"/>
                  </a:lnTo>
                  <a:cubicBezTo>
                    <a:pt x="2142086" y="155885"/>
                    <a:pt x="2182683" y="169201"/>
                    <a:pt x="2222305" y="184140"/>
                  </a:cubicBezTo>
                  <a:lnTo>
                    <a:pt x="2211263" y="213694"/>
                  </a:lnTo>
                  <a:close/>
                  <a:moveTo>
                    <a:pt x="1351596" y="146142"/>
                  </a:moveTo>
                  <a:lnTo>
                    <a:pt x="1345425" y="115289"/>
                  </a:lnTo>
                  <a:cubicBezTo>
                    <a:pt x="1386671" y="106845"/>
                    <a:pt x="1429216" y="100025"/>
                    <a:pt x="1471111" y="94829"/>
                  </a:cubicBezTo>
                  <a:lnTo>
                    <a:pt x="1475009" y="126006"/>
                  </a:lnTo>
                  <a:cubicBezTo>
                    <a:pt x="1433763" y="130878"/>
                    <a:pt x="1392192" y="137698"/>
                    <a:pt x="1351596" y="146142"/>
                  </a:cubicBezTo>
                  <a:close/>
                  <a:moveTo>
                    <a:pt x="1971582" y="144843"/>
                  </a:moveTo>
                  <a:cubicBezTo>
                    <a:pt x="1930986" y="136724"/>
                    <a:pt x="1889415" y="129904"/>
                    <a:pt x="1848494" y="125357"/>
                  </a:cubicBezTo>
                  <a:lnTo>
                    <a:pt x="1852067" y="94179"/>
                  </a:lnTo>
                  <a:cubicBezTo>
                    <a:pt x="1893962" y="99051"/>
                    <a:pt x="1936507" y="105871"/>
                    <a:pt x="1977753" y="114315"/>
                  </a:cubicBezTo>
                  <a:lnTo>
                    <a:pt x="1971582" y="144843"/>
                  </a:lnTo>
                  <a:close/>
                  <a:moveTo>
                    <a:pt x="1599071" y="115939"/>
                  </a:moveTo>
                  <a:lnTo>
                    <a:pt x="1597772" y="84436"/>
                  </a:lnTo>
                  <a:cubicBezTo>
                    <a:pt x="1639992" y="82812"/>
                    <a:pt x="1682861" y="82487"/>
                    <a:pt x="1725082" y="84111"/>
                  </a:cubicBezTo>
                  <a:lnTo>
                    <a:pt x="1723782" y="115614"/>
                  </a:lnTo>
                  <a:cubicBezTo>
                    <a:pt x="1682537" y="113990"/>
                    <a:pt x="1640641" y="113990"/>
                    <a:pt x="1599071" y="115939"/>
                  </a:cubicBezTo>
                  <a:close/>
                </a:path>
              </a:pathLst>
            </a:custGeom>
            <a:solidFill>
              <a:srgbClr val="D1D3D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234CC0D-8FFA-452D-9842-065C9C079827}"/>
                </a:ext>
              </a:extLst>
            </p:cNvPr>
            <p:cNvSpPr/>
            <p:nvPr/>
          </p:nvSpPr>
          <p:spPr>
            <a:xfrm>
              <a:off x="11677202" y="9505192"/>
              <a:ext cx="2088405" cy="2088405"/>
            </a:xfrm>
            <a:custGeom>
              <a:avLst/>
              <a:gdLst>
                <a:gd name="connsiteX0" fmla="*/ 1065148 w 1136695"/>
                <a:gd name="connsiteY0" fmla="*/ 574096 h 1136695"/>
                <a:gd name="connsiteX1" fmla="*/ 574096 w 1136695"/>
                <a:gd name="connsiteY1" fmla="*/ 1065148 h 1136695"/>
                <a:gd name="connsiteX2" fmla="*/ 83044 w 1136695"/>
                <a:gd name="connsiteY2" fmla="*/ 574096 h 1136695"/>
                <a:gd name="connsiteX3" fmla="*/ 574096 w 1136695"/>
                <a:gd name="connsiteY3" fmla="*/ 83044 h 1136695"/>
                <a:gd name="connsiteX4" fmla="*/ 1065148 w 1136695"/>
                <a:gd name="connsiteY4" fmla="*/ 574096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695" h="1136695">
                  <a:moveTo>
                    <a:pt x="1065148" y="574096"/>
                  </a:moveTo>
                  <a:cubicBezTo>
                    <a:pt x="1065148" y="845279"/>
                    <a:pt x="845279" y="1065148"/>
                    <a:pt x="574096" y="1065148"/>
                  </a:cubicBezTo>
                  <a:cubicBezTo>
                    <a:pt x="302913" y="1065148"/>
                    <a:pt x="83044" y="845279"/>
                    <a:pt x="83044" y="574096"/>
                  </a:cubicBezTo>
                  <a:cubicBezTo>
                    <a:pt x="83044" y="302913"/>
                    <a:pt x="302913" y="83044"/>
                    <a:pt x="574096" y="83044"/>
                  </a:cubicBezTo>
                  <a:cubicBezTo>
                    <a:pt x="845279" y="83368"/>
                    <a:pt x="1065148" y="302913"/>
                    <a:pt x="1065148" y="574096"/>
                  </a:cubicBezTo>
                  <a:close/>
                </a:path>
              </a:pathLst>
            </a:custGeom>
            <a:solidFill>
              <a:srgbClr val="FFFFFF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6C4527-D976-476F-9477-302659EFF2C9}"/>
                </a:ext>
              </a:extLst>
            </p:cNvPr>
            <p:cNvSpPr/>
            <p:nvPr/>
          </p:nvSpPr>
          <p:spPr>
            <a:xfrm>
              <a:off x="12646639" y="10515203"/>
              <a:ext cx="119337" cy="656355"/>
            </a:xfrm>
            <a:custGeom>
              <a:avLst/>
              <a:gdLst>
                <a:gd name="connsiteX0" fmla="*/ 40271 w 64954"/>
                <a:gd name="connsiteY0" fmla="*/ 24358 h 357247"/>
                <a:gd name="connsiteX1" fmla="*/ 24358 w 64954"/>
                <a:gd name="connsiteY1" fmla="*/ 24358 h 357247"/>
                <a:gd name="connsiteX2" fmla="*/ 24358 w 64954"/>
                <a:gd name="connsiteY2" fmla="*/ 339709 h 357247"/>
                <a:gd name="connsiteX3" fmla="*/ 40271 w 64954"/>
                <a:gd name="connsiteY3" fmla="*/ 339709 h 357247"/>
                <a:gd name="connsiteX4" fmla="*/ 56185 w 64954"/>
                <a:gd name="connsiteY4" fmla="*/ 339709 h 357247"/>
                <a:gd name="connsiteX5" fmla="*/ 56185 w 64954"/>
                <a:gd name="connsiteY5" fmla="*/ 24358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54" h="357247">
                  <a:moveTo>
                    <a:pt x="40271" y="24358"/>
                  </a:moveTo>
                  <a:lnTo>
                    <a:pt x="24358" y="24358"/>
                  </a:lnTo>
                  <a:lnTo>
                    <a:pt x="24358" y="339709"/>
                  </a:lnTo>
                  <a:lnTo>
                    <a:pt x="40271" y="339709"/>
                  </a:lnTo>
                  <a:lnTo>
                    <a:pt x="56185" y="339709"/>
                  </a:lnTo>
                  <a:lnTo>
                    <a:pt x="56185" y="24358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72FE4C-6512-4F42-8654-D3379E2B1890}"/>
                </a:ext>
              </a:extLst>
            </p:cNvPr>
            <p:cNvSpPr/>
            <p:nvPr/>
          </p:nvSpPr>
          <p:spPr>
            <a:xfrm>
              <a:off x="12373951" y="11094586"/>
              <a:ext cx="358012" cy="119337"/>
            </a:xfrm>
            <a:custGeom>
              <a:avLst/>
              <a:gdLst>
                <a:gd name="connsiteX0" fmla="*/ 24358 w 194862"/>
                <a:gd name="connsiteY0" fmla="*/ 24358 h 64954"/>
                <a:gd name="connsiteX1" fmla="*/ 188691 w 194862"/>
                <a:gd name="connsiteY1" fmla="*/ 24358 h 64954"/>
                <a:gd name="connsiteX2" fmla="*/ 188691 w 194862"/>
                <a:gd name="connsiteY2" fmla="*/ 57809 h 64954"/>
                <a:gd name="connsiteX3" fmla="*/ 24358 w 194862"/>
                <a:gd name="connsiteY3" fmla="*/ 57809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62" h="64954">
                  <a:moveTo>
                    <a:pt x="24358" y="24358"/>
                  </a:moveTo>
                  <a:lnTo>
                    <a:pt x="188691" y="24358"/>
                  </a:lnTo>
                  <a:lnTo>
                    <a:pt x="188691" y="57809"/>
                  </a:lnTo>
                  <a:lnTo>
                    <a:pt x="24358" y="57809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07C3F4-CA20-4E05-8F76-4868199821D8}"/>
                </a:ext>
              </a:extLst>
            </p:cNvPr>
            <p:cNvSpPr/>
            <p:nvPr/>
          </p:nvSpPr>
          <p:spPr>
            <a:xfrm>
              <a:off x="12675876" y="11094586"/>
              <a:ext cx="358012" cy="119337"/>
            </a:xfrm>
            <a:custGeom>
              <a:avLst/>
              <a:gdLst>
                <a:gd name="connsiteX0" fmla="*/ 24358 w 194862"/>
                <a:gd name="connsiteY0" fmla="*/ 24358 h 64954"/>
                <a:gd name="connsiteX1" fmla="*/ 188691 w 194862"/>
                <a:gd name="connsiteY1" fmla="*/ 24358 h 64954"/>
                <a:gd name="connsiteX2" fmla="*/ 188691 w 194862"/>
                <a:gd name="connsiteY2" fmla="*/ 57809 h 64954"/>
                <a:gd name="connsiteX3" fmla="*/ 24358 w 194862"/>
                <a:gd name="connsiteY3" fmla="*/ 57809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62" h="64954">
                  <a:moveTo>
                    <a:pt x="24358" y="24358"/>
                  </a:moveTo>
                  <a:lnTo>
                    <a:pt x="188691" y="24358"/>
                  </a:lnTo>
                  <a:lnTo>
                    <a:pt x="188691" y="57809"/>
                  </a:lnTo>
                  <a:lnTo>
                    <a:pt x="24358" y="57809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AAB50C-2260-47B0-9BB0-C005BC2D8637}"/>
                </a:ext>
              </a:extLst>
            </p:cNvPr>
            <p:cNvSpPr/>
            <p:nvPr/>
          </p:nvSpPr>
          <p:spPr>
            <a:xfrm>
              <a:off x="12373953" y="9849299"/>
              <a:ext cx="358012" cy="835361"/>
            </a:xfrm>
            <a:custGeom>
              <a:avLst/>
              <a:gdLst>
                <a:gd name="connsiteX0" fmla="*/ 188691 w 194862"/>
                <a:gd name="connsiteY0" fmla="*/ 441688 h 454678"/>
                <a:gd name="connsiteX1" fmla="*/ 188691 w 194862"/>
                <a:gd name="connsiteY1" fmla="*/ 441688 h 454678"/>
                <a:gd name="connsiteX2" fmla="*/ 24358 w 194862"/>
                <a:gd name="connsiteY2" fmla="*/ 277354 h 454678"/>
                <a:gd name="connsiteX3" fmla="*/ 24358 w 194862"/>
                <a:gd name="connsiteY3" fmla="*/ 24358 h 454678"/>
                <a:gd name="connsiteX4" fmla="*/ 188691 w 194862"/>
                <a:gd name="connsiteY4" fmla="*/ 24358 h 454678"/>
                <a:gd name="connsiteX5" fmla="*/ 188691 w 194862"/>
                <a:gd name="connsiteY5" fmla="*/ 441688 h 454678"/>
                <a:gd name="connsiteX6" fmla="*/ 188691 w 194862"/>
                <a:gd name="connsiteY6" fmla="*/ 441688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62" h="454678">
                  <a:moveTo>
                    <a:pt x="188691" y="441688"/>
                  </a:moveTo>
                  <a:lnTo>
                    <a:pt x="188691" y="441688"/>
                  </a:lnTo>
                  <a:cubicBezTo>
                    <a:pt x="98080" y="441688"/>
                    <a:pt x="24358" y="367965"/>
                    <a:pt x="24358" y="277354"/>
                  </a:cubicBezTo>
                  <a:lnTo>
                    <a:pt x="24358" y="24358"/>
                  </a:lnTo>
                  <a:lnTo>
                    <a:pt x="188691" y="24358"/>
                  </a:lnTo>
                  <a:lnTo>
                    <a:pt x="188691" y="441688"/>
                  </a:lnTo>
                  <a:lnTo>
                    <a:pt x="188691" y="441688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27FC50-F7FE-4DF9-B403-FC2AB9970305}"/>
                </a:ext>
              </a:extLst>
            </p:cNvPr>
            <p:cNvSpPr/>
            <p:nvPr/>
          </p:nvSpPr>
          <p:spPr>
            <a:xfrm>
              <a:off x="12675876" y="9849299"/>
              <a:ext cx="358012" cy="835361"/>
            </a:xfrm>
            <a:custGeom>
              <a:avLst/>
              <a:gdLst>
                <a:gd name="connsiteX0" fmla="*/ 24358 w 194862"/>
                <a:gd name="connsiteY0" fmla="*/ 441688 h 454678"/>
                <a:gd name="connsiteX1" fmla="*/ 188691 w 194862"/>
                <a:gd name="connsiteY1" fmla="*/ 277354 h 454678"/>
                <a:gd name="connsiteX2" fmla="*/ 188691 w 194862"/>
                <a:gd name="connsiteY2" fmla="*/ 24358 h 454678"/>
                <a:gd name="connsiteX3" fmla="*/ 24358 w 194862"/>
                <a:gd name="connsiteY3" fmla="*/ 24358 h 454678"/>
                <a:gd name="connsiteX4" fmla="*/ 24358 w 194862"/>
                <a:gd name="connsiteY4" fmla="*/ 441688 h 454678"/>
                <a:gd name="connsiteX5" fmla="*/ 24358 w 194862"/>
                <a:gd name="connsiteY5" fmla="*/ 441688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862" h="454678">
                  <a:moveTo>
                    <a:pt x="24358" y="441688"/>
                  </a:moveTo>
                  <a:cubicBezTo>
                    <a:pt x="115294" y="441688"/>
                    <a:pt x="188691" y="367965"/>
                    <a:pt x="188691" y="277354"/>
                  </a:cubicBezTo>
                  <a:lnTo>
                    <a:pt x="188691" y="24358"/>
                  </a:lnTo>
                  <a:lnTo>
                    <a:pt x="24358" y="24358"/>
                  </a:lnTo>
                  <a:lnTo>
                    <a:pt x="24358" y="441688"/>
                  </a:lnTo>
                  <a:lnTo>
                    <a:pt x="24358" y="441688"/>
                  </a:ln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BC8501-600B-45D7-902B-AB7B5987AE5E}"/>
                </a:ext>
              </a:extLst>
            </p:cNvPr>
            <p:cNvSpPr/>
            <p:nvPr/>
          </p:nvSpPr>
          <p:spPr>
            <a:xfrm>
              <a:off x="14199814" y="7614110"/>
              <a:ext cx="2446417" cy="2446417"/>
            </a:xfrm>
            <a:custGeom>
              <a:avLst/>
              <a:gdLst>
                <a:gd name="connsiteX0" fmla="*/ 1314020 w 1331557"/>
                <a:gd name="connsiteY0" fmla="*/ 669026 h 1331557"/>
                <a:gd name="connsiteX1" fmla="*/ 669027 w 1331557"/>
                <a:gd name="connsiteY1" fmla="*/ 1314020 h 1331557"/>
                <a:gd name="connsiteX2" fmla="*/ 24358 w 1331557"/>
                <a:gd name="connsiteY2" fmla="*/ 669026 h 1331557"/>
                <a:gd name="connsiteX3" fmla="*/ 669027 w 1331557"/>
                <a:gd name="connsiteY3" fmla="*/ 24358 h 1331557"/>
                <a:gd name="connsiteX4" fmla="*/ 1314020 w 1331557"/>
                <a:gd name="connsiteY4" fmla="*/ 669026 h 133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557" h="1331557">
                  <a:moveTo>
                    <a:pt x="1314020" y="669026"/>
                  </a:moveTo>
                  <a:cubicBezTo>
                    <a:pt x="1314020" y="1025299"/>
                    <a:pt x="1025299" y="1314020"/>
                    <a:pt x="669027" y="1314020"/>
                  </a:cubicBezTo>
                  <a:cubicBezTo>
                    <a:pt x="312754" y="1314020"/>
                    <a:pt x="24358" y="1025299"/>
                    <a:pt x="24358" y="669026"/>
                  </a:cubicBezTo>
                  <a:cubicBezTo>
                    <a:pt x="24358" y="312754"/>
                    <a:pt x="313078" y="24358"/>
                    <a:pt x="669027" y="24358"/>
                  </a:cubicBezTo>
                  <a:cubicBezTo>
                    <a:pt x="1025299" y="24358"/>
                    <a:pt x="1314020" y="313078"/>
                    <a:pt x="1314020" y="6690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DBAFAE9-973C-4678-978D-2B3AE4D9CC03}"/>
                </a:ext>
              </a:extLst>
            </p:cNvPr>
            <p:cNvSpPr/>
            <p:nvPr/>
          </p:nvSpPr>
          <p:spPr>
            <a:xfrm>
              <a:off x="14156256" y="7570552"/>
              <a:ext cx="2506086" cy="2506086"/>
            </a:xfrm>
            <a:custGeom>
              <a:avLst/>
              <a:gdLst>
                <a:gd name="connsiteX0" fmla="*/ 692735 w 1364034"/>
                <a:gd name="connsiteY0" fmla="*/ 1361112 h 1364034"/>
                <a:gd name="connsiteX1" fmla="*/ 24358 w 1364034"/>
                <a:gd name="connsiteY1" fmla="*/ 692735 h 1364034"/>
                <a:gd name="connsiteX2" fmla="*/ 692735 w 1364034"/>
                <a:gd name="connsiteY2" fmla="*/ 24358 h 1364034"/>
                <a:gd name="connsiteX3" fmla="*/ 1361112 w 1364034"/>
                <a:gd name="connsiteY3" fmla="*/ 692735 h 1364034"/>
                <a:gd name="connsiteX4" fmla="*/ 692735 w 1364034"/>
                <a:gd name="connsiteY4" fmla="*/ 1361112 h 1364034"/>
                <a:gd name="connsiteX5" fmla="*/ 692735 w 1364034"/>
                <a:gd name="connsiteY5" fmla="*/ 71450 h 1364034"/>
                <a:gd name="connsiteX6" fmla="*/ 71450 w 1364034"/>
                <a:gd name="connsiteY6" fmla="*/ 692735 h 1364034"/>
                <a:gd name="connsiteX7" fmla="*/ 692735 w 1364034"/>
                <a:gd name="connsiteY7" fmla="*/ 1314020 h 1364034"/>
                <a:gd name="connsiteX8" fmla="*/ 1314020 w 1364034"/>
                <a:gd name="connsiteY8" fmla="*/ 692735 h 1364034"/>
                <a:gd name="connsiteX9" fmla="*/ 692735 w 1364034"/>
                <a:gd name="connsiteY9" fmla="*/ 71450 h 136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4034" h="1364034">
                  <a:moveTo>
                    <a:pt x="692735" y="1361112"/>
                  </a:moveTo>
                  <a:cubicBezTo>
                    <a:pt x="324121" y="1361112"/>
                    <a:pt x="24358" y="1061349"/>
                    <a:pt x="24358" y="692735"/>
                  </a:cubicBezTo>
                  <a:cubicBezTo>
                    <a:pt x="24358" y="324121"/>
                    <a:pt x="324121" y="24358"/>
                    <a:pt x="692735" y="24358"/>
                  </a:cubicBezTo>
                  <a:cubicBezTo>
                    <a:pt x="1061349" y="24358"/>
                    <a:pt x="1361112" y="324121"/>
                    <a:pt x="1361112" y="692735"/>
                  </a:cubicBezTo>
                  <a:cubicBezTo>
                    <a:pt x="1361112" y="1061349"/>
                    <a:pt x="1061349" y="1361112"/>
                    <a:pt x="692735" y="1361112"/>
                  </a:cubicBezTo>
                  <a:close/>
                  <a:moveTo>
                    <a:pt x="692735" y="71450"/>
                  </a:moveTo>
                  <a:cubicBezTo>
                    <a:pt x="350102" y="71450"/>
                    <a:pt x="71450" y="350102"/>
                    <a:pt x="71450" y="692735"/>
                  </a:cubicBezTo>
                  <a:cubicBezTo>
                    <a:pt x="71450" y="1035367"/>
                    <a:pt x="350102" y="1314020"/>
                    <a:pt x="692735" y="1314020"/>
                  </a:cubicBezTo>
                  <a:cubicBezTo>
                    <a:pt x="1035367" y="1314020"/>
                    <a:pt x="1314020" y="1035367"/>
                    <a:pt x="1314020" y="692735"/>
                  </a:cubicBezTo>
                  <a:cubicBezTo>
                    <a:pt x="1314345" y="350427"/>
                    <a:pt x="1035367" y="71450"/>
                    <a:pt x="692735" y="71450"/>
                  </a:cubicBez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90E08E-2244-4AC6-AC23-750B9F8964FB}"/>
                </a:ext>
              </a:extLst>
            </p:cNvPr>
            <p:cNvSpPr/>
            <p:nvPr/>
          </p:nvSpPr>
          <p:spPr>
            <a:xfrm>
              <a:off x="15384238" y="7614110"/>
              <a:ext cx="59669" cy="2446417"/>
            </a:xfrm>
            <a:custGeom>
              <a:avLst/>
              <a:gdLst>
                <a:gd name="connsiteX0" fmla="*/ 24358 w 32477"/>
                <a:gd name="connsiteY0" fmla="*/ 24358 h 1331557"/>
                <a:gd name="connsiteX1" fmla="*/ 24358 w 32477"/>
                <a:gd name="connsiteY1" fmla="*/ 1314020 h 1331557"/>
                <a:gd name="connsiteX2" fmla="*/ 24358 w 32477"/>
                <a:gd name="connsiteY2" fmla="*/ 24358 h 133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331557">
                  <a:moveTo>
                    <a:pt x="24358" y="24358"/>
                  </a:moveTo>
                  <a:lnTo>
                    <a:pt x="24358" y="1314020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D1A03DA-EF9B-46E9-8B86-82A5943CF223}"/>
                </a:ext>
              </a:extLst>
            </p:cNvPr>
            <p:cNvSpPr/>
            <p:nvPr/>
          </p:nvSpPr>
          <p:spPr>
            <a:xfrm>
              <a:off x="15341277" y="7571149"/>
              <a:ext cx="119337" cy="2506086"/>
            </a:xfrm>
            <a:custGeom>
              <a:avLst/>
              <a:gdLst>
                <a:gd name="connsiteX0" fmla="*/ 47741 w 64954"/>
                <a:gd name="connsiteY0" fmla="*/ 1360787 h 1364034"/>
                <a:gd name="connsiteX1" fmla="*/ 24358 w 64954"/>
                <a:gd name="connsiteY1" fmla="*/ 1337404 h 1364034"/>
                <a:gd name="connsiteX2" fmla="*/ 24358 w 64954"/>
                <a:gd name="connsiteY2" fmla="*/ 47741 h 1364034"/>
                <a:gd name="connsiteX3" fmla="*/ 47741 w 64954"/>
                <a:gd name="connsiteY3" fmla="*/ 24358 h 1364034"/>
                <a:gd name="connsiteX4" fmla="*/ 71124 w 64954"/>
                <a:gd name="connsiteY4" fmla="*/ 47741 h 1364034"/>
                <a:gd name="connsiteX5" fmla="*/ 71124 w 64954"/>
                <a:gd name="connsiteY5" fmla="*/ 1337404 h 1364034"/>
                <a:gd name="connsiteX6" fmla="*/ 47741 w 64954"/>
                <a:gd name="connsiteY6" fmla="*/ 1360787 h 136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364034">
                  <a:moveTo>
                    <a:pt x="47741" y="1360787"/>
                  </a:moveTo>
                  <a:cubicBezTo>
                    <a:pt x="34750" y="1360787"/>
                    <a:pt x="24358" y="1350394"/>
                    <a:pt x="24358" y="1337404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cubicBezTo>
                    <a:pt x="60732" y="24358"/>
                    <a:pt x="71124" y="34750"/>
                    <a:pt x="71124" y="47741"/>
                  </a:cubicBezTo>
                  <a:lnTo>
                    <a:pt x="71124" y="1337404"/>
                  </a:lnTo>
                  <a:cubicBezTo>
                    <a:pt x="71449" y="1350394"/>
                    <a:pt x="60732" y="1360787"/>
                    <a:pt x="47741" y="1360787"/>
                  </a:cubicBez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CAB049-D7D4-41ED-9AE0-B117A3926845}"/>
                </a:ext>
              </a:extLst>
            </p:cNvPr>
            <p:cNvSpPr/>
            <p:nvPr/>
          </p:nvSpPr>
          <p:spPr>
            <a:xfrm>
              <a:off x="14199814" y="8798534"/>
              <a:ext cx="2446417" cy="59669"/>
            </a:xfrm>
            <a:custGeom>
              <a:avLst/>
              <a:gdLst>
                <a:gd name="connsiteX0" fmla="*/ 24358 w 1331557"/>
                <a:gd name="connsiteY0" fmla="*/ 24358 h 32477"/>
                <a:gd name="connsiteX1" fmla="*/ 1314020 w 1331557"/>
                <a:gd name="connsiteY1" fmla="*/ 24358 h 32477"/>
                <a:gd name="connsiteX2" fmla="*/ 24358 w 1331557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1557" h="32477">
                  <a:moveTo>
                    <a:pt x="24358" y="24358"/>
                  </a:moveTo>
                  <a:lnTo>
                    <a:pt x="1314020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AC9D715-31FF-4105-BECC-AA57DE2D69A1}"/>
                </a:ext>
              </a:extLst>
            </p:cNvPr>
            <p:cNvSpPr/>
            <p:nvPr/>
          </p:nvSpPr>
          <p:spPr>
            <a:xfrm>
              <a:off x="14156853" y="8756169"/>
              <a:ext cx="2506086" cy="119337"/>
            </a:xfrm>
            <a:custGeom>
              <a:avLst/>
              <a:gdLst>
                <a:gd name="connsiteX0" fmla="*/ 1337403 w 1364034"/>
                <a:gd name="connsiteY0" fmla="*/ 71125 h 64954"/>
                <a:gd name="connsiteX1" fmla="*/ 47741 w 1364034"/>
                <a:gd name="connsiteY1" fmla="*/ 71125 h 64954"/>
                <a:gd name="connsiteX2" fmla="*/ 24358 w 1364034"/>
                <a:gd name="connsiteY2" fmla="*/ 47741 h 64954"/>
                <a:gd name="connsiteX3" fmla="*/ 47741 w 1364034"/>
                <a:gd name="connsiteY3" fmla="*/ 24358 h 64954"/>
                <a:gd name="connsiteX4" fmla="*/ 1337403 w 1364034"/>
                <a:gd name="connsiteY4" fmla="*/ 24358 h 64954"/>
                <a:gd name="connsiteX5" fmla="*/ 1360787 w 1364034"/>
                <a:gd name="connsiteY5" fmla="*/ 47741 h 64954"/>
                <a:gd name="connsiteX6" fmla="*/ 1337403 w 1364034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4034" h="64954">
                  <a:moveTo>
                    <a:pt x="1337403" y="71125"/>
                  </a:moveTo>
                  <a:lnTo>
                    <a:pt x="47741" y="71125"/>
                  </a:lnTo>
                  <a:cubicBezTo>
                    <a:pt x="34750" y="71125"/>
                    <a:pt x="24358" y="60732"/>
                    <a:pt x="24358" y="47741"/>
                  </a:cubicBezTo>
                  <a:cubicBezTo>
                    <a:pt x="24358" y="34750"/>
                    <a:pt x="34750" y="24358"/>
                    <a:pt x="47741" y="24358"/>
                  </a:cubicBezTo>
                  <a:lnTo>
                    <a:pt x="1337403" y="24358"/>
                  </a:lnTo>
                  <a:cubicBezTo>
                    <a:pt x="1350394" y="24358"/>
                    <a:pt x="1360787" y="34750"/>
                    <a:pt x="1360787" y="47741"/>
                  </a:cubicBezTo>
                  <a:cubicBezTo>
                    <a:pt x="1360787" y="60407"/>
                    <a:pt x="1350394" y="71125"/>
                    <a:pt x="1337403" y="71125"/>
                  </a:cubicBez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E36C2F-D3D7-470E-A605-1B5001B6F71F}"/>
                </a:ext>
              </a:extLst>
            </p:cNvPr>
            <p:cNvSpPr/>
            <p:nvPr/>
          </p:nvSpPr>
          <p:spPr>
            <a:xfrm>
              <a:off x="14676598" y="7570552"/>
              <a:ext cx="596687" cy="2506086"/>
            </a:xfrm>
            <a:custGeom>
              <a:avLst/>
              <a:gdLst>
                <a:gd name="connsiteX0" fmla="*/ 308191 w 324770"/>
                <a:gd name="connsiteY0" fmla="*/ 1353642 h 1364034"/>
                <a:gd name="connsiteX1" fmla="*/ 290329 w 324770"/>
                <a:gd name="connsiteY1" fmla="*/ 1345198 h 1364034"/>
                <a:gd name="connsiteX2" fmla="*/ 37982 w 324770"/>
                <a:gd name="connsiteY2" fmla="*/ 841480 h 1364034"/>
                <a:gd name="connsiteX3" fmla="*/ 66237 w 324770"/>
                <a:gd name="connsiteY3" fmla="*/ 421877 h 1364034"/>
                <a:gd name="connsiteX4" fmla="*/ 291628 w 324770"/>
                <a:gd name="connsiteY4" fmla="*/ 31178 h 1364034"/>
                <a:gd name="connsiteX5" fmla="*/ 324754 w 324770"/>
                <a:gd name="connsiteY5" fmla="*/ 31178 h 1364034"/>
                <a:gd name="connsiteX6" fmla="*/ 324754 w 324770"/>
                <a:gd name="connsiteY6" fmla="*/ 64305 h 1364034"/>
                <a:gd name="connsiteX7" fmla="*/ 110406 w 324770"/>
                <a:gd name="connsiteY7" fmla="*/ 437790 h 1364034"/>
                <a:gd name="connsiteX8" fmla="*/ 84424 w 324770"/>
                <a:gd name="connsiteY8" fmla="*/ 834335 h 1364034"/>
                <a:gd name="connsiteX9" fmla="*/ 326053 w 324770"/>
                <a:gd name="connsiteY9" fmla="*/ 1314995 h 1364034"/>
                <a:gd name="connsiteX10" fmla="*/ 323130 w 324770"/>
                <a:gd name="connsiteY10" fmla="*/ 1348121 h 1364034"/>
                <a:gd name="connsiteX11" fmla="*/ 308191 w 324770"/>
                <a:gd name="connsiteY11" fmla="*/ 1353642 h 136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770" h="1364034">
                  <a:moveTo>
                    <a:pt x="308191" y="1353642"/>
                  </a:moveTo>
                  <a:cubicBezTo>
                    <a:pt x="301371" y="1353642"/>
                    <a:pt x="294875" y="1350719"/>
                    <a:pt x="290329" y="1345198"/>
                  </a:cubicBezTo>
                  <a:cubicBezTo>
                    <a:pt x="153925" y="1183787"/>
                    <a:pt x="69160" y="1014257"/>
                    <a:pt x="37982" y="841480"/>
                  </a:cubicBezTo>
                  <a:cubicBezTo>
                    <a:pt x="12975" y="702478"/>
                    <a:pt x="22393" y="561528"/>
                    <a:pt x="66237" y="421877"/>
                  </a:cubicBezTo>
                  <a:cubicBezTo>
                    <a:pt x="140285" y="185119"/>
                    <a:pt x="285457" y="37349"/>
                    <a:pt x="291628" y="31178"/>
                  </a:cubicBezTo>
                  <a:cubicBezTo>
                    <a:pt x="300721" y="22084"/>
                    <a:pt x="315660" y="22084"/>
                    <a:pt x="324754" y="31178"/>
                  </a:cubicBezTo>
                  <a:cubicBezTo>
                    <a:pt x="333848" y="40272"/>
                    <a:pt x="333848" y="55211"/>
                    <a:pt x="324754" y="64305"/>
                  </a:cubicBezTo>
                  <a:cubicBezTo>
                    <a:pt x="322805" y="66253"/>
                    <a:pt x="180556" y="211750"/>
                    <a:pt x="110406" y="437790"/>
                  </a:cubicBezTo>
                  <a:cubicBezTo>
                    <a:pt x="69485" y="569647"/>
                    <a:pt x="60716" y="703127"/>
                    <a:pt x="84424" y="834335"/>
                  </a:cubicBezTo>
                  <a:cubicBezTo>
                    <a:pt x="114303" y="998668"/>
                    <a:pt x="195496" y="1160404"/>
                    <a:pt x="326053" y="1314995"/>
                  </a:cubicBezTo>
                  <a:cubicBezTo>
                    <a:pt x="334497" y="1325062"/>
                    <a:pt x="333198" y="1339677"/>
                    <a:pt x="323130" y="1348121"/>
                  </a:cubicBezTo>
                  <a:cubicBezTo>
                    <a:pt x="318908" y="1352018"/>
                    <a:pt x="313387" y="1353642"/>
                    <a:pt x="308191" y="1353642"/>
                  </a:cubicBez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46C430E-A332-4DC4-B875-CBACB8B887F7}"/>
                </a:ext>
              </a:extLst>
            </p:cNvPr>
            <p:cNvSpPr/>
            <p:nvPr/>
          </p:nvSpPr>
          <p:spPr>
            <a:xfrm>
              <a:off x="15542957" y="7570552"/>
              <a:ext cx="596687" cy="2506086"/>
            </a:xfrm>
            <a:custGeom>
              <a:avLst/>
              <a:gdLst>
                <a:gd name="connsiteX0" fmla="*/ 48066 w 324770"/>
                <a:gd name="connsiteY0" fmla="*/ 1353642 h 1364034"/>
                <a:gd name="connsiteX1" fmla="*/ 32802 w 324770"/>
                <a:gd name="connsiteY1" fmla="*/ 1348121 h 1364034"/>
                <a:gd name="connsiteX2" fmla="*/ 29879 w 324770"/>
                <a:gd name="connsiteY2" fmla="*/ 1314995 h 1364034"/>
                <a:gd name="connsiteX3" fmla="*/ 271508 w 324770"/>
                <a:gd name="connsiteY3" fmla="*/ 834335 h 1364034"/>
                <a:gd name="connsiteX4" fmla="*/ 245526 w 324770"/>
                <a:gd name="connsiteY4" fmla="*/ 437790 h 1364034"/>
                <a:gd name="connsiteX5" fmla="*/ 31178 w 324770"/>
                <a:gd name="connsiteY5" fmla="*/ 64305 h 1364034"/>
                <a:gd name="connsiteX6" fmla="*/ 31178 w 324770"/>
                <a:gd name="connsiteY6" fmla="*/ 31178 h 1364034"/>
                <a:gd name="connsiteX7" fmla="*/ 64305 w 324770"/>
                <a:gd name="connsiteY7" fmla="*/ 31178 h 1364034"/>
                <a:gd name="connsiteX8" fmla="*/ 289695 w 324770"/>
                <a:gd name="connsiteY8" fmla="*/ 421877 h 1364034"/>
                <a:gd name="connsiteX9" fmla="*/ 317950 w 324770"/>
                <a:gd name="connsiteY9" fmla="*/ 841480 h 1364034"/>
                <a:gd name="connsiteX10" fmla="*/ 65603 w 324770"/>
                <a:gd name="connsiteY10" fmla="*/ 1345198 h 1364034"/>
                <a:gd name="connsiteX11" fmla="*/ 48066 w 324770"/>
                <a:gd name="connsiteY11" fmla="*/ 1353642 h 136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770" h="1364034">
                  <a:moveTo>
                    <a:pt x="48066" y="1353642"/>
                  </a:moveTo>
                  <a:cubicBezTo>
                    <a:pt x="42870" y="1353642"/>
                    <a:pt x="37349" y="1351694"/>
                    <a:pt x="32802" y="1348121"/>
                  </a:cubicBezTo>
                  <a:cubicBezTo>
                    <a:pt x="22734" y="1339677"/>
                    <a:pt x="21759" y="1325062"/>
                    <a:pt x="29879" y="1314995"/>
                  </a:cubicBezTo>
                  <a:cubicBezTo>
                    <a:pt x="160436" y="1160404"/>
                    <a:pt x="241629" y="998668"/>
                    <a:pt x="271508" y="834335"/>
                  </a:cubicBezTo>
                  <a:cubicBezTo>
                    <a:pt x="295216" y="703127"/>
                    <a:pt x="286447" y="569972"/>
                    <a:pt x="245526" y="437790"/>
                  </a:cubicBezTo>
                  <a:cubicBezTo>
                    <a:pt x="175376" y="211425"/>
                    <a:pt x="32477" y="65928"/>
                    <a:pt x="31178" y="64305"/>
                  </a:cubicBezTo>
                  <a:cubicBezTo>
                    <a:pt x="22084" y="55211"/>
                    <a:pt x="22084" y="40272"/>
                    <a:pt x="31178" y="31178"/>
                  </a:cubicBezTo>
                  <a:cubicBezTo>
                    <a:pt x="40271" y="22084"/>
                    <a:pt x="55211" y="22084"/>
                    <a:pt x="64305" y="31178"/>
                  </a:cubicBezTo>
                  <a:cubicBezTo>
                    <a:pt x="70475" y="37349"/>
                    <a:pt x="215647" y="185119"/>
                    <a:pt x="289695" y="421877"/>
                  </a:cubicBezTo>
                  <a:cubicBezTo>
                    <a:pt x="333214" y="561203"/>
                    <a:pt x="342957" y="702478"/>
                    <a:pt x="317950" y="841480"/>
                  </a:cubicBezTo>
                  <a:cubicBezTo>
                    <a:pt x="286772" y="1014582"/>
                    <a:pt x="202007" y="1184112"/>
                    <a:pt x="65603" y="1345198"/>
                  </a:cubicBezTo>
                  <a:cubicBezTo>
                    <a:pt x="61381" y="1351044"/>
                    <a:pt x="54886" y="1353642"/>
                    <a:pt x="48066" y="1353642"/>
                  </a:cubicBez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60A36A-3CFD-44B9-91BD-3D7E92BBBA35}"/>
                </a:ext>
              </a:extLst>
            </p:cNvPr>
            <p:cNvSpPr/>
            <p:nvPr/>
          </p:nvSpPr>
          <p:spPr>
            <a:xfrm>
              <a:off x="14456999" y="7961580"/>
              <a:ext cx="1909397" cy="358012"/>
            </a:xfrm>
            <a:custGeom>
              <a:avLst/>
              <a:gdLst>
                <a:gd name="connsiteX0" fmla="*/ 549180 w 1039264"/>
                <a:gd name="connsiteY0" fmla="*/ 192481 h 194862"/>
                <a:gd name="connsiteX1" fmla="*/ 346198 w 1039264"/>
                <a:gd name="connsiteY1" fmla="*/ 173320 h 194862"/>
                <a:gd name="connsiteX2" fmla="*/ 36367 w 1039264"/>
                <a:gd name="connsiteY2" fmla="*/ 68744 h 194862"/>
                <a:gd name="connsiteX3" fmla="*/ 27274 w 1039264"/>
                <a:gd name="connsiteY3" fmla="*/ 36592 h 194862"/>
                <a:gd name="connsiteX4" fmla="*/ 59426 w 1039264"/>
                <a:gd name="connsiteY4" fmla="*/ 27498 h 194862"/>
                <a:gd name="connsiteX5" fmla="*/ 356591 w 1039264"/>
                <a:gd name="connsiteY5" fmla="*/ 127202 h 194862"/>
                <a:gd name="connsiteX6" fmla="*/ 657328 w 1039264"/>
                <a:gd name="connsiteY6" fmla="*/ 139219 h 194862"/>
                <a:gd name="connsiteX7" fmla="*/ 998337 w 1039264"/>
                <a:gd name="connsiteY7" fmla="*/ 27498 h 194862"/>
                <a:gd name="connsiteX8" fmla="*/ 1030489 w 1039264"/>
                <a:gd name="connsiteY8" fmla="*/ 36267 h 194862"/>
                <a:gd name="connsiteX9" fmla="*/ 1021720 w 1039264"/>
                <a:gd name="connsiteY9" fmla="*/ 68419 h 194862"/>
                <a:gd name="connsiteX10" fmla="*/ 661550 w 1039264"/>
                <a:gd name="connsiteY10" fmla="*/ 186311 h 194862"/>
                <a:gd name="connsiteX11" fmla="*/ 549180 w 1039264"/>
                <a:gd name="connsiteY11" fmla="*/ 19248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9264" h="194862">
                  <a:moveTo>
                    <a:pt x="549180" y="192481"/>
                  </a:moveTo>
                  <a:cubicBezTo>
                    <a:pt x="482602" y="192481"/>
                    <a:pt x="414725" y="185986"/>
                    <a:pt x="346198" y="173320"/>
                  </a:cubicBezTo>
                  <a:cubicBezTo>
                    <a:pt x="163352" y="138894"/>
                    <a:pt x="41564" y="71342"/>
                    <a:pt x="36367" y="68744"/>
                  </a:cubicBezTo>
                  <a:cubicBezTo>
                    <a:pt x="25001" y="62248"/>
                    <a:pt x="21103" y="47959"/>
                    <a:pt x="27274" y="36592"/>
                  </a:cubicBezTo>
                  <a:cubicBezTo>
                    <a:pt x="33769" y="25225"/>
                    <a:pt x="48059" y="21328"/>
                    <a:pt x="59426" y="27498"/>
                  </a:cubicBezTo>
                  <a:cubicBezTo>
                    <a:pt x="61375" y="28472"/>
                    <a:pt x="181540" y="94725"/>
                    <a:pt x="356591" y="127202"/>
                  </a:cubicBezTo>
                  <a:cubicBezTo>
                    <a:pt x="459218" y="146364"/>
                    <a:pt x="560546" y="150261"/>
                    <a:pt x="657328" y="139219"/>
                  </a:cubicBezTo>
                  <a:cubicBezTo>
                    <a:pt x="778143" y="125254"/>
                    <a:pt x="893111" y="87905"/>
                    <a:pt x="998337" y="27498"/>
                  </a:cubicBezTo>
                  <a:cubicBezTo>
                    <a:pt x="1009703" y="21003"/>
                    <a:pt x="1023993" y="24900"/>
                    <a:pt x="1030489" y="36267"/>
                  </a:cubicBezTo>
                  <a:cubicBezTo>
                    <a:pt x="1036984" y="47634"/>
                    <a:pt x="1033087" y="61924"/>
                    <a:pt x="1021720" y="68419"/>
                  </a:cubicBezTo>
                  <a:cubicBezTo>
                    <a:pt x="910324" y="132074"/>
                    <a:pt x="789185" y="171696"/>
                    <a:pt x="661550" y="186311"/>
                  </a:cubicBezTo>
                  <a:cubicBezTo>
                    <a:pt x="624851" y="190208"/>
                    <a:pt x="587178" y="192481"/>
                    <a:pt x="549180" y="192481"/>
                  </a:cubicBez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4A8360-C2B6-44DD-822E-E7CBB5147ACA}"/>
                </a:ext>
              </a:extLst>
            </p:cNvPr>
            <p:cNvSpPr/>
            <p:nvPr/>
          </p:nvSpPr>
          <p:spPr>
            <a:xfrm>
              <a:off x="14457780" y="9338218"/>
              <a:ext cx="1909397" cy="358012"/>
            </a:xfrm>
            <a:custGeom>
              <a:avLst/>
              <a:gdLst>
                <a:gd name="connsiteX0" fmla="*/ 1009928 w 1039264"/>
                <a:gd name="connsiteY0" fmla="*/ 192437 h 194862"/>
                <a:gd name="connsiteX1" fmla="*/ 998561 w 1039264"/>
                <a:gd name="connsiteY1" fmla="*/ 189515 h 194862"/>
                <a:gd name="connsiteX2" fmla="*/ 998561 w 1039264"/>
                <a:gd name="connsiteY2" fmla="*/ 189515 h 194862"/>
                <a:gd name="connsiteX3" fmla="*/ 701396 w 1039264"/>
                <a:gd name="connsiteY3" fmla="*/ 89810 h 194862"/>
                <a:gd name="connsiteX4" fmla="*/ 400659 w 1039264"/>
                <a:gd name="connsiteY4" fmla="*/ 77794 h 194862"/>
                <a:gd name="connsiteX5" fmla="*/ 59650 w 1039264"/>
                <a:gd name="connsiteY5" fmla="*/ 189515 h 194862"/>
                <a:gd name="connsiteX6" fmla="*/ 27498 w 1039264"/>
                <a:gd name="connsiteY6" fmla="*/ 180746 h 194862"/>
                <a:gd name="connsiteX7" fmla="*/ 36267 w 1039264"/>
                <a:gd name="connsiteY7" fmla="*/ 148593 h 194862"/>
                <a:gd name="connsiteX8" fmla="*/ 396437 w 1039264"/>
                <a:gd name="connsiteY8" fmla="*/ 30702 h 194862"/>
                <a:gd name="connsiteX9" fmla="*/ 711789 w 1039264"/>
                <a:gd name="connsiteY9" fmla="*/ 43693 h 194862"/>
                <a:gd name="connsiteX10" fmla="*/ 1021620 w 1039264"/>
                <a:gd name="connsiteY10" fmla="*/ 148269 h 194862"/>
                <a:gd name="connsiteX11" fmla="*/ 1030713 w 1039264"/>
                <a:gd name="connsiteY11" fmla="*/ 180421 h 194862"/>
                <a:gd name="connsiteX12" fmla="*/ 1009928 w 1039264"/>
                <a:gd name="connsiteY12" fmla="*/ 192437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264" h="194862">
                  <a:moveTo>
                    <a:pt x="1009928" y="192437"/>
                  </a:moveTo>
                  <a:cubicBezTo>
                    <a:pt x="1006031" y="192437"/>
                    <a:pt x="1002133" y="191463"/>
                    <a:pt x="998561" y="189515"/>
                  </a:cubicBezTo>
                  <a:lnTo>
                    <a:pt x="998561" y="189515"/>
                  </a:lnTo>
                  <a:cubicBezTo>
                    <a:pt x="997262" y="188865"/>
                    <a:pt x="877097" y="122287"/>
                    <a:pt x="701396" y="89810"/>
                  </a:cubicBezTo>
                  <a:cubicBezTo>
                    <a:pt x="598769" y="70649"/>
                    <a:pt x="497441" y="66751"/>
                    <a:pt x="400659" y="77794"/>
                  </a:cubicBezTo>
                  <a:cubicBezTo>
                    <a:pt x="279845" y="91758"/>
                    <a:pt x="164876" y="129107"/>
                    <a:pt x="59650" y="189515"/>
                  </a:cubicBezTo>
                  <a:cubicBezTo>
                    <a:pt x="48283" y="196010"/>
                    <a:pt x="33993" y="192113"/>
                    <a:pt x="27498" y="180746"/>
                  </a:cubicBezTo>
                  <a:cubicBezTo>
                    <a:pt x="21003" y="169378"/>
                    <a:pt x="24900" y="155089"/>
                    <a:pt x="36267" y="148593"/>
                  </a:cubicBezTo>
                  <a:cubicBezTo>
                    <a:pt x="147663" y="84939"/>
                    <a:pt x="268802" y="45317"/>
                    <a:pt x="396437" y="30702"/>
                  </a:cubicBezTo>
                  <a:cubicBezTo>
                    <a:pt x="498415" y="19010"/>
                    <a:pt x="604615" y="23557"/>
                    <a:pt x="711789" y="43693"/>
                  </a:cubicBezTo>
                  <a:cubicBezTo>
                    <a:pt x="894634" y="78118"/>
                    <a:pt x="1016423" y="145670"/>
                    <a:pt x="1021620" y="148269"/>
                  </a:cubicBezTo>
                  <a:cubicBezTo>
                    <a:pt x="1032987" y="154764"/>
                    <a:pt x="1036884" y="169054"/>
                    <a:pt x="1030713" y="180421"/>
                  </a:cubicBezTo>
                  <a:cubicBezTo>
                    <a:pt x="1026166" y="188215"/>
                    <a:pt x="1018047" y="192437"/>
                    <a:pt x="1009928" y="192437"/>
                  </a:cubicBez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EF36D3F-8B5B-4B40-8C29-C51DEF60A018}"/>
                </a:ext>
              </a:extLst>
            </p:cNvPr>
            <p:cNvSpPr/>
            <p:nvPr/>
          </p:nvSpPr>
          <p:spPr>
            <a:xfrm>
              <a:off x="15779840" y="7285336"/>
              <a:ext cx="1193373" cy="1491717"/>
            </a:xfrm>
            <a:custGeom>
              <a:avLst/>
              <a:gdLst>
                <a:gd name="connsiteX0" fmla="*/ 451755 w 649540"/>
                <a:gd name="connsiteY0" fmla="*/ 24358 h 811925"/>
                <a:gd name="connsiteX1" fmla="*/ 451755 w 649540"/>
                <a:gd name="connsiteY1" fmla="*/ 435517 h 811925"/>
                <a:gd name="connsiteX2" fmla="*/ 639148 w 649540"/>
                <a:gd name="connsiteY2" fmla="*/ 435517 h 811925"/>
                <a:gd name="connsiteX3" fmla="*/ 322497 w 649540"/>
                <a:gd name="connsiteY3" fmla="*/ 804780 h 811925"/>
                <a:gd name="connsiteX4" fmla="*/ 24358 w 649540"/>
                <a:gd name="connsiteY4" fmla="*/ 435517 h 811925"/>
                <a:gd name="connsiteX5" fmla="*/ 211750 w 649540"/>
                <a:gd name="connsiteY5" fmla="*/ 435517 h 811925"/>
                <a:gd name="connsiteX6" fmla="*/ 211750 w 649540"/>
                <a:gd name="connsiteY6" fmla="*/ 24358 h 81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0" h="811925">
                  <a:moveTo>
                    <a:pt x="451755" y="24358"/>
                  </a:moveTo>
                  <a:lnTo>
                    <a:pt x="451755" y="435517"/>
                  </a:lnTo>
                  <a:lnTo>
                    <a:pt x="639148" y="435517"/>
                  </a:lnTo>
                  <a:lnTo>
                    <a:pt x="322497" y="804780"/>
                  </a:lnTo>
                  <a:lnTo>
                    <a:pt x="24358" y="435517"/>
                  </a:lnTo>
                  <a:lnTo>
                    <a:pt x="211750" y="435517"/>
                  </a:lnTo>
                  <a:lnTo>
                    <a:pt x="211750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01C41D-73E4-4166-9B0D-E39D0B083226}"/>
                </a:ext>
              </a:extLst>
            </p:cNvPr>
            <p:cNvSpPr/>
            <p:nvPr/>
          </p:nvSpPr>
          <p:spPr>
            <a:xfrm>
              <a:off x="15736929" y="7242376"/>
              <a:ext cx="1253042" cy="1551385"/>
            </a:xfrm>
            <a:custGeom>
              <a:avLst/>
              <a:gdLst>
                <a:gd name="connsiteX0" fmla="*/ 345854 w 682017"/>
                <a:gd name="connsiteY0" fmla="*/ 851547 h 844402"/>
                <a:gd name="connsiteX1" fmla="*/ 345528 w 682017"/>
                <a:gd name="connsiteY1" fmla="*/ 851547 h 844402"/>
                <a:gd name="connsiteX2" fmla="*/ 327667 w 682017"/>
                <a:gd name="connsiteY2" fmla="*/ 842779 h 844402"/>
                <a:gd name="connsiteX3" fmla="*/ 29527 w 682017"/>
                <a:gd name="connsiteY3" fmla="*/ 473840 h 844402"/>
                <a:gd name="connsiteX4" fmla="*/ 26604 w 682017"/>
                <a:gd name="connsiteY4" fmla="*/ 448833 h 844402"/>
                <a:gd name="connsiteX5" fmla="*/ 47714 w 682017"/>
                <a:gd name="connsiteY5" fmla="*/ 435517 h 844402"/>
                <a:gd name="connsiteX6" fmla="*/ 211399 w 682017"/>
                <a:gd name="connsiteY6" fmla="*/ 435517 h 844402"/>
                <a:gd name="connsiteX7" fmla="*/ 211399 w 682017"/>
                <a:gd name="connsiteY7" fmla="*/ 47741 h 844402"/>
                <a:gd name="connsiteX8" fmla="*/ 234782 w 682017"/>
                <a:gd name="connsiteY8" fmla="*/ 24358 h 844402"/>
                <a:gd name="connsiteX9" fmla="*/ 474787 w 682017"/>
                <a:gd name="connsiteY9" fmla="*/ 24358 h 844402"/>
                <a:gd name="connsiteX10" fmla="*/ 498171 w 682017"/>
                <a:gd name="connsiteY10" fmla="*/ 47741 h 844402"/>
                <a:gd name="connsiteX11" fmla="*/ 498171 w 682017"/>
                <a:gd name="connsiteY11" fmla="*/ 435517 h 844402"/>
                <a:gd name="connsiteX12" fmla="*/ 661855 w 682017"/>
                <a:gd name="connsiteY12" fmla="*/ 435517 h 844402"/>
                <a:gd name="connsiteX13" fmla="*/ 683290 w 682017"/>
                <a:gd name="connsiteY13" fmla="*/ 449157 h 844402"/>
                <a:gd name="connsiteX14" fmla="*/ 679717 w 682017"/>
                <a:gd name="connsiteY14" fmla="*/ 474165 h 844402"/>
                <a:gd name="connsiteX15" fmla="*/ 363066 w 682017"/>
                <a:gd name="connsiteY15" fmla="*/ 843104 h 844402"/>
                <a:gd name="connsiteX16" fmla="*/ 345854 w 682017"/>
                <a:gd name="connsiteY16" fmla="*/ 851547 h 844402"/>
                <a:gd name="connsiteX17" fmla="*/ 96755 w 682017"/>
                <a:gd name="connsiteY17" fmla="*/ 482608 h 844402"/>
                <a:gd name="connsiteX18" fmla="*/ 346178 w 682017"/>
                <a:gd name="connsiteY18" fmla="*/ 791465 h 844402"/>
                <a:gd name="connsiteX19" fmla="*/ 611191 w 682017"/>
                <a:gd name="connsiteY19" fmla="*/ 482608 h 844402"/>
                <a:gd name="connsiteX20" fmla="*/ 475112 w 682017"/>
                <a:gd name="connsiteY20" fmla="*/ 482608 h 844402"/>
                <a:gd name="connsiteX21" fmla="*/ 451728 w 682017"/>
                <a:gd name="connsiteY21" fmla="*/ 459225 h 844402"/>
                <a:gd name="connsiteX22" fmla="*/ 451728 w 682017"/>
                <a:gd name="connsiteY22" fmla="*/ 71450 h 844402"/>
                <a:gd name="connsiteX23" fmla="*/ 258815 w 682017"/>
                <a:gd name="connsiteY23" fmla="*/ 71450 h 844402"/>
                <a:gd name="connsiteX24" fmla="*/ 258815 w 682017"/>
                <a:gd name="connsiteY24" fmla="*/ 459225 h 844402"/>
                <a:gd name="connsiteX25" fmla="*/ 235431 w 682017"/>
                <a:gd name="connsiteY25" fmla="*/ 482608 h 844402"/>
                <a:gd name="connsiteX26" fmla="*/ 96755 w 682017"/>
                <a:gd name="connsiteY26" fmla="*/ 482608 h 8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2017" h="844402">
                  <a:moveTo>
                    <a:pt x="345854" y="851547"/>
                  </a:moveTo>
                  <a:cubicBezTo>
                    <a:pt x="345854" y="851547"/>
                    <a:pt x="345528" y="851547"/>
                    <a:pt x="345528" y="851547"/>
                  </a:cubicBezTo>
                  <a:cubicBezTo>
                    <a:pt x="338383" y="851547"/>
                    <a:pt x="331888" y="848300"/>
                    <a:pt x="327667" y="842779"/>
                  </a:cubicBezTo>
                  <a:lnTo>
                    <a:pt x="29527" y="473840"/>
                  </a:lnTo>
                  <a:cubicBezTo>
                    <a:pt x="24006" y="466695"/>
                    <a:pt x="22707" y="456952"/>
                    <a:pt x="26604" y="448833"/>
                  </a:cubicBezTo>
                  <a:cubicBezTo>
                    <a:pt x="30502" y="440713"/>
                    <a:pt x="38945" y="435517"/>
                    <a:pt x="47714" y="435517"/>
                  </a:cubicBezTo>
                  <a:lnTo>
                    <a:pt x="211399" y="435517"/>
                  </a:lnTo>
                  <a:lnTo>
                    <a:pt x="211399" y="47741"/>
                  </a:lnTo>
                  <a:cubicBezTo>
                    <a:pt x="211399" y="34751"/>
                    <a:pt x="221791" y="24358"/>
                    <a:pt x="234782" y="24358"/>
                  </a:cubicBezTo>
                  <a:lnTo>
                    <a:pt x="474787" y="24358"/>
                  </a:lnTo>
                  <a:cubicBezTo>
                    <a:pt x="487778" y="24358"/>
                    <a:pt x="498171" y="34751"/>
                    <a:pt x="498171" y="47741"/>
                  </a:cubicBezTo>
                  <a:lnTo>
                    <a:pt x="498171" y="435517"/>
                  </a:lnTo>
                  <a:lnTo>
                    <a:pt x="661855" y="435517"/>
                  </a:lnTo>
                  <a:cubicBezTo>
                    <a:pt x="670948" y="435517"/>
                    <a:pt x="679392" y="441038"/>
                    <a:pt x="683290" y="449157"/>
                  </a:cubicBezTo>
                  <a:cubicBezTo>
                    <a:pt x="687187" y="457601"/>
                    <a:pt x="685888" y="467344"/>
                    <a:pt x="679717" y="474165"/>
                  </a:cubicBezTo>
                  <a:lnTo>
                    <a:pt x="363066" y="843104"/>
                  </a:lnTo>
                  <a:cubicBezTo>
                    <a:pt x="359169" y="848625"/>
                    <a:pt x="352673" y="851547"/>
                    <a:pt x="345854" y="851547"/>
                  </a:cubicBezTo>
                  <a:close/>
                  <a:moveTo>
                    <a:pt x="96755" y="482608"/>
                  </a:moveTo>
                  <a:lnTo>
                    <a:pt x="346178" y="791465"/>
                  </a:lnTo>
                  <a:lnTo>
                    <a:pt x="611191" y="482608"/>
                  </a:lnTo>
                  <a:lnTo>
                    <a:pt x="475112" y="482608"/>
                  </a:lnTo>
                  <a:cubicBezTo>
                    <a:pt x="462121" y="482608"/>
                    <a:pt x="451728" y="472216"/>
                    <a:pt x="451728" y="459225"/>
                  </a:cubicBezTo>
                  <a:lnTo>
                    <a:pt x="451728" y="71450"/>
                  </a:lnTo>
                  <a:lnTo>
                    <a:pt x="258815" y="71450"/>
                  </a:lnTo>
                  <a:lnTo>
                    <a:pt x="258815" y="459225"/>
                  </a:lnTo>
                  <a:cubicBezTo>
                    <a:pt x="258815" y="472216"/>
                    <a:pt x="248423" y="482608"/>
                    <a:pt x="235431" y="482608"/>
                  </a:cubicBezTo>
                  <a:lnTo>
                    <a:pt x="96755" y="482608"/>
                  </a:ln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9F5C2A-F172-4842-A8E7-225F5A2612B0}"/>
                </a:ext>
              </a:extLst>
            </p:cNvPr>
            <p:cNvSpPr/>
            <p:nvPr/>
          </p:nvSpPr>
          <p:spPr>
            <a:xfrm>
              <a:off x="8707311" y="3559623"/>
              <a:ext cx="2446417" cy="1670723"/>
            </a:xfrm>
            <a:custGeom>
              <a:avLst/>
              <a:gdLst>
                <a:gd name="connsiteX0" fmla="*/ 24358 w 1331557"/>
                <a:gd name="connsiteY0" fmla="*/ 24358 h 909356"/>
                <a:gd name="connsiteX1" fmla="*/ 1336754 w 1331557"/>
                <a:gd name="connsiteY1" fmla="*/ 24358 h 909356"/>
                <a:gd name="connsiteX2" fmla="*/ 1336754 w 1331557"/>
                <a:gd name="connsiteY2" fmla="*/ 897665 h 909356"/>
                <a:gd name="connsiteX3" fmla="*/ 24358 w 1331557"/>
                <a:gd name="connsiteY3" fmla="*/ 897665 h 90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1557" h="909356">
                  <a:moveTo>
                    <a:pt x="24358" y="24358"/>
                  </a:moveTo>
                  <a:lnTo>
                    <a:pt x="1336754" y="24358"/>
                  </a:lnTo>
                  <a:lnTo>
                    <a:pt x="1336754" y="897665"/>
                  </a:lnTo>
                  <a:lnTo>
                    <a:pt x="24358" y="89766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E840BFE-9CBA-4C86-A0DB-EC20905047F6}"/>
                </a:ext>
              </a:extLst>
            </p:cNvPr>
            <p:cNvSpPr/>
            <p:nvPr/>
          </p:nvSpPr>
          <p:spPr>
            <a:xfrm>
              <a:off x="8664349" y="3516662"/>
              <a:ext cx="2565754" cy="1730391"/>
            </a:xfrm>
            <a:custGeom>
              <a:avLst/>
              <a:gdLst>
                <a:gd name="connsiteX0" fmla="*/ 1360138 w 1396511"/>
                <a:gd name="connsiteY0" fmla="*/ 944432 h 941833"/>
                <a:gd name="connsiteX1" fmla="*/ 47741 w 1396511"/>
                <a:gd name="connsiteY1" fmla="*/ 944432 h 941833"/>
                <a:gd name="connsiteX2" fmla="*/ 24358 w 1396511"/>
                <a:gd name="connsiteY2" fmla="*/ 921048 h 941833"/>
                <a:gd name="connsiteX3" fmla="*/ 24358 w 1396511"/>
                <a:gd name="connsiteY3" fmla="*/ 47741 h 941833"/>
                <a:gd name="connsiteX4" fmla="*/ 47741 w 1396511"/>
                <a:gd name="connsiteY4" fmla="*/ 24358 h 941833"/>
                <a:gd name="connsiteX5" fmla="*/ 1360138 w 1396511"/>
                <a:gd name="connsiteY5" fmla="*/ 24358 h 941833"/>
                <a:gd name="connsiteX6" fmla="*/ 1383521 w 1396511"/>
                <a:gd name="connsiteY6" fmla="*/ 47741 h 941833"/>
                <a:gd name="connsiteX7" fmla="*/ 1383521 w 1396511"/>
                <a:gd name="connsiteY7" fmla="*/ 921048 h 941833"/>
                <a:gd name="connsiteX8" fmla="*/ 1360138 w 1396511"/>
                <a:gd name="connsiteY8" fmla="*/ 944432 h 941833"/>
                <a:gd name="connsiteX9" fmla="*/ 71449 w 1396511"/>
                <a:gd name="connsiteY9" fmla="*/ 897340 h 941833"/>
                <a:gd name="connsiteX10" fmla="*/ 1336429 w 1396511"/>
                <a:gd name="connsiteY10" fmla="*/ 897340 h 941833"/>
                <a:gd name="connsiteX11" fmla="*/ 1336429 w 1396511"/>
                <a:gd name="connsiteY11" fmla="*/ 71449 h 941833"/>
                <a:gd name="connsiteX12" fmla="*/ 71449 w 1396511"/>
                <a:gd name="connsiteY12" fmla="*/ 71449 h 941833"/>
                <a:gd name="connsiteX13" fmla="*/ 71449 w 1396511"/>
                <a:gd name="connsiteY13" fmla="*/ 897340 h 9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511" h="941833">
                  <a:moveTo>
                    <a:pt x="1360138" y="944432"/>
                  </a:moveTo>
                  <a:lnTo>
                    <a:pt x="47741" y="944432"/>
                  </a:lnTo>
                  <a:cubicBezTo>
                    <a:pt x="34750" y="944432"/>
                    <a:pt x="24358" y="934039"/>
                    <a:pt x="24358" y="921048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1360138" y="24358"/>
                  </a:lnTo>
                  <a:cubicBezTo>
                    <a:pt x="1373128" y="24358"/>
                    <a:pt x="1383521" y="34750"/>
                    <a:pt x="1383521" y="47741"/>
                  </a:cubicBezTo>
                  <a:lnTo>
                    <a:pt x="1383521" y="921048"/>
                  </a:lnTo>
                  <a:cubicBezTo>
                    <a:pt x="1383521" y="934039"/>
                    <a:pt x="1373128" y="944432"/>
                    <a:pt x="1360138" y="944432"/>
                  </a:cubicBezTo>
                  <a:close/>
                  <a:moveTo>
                    <a:pt x="71449" y="897340"/>
                  </a:moveTo>
                  <a:lnTo>
                    <a:pt x="1336429" y="897340"/>
                  </a:lnTo>
                  <a:lnTo>
                    <a:pt x="1336429" y="71449"/>
                  </a:lnTo>
                  <a:lnTo>
                    <a:pt x="71449" y="71449"/>
                  </a:lnTo>
                  <a:lnTo>
                    <a:pt x="71449" y="897340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067528-A7AF-4C39-80A8-E9960868DE04}"/>
                </a:ext>
              </a:extLst>
            </p:cNvPr>
            <p:cNvSpPr/>
            <p:nvPr/>
          </p:nvSpPr>
          <p:spPr>
            <a:xfrm>
              <a:off x="9070694" y="3872885"/>
              <a:ext cx="1790060" cy="1372379"/>
            </a:xfrm>
            <a:custGeom>
              <a:avLst/>
              <a:gdLst>
                <a:gd name="connsiteX0" fmla="*/ 24358 w 974310"/>
                <a:gd name="connsiteY0" fmla="*/ 24358 h 746971"/>
                <a:gd name="connsiteX1" fmla="*/ 957098 w 974310"/>
                <a:gd name="connsiteY1" fmla="*/ 24358 h 746971"/>
                <a:gd name="connsiteX2" fmla="*/ 957098 w 974310"/>
                <a:gd name="connsiteY2" fmla="*/ 727160 h 746971"/>
                <a:gd name="connsiteX3" fmla="*/ 24358 w 974310"/>
                <a:gd name="connsiteY3" fmla="*/ 727160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0" h="746971">
                  <a:moveTo>
                    <a:pt x="24358" y="24358"/>
                  </a:moveTo>
                  <a:lnTo>
                    <a:pt x="957098" y="24358"/>
                  </a:lnTo>
                  <a:lnTo>
                    <a:pt x="957098" y="727160"/>
                  </a:lnTo>
                  <a:lnTo>
                    <a:pt x="24358" y="727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9BE27-77F2-42DA-8775-9B385DFE0A67}"/>
                </a:ext>
              </a:extLst>
            </p:cNvPr>
            <p:cNvSpPr/>
            <p:nvPr/>
          </p:nvSpPr>
          <p:spPr>
            <a:xfrm>
              <a:off x="9027731" y="3829922"/>
              <a:ext cx="1849729" cy="1432048"/>
            </a:xfrm>
            <a:custGeom>
              <a:avLst/>
              <a:gdLst>
                <a:gd name="connsiteX0" fmla="*/ 980481 w 1006787"/>
                <a:gd name="connsiteY0" fmla="*/ 773927 h 779448"/>
                <a:gd name="connsiteX1" fmla="*/ 47741 w 1006787"/>
                <a:gd name="connsiteY1" fmla="*/ 773927 h 779448"/>
                <a:gd name="connsiteX2" fmla="*/ 24358 w 1006787"/>
                <a:gd name="connsiteY2" fmla="*/ 750544 h 779448"/>
                <a:gd name="connsiteX3" fmla="*/ 24358 w 1006787"/>
                <a:gd name="connsiteY3" fmla="*/ 47741 h 779448"/>
                <a:gd name="connsiteX4" fmla="*/ 47741 w 1006787"/>
                <a:gd name="connsiteY4" fmla="*/ 24358 h 779448"/>
                <a:gd name="connsiteX5" fmla="*/ 980481 w 1006787"/>
                <a:gd name="connsiteY5" fmla="*/ 24358 h 779448"/>
                <a:gd name="connsiteX6" fmla="*/ 1003865 w 1006787"/>
                <a:gd name="connsiteY6" fmla="*/ 47741 h 779448"/>
                <a:gd name="connsiteX7" fmla="*/ 1003865 w 1006787"/>
                <a:gd name="connsiteY7" fmla="*/ 750544 h 779448"/>
                <a:gd name="connsiteX8" fmla="*/ 980481 w 1006787"/>
                <a:gd name="connsiteY8" fmla="*/ 773927 h 779448"/>
                <a:gd name="connsiteX9" fmla="*/ 71125 w 1006787"/>
                <a:gd name="connsiteY9" fmla="*/ 726836 h 779448"/>
                <a:gd name="connsiteX10" fmla="*/ 956773 w 1006787"/>
                <a:gd name="connsiteY10" fmla="*/ 726836 h 779448"/>
                <a:gd name="connsiteX11" fmla="*/ 956773 w 1006787"/>
                <a:gd name="connsiteY11" fmla="*/ 71449 h 779448"/>
                <a:gd name="connsiteX12" fmla="*/ 71125 w 1006787"/>
                <a:gd name="connsiteY12" fmla="*/ 71449 h 779448"/>
                <a:gd name="connsiteX13" fmla="*/ 71125 w 1006787"/>
                <a:gd name="connsiteY13" fmla="*/ 726836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6787" h="779448">
                  <a:moveTo>
                    <a:pt x="980481" y="773927"/>
                  </a:moveTo>
                  <a:lnTo>
                    <a:pt x="47741" y="773927"/>
                  </a:lnTo>
                  <a:cubicBezTo>
                    <a:pt x="34750" y="773927"/>
                    <a:pt x="24358" y="763535"/>
                    <a:pt x="24358" y="750544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980481" y="24358"/>
                  </a:lnTo>
                  <a:cubicBezTo>
                    <a:pt x="993472" y="24358"/>
                    <a:pt x="1003865" y="34750"/>
                    <a:pt x="1003865" y="47741"/>
                  </a:cubicBezTo>
                  <a:lnTo>
                    <a:pt x="1003865" y="750544"/>
                  </a:lnTo>
                  <a:cubicBezTo>
                    <a:pt x="1004189" y="763535"/>
                    <a:pt x="993472" y="773927"/>
                    <a:pt x="980481" y="773927"/>
                  </a:cubicBezTo>
                  <a:close/>
                  <a:moveTo>
                    <a:pt x="71125" y="726836"/>
                  </a:moveTo>
                  <a:lnTo>
                    <a:pt x="956773" y="726836"/>
                  </a:lnTo>
                  <a:lnTo>
                    <a:pt x="956773" y="71449"/>
                  </a:lnTo>
                  <a:lnTo>
                    <a:pt x="71125" y="71449"/>
                  </a:lnTo>
                  <a:lnTo>
                    <a:pt x="71125" y="726836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54A8BF-E51C-4895-ABD9-1ED8CBEBA3A6}"/>
                </a:ext>
              </a:extLst>
            </p:cNvPr>
            <p:cNvSpPr/>
            <p:nvPr/>
          </p:nvSpPr>
          <p:spPr>
            <a:xfrm>
              <a:off x="8413144" y="2738583"/>
              <a:ext cx="3043104" cy="895030"/>
            </a:xfrm>
            <a:custGeom>
              <a:avLst/>
              <a:gdLst>
                <a:gd name="connsiteX0" fmla="*/ 24358 w 1656327"/>
                <a:gd name="connsiteY0" fmla="*/ 471241 h 487155"/>
                <a:gd name="connsiteX1" fmla="*/ 131857 w 1656327"/>
                <a:gd name="connsiteY1" fmla="*/ 274756 h 487155"/>
                <a:gd name="connsiteX2" fmla="*/ 825241 w 1656327"/>
                <a:gd name="connsiteY2" fmla="*/ 24358 h 487155"/>
                <a:gd name="connsiteX3" fmla="*/ 1549479 w 1656327"/>
                <a:gd name="connsiteY3" fmla="*/ 274756 h 487155"/>
                <a:gd name="connsiteX4" fmla="*/ 1644636 w 1656327"/>
                <a:gd name="connsiteY4" fmla="*/ 471241 h 4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6327" h="487155">
                  <a:moveTo>
                    <a:pt x="24358" y="471241"/>
                  </a:moveTo>
                  <a:lnTo>
                    <a:pt x="131857" y="274756"/>
                  </a:lnTo>
                  <a:lnTo>
                    <a:pt x="825241" y="24358"/>
                  </a:lnTo>
                  <a:lnTo>
                    <a:pt x="1549479" y="274756"/>
                  </a:lnTo>
                  <a:lnTo>
                    <a:pt x="1644636" y="47124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933CF8-A828-47B2-A453-4002E9834709}"/>
                </a:ext>
              </a:extLst>
            </p:cNvPr>
            <p:cNvSpPr/>
            <p:nvPr/>
          </p:nvSpPr>
          <p:spPr>
            <a:xfrm>
              <a:off x="8369428" y="2695918"/>
              <a:ext cx="3102772" cy="954699"/>
            </a:xfrm>
            <a:custGeom>
              <a:avLst/>
              <a:gdLst>
                <a:gd name="connsiteX0" fmla="*/ 1668430 w 1688804"/>
                <a:gd name="connsiteY0" fmla="*/ 518171 h 519632"/>
                <a:gd name="connsiteX1" fmla="*/ 47827 w 1688804"/>
                <a:gd name="connsiteY1" fmla="*/ 518171 h 519632"/>
                <a:gd name="connsiteX2" fmla="*/ 27691 w 1688804"/>
                <a:gd name="connsiteY2" fmla="*/ 506804 h 519632"/>
                <a:gd name="connsiteX3" fmla="*/ 27367 w 1688804"/>
                <a:gd name="connsiteY3" fmla="*/ 483420 h 519632"/>
                <a:gd name="connsiteX4" fmla="*/ 134865 w 1688804"/>
                <a:gd name="connsiteY4" fmla="*/ 286934 h 519632"/>
                <a:gd name="connsiteX5" fmla="*/ 147532 w 1688804"/>
                <a:gd name="connsiteY5" fmla="*/ 276217 h 519632"/>
                <a:gd name="connsiteX6" fmla="*/ 840916 w 1688804"/>
                <a:gd name="connsiteY6" fmla="*/ 25819 h 519632"/>
                <a:gd name="connsiteX7" fmla="*/ 856505 w 1688804"/>
                <a:gd name="connsiteY7" fmla="*/ 25819 h 519632"/>
                <a:gd name="connsiteX8" fmla="*/ 1580742 w 1688804"/>
                <a:gd name="connsiteY8" fmla="*/ 276217 h 519632"/>
                <a:gd name="connsiteX9" fmla="*/ 1594383 w 1688804"/>
                <a:gd name="connsiteY9" fmla="*/ 288234 h 519632"/>
                <a:gd name="connsiteX10" fmla="*/ 1689540 w 1688804"/>
                <a:gd name="connsiteY10" fmla="*/ 484719 h 519632"/>
                <a:gd name="connsiteX11" fmla="*/ 1688241 w 1688804"/>
                <a:gd name="connsiteY11" fmla="*/ 507453 h 519632"/>
                <a:gd name="connsiteX12" fmla="*/ 1668430 w 1688804"/>
                <a:gd name="connsiteY12" fmla="*/ 518171 h 519632"/>
                <a:gd name="connsiteX13" fmla="*/ 87774 w 1688804"/>
                <a:gd name="connsiteY13" fmla="*/ 471079 h 519632"/>
                <a:gd name="connsiteX14" fmla="*/ 1631082 w 1688804"/>
                <a:gd name="connsiteY14" fmla="*/ 471079 h 519632"/>
                <a:gd name="connsiteX15" fmla="*/ 1556385 w 1688804"/>
                <a:gd name="connsiteY15" fmla="*/ 317138 h 519632"/>
                <a:gd name="connsiteX16" fmla="*/ 849360 w 1688804"/>
                <a:gd name="connsiteY16" fmla="*/ 72586 h 519632"/>
                <a:gd name="connsiteX17" fmla="*/ 171889 w 1688804"/>
                <a:gd name="connsiteY17" fmla="*/ 317138 h 519632"/>
                <a:gd name="connsiteX18" fmla="*/ 87774 w 1688804"/>
                <a:gd name="connsiteY18" fmla="*/ 471079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88804" h="519632">
                  <a:moveTo>
                    <a:pt x="1668430" y="518171"/>
                  </a:moveTo>
                  <a:lnTo>
                    <a:pt x="47827" y="518171"/>
                  </a:lnTo>
                  <a:cubicBezTo>
                    <a:pt x="39383" y="518171"/>
                    <a:pt x="31913" y="513624"/>
                    <a:pt x="27691" y="506804"/>
                  </a:cubicBezTo>
                  <a:cubicBezTo>
                    <a:pt x="23469" y="499659"/>
                    <a:pt x="23145" y="490890"/>
                    <a:pt x="27367" y="483420"/>
                  </a:cubicBezTo>
                  <a:lnTo>
                    <a:pt x="134865" y="286934"/>
                  </a:lnTo>
                  <a:cubicBezTo>
                    <a:pt x="137464" y="281738"/>
                    <a:pt x="142010" y="278166"/>
                    <a:pt x="147532" y="276217"/>
                  </a:cubicBezTo>
                  <a:lnTo>
                    <a:pt x="840916" y="25819"/>
                  </a:lnTo>
                  <a:cubicBezTo>
                    <a:pt x="846112" y="23871"/>
                    <a:pt x="851633" y="23871"/>
                    <a:pt x="856505" y="25819"/>
                  </a:cubicBezTo>
                  <a:lnTo>
                    <a:pt x="1580742" y="276217"/>
                  </a:lnTo>
                  <a:cubicBezTo>
                    <a:pt x="1586588" y="278166"/>
                    <a:pt x="1591460" y="282712"/>
                    <a:pt x="1594383" y="288234"/>
                  </a:cubicBezTo>
                  <a:lnTo>
                    <a:pt x="1689540" y="484719"/>
                  </a:lnTo>
                  <a:cubicBezTo>
                    <a:pt x="1693113" y="491864"/>
                    <a:pt x="1692463" y="500633"/>
                    <a:pt x="1688241" y="507453"/>
                  </a:cubicBezTo>
                  <a:cubicBezTo>
                    <a:pt x="1684344" y="513949"/>
                    <a:pt x="1676549" y="518171"/>
                    <a:pt x="1668430" y="518171"/>
                  </a:cubicBezTo>
                  <a:close/>
                  <a:moveTo>
                    <a:pt x="87774" y="471079"/>
                  </a:moveTo>
                  <a:lnTo>
                    <a:pt x="1631082" y="471079"/>
                  </a:lnTo>
                  <a:lnTo>
                    <a:pt x="1556385" y="317138"/>
                  </a:lnTo>
                  <a:lnTo>
                    <a:pt x="849360" y="72586"/>
                  </a:lnTo>
                  <a:lnTo>
                    <a:pt x="171889" y="317138"/>
                  </a:lnTo>
                  <a:lnTo>
                    <a:pt x="87774" y="471079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D75BD40-2EAC-4CA0-8993-4E8DA49FE56C}"/>
                </a:ext>
              </a:extLst>
            </p:cNvPr>
            <p:cNvSpPr/>
            <p:nvPr/>
          </p:nvSpPr>
          <p:spPr>
            <a:xfrm>
              <a:off x="9317722" y="4333526"/>
              <a:ext cx="656355" cy="358012"/>
            </a:xfrm>
            <a:custGeom>
              <a:avLst/>
              <a:gdLst>
                <a:gd name="connsiteX0" fmla="*/ 24358 w 357247"/>
                <a:gd name="connsiteY0" fmla="*/ 24358 h 194862"/>
                <a:gd name="connsiteX1" fmla="*/ 356273 w 357247"/>
                <a:gd name="connsiteY1" fmla="*/ 24358 h 194862"/>
                <a:gd name="connsiteX2" fmla="*/ 356273 w 357247"/>
                <a:gd name="connsiteY2" fmla="*/ 175051 h 194862"/>
                <a:gd name="connsiteX3" fmla="*/ 24358 w 357247"/>
                <a:gd name="connsiteY3" fmla="*/ 17505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94862">
                  <a:moveTo>
                    <a:pt x="24358" y="24358"/>
                  </a:moveTo>
                  <a:lnTo>
                    <a:pt x="356273" y="24358"/>
                  </a:lnTo>
                  <a:lnTo>
                    <a:pt x="356273" y="175051"/>
                  </a:lnTo>
                  <a:lnTo>
                    <a:pt x="24358" y="17505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343968-D33B-4AF6-9217-A00A5D937CDF}"/>
                </a:ext>
              </a:extLst>
            </p:cNvPr>
            <p:cNvSpPr/>
            <p:nvPr/>
          </p:nvSpPr>
          <p:spPr>
            <a:xfrm>
              <a:off x="9274760" y="4291162"/>
              <a:ext cx="775693" cy="417681"/>
            </a:xfrm>
            <a:custGeom>
              <a:avLst/>
              <a:gdLst>
                <a:gd name="connsiteX0" fmla="*/ 379656 w 422201"/>
                <a:gd name="connsiteY0" fmla="*/ 221818 h 227339"/>
                <a:gd name="connsiteX1" fmla="*/ 47741 w 422201"/>
                <a:gd name="connsiteY1" fmla="*/ 221818 h 227339"/>
                <a:gd name="connsiteX2" fmla="*/ 24358 w 422201"/>
                <a:gd name="connsiteY2" fmla="*/ 198435 h 227339"/>
                <a:gd name="connsiteX3" fmla="*/ 24358 w 422201"/>
                <a:gd name="connsiteY3" fmla="*/ 47741 h 227339"/>
                <a:gd name="connsiteX4" fmla="*/ 47741 w 422201"/>
                <a:gd name="connsiteY4" fmla="*/ 24358 h 227339"/>
                <a:gd name="connsiteX5" fmla="*/ 379656 w 422201"/>
                <a:gd name="connsiteY5" fmla="*/ 24358 h 227339"/>
                <a:gd name="connsiteX6" fmla="*/ 403040 w 422201"/>
                <a:gd name="connsiteY6" fmla="*/ 47741 h 227339"/>
                <a:gd name="connsiteX7" fmla="*/ 403040 w 422201"/>
                <a:gd name="connsiteY7" fmla="*/ 198435 h 227339"/>
                <a:gd name="connsiteX8" fmla="*/ 379656 w 422201"/>
                <a:gd name="connsiteY8" fmla="*/ 221818 h 227339"/>
                <a:gd name="connsiteX9" fmla="*/ 71125 w 422201"/>
                <a:gd name="connsiteY9" fmla="*/ 174726 h 227339"/>
                <a:gd name="connsiteX10" fmla="*/ 355948 w 422201"/>
                <a:gd name="connsiteY10" fmla="*/ 174726 h 227339"/>
                <a:gd name="connsiteX11" fmla="*/ 355948 w 422201"/>
                <a:gd name="connsiteY11" fmla="*/ 71125 h 227339"/>
                <a:gd name="connsiteX12" fmla="*/ 71125 w 422201"/>
                <a:gd name="connsiteY12" fmla="*/ 71125 h 227339"/>
                <a:gd name="connsiteX13" fmla="*/ 71125 w 422201"/>
                <a:gd name="connsiteY13" fmla="*/ 174726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227339">
                  <a:moveTo>
                    <a:pt x="379656" y="221818"/>
                  </a:moveTo>
                  <a:lnTo>
                    <a:pt x="47741" y="221818"/>
                  </a:lnTo>
                  <a:cubicBezTo>
                    <a:pt x="34750" y="221818"/>
                    <a:pt x="24358" y="211425"/>
                    <a:pt x="24358" y="198435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379656" y="24358"/>
                  </a:lnTo>
                  <a:cubicBezTo>
                    <a:pt x="392647" y="24358"/>
                    <a:pt x="403040" y="34750"/>
                    <a:pt x="403040" y="47741"/>
                  </a:cubicBezTo>
                  <a:lnTo>
                    <a:pt x="403040" y="198435"/>
                  </a:lnTo>
                  <a:cubicBezTo>
                    <a:pt x="403040" y="211101"/>
                    <a:pt x="392647" y="221818"/>
                    <a:pt x="379656" y="221818"/>
                  </a:cubicBezTo>
                  <a:close/>
                  <a:moveTo>
                    <a:pt x="71125" y="174726"/>
                  </a:moveTo>
                  <a:lnTo>
                    <a:pt x="355948" y="174726"/>
                  </a:lnTo>
                  <a:lnTo>
                    <a:pt x="355948" y="71125"/>
                  </a:lnTo>
                  <a:lnTo>
                    <a:pt x="71125" y="71125"/>
                  </a:lnTo>
                  <a:lnTo>
                    <a:pt x="71125" y="174726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F95BA5-27FE-425F-BFBE-D5F86B47381C}"/>
                </a:ext>
              </a:extLst>
            </p:cNvPr>
            <p:cNvSpPr/>
            <p:nvPr/>
          </p:nvSpPr>
          <p:spPr>
            <a:xfrm>
              <a:off x="9317722" y="4884865"/>
              <a:ext cx="656355" cy="358012"/>
            </a:xfrm>
            <a:custGeom>
              <a:avLst/>
              <a:gdLst>
                <a:gd name="connsiteX0" fmla="*/ 24358 w 357247"/>
                <a:gd name="connsiteY0" fmla="*/ 24358 h 194862"/>
                <a:gd name="connsiteX1" fmla="*/ 356273 w 357247"/>
                <a:gd name="connsiteY1" fmla="*/ 24358 h 194862"/>
                <a:gd name="connsiteX2" fmla="*/ 356273 w 357247"/>
                <a:gd name="connsiteY2" fmla="*/ 175051 h 194862"/>
                <a:gd name="connsiteX3" fmla="*/ 24358 w 357247"/>
                <a:gd name="connsiteY3" fmla="*/ 17505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94862">
                  <a:moveTo>
                    <a:pt x="24358" y="24358"/>
                  </a:moveTo>
                  <a:lnTo>
                    <a:pt x="356273" y="24358"/>
                  </a:lnTo>
                  <a:lnTo>
                    <a:pt x="356273" y="175051"/>
                  </a:lnTo>
                  <a:lnTo>
                    <a:pt x="24358" y="17505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0FCF12-4090-4DBE-84D5-005F1465236A}"/>
                </a:ext>
              </a:extLst>
            </p:cNvPr>
            <p:cNvSpPr/>
            <p:nvPr/>
          </p:nvSpPr>
          <p:spPr>
            <a:xfrm>
              <a:off x="9274760" y="4841903"/>
              <a:ext cx="775693" cy="417681"/>
            </a:xfrm>
            <a:custGeom>
              <a:avLst/>
              <a:gdLst>
                <a:gd name="connsiteX0" fmla="*/ 379656 w 422201"/>
                <a:gd name="connsiteY0" fmla="*/ 221818 h 227339"/>
                <a:gd name="connsiteX1" fmla="*/ 47741 w 422201"/>
                <a:gd name="connsiteY1" fmla="*/ 221818 h 227339"/>
                <a:gd name="connsiteX2" fmla="*/ 24358 w 422201"/>
                <a:gd name="connsiteY2" fmla="*/ 198435 h 227339"/>
                <a:gd name="connsiteX3" fmla="*/ 24358 w 422201"/>
                <a:gd name="connsiteY3" fmla="*/ 47741 h 227339"/>
                <a:gd name="connsiteX4" fmla="*/ 47741 w 422201"/>
                <a:gd name="connsiteY4" fmla="*/ 24358 h 227339"/>
                <a:gd name="connsiteX5" fmla="*/ 379656 w 422201"/>
                <a:gd name="connsiteY5" fmla="*/ 24358 h 227339"/>
                <a:gd name="connsiteX6" fmla="*/ 403040 w 422201"/>
                <a:gd name="connsiteY6" fmla="*/ 47741 h 227339"/>
                <a:gd name="connsiteX7" fmla="*/ 403040 w 422201"/>
                <a:gd name="connsiteY7" fmla="*/ 198435 h 227339"/>
                <a:gd name="connsiteX8" fmla="*/ 379656 w 422201"/>
                <a:gd name="connsiteY8" fmla="*/ 221818 h 227339"/>
                <a:gd name="connsiteX9" fmla="*/ 71125 w 422201"/>
                <a:gd name="connsiteY9" fmla="*/ 174726 h 227339"/>
                <a:gd name="connsiteX10" fmla="*/ 355948 w 422201"/>
                <a:gd name="connsiteY10" fmla="*/ 174726 h 227339"/>
                <a:gd name="connsiteX11" fmla="*/ 355948 w 422201"/>
                <a:gd name="connsiteY11" fmla="*/ 71125 h 227339"/>
                <a:gd name="connsiteX12" fmla="*/ 71125 w 422201"/>
                <a:gd name="connsiteY12" fmla="*/ 71125 h 227339"/>
                <a:gd name="connsiteX13" fmla="*/ 71125 w 422201"/>
                <a:gd name="connsiteY13" fmla="*/ 174726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227339">
                  <a:moveTo>
                    <a:pt x="379656" y="221818"/>
                  </a:moveTo>
                  <a:lnTo>
                    <a:pt x="47741" y="221818"/>
                  </a:lnTo>
                  <a:cubicBezTo>
                    <a:pt x="34750" y="221818"/>
                    <a:pt x="24358" y="211425"/>
                    <a:pt x="24358" y="198435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379656" y="24358"/>
                  </a:lnTo>
                  <a:cubicBezTo>
                    <a:pt x="392647" y="24358"/>
                    <a:pt x="403040" y="34750"/>
                    <a:pt x="403040" y="47741"/>
                  </a:cubicBezTo>
                  <a:lnTo>
                    <a:pt x="403040" y="198435"/>
                  </a:lnTo>
                  <a:cubicBezTo>
                    <a:pt x="403040" y="211425"/>
                    <a:pt x="392647" y="221818"/>
                    <a:pt x="379656" y="221818"/>
                  </a:cubicBezTo>
                  <a:close/>
                  <a:moveTo>
                    <a:pt x="71125" y="174726"/>
                  </a:moveTo>
                  <a:lnTo>
                    <a:pt x="355948" y="174726"/>
                  </a:lnTo>
                  <a:lnTo>
                    <a:pt x="355948" y="71125"/>
                  </a:lnTo>
                  <a:lnTo>
                    <a:pt x="71125" y="71125"/>
                  </a:lnTo>
                  <a:lnTo>
                    <a:pt x="71125" y="174726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9C12B9-60FB-4AC9-8BBF-4A9432ADE2E1}"/>
                </a:ext>
              </a:extLst>
            </p:cNvPr>
            <p:cNvSpPr/>
            <p:nvPr/>
          </p:nvSpPr>
          <p:spPr>
            <a:xfrm>
              <a:off x="9927536" y="4333526"/>
              <a:ext cx="656355" cy="358012"/>
            </a:xfrm>
            <a:custGeom>
              <a:avLst/>
              <a:gdLst>
                <a:gd name="connsiteX0" fmla="*/ 24358 w 357247"/>
                <a:gd name="connsiteY0" fmla="*/ 24358 h 194862"/>
                <a:gd name="connsiteX1" fmla="*/ 356273 w 357247"/>
                <a:gd name="connsiteY1" fmla="*/ 24358 h 194862"/>
                <a:gd name="connsiteX2" fmla="*/ 356273 w 357247"/>
                <a:gd name="connsiteY2" fmla="*/ 175051 h 194862"/>
                <a:gd name="connsiteX3" fmla="*/ 24358 w 357247"/>
                <a:gd name="connsiteY3" fmla="*/ 17505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94862">
                  <a:moveTo>
                    <a:pt x="24358" y="24358"/>
                  </a:moveTo>
                  <a:lnTo>
                    <a:pt x="356273" y="24358"/>
                  </a:lnTo>
                  <a:lnTo>
                    <a:pt x="356273" y="175051"/>
                  </a:lnTo>
                  <a:lnTo>
                    <a:pt x="24358" y="17505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99F8EE9-94EB-41B0-BFD3-C862D73CBF35}"/>
                </a:ext>
              </a:extLst>
            </p:cNvPr>
            <p:cNvSpPr/>
            <p:nvPr/>
          </p:nvSpPr>
          <p:spPr>
            <a:xfrm>
              <a:off x="9884574" y="4291162"/>
              <a:ext cx="775693" cy="417681"/>
            </a:xfrm>
            <a:custGeom>
              <a:avLst/>
              <a:gdLst>
                <a:gd name="connsiteX0" fmla="*/ 379656 w 422201"/>
                <a:gd name="connsiteY0" fmla="*/ 221818 h 227339"/>
                <a:gd name="connsiteX1" fmla="*/ 47741 w 422201"/>
                <a:gd name="connsiteY1" fmla="*/ 221818 h 227339"/>
                <a:gd name="connsiteX2" fmla="*/ 24358 w 422201"/>
                <a:gd name="connsiteY2" fmla="*/ 198435 h 227339"/>
                <a:gd name="connsiteX3" fmla="*/ 24358 w 422201"/>
                <a:gd name="connsiteY3" fmla="*/ 47741 h 227339"/>
                <a:gd name="connsiteX4" fmla="*/ 47741 w 422201"/>
                <a:gd name="connsiteY4" fmla="*/ 24358 h 227339"/>
                <a:gd name="connsiteX5" fmla="*/ 379656 w 422201"/>
                <a:gd name="connsiteY5" fmla="*/ 24358 h 227339"/>
                <a:gd name="connsiteX6" fmla="*/ 403040 w 422201"/>
                <a:gd name="connsiteY6" fmla="*/ 47741 h 227339"/>
                <a:gd name="connsiteX7" fmla="*/ 403040 w 422201"/>
                <a:gd name="connsiteY7" fmla="*/ 198435 h 227339"/>
                <a:gd name="connsiteX8" fmla="*/ 379656 w 422201"/>
                <a:gd name="connsiteY8" fmla="*/ 221818 h 227339"/>
                <a:gd name="connsiteX9" fmla="*/ 71125 w 422201"/>
                <a:gd name="connsiteY9" fmla="*/ 174726 h 227339"/>
                <a:gd name="connsiteX10" fmla="*/ 355948 w 422201"/>
                <a:gd name="connsiteY10" fmla="*/ 174726 h 227339"/>
                <a:gd name="connsiteX11" fmla="*/ 355948 w 422201"/>
                <a:gd name="connsiteY11" fmla="*/ 71125 h 227339"/>
                <a:gd name="connsiteX12" fmla="*/ 71125 w 422201"/>
                <a:gd name="connsiteY12" fmla="*/ 71125 h 227339"/>
                <a:gd name="connsiteX13" fmla="*/ 71125 w 422201"/>
                <a:gd name="connsiteY13" fmla="*/ 174726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227339">
                  <a:moveTo>
                    <a:pt x="379656" y="221818"/>
                  </a:moveTo>
                  <a:lnTo>
                    <a:pt x="47741" y="221818"/>
                  </a:lnTo>
                  <a:cubicBezTo>
                    <a:pt x="34750" y="221818"/>
                    <a:pt x="24358" y="211425"/>
                    <a:pt x="24358" y="198435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379656" y="24358"/>
                  </a:lnTo>
                  <a:cubicBezTo>
                    <a:pt x="392647" y="24358"/>
                    <a:pt x="403040" y="34750"/>
                    <a:pt x="403040" y="47741"/>
                  </a:cubicBezTo>
                  <a:lnTo>
                    <a:pt x="403040" y="198435"/>
                  </a:lnTo>
                  <a:cubicBezTo>
                    <a:pt x="403364" y="211101"/>
                    <a:pt x="392647" y="221818"/>
                    <a:pt x="379656" y="221818"/>
                  </a:cubicBezTo>
                  <a:close/>
                  <a:moveTo>
                    <a:pt x="71125" y="174726"/>
                  </a:moveTo>
                  <a:lnTo>
                    <a:pt x="355948" y="174726"/>
                  </a:lnTo>
                  <a:lnTo>
                    <a:pt x="355948" y="71125"/>
                  </a:lnTo>
                  <a:lnTo>
                    <a:pt x="71125" y="71125"/>
                  </a:lnTo>
                  <a:lnTo>
                    <a:pt x="71125" y="174726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2135AB7-ED68-4FC3-B148-5DD003E8FF04}"/>
                </a:ext>
              </a:extLst>
            </p:cNvPr>
            <p:cNvSpPr/>
            <p:nvPr/>
          </p:nvSpPr>
          <p:spPr>
            <a:xfrm>
              <a:off x="9927536" y="4884865"/>
              <a:ext cx="656355" cy="358012"/>
            </a:xfrm>
            <a:custGeom>
              <a:avLst/>
              <a:gdLst>
                <a:gd name="connsiteX0" fmla="*/ 24358 w 357247"/>
                <a:gd name="connsiteY0" fmla="*/ 24358 h 194862"/>
                <a:gd name="connsiteX1" fmla="*/ 356273 w 357247"/>
                <a:gd name="connsiteY1" fmla="*/ 24358 h 194862"/>
                <a:gd name="connsiteX2" fmla="*/ 356273 w 357247"/>
                <a:gd name="connsiteY2" fmla="*/ 175051 h 194862"/>
                <a:gd name="connsiteX3" fmla="*/ 24358 w 357247"/>
                <a:gd name="connsiteY3" fmla="*/ 17505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94862">
                  <a:moveTo>
                    <a:pt x="24358" y="24358"/>
                  </a:moveTo>
                  <a:lnTo>
                    <a:pt x="356273" y="24358"/>
                  </a:lnTo>
                  <a:lnTo>
                    <a:pt x="356273" y="175051"/>
                  </a:lnTo>
                  <a:lnTo>
                    <a:pt x="24358" y="17505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0D1E127-514A-4FB3-9D53-FD2518B6C2A7}"/>
                </a:ext>
              </a:extLst>
            </p:cNvPr>
            <p:cNvSpPr/>
            <p:nvPr/>
          </p:nvSpPr>
          <p:spPr>
            <a:xfrm>
              <a:off x="9884574" y="4841903"/>
              <a:ext cx="775693" cy="417681"/>
            </a:xfrm>
            <a:custGeom>
              <a:avLst/>
              <a:gdLst>
                <a:gd name="connsiteX0" fmla="*/ 379656 w 422201"/>
                <a:gd name="connsiteY0" fmla="*/ 221818 h 227339"/>
                <a:gd name="connsiteX1" fmla="*/ 47741 w 422201"/>
                <a:gd name="connsiteY1" fmla="*/ 221818 h 227339"/>
                <a:gd name="connsiteX2" fmla="*/ 24358 w 422201"/>
                <a:gd name="connsiteY2" fmla="*/ 198435 h 227339"/>
                <a:gd name="connsiteX3" fmla="*/ 24358 w 422201"/>
                <a:gd name="connsiteY3" fmla="*/ 47741 h 227339"/>
                <a:gd name="connsiteX4" fmla="*/ 47741 w 422201"/>
                <a:gd name="connsiteY4" fmla="*/ 24358 h 227339"/>
                <a:gd name="connsiteX5" fmla="*/ 379656 w 422201"/>
                <a:gd name="connsiteY5" fmla="*/ 24358 h 227339"/>
                <a:gd name="connsiteX6" fmla="*/ 403040 w 422201"/>
                <a:gd name="connsiteY6" fmla="*/ 47741 h 227339"/>
                <a:gd name="connsiteX7" fmla="*/ 403040 w 422201"/>
                <a:gd name="connsiteY7" fmla="*/ 198435 h 227339"/>
                <a:gd name="connsiteX8" fmla="*/ 379656 w 422201"/>
                <a:gd name="connsiteY8" fmla="*/ 221818 h 227339"/>
                <a:gd name="connsiteX9" fmla="*/ 71125 w 422201"/>
                <a:gd name="connsiteY9" fmla="*/ 174726 h 227339"/>
                <a:gd name="connsiteX10" fmla="*/ 355948 w 422201"/>
                <a:gd name="connsiteY10" fmla="*/ 174726 h 227339"/>
                <a:gd name="connsiteX11" fmla="*/ 355948 w 422201"/>
                <a:gd name="connsiteY11" fmla="*/ 71125 h 227339"/>
                <a:gd name="connsiteX12" fmla="*/ 71125 w 422201"/>
                <a:gd name="connsiteY12" fmla="*/ 71125 h 227339"/>
                <a:gd name="connsiteX13" fmla="*/ 71125 w 422201"/>
                <a:gd name="connsiteY13" fmla="*/ 174726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227339">
                  <a:moveTo>
                    <a:pt x="379656" y="221818"/>
                  </a:moveTo>
                  <a:lnTo>
                    <a:pt x="47741" y="221818"/>
                  </a:lnTo>
                  <a:cubicBezTo>
                    <a:pt x="34750" y="221818"/>
                    <a:pt x="24358" y="211425"/>
                    <a:pt x="24358" y="198435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379656" y="24358"/>
                  </a:lnTo>
                  <a:cubicBezTo>
                    <a:pt x="392647" y="24358"/>
                    <a:pt x="403040" y="34750"/>
                    <a:pt x="403040" y="47741"/>
                  </a:cubicBezTo>
                  <a:lnTo>
                    <a:pt x="403040" y="198435"/>
                  </a:lnTo>
                  <a:cubicBezTo>
                    <a:pt x="403364" y="211425"/>
                    <a:pt x="392647" y="221818"/>
                    <a:pt x="379656" y="221818"/>
                  </a:cubicBezTo>
                  <a:close/>
                  <a:moveTo>
                    <a:pt x="71125" y="174726"/>
                  </a:moveTo>
                  <a:lnTo>
                    <a:pt x="355948" y="174726"/>
                  </a:lnTo>
                  <a:lnTo>
                    <a:pt x="355948" y="71125"/>
                  </a:lnTo>
                  <a:lnTo>
                    <a:pt x="71125" y="71125"/>
                  </a:lnTo>
                  <a:lnTo>
                    <a:pt x="71125" y="174726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06AA8B-C477-4513-9C3E-9BECF0EA3829}"/>
                </a:ext>
              </a:extLst>
            </p:cNvPr>
            <p:cNvSpPr/>
            <p:nvPr/>
          </p:nvSpPr>
          <p:spPr>
            <a:xfrm>
              <a:off x="9317722" y="4609196"/>
              <a:ext cx="656355" cy="358012"/>
            </a:xfrm>
            <a:custGeom>
              <a:avLst/>
              <a:gdLst>
                <a:gd name="connsiteX0" fmla="*/ 24358 w 357247"/>
                <a:gd name="connsiteY0" fmla="*/ 24358 h 194862"/>
                <a:gd name="connsiteX1" fmla="*/ 356273 w 357247"/>
                <a:gd name="connsiteY1" fmla="*/ 24358 h 194862"/>
                <a:gd name="connsiteX2" fmla="*/ 356273 w 357247"/>
                <a:gd name="connsiteY2" fmla="*/ 175051 h 194862"/>
                <a:gd name="connsiteX3" fmla="*/ 24358 w 357247"/>
                <a:gd name="connsiteY3" fmla="*/ 17505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94862">
                  <a:moveTo>
                    <a:pt x="24358" y="24358"/>
                  </a:moveTo>
                  <a:lnTo>
                    <a:pt x="356273" y="24358"/>
                  </a:lnTo>
                  <a:lnTo>
                    <a:pt x="356273" y="175051"/>
                  </a:lnTo>
                  <a:lnTo>
                    <a:pt x="24358" y="17505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E7A1DBA-7125-4884-9ABD-9045C0408791}"/>
                </a:ext>
              </a:extLst>
            </p:cNvPr>
            <p:cNvSpPr/>
            <p:nvPr/>
          </p:nvSpPr>
          <p:spPr>
            <a:xfrm>
              <a:off x="9274760" y="4566235"/>
              <a:ext cx="775693" cy="417681"/>
            </a:xfrm>
            <a:custGeom>
              <a:avLst/>
              <a:gdLst>
                <a:gd name="connsiteX0" fmla="*/ 379656 w 422201"/>
                <a:gd name="connsiteY0" fmla="*/ 221818 h 227339"/>
                <a:gd name="connsiteX1" fmla="*/ 47741 w 422201"/>
                <a:gd name="connsiteY1" fmla="*/ 221818 h 227339"/>
                <a:gd name="connsiteX2" fmla="*/ 24358 w 422201"/>
                <a:gd name="connsiteY2" fmla="*/ 198434 h 227339"/>
                <a:gd name="connsiteX3" fmla="*/ 24358 w 422201"/>
                <a:gd name="connsiteY3" fmla="*/ 47741 h 227339"/>
                <a:gd name="connsiteX4" fmla="*/ 47741 w 422201"/>
                <a:gd name="connsiteY4" fmla="*/ 24358 h 227339"/>
                <a:gd name="connsiteX5" fmla="*/ 379656 w 422201"/>
                <a:gd name="connsiteY5" fmla="*/ 24358 h 227339"/>
                <a:gd name="connsiteX6" fmla="*/ 403040 w 422201"/>
                <a:gd name="connsiteY6" fmla="*/ 47741 h 227339"/>
                <a:gd name="connsiteX7" fmla="*/ 403040 w 422201"/>
                <a:gd name="connsiteY7" fmla="*/ 198434 h 227339"/>
                <a:gd name="connsiteX8" fmla="*/ 379656 w 422201"/>
                <a:gd name="connsiteY8" fmla="*/ 221818 h 227339"/>
                <a:gd name="connsiteX9" fmla="*/ 71125 w 422201"/>
                <a:gd name="connsiteY9" fmla="*/ 175051 h 227339"/>
                <a:gd name="connsiteX10" fmla="*/ 355948 w 422201"/>
                <a:gd name="connsiteY10" fmla="*/ 175051 h 227339"/>
                <a:gd name="connsiteX11" fmla="*/ 355948 w 422201"/>
                <a:gd name="connsiteY11" fmla="*/ 71449 h 227339"/>
                <a:gd name="connsiteX12" fmla="*/ 71125 w 422201"/>
                <a:gd name="connsiteY12" fmla="*/ 71449 h 227339"/>
                <a:gd name="connsiteX13" fmla="*/ 71125 w 422201"/>
                <a:gd name="connsiteY13" fmla="*/ 175051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227339">
                  <a:moveTo>
                    <a:pt x="379656" y="221818"/>
                  </a:moveTo>
                  <a:lnTo>
                    <a:pt x="47741" y="221818"/>
                  </a:lnTo>
                  <a:cubicBezTo>
                    <a:pt x="34750" y="221818"/>
                    <a:pt x="24358" y="211425"/>
                    <a:pt x="24358" y="198434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379656" y="24358"/>
                  </a:lnTo>
                  <a:cubicBezTo>
                    <a:pt x="392647" y="24358"/>
                    <a:pt x="403040" y="34750"/>
                    <a:pt x="403040" y="47741"/>
                  </a:cubicBezTo>
                  <a:lnTo>
                    <a:pt x="403040" y="198434"/>
                  </a:lnTo>
                  <a:cubicBezTo>
                    <a:pt x="403040" y="211425"/>
                    <a:pt x="392647" y="221818"/>
                    <a:pt x="379656" y="221818"/>
                  </a:cubicBezTo>
                  <a:close/>
                  <a:moveTo>
                    <a:pt x="71125" y="175051"/>
                  </a:moveTo>
                  <a:lnTo>
                    <a:pt x="355948" y="175051"/>
                  </a:lnTo>
                  <a:lnTo>
                    <a:pt x="355948" y="71449"/>
                  </a:lnTo>
                  <a:lnTo>
                    <a:pt x="71125" y="71449"/>
                  </a:lnTo>
                  <a:lnTo>
                    <a:pt x="71125" y="175051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8D8F7C0-AF14-4E3F-B177-4ED1C010BB8B}"/>
                </a:ext>
              </a:extLst>
            </p:cNvPr>
            <p:cNvSpPr/>
            <p:nvPr/>
          </p:nvSpPr>
          <p:spPr>
            <a:xfrm>
              <a:off x="9927536" y="4609196"/>
              <a:ext cx="656355" cy="358012"/>
            </a:xfrm>
            <a:custGeom>
              <a:avLst/>
              <a:gdLst>
                <a:gd name="connsiteX0" fmla="*/ 24358 w 357247"/>
                <a:gd name="connsiteY0" fmla="*/ 24358 h 194862"/>
                <a:gd name="connsiteX1" fmla="*/ 356273 w 357247"/>
                <a:gd name="connsiteY1" fmla="*/ 24358 h 194862"/>
                <a:gd name="connsiteX2" fmla="*/ 356273 w 357247"/>
                <a:gd name="connsiteY2" fmla="*/ 175051 h 194862"/>
                <a:gd name="connsiteX3" fmla="*/ 24358 w 357247"/>
                <a:gd name="connsiteY3" fmla="*/ 17505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94862">
                  <a:moveTo>
                    <a:pt x="24358" y="24358"/>
                  </a:moveTo>
                  <a:lnTo>
                    <a:pt x="356273" y="24358"/>
                  </a:lnTo>
                  <a:lnTo>
                    <a:pt x="356273" y="175051"/>
                  </a:lnTo>
                  <a:lnTo>
                    <a:pt x="24358" y="17505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A55287-D56A-4CE7-B582-1F17475DA8B0}"/>
                </a:ext>
              </a:extLst>
            </p:cNvPr>
            <p:cNvSpPr/>
            <p:nvPr/>
          </p:nvSpPr>
          <p:spPr>
            <a:xfrm>
              <a:off x="9884574" y="4566235"/>
              <a:ext cx="775693" cy="417681"/>
            </a:xfrm>
            <a:custGeom>
              <a:avLst/>
              <a:gdLst>
                <a:gd name="connsiteX0" fmla="*/ 379656 w 422201"/>
                <a:gd name="connsiteY0" fmla="*/ 221818 h 227339"/>
                <a:gd name="connsiteX1" fmla="*/ 47741 w 422201"/>
                <a:gd name="connsiteY1" fmla="*/ 221818 h 227339"/>
                <a:gd name="connsiteX2" fmla="*/ 24358 w 422201"/>
                <a:gd name="connsiteY2" fmla="*/ 198434 h 227339"/>
                <a:gd name="connsiteX3" fmla="*/ 24358 w 422201"/>
                <a:gd name="connsiteY3" fmla="*/ 47741 h 227339"/>
                <a:gd name="connsiteX4" fmla="*/ 47741 w 422201"/>
                <a:gd name="connsiteY4" fmla="*/ 24358 h 227339"/>
                <a:gd name="connsiteX5" fmla="*/ 379656 w 422201"/>
                <a:gd name="connsiteY5" fmla="*/ 24358 h 227339"/>
                <a:gd name="connsiteX6" fmla="*/ 403040 w 422201"/>
                <a:gd name="connsiteY6" fmla="*/ 47741 h 227339"/>
                <a:gd name="connsiteX7" fmla="*/ 403040 w 422201"/>
                <a:gd name="connsiteY7" fmla="*/ 198434 h 227339"/>
                <a:gd name="connsiteX8" fmla="*/ 379656 w 422201"/>
                <a:gd name="connsiteY8" fmla="*/ 221818 h 227339"/>
                <a:gd name="connsiteX9" fmla="*/ 71125 w 422201"/>
                <a:gd name="connsiteY9" fmla="*/ 175051 h 227339"/>
                <a:gd name="connsiteX10" fmla="*/ 355948 w 422201"/>
                <a:gd name="connsiteY10" fmla="*/ 175051 h 227339"/>
                <a:gd name="connsiteX11" fmla="*/ 355948 w 422201"/>
                <a:gd name="connsiteY11" fmla="*/ 71449 h 227339"/>
                <a:gd name="connsiteX12" fmla="*/ 71125 w 422201"/>
                <a:gd name="connsiteY12" fmla="*/ 71449 h 227339"/>
                <a:gd name="connsiteX13" fmla="*/ 71125 w 422201"/>
                <a:gd name="connsiteY13" fmla="*/ 175051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227339">
                  <a:moveTo>
                    <a:pt x="379656" y="221818"/>
                  </a:moveTo>
                  <a:lnTo>
                    <a:pt x="47741" y="221818"/>
                  </a:lnTo>
                  <a:cubicBezTo>
                    <a:pt x="34750" y="221818"/>
                    <a:pt x="24358" y="211425"/>
                    <a:pt x="24358" y="198434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379656" y="24358"/>
                  </a:lnTo>
                  <a:cubicBezTo>
                    <a:pt x="392647" y="24358"/>
                    <a:pt x="403040" y="34750"/>
                    <a:pt x="403040" y="47741"/>
                  </a:cubicBezTo>
                  <a:lnTo>
                    <a:pt x="403040" y="198434"/>
                  </a:lnTo>
                  <a:cubicBezTo>
                    <a:pt x="403364" y="211425"/>
                    <a:pt x="392647" y="221818"/>
                    <a:pt x="379656" y="221818"/>
                  </a:cubicBezTo>
                  <a:close/>
                  <a:moveTo>
                    <a:pt x="71125" y="175051"/>
                  </a:moveTo>
                  <a:lnTo>
                    <a:pt x="355948" y="175051"/>
                  </a:lnTo>
                  <a:lnTo>
                    <a:pt x="355948" y="71449"/>
                  </a:lnTo>
                  <a:lnTo>
                    <a:pt x="71125" y="71449"/>
                  </a:lnTo>
                  <a:lnTo>
                    <a:pt x="71125" y="175051"/>
                  </a:lnTo>
                  <a:close/>
                </a:path>
              </a:pathLst>
            </a:custGeom>
            <a:solidFill>
              <a:srgbClr val="54A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432C07-5C8C-4745-9D9D-6FFCBC6ED0CF}"/>
                </a:ext>
              </a:extLst>
            </p:cNvPr>
            <p:cNvSpPr/>
            <p:nvPr/>
          </p:nvSpPr>
          <p:spPr>
            <a:xfrm>
              <a:off x="14279174" y="2904462"/>
              <a:ext cx="1432048" cy="2028736"/>
            </a:xfrm>
            <a:custGeom>
              <a:avLst/>
              <a:gdLst>
                <a:gd name="connsiteX0" fmla="*/ 492676 w 779448"/>
                <a:gd name="connsiteY0" fmla="*/ 24358 h 1104218"/>
                <a:gd name="connsiteX1" fmla="*/ 24358 w 779448"/>
                <a:gd name="connsiteY1" fmla="*/ 24358 h 1104218"/>
                <a:gd name="connsiteX2" fmla="*/ 24358 w 779448"/>
                <a:gd name="connsiteY2" fmla="*/ 1110064 h 1104218"/>
                <a:gd name="connsiteX3" fmla="*/ 783345 w 779448"/>
                <a:gd name="connsiteY3" fmla="*/ 1110064 h 1104218"/>
                <a:gd name="connsiteX4" fmla="*/ 783345 w 779448"/>
                <a:gd name="connsiteY4" fmla="*/ 790815 h 11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448" h="1104218">
                  <a:moveTo>
                    <a:pt x="492676" y="24358"/>
                  </a:moveTo>
                  <a:lnTo>
                    <a:pt x="24358" y="24358"/>
                  </a:lnTo>
                  <a:lnTo>
                    <a:pt x="24358" y="1110064"/>
                  </a:lnTo>
                  <a:lnTo>
                    <a:pt x="783345" y="1110064"/>
                  </a:lnTo>
                  <a:lnTo>
                    <a:pt x="783345" y="7908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954EE04-87F8-41E6-ADC4-5EBC136FD9FA}"/>
                </a:ext>
              </a:extLst>
            </p:cNvPr>
            <p:cNvSpPr/>
            <p:nvPr/>
          </p:nvSpPr>
          <p:spPr>
            <a:xfrm>
              <a:off x="14236212" y="2861499"/>
              <a:ext cx="1551385" cy="2148074"/>
            </a:xfrm>
            <a:custGeom>
              <a:avLst/>
              <a:gdLst>
                <a:gd name="connsiteX0" fmla="*/ 806729 w 844402"/>
                <a:gd name="connsiteY0" fmla="*/ 1156831 h 1169172"/>
                <a:gd name="connsiteX1" fmla="*/ 47741 w 844402"/>
                <a:gd name="connsiteY1" fmla="*/ 1156831 h 1169172"/>
                <a:gd name="connsiteX2" fmla="*/ 24358 w 844402"/>
                <a:gd name="connsiteY2" fmla="*/ 1133448 h 1169172"/>
                <a:gd name="connsiteX3" fmla="*/ 24358 w 844402"/>
                <a:gd name="connsiteY3" fmla="*/ 47741 h 1169172"/>
                <a:gd name="connsiteX4" fmla="*/ 47741 w 844402"/>
                <a:gd name="connsiteY4" fmla="*/ 24358 h 1169172"/>
                <a:gd name="connsiteX5" fmla="*/ 516060 w 844402"/>
                <a:gd name="connsiteY5" fmla="*/ 24358 h 1169172"/>
                <a:gd name="connsiteX6" fmla="*/ 538144 w 844402"/>
                <a:gd name="connsiteY6" fmla="*/ 39622 h 1169172"/>
                <a:gd name="connsiteX7" fmla="*/ 828489 w 844402"/>
                <a:gd name="connsiteY7" fmla="*/ 806080 h 1169172"/>
                <a:gd name="connsiteX8" fmla="*/ 830112 w 844402"/>
                <a:gd name="connsiteY8" fmla="*/ 814524 h 1169172"/>
                <a:gd name="connsiteX9" fmla="*/ 830112 w 844402"/>
                <a:gd name="connsiteY9" fmla="*/ 1133773 h 1169172"/>
                <a:gd name="connsiteX10" fmla="*/ 806729 w 844402"/>
                <a:gd name="connsiteY10" fmla="*/ 1156831 h 1169172"/>
                <a:gd name="connsiteX11" fmla="*/ 71449 w 844402"/>
                <a:gd name="connsiteY11" fmla="*/ 1109740 h 1169172"/>
                <a:gd name="connsiteX12" fmla="*/ 783345 w 844402"/>
                <a:gd name="connsiteY12" fmla="*/ 1109740 h 1169172"/>
                <a:gd name="connsiteX13" fmla="*/ 783345 w 844402"/>
                <a:gd name="connsiteY13" fmla="*/ 818421 h 1169172"/>
                <a:gd name="connsiteX14" fmla="*/ 500146 w 844402"/>
                <a:gd name="connsiteY14" fmla="*/ 71125 h 1169172"/>
                <a:gd name="connsiteX15" fmla="*/ 71449 w 844402"/>
                <a:gd name="connsiteY15" fmla="*/ 71125 h 1169172"/>
                <a:gd name="connsiteX16" fmla="*/ 71449 w 844402"/>
                <a:gd name="connsiteY16" fmla="*/ 1109740 h 116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4402" h="1169172">
                  <a:moveTo>
                    <a:pt x="806729" y="1156831"/>
                  </a:moveTo>
                  <a:lnTo>
                    <a:pt x="47741" y="1156831"/>
                  </a:lnTo>
                  <a:cubicBezTo>
                    <a:pt x="34750" y="1156831"/>
                    <a:pt x="24358" y="1146439"/>
                    <a:pt x="24358" y="1133448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516060" y="24358"/>
                  </a:lnTo>
                  <a:cubicBezTo>
                    <a:pt x="525803" y="24358"/>
                    <a:pt x="534572" y="30528"/>
                    <a:pt x="538144" y="39622"/>
                  </a:cubicBezTo>
                  <a:lnTo>
                    <a:pt x="828489" y="806080"/>
                  </a:lnTo>
                  <a:cubicBezTo>
                    <a:pt x="829463" y="808678"/>
                    <a:pt x="830112" y="811601"/>
                    <a:pt x="830112" y="814524"/>
                  </a:cubicBezTo>
                  <a:lnTo>
                    <a:pt x="830112" y="1133773"/>
                  </a:lnTo>
                  <a:cubicBezTo>
                    <a:pt x="830112" y="1146439"/>
                    <a:pt x="819720" y="1156831"/>
                    <a:pt x="806729" y="1156831"/>
                  </a:cubicBezTo>
                  <a:close/>
                  <a:moveTo>
                    <a:pt x="71449" y="1109740"/>
                  </a:moveTo>
                  <a:lnTo>
                    <a:pt x="783345" y="1109740"/>
                  </a:lnTo>
                  <a:lnTo>
                    <a:pt x="783345" y="818421"/>
                  </a:lnTo>
                  <a:lnTo>
                    <a:pt x="500146" y="71125"/>
                  </a:lnTo>
                  <a:lnTo>
                    <a:pt x="71449" y="71125"/>
                  </a:lnTo>
                  <a:lnTo>
                    <a:pt x="71449" y="1109740"/>
                  </a:ln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CD37E5-5B7B-4B72-A478-69DEE525666A}"/>
                </a:ext>
              </a:extLst>
            </p:cNvPr>
            <p:cNvSpPr/>
            <p:nvPr/>
          </p:nvSpPr>
          <p:spPr>
            <a:xfrm>
              <a:off x="14036322" y="4549527"/>
              <a:ext cx="775693" cy="775693"/>
            </a:xfrm>
            <a:custGeom>
              <a:avLst/>
              <a:gdLst>
                <a:gd name="connsiteX0" fmla="*/ 24358 w 422201"/>
                <a:gd name="connsiteY0" fmla="*/ 215972 h 422201"/>
                <a:gd name="connsiteX1" fmla="*/ 215972 w 422201"/>
                <a:gd name="connsiteY1" fmla="*/ 407587 h 422201"/>
                <a:gd name="connsiteX2" fmla="*/ 407586 w 422201"/>
                <a:gd name="connsiteY2" fmla="*/ 215972 h 422201"/>
                <a:gd name="connsiteX3" fmla="*/ 215972 w 422201"/>
                <a:gd name="connsiteY3" fmla="*/ 24358 h 422201"/>
                <a:gd name="connsiteX4" fmla="*/ 24358 w 422201"/>
                <a:gd name="connsiteY4" fmla="*/ 215972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201" h="422201">
                  <a:moveTo>
                    <a:pt x="24358" y="215972"/>
                  </a:moveTo>
                  <a:cubicBezTo>
                    <a:pt x="24358" y="321847"/>
                    <a:pt x="110097" y="407587"/>
                    <a:pt x="215972" y="407587"/>
                  </a:cubicBezTo>
                  <a:cubicBezTo>
                    <a:pt x="321847" y="407587"/>
                    <a:pt x="407586" y="321847"/>
                    <a:pt x="407586" y="215972"/>
                  </a:cubicBezTo>
                  <a:cubicBezTo>
                    <a:pt x="407586" y="110097"/>
                    <a:pt x="321847" y="24358"/>
                    <a:pt x="215972" y="24358"/>
                  </a:cubicBezTo>
                  <a:cubicBezTo>
                    <a:pt x="110097" y="24358"/>
                    <a:pt x="24358" y="110097"/>
                    <a:pt x="24358" y="2159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96CDC92-D67E-454E-B9F5-1B8C2861C6D9}"/>
                </a:ext>
              </a:extLst>
            </p:cNvPr>
            <p:cNvSpPr/>
            <p:nvPr/>
          </p:nvSpPr>
          <p:spPr>
            <a:xfrm>
              <a:off x="13993361" y="4506566"/>
              <a:ext cx="835361" cy="835361"/>
            </a:xfrm>
            <a:custGeom>
              <a:avLst/>
              <a:gdLst>
                <a:gd name="connsiteX0" fmla="*/ 239355 w 454678"/>
                <a:gd name="connsiteY0" fmla="*/ 454354 h 454678"/>
                <a:gd name="connsiteX1" fmla="*/ 24358 w 454678"/>
                <a:gd name="connsiteY1" fmla="*/ 239356 h 454678"/>
                <a:gd name="connsiteX2" fmla="*/ 239355 w 454678"/>
                <a:gd name="connsiteY2" fmla="*/ 24358 h 454678"/>
                <a:gd name="connsiteX3" fmla="*/ 454353 w 454678"/>
                <a:gd name="connsiteY3" fmla="*/ 239356 h 454678"/>
                <a:gd name="connsiteX4" fmla="*/ 239355 w 454678"/>
                <a:gd name="connsiteY4" fmla="*/ 454354 h 454678"/>
                <a:gd name="connsiteX5" fmla="*/ 239355 w 454678"/>
                <a:gd name="connsiteY5" fmla="*/ 71125 h 454678"/>
                <a:gd name="connsiteX6" fmla="*/ 71124 w 454678"/>
                <a:gd name="connsiteY6" fmla="*/ 239356 h 454678"/>
                <a:gd name="connsiteX7" fmla="*/ 239355 w 454678"/>
                <a:gd name="connsiteY7" fmla="*/ 407587 h 454678"/>
                <a:gd name="connsiteX8" fmla="*/ 407586 w 454678"/>
                <a:gd name="connsiteY8" fmla="*/ 239356 h 454678"/>
                <a:gd name="connsiteX9" fmla="*/ 239355 w 454678"/>
                <a:gd name="connsiteY9" fmla="*/ 71125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678" h="454678">
                  <a:moveTo>
                    <a:pt x="239355" y="454354"/>
                  </a:moveTo>
                  <a:cubicBezTo>
                    <a:pt x="120815" y="454354"/>
                    <a:pt x="24358" y="357897"/>
                    <a:pt x="24358" y="239356"/>
                  </a:cubicBezTo>
                  <a:cubicBezTo>
                    <a:pt x="24358" y="120814"/>
                    <a:pt x="120815" y="24358"/>
                    <a:pt x="239355" y="24358"/>
                  </a:cubicBezTo>
                  <a:cubicBezTo>
                    <a:pt x="357897" y="24358"/>
                    <a:pt x="454353" y="120814"/>
                    <a:pt x="454353" y="239356"/>
                  </a:cubicBezTo>
                  <a:cubicBezTo>
                    <a:pt x="454353" y="357897"/>
                    <a:pt x="357897" y="454354"/>
                    <a:pt x="239355" y="454354"/>
                  </a:cubicBezTo>
                  <a:close/>
                  <a:moveTo>
                    <a:pt x="239355" y="71125"/>
                  </a:moveTo>
                  <a:cubicBezTo>
                    <a:pt x="146796" y="71125"/>
                    <a:pt x="71124" y="146471"/>
                    <a:pt x="71124" y="239356"/>
                  </a:cubicBezTo>
                  <a:cubicBezTo>
                    <a:pt x="71124" y="331915"/>
                    <a:pt x="146471" y="407587"/>
                    <a:pt x="239355" y="407587"/>
                  </a:cubicBezTo>
                  <a:cubicBezTo>
                    <a:pt x="331915" y="407587"/>
                    <a:pt x="407586" y="332240"/>
                    <a:pt x="407586" y="239356"/>
                  </a:cubicBezTo>
                  <a:cubicBezTo>
                    <a:pt x="407262" y="146471"/>
                    <a:pt x="331915" y="71125"/>
                    <a:pt x="239355" y="71125"/>
                  </a:cubicBez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D449026-A7A6-4A7B-82B0-D624F9A9E291}"/>
                </a:ext>
              </a:extLst>
            </p:cNvPr>
            <p:cNvSpPr/>
            <p:nvPr/>
          </p:nvSpPr>
          <p:spPr>
            <a:xfrm>
              <a:off x="14661052" y="2862096"/>
              <a:ext cx="1133705" cy="1551385"/>
            </a:xfrm>
            <a:custGeom>
              <a:avLst/>
              <a:gdLst>
                <a:gd name="connsiteX0" fmla="*/ 575493 w 617063"/>
                <a:gd name="connsiteY0" fmla="*/ 837582 h 844402"/>
                <a:gd name="connsiteX1" fmla="*/ 47741 w 617063"/>
                <a:gd name="connsiteY1" fmla="*/ 837582 h 844402"/>
                <a:gd name="connsiteX2" fmla="*/ 24358 w 617063"/>
                <a:gd name="connsiteY2" fmla="*/ 814199 h 844402"/>
                <a:gd name="connsiteX3" fmla="*/ 24358 w 617063"/>
                <a:gd name="connsiteY3" fmla="*/ 47741 h 844402"/>
                <a:gd name="connsiteX4" fmla="*/ 47741 w 617063"/>
                <a:gd name="connsiteY4" fmla="*/ 24358 h 844402"/>
                <a:gd name="connsiteX5" fmla="*/ 71125 w 617063"/>
                <a:gd name="connsiteY5" fmla="*/ 47741 h 844402"/>
                <a:gd name="connsiteX6" fmla="*/ 71125 w 617063"/>
                <a:gd name="connsiteY6" fmla="*/ 790491 h 844402"/>
                <a:gd name="connsiteX7" fmla="*/ 575168 w 617063"/>
                <a:gd name="connsiteY7" fmla="*/ 790491 h 844402"/>
                <a:gd name="connsiteX8" fmla="*/ 598552 w 617063"/>
                <a:gd name="connsiteY8" fmla="*/ 813874 h 844402"/>
                <a:gd name="connsiteX9" fmla="*/ 575493 w 617063"/>
                <a:gd name="connsiteY9" fmla="*/ 837582 h 8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7063" h="844402">
                  <a:moveTo>
                    <a:pt x="575493" y="837582"/>
                  </a:moveTo>
                  <a:lnTo>
                    <a:pt x="47741" y="837582"/>
                  </a:lnTo>
                  <a:cubicBezTo>
                    <a:pt x="34750" y="837582"/>
                    <a:pt x="24358" y="827190"/>
                    <a:pt x="24358" y="814199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cubicBezTo>
                    <a:pt x="60732" y="24358"/>
                    <a:pt x="71125" y="34750"/>
                    <a:pt x="71125" y="47741"/>
                  </a:cubicBezTo>
                  <a:lnTo>
                    <a:pt x="71125" y="790491"/>
                  </a:lnTo>
                  <a:lnTo>
                    <a:pt x="575168" y="790491"/>
                  </a:lnTo>
                  <a:cubicBezTo>
                    <a:pt x="588159" y="790491"/>
                    <a:pt x="598552" y="800883"/>
                    <a:pt x="598552" y="813874"/>
                  </a:cubicBezTo>
                  <a:cubicBezTo>
                    <a:pt x="598876" y="826865"/>
                    <a:pt x="588484" y="837582"/>
                    <a:pt x="575493" y="837582"/>
                  </a:cubicBez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FF07A05-9D46-4396-B1F9-FF1604FEB269}"/>
                </a:ext>
              </a:extLst>
            </p:cNvPr>
            <p:cNvSpPr/>
            <p:nvPr/>
          </p:nvSpPr>
          <p:spPr>
            <a:xfrm>
              <a:off x="15862185" y="2850163"/>
              <a:ext cx="1730391" cy="2088405"/>
            </a:xfrm>
            <a:custGeom>
              <a:avLst/>
              <a:gdLst>
                <a:gd name="connsiteX0" fmla="*/ 140950 w 941833"/>
                <a:gd name="connsiteY0" fmla="*/ 24358 h 1136695"/>
                <a:gd name="connsiteX1" fmla="*/ 140950 w 941833"/>
                <a:gd name="connsiteY1" fmla="*/ 1024325 h 1136695"/>
                <a:gd name="connsiteX2" fmla="*/ 933390 w 941833"/>
                <a:gd name="connsiteY2" fmla="*/ 1024325 h 1136695"/>
                <a:gd name="connsiteX3" fmla="*/ 933390 w 941833"/>
                <a:gd name="connsiteY3" fmla="*/ 1081485 h 1136695"/>
                <a:gd name="connsiteX4" fmla="*/ 140950 w 941833"/>
                <a:gd name="connsiteY4" fmla="*/ 1140918 h 1136695"/>
                <a:gd name="connsiteX5" fmla="*/ 24358 w 941833"/>
                <a:gd name="connsiteY5" fmla="*/ 1140918 h 1136695"/>
                <a:gd name="connsiteX6" fmla="*/ 24358 w 941833"/>
                <a:gd name="connsiteY6" fmla="*/ 1024325 h 1136695"/>
                <a:gd name="connsiteX7" fmla="*/ 24358 w 941833"/>
                <a:gd name="connsiteY7" fmla="*/ 24358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1833" h="1136695">
                  <a:moveTo>
                    <a:pt x="140950" y="24358"/>
                  </a:moveTo>
                  <a:lnTo>
                    <a:pt x="140950" y="1024325"/>
                  </a:lnTo>
                  <a:lnTo>
                    <a:pt x="933390" y="1024325"/>
                  </a:lnTo>
                  <a:lnTo>
                    <a:pt x="933390" y="1081485"/>
                  </a:lnTo>
                  <a:lnTo>
                    <a:pt x="140950" y="1140918"/>
                  </a:lnTo>
                  <a:lnTo>
                    <a:pt x="24358" y="1140918"/>
                  </a:lnTo>
                  <a:lnTo>
                    <a:pt x="24358" y="1024325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ECC747D-F1FE-4AB7-8A6C-C43D799524D8}"/>
                </a:ext>
              </a:extLst>
            </p:cNvPr>
            <p:cNvSpPr/>
            <p:nvPr/>
          </p:nvSpPr>
          <p:spPr>
            <a:xfrm>
              <a:off x="15819222" y="2807201"/>
              <a:ext cx="1790060" cy="2207742"/>
            </a:xfrm>
            <a:custGeom>
              <a:avLst/>
              <a:gdLst>
                <a:gd name="connsiteX0" fmla="*/ 164334 w 974310"/>
                <a:gd name="connsiteY0" fmla="*/ 1187685 h 1201649"/>
                <a:gd name="connsiteX1" fmla="*/ 47741 w 974310"/>
                <a:gd name="connsiteY1" fmla="*/ 1187685 h 1201649"/>
                <a:gd name="connsiteX2" fmla="*/ 24358 w 974310"/>
                <a:gd name="connsiteY2" fmla="*/ 1164301 h 1201649"/>
                <a:gd name="connsiteX3" fmla="*/ 24358 w 974310"/>
                <a:gd name="connsiteY3" fmla="*/ 47741 h 1201649"/>
                <a:gd name="connsiteX4" fmla="*/ 47741 w 974310"/>
                <a:gd name="connsiteY4" fmla="*/ 24358 h 1201649"/>
                <a:gd name="connsiteX5" fmla="*/ 164334 w 974310"/>
                <a:gd name="connsiteY5" fmla="*/ 24358 h 1201649"/>
                <a:gd name="connsiteX6" fmla="*/ 187717 w 974310"/>
                <a:gd name="connsiteY6" fmla="*/ 47741 h 1201649"/>
                <a:gd name="connsiteX7" fmla="*/ 187717 w 974310"/>
                <a:gd name="connsiteY7" fmla="*/ 1024000 h 1201649"/>
                <a:gd name="connsiteX8" fmla="*/ 956448 w 974310"/>
                <a:gd name="connsiteY8" fmla="*/ 1024000 h 1201649"/>
                <a:gd name="connsiteX9" fmla="*/ 979832 w 974310"/>
                <a:gd name="connsiteY9" fmla="*/ 1047384 h 1201649"/>
                <a:gd name="connsiteX10" fmla="*/ 979832 w 974310"/>
                <a:gd name="connsiteY10" fmla="*/ 1104868 h 1201649"/>
                <a:gd name="connsiteX11" fmla="*/ 958072 w 974310"/>
                <a:gd name="connsiteY11" fmla="*/ 1128252 h 1201649"/>
                <a:gd name="connsiteX12" fmla="*/ 165633 w 974310"/>
                <a:gd name="connsiteY12" fmla="*/ 1187685 h 1201649"/>
                <a:gd name="connsiteX13" fmla="*/ 164334 w 974310"/>
                <a:gd name="connsiteY13" fmla="*/ 1187685 h 1201649"/>
                <a:gd name="connsiteX14" fmla="*/ 71449 w 974310"/>
                <a:gd name="connsiteY14" fmla="*/ 1140593 h 1201649"/>
                <a:gd name="connsiteX15" fmla="*/ 163684 w 974310"/>
                <a:gd name="connsiteY15" fmla="*/ 1140593 h 1201649"/>
                <a:gd name="connsiteX16" fmla="*/ 933390 w 974310"/>
                <a:gd name="connsiteY16" fmla="*/ 1083109 h 1201649"/>
                <a:gd name="connsiteX17" fmla="*/ 933390 w 974310"/>
                <a:gd name="connsiteY17" fmla="*/ 1071092 h 1201649"/>
                <a:gd name="connsiteX18" fmla="*/ 164658 w 974310"/>
                <a:gd name="connsiteY18" fmla="*/ 1071092 h 1201649"/>
                <a:gd name="connsiteX19" fmla="*/ 141275 w 974310"/>
                <a:gd name="connsiteY19" fmla="*/ 1047709 h 1201649"/>
                <a:gd name="connsiteX20" fmla="*/ 141275 w 974310"/>
                <a:gd name="connsiteY20" fmla="*/ 71125 h 1201649"/>
                <a:gd name="connsiteX21" fmla="*/ 71774 w 974310"/>
                <a:gd name="connsiteY21" fmla="*/ 71125 h 1201649"/>
                <a:gd name="connsiteX22" fmla="*/ 71774 w 974310"/>
                <a:gd name="connsiteY22" fmla="*/ 1140593 h 120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4310" h="1201649">
                  <a:moveTo>
                    <a:pt x="164334" y="1187685"/>
                  </a:moveTo>
                  <a:lnTo>
                    <a:pt x="47741" y="1187685"/>
                  </a:lnTo>
                  <a:cubicBezTo>
                    <a:pt x="34750" y="1187685"/>
                    <a:pt x="24358" y="1177292"/>
                    <a:pt x="24358" y="1164301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164334" y="24358"/>
                  </a:lnTo>
                  <a:cubicBezTo>
                    <a:pt x="177325" y="24358"/>
                    <a:pt x="187717" y="34750"/>
                    <a:pt x="187717" y="47741"/>
                  </a:cubicBezTo>
                  <a:lnTo>
                    <a:pt x="187717" y="1024000"/>
                  </a:lnTo>
                  <a:lnTo>
                    <a:pt x="956448" y="1024000"/>
                  </a:lnTo>
                  <a:cubicBezTo>
                    <a:pt x="969439" y="1024000"/>
                    <a:pt x="979832" y="1034393"/>
                    <a:pt x="979832" y="1047384"/>
                  </a:cubicBezTo>
                  <a:lnTo>
                    <a:pt x="979832" y="1104868"/>
                  </a:lnTo>
                  <a:cubicBezTo>
                    <a:pt x="979832" y="1117209"/>
                    <a:pt x="970413" y="1127277"/>
                    <a:pt x="958072" y="1128252"/>
                  </a:cubicBezTo>
                  <a:lnTo>
                    <a:pt x="165633" y="1187685"/>
                  </a:lnTo>
                  <a:cubicBezTo>
                    <a:pt x="165633" y="1187685"/>
                    <a:pt x="164983" y="1187685"/>
                    <a:pt x="164334" y="1187685"/>
                  </a:cubicBezTo>
                  <a:close/>
                  <a:moveTo>
                    <a:pt x="71449" y="1140593"/>
                  </a:moveTo>
                  <a:lnTo>
                    <a:pt x="163684" y="1140593"/>
                  </a:lnTo>
                  <a:lnTo>
                    <a:pt x="933390" y="1083109"/>
                  </a:lnTo>
                  <a:lnTo>
                    <a:pt x="933390" y="1071092"/>
                  </a:lnTo>
                  <a:lnTo>
                    <a:pt x="164658" y="1071092"/>
                  </a:lnTo>
                  <a:cubicBezTo>
                    <a:pt x="151668" y="1071092"/>
                    <a:pt x="141275" y="1060699"/>
                    <a:pt x="141275" y="1047709"/>
                  </a:cubicBezTo>
                  <a:lnTo>
                    <a:pt x="141275" y="71125"/>
                  </a:lnTo>
                  <a:lnTo>
                    <a:pt x="71774" y="71125"/>
                  </a:lnTo>
                  <a:lnTo>
                    <a:pt x="71774" y="1140593"/>
                  </a:ln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DCDE9F-81E7-4AC1-8DFD-47EDA8061F7B}"/>
                </a:ext>
              </a:extLst>
            </p:cNvPr>
            <p:cNvSpPr/>
            <p:nvPr/>
          </p:nvSpPr>
          <p:spPr>
            <a:xfrm>
              <a:off x="15212392" y="4549527"/>
              <a:ext cx="775693" cy="775693"/>
            </a:xfrm>
            <a:custGeom>
              <a:avLst/>
              <a:gdLst>
                <a:gd name="connsiteX0" fmla="*/ 24358 w 422201"/>
                <a:gd name="connsiteY0" fmla="*/ 215972 h 422201"/>
                <a:gd name="connsiteX1" fmla="*/ 215972 w 422201"/>
                <a:gd name="connsiteY1" fmla="*/ 407587 h 422201"/>
                <a:gd name="connsiteX2" fmla="*/ 407587 w 422201"/>
                <a:gd name="connsiteY2" fmla="*/ 215972 h 422201"/>
                <a:gd name="connsiteX3" fmla="*/ 215972 w 422201"/>
                <a:gd name="connsiteY3" fmla="*/ 24358 h 422201"/>
                <a:gd name="connsiteX4" fmla="*/ 24358 w 422201"/>
                <a:gd name="connsiteY4" fmla="*/ 215972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201" h="422201">
                  <a:moveTo>
                    <a:pt x="24358" y="215972"/>
                  </a:moveTo>
                  <a:cubicBezTo>
                    <a:pt x="24358" y="321847"/>
                    <a:pt x="110097" y="407587"/>
                    <a:pt x="215972" y="407587"/>
                  </a:cubicBezTo>
                  <a:cubicBezTo>
                    <a:pt x="321847" y="407587"/>
                    <a:pt x="407587" y="321847"/>
                    <a:pt x="407587" y="215972"/>
                  </a:cubicBezTo>
                  <a:cubicBezTo>
                    <a:pt x="407587" y="110097"/>
                    <a:pt x="321847" y="24358"/>
                    <a:pt x="215972" y="24358"/>
                  </a:cubicBezTo>
                  <a:cubicBezTo>
                    <a:pt x="110422" y="24358"/>
                    <a:pt x="24358" y="110097"/>
                    <a:pt x="24358" y="2159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8A788A1-BA14-4009-B2AD-2A7D90F3F3BA}"/>
                </a:ext>
              </a:extLst>
            </p:cNvPr>
            <p:cNvSpPr/>
            <p:nvPr/>
          </p:nvSpPr>
          <p:spPr>
            <a:xfrm>
              <a:off x="15169431" y="4506566"/>
              <a:ext cx="835361" cy="835361"/>
            </a:xfrm>
            <a:custGeom>
              <a:avLst/>
              <a:gdLst>
                <a:gd name="connsiteX0" fmla="*/ 239355 w 454678"/>
                <a:gd name="connsiteY0" fmla="*/ 454354 h 454678"/>
                <a:gd name="connsiteX1" fmla="*/ 24358 w 454678"/>
                <a:gd name="connsiteY1" fmla="*/ 239356 h 454678"/>
                <a:gd name="connsiteX2" fmla="*/ 239355 w 454678"/>
                <a:gd name="connsiteY2" fmla="*/ 24358 h 454678"/>
                <a:gd name="connsiteX3" fmla="*/ 454354 w 454678"/>
                <a:gd name="connsiteY3" fmla="*/ 239356 h 454678"/>
                <a:gd name="connsiteX4" fmla="*/ 239355 w 454678"/>
                <a:gd name="connsiteY4" fmla="*/ 454354 h 454678"/>
                <a:gd name="connsiteX5" fmla="*/ 239355 w 454678"/>
                <a:gd name="connsiteY5" fmla="*/ 71125 h 454678"/>
                <a:gd name="connsiteX6" fmla="*/ 71449 w 454678"/>
                <a:gd name="connsiteY6" fmla="*/ 239356 h 454678"/>
                <a:gd name="connsiteX7" fmla="*/ 239355 w 454678"/>
                <a:gd name="connsiteY7" fmla="*/ 407587 h 454678"/>
                <a:gd name="connsiteX8" fmla="*/ 407587 w 454678"/>
                <a:gd name="connsiteY8" fmla="*/ 239356 h 454678"/>
                <a:gd name="connsiteX9" fmla="*/ 239355 w 454678"/>
                <a:gd name="connsiteY9" fmla="*/ 71125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678" h="454678">
                  <a:moveTo>
                    <a:pt x="239355" y="454354"/>
                  </a:moveTo>
                  <a:cubicBezTo>
                    <a:pt x="120815" y="454354"/>
                    <a:pt x="24358" y="357897"/>
                    <a:pt x="24358" y="239356"/>
                  </a:cubicBezTo>
                  <a:cubicBezTo>
                    <a:pt x="24358" y="120814"/>
                    <a:pt x="120815" y="24358"/>
                    <a:pt x="239355" y="24358"/>
                  </a:cubicBezTo>
                  <a:cubicBezTo>
                    <a:pt x="357897" y="24358"/>
                    <a:pt x="454354" y="120814"/>
                    <a:pt x="454354" y="239356"/>
                  </a:cubicBezTo>
                  <a:cubicBezTo>
                    <a:pt x="454678" y="357897"/>
                    <a:pt x="358221" y="454354"/>
                    <a:pt x="239355" y="454354"/>
                  </a:cubicBezTo>
                  <a:close/>
                  <a:moveTo>
                    <a:pt x="239355" y="71125"/>
                  </a:moveTo>
                  <a:cubicBezTo>
                    <a:pt x="146796" y="71125"/>
                    <a:pt x="71449" y="146471"/>
                    <a:pt x="71449" y="239356"/>
                  </a:cubicBezTo>
                  <a:cubicBezTo>
                    <a:pt x="71449" y="331915"/>
                    <a:pt x="146796" y="407587"/>
                    <a:pt x="239355" y="407587"/>
                  </a:cubicBezTo>
                  <a:cubicBezTo>
                    <a:pt x="331915" y="407587"/>
                    <a:pt x="407587" y="332240"/>
                    <a:pt x="407587" y="239356"/>
                  </a:cubicBezTo>
                  <a:cubicBezTo>
                    <a:pt x="407587" y="146471"/>
                    <a:pt x="332240" y="71125"/>
                    <a:pt x="239355" y="71125"/>
                  </a:cubicBez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2DE9AFE-AFD7-4D2A-9F49-2FAE825B1EF8}"/>
                </a:ext>
              </a:extLst>
            </p:cNvPr>
            <p:cNvSpPr/>
            <p:nvPr/>
          </p:nvSpPr>
          <p:spPr>
            <a:xfrm>
              <a:off x="16390251" y="3559028"/>
              <a:ext cx="895030" cy="1193373"/>
            </a:xfrm>
            <a:custGeom>
              <a:avLst/>
              <a:gdLst>
                <a:gd name="connsiteX0" fmla="*/ 24358 w 487155"/>
                <a:gd name="connsiteY0" fmla="*/ 24358 h 649540"/>
                <a:gd name="connsiteX1" fmla="*/ 469942 w 487155"/>
                <a:gd name="connsiteY1" fmla="*/ 24358 h 649540"/>
                <a:gd name="connsiteX2" fmla="*/ 469942 w 487155"/>
                <a:gd name="connsiteY2" fmla="*/ 629080 h 649540"/>
                <a:gd name="connsiteX3" fmla="*/ 24358 w 487155"/>
                <a:gd name="connsiteY3" fmla="*/ 629080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155" h="649540">
                  <a:moveTo>
                    <a:pt x="24358" y="24358"/>
                  </a:moveTo>
                  <a:lnTo>
                    <a:pt x="469942" y="24358"/>
                  </a:lnTo>
                  <a:lnTo>
                    <a:pt x="469942" y="629080"/>
                  </a:lnTo>
                  <a:lnTo>
                    <a:pt x="24358" y="6290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37FB4F-A36D-474C-95B1-5CC4862DCB1E}"/>
                </a:ext>
              </a:extLst>
            </p:cNvPr>
            <p:cNvSpPr/>
            <p:nvPr/>
          </p:nvSpPr>
          <p:spPr>
            <a:xfrm>
              <a:off x="16347291" y="3516065"/>
              <a:ext cx="954699" cy="1253042"/>
            </a:xfrm>
            <a:custGeom>
              <a:avLst/>
              <a:gdLst>
                <a:gd name="connsiteX0" fmla="*/ 493325 w 519632"/>
                <a:gd name="connsiteY0" fmla="*/ 676171 h 682017"/>
                <a:gd name="connsiteX1" fmla="*/ 47741 w 519632"/>
                <a:gd name="connsiteY1" fmla="*/ 676171 h 682017"/>
                <a:gd name="connsiteX2" fmla="*/ 24358 w 519632"/>
                <a:gd name="connsiteY2" fmla="*/ 652788 h 682017"/>
                <a:gd name="connsiteX3" fmla="*/ 24358 w 519632"/>
                <a:gd name="connsiteY3" fmla="*/ 47741 h 682017"/>
                <a:gd name="connsiteX4" fmla="*/ 47741 w 519632"/>
                <a:gd name="connsiteY4" fmla="*/ 24358 h 682017"/>
                <a:gd name="connsiteX5" fmla="*/ 493325 w 519632"/>
                <a:gd name="connsiteY5" fmla="*/ 24358 h 682017"/>
                <a:gd name="connsiteX6" fmla="*/ 516709 w 519632"/>
                <a:gd name="connsiteY6" fmla="*/ 47741 h 682017"/>
                <a:gd name="connsiteX7" fmla="*/ 516709 w 519632"/>
                <a:gd name="connsiteY7" fmla="*/ 652463 h 682017"/>
                <a:gd name="connsiteX8" fmla="*/ 493325 w 519632"/>
                <a:gd name="connsiteY8" fmla="*/ 676171 h 682017"/>
                <a:gd name="connsiteX9" fmla="*/ 71124 w 519632"/>
                <a:gd name="connsiteY9" fmla="*/ 629080 h 682017"/>
                <a:gd name="connsiteX10" fmla="*/ 469617 w 519632"/>
                <a:gd name="connsiteY10" fmla="*/ 629080 h 682017"/>
                <a:gd name="connsiteX11" fmla="*/ 469617 w 519632"/>
                <a:gd name="connsiteY11" fmla="*/ 71449 h 682017"/>
                <a:gd name="connsiteX12" fmla="*/ 71124 w 519632"/>
                <a:gd name="connsiteY12" fmla="*/ 71449 h 682017"/>
                <a:gd name="connsiteX13" fmla="*/ 71124 w 519632"/>
                <a:gd name="connsiteY13" fmla="*/ 629080 h 68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9632" h="682017">
                  <a:moveTo>
                    <a:pt x="493325" y="676171"/>
                  </a:moveTo>
                  <a:lnTo>
                    <a:pt x="47741" y="676171"/>
                  </a:lnTo>
                  <a:cubicBezTo>
                    <a:pt x="34750" y="676171"/>
                    <a:pt x="24358" y="665779"/>
                    <a:pt x="24358" y="652788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493325" y="24358"/>
                  </a:lnTo>
                  <a:cubicBezTo>
                    <a:pt x="506317" y="24358"/>
                    <a:pt x="516709" y="34750"/>
                    <a:pt x="516709" y="47741"/>
                  </a:cubicBezTo>
                  <a:lnTo>
                    <a:pt x="516709" y="652463"/>
                  </a:lnTo>
                  <a:cubicBezTo>
                    <a:pt x="517034" y="665779"/>
                    <a:pt x="506317" y="676171"/>
                    <a:pt x="493325" y="676171"/>
                  </a:cubicBezTo>
                  <a:close/>
                  <a:moveTo>
                    <a:pt x="71124" y="629080"/>
                  </a:moveTo>
                  <a:lnTo>
                    <a:pt x="469617" y="629080"/>
                  </a:lnTo>
                  <a:lnTo>
                    <a:pt x="469617" y="71449"/>
                  </a:lnTo>
                  <a:lnTo>
                    <a:pt x="71124" y="71449"/>
                  </a:lnTo>
                  <a:lnTo>
                    <a:pt x="71124" y="629080"/>
                  </a:ln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54B31FB-F78A-49D6-AD0B-8992C04B2474}"/>
                </a:ext>
              </a:extLst>
            </p:cNvPr>
            <p:cNvSpPr/>
            <p:nvPr/>
          </p:nvSpPr>
          <p:spPr>
            <a:xfrm>
              <a:off x="16390251" y="3918232"/>
              <a:ext cx="895030" cy="59669"/>
            </a:xfrm>
            <a:custGeom>
              <a:avLst/>
              <a:gdLst>
                <a:gd name="connsiteX0" fmla="*/ 469942 w 487155"/>
                <a:gd name="connsiteY0" fmla="*/ 24358 h 32477"/>
                <a:gd name="connsiteX1" fmla="*/ 24358 w 487155"/>
                <a:gd name="connsiteY1" fmla="*/ 24358 h 32477"/>
                <a:gd name="connsiteX2" fmla="*/ 469942 w 487155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55" h="32477">
                  <a:moveTo>
                    <a:pt x="469942" y="24358"/>
                  </a:moveTo>
                  <a:lnTo>
                    <a:pt x="24358" y="24358"/>
                  </a:lnTo>
                  <a:lnTo>
                    <a:pt x="469942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EAAD2A3-D00F-4776-9E91-6BDFDA48B58B}"/>
                </a:ext>
              </a:extLst>
            </p:cNvPr>
            <p:cNvSpPr/>
            <p:nvPr/>
          </p:nvSpPr>
          <p:spPr>
            <a:xfrm>
              <a:off x="16347291" y="3875867"/>
              <a:ext cx="954699" cy="119337"/>
            </a:xfrm>
            <a:custGeom>
              <a:avLst/>
              <a:gdLst>
                <a:gd name="connsiteX0" fmla="*/ 493325 w 519632"/>
                <a:gd name="connsiteY0" fmla="*/ 71125 h 64954"/>
                <a:gd name="connsiteX1" fmla="*/ 47741 w 519632"/>
                <a:gd name="connsiteY1" fmla="*/ 71125 h 64954"/>
                <a:gd name="connsiteX2" fmla="*/ 24358 w 519632"/>
                <a:gd name="connsiteY2" fmla="*/ 47741 h 64954"/>
                <a:gd name="connsiteX3" fmla="*/ 47741 w 519632"/>
                <a:gd name="connsiteY3" fmla="*/ 24358 h 64954"/>
                <a:gd name="connsiteX4" fmla="*/ 493325 w 519632"/>
                <a:gd name="connsiteY4" fmla="*/ 24358 h 64954"/>
                <a:gd name="connsiteX5" fmla="*/ 516709 w 519632"/>
                <a:gd name="connsiteY5" fmla="*/ 47741 h 64954"/>
                <a:gd name="connsiteX6" fmla="*/ 493325 w 519632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632" h="64954">
                  <a:moveTo>
                    <a:pt x="493325" y="71125"/>
                  </a:moveTo>
                  <a:lnTo>
                    <a:pt x="47741" y="71125"/>
                  </a:lnTo>
                  <a:cubicBezTo>
                    <a:pt x="34750" y="71125"/>
                    <a:pt x="24358" y="60732"/>
                    <a:pt x="24358" y="47741"/>
                  </a:cubicBezTo>
                  <a:cubicBezTo>
                    <a:pt x="24358" y="34751"/>
                    <a:pt x="34750" y="24358"/>
                    <a:pt x="47741" y="24358"/>
                  </a:cubicBezTo>
                  <a:lnTo>
                    <a:pt x="493325" y="24358"/>
                  </a:lnTo>
                  <a:cubicBezTo>
                    <a:pt x="506317" y="24358"/>
                    <a:pt x="516709" y="34751"/>
                    <a:pt x="516709" y="47741"/>
                  </a:cubicBezTo>
                  <a:cubicBezTo>
                    <a:pt x="517034" y="60407"/>
                    <a:pt x="506317" y="71125"/>
                    <a:pt x="493325" y="71125"/>
                  </a:cubicBez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17436F-5A3B-481C-AAB5-6A458DE96FE1}"/>
                </a:ext>
              </a:extLst>
            </p:cNvPr>
            <p:cNvSpPr/>
            <p:nvPr/>
          </p:nvSpPr>
          <p:spPr>
            <a:xfrm>
              <a:off x="16390251" y="4303693"/>
              <a:ext cx="895030" cy="59669"/>
            </a:xfrm>
            <a:custGeom>
              <a:avLst/>
              <a:gdLst>
                <a:gd name="connsiteX0" fmla="*/ 469942 w 487155"/>
                <a:gd name="connsiteY0" fmla="*/ 24358 h 32477"/>
                <a:gd name="connsiteX1" fmla="*/ 24358 w 487155"/>
                <a:gd name="connsiteY1" fmla="*/ 24358 h 32477"/>
                <a:gd name="connsiteX2" fmla="*/ 469942 w 487155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55" h="32477">
                  <a:moveTo>
                    <a:pt x="469942" y="24358"/>
                  </a:moveTo>
                  <a:lnTo>
                    <a:pt x="24358" y="24358"/>
                  </a:lnTo>
                  <a:lnTo>
                    <a:pt x="469942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B6FE5B3-AD57-40E1-B35F-B217741E9B15}"/>
                </a:ext>
              </a:extLst>
            </p:cNvPr>
            <p:cNvSpPr/>
            <p:nvPr/>
          </p:nvSpPr>
          <p:spPr>
            <a:xfrm>
              <a:off x="16347291" y="4261327"/>
              <a:ext cx="954699" cy="119337"/>
            </a:xfrm>
            <a:custGeom>
              <a:avLst/>
              <a:gdLst>
                <a:gd name="connsiteX0" fmla="*/ 493325 w 519632"/>
                <a:gd name="connsiteY0" fmla="*/ 71125 h 64954"/>
                <a:gd name="connsiteX1" fmla="*/ 47741 w 519632"/>
                <a:gd name="connsiteY1" fmla="*/ 71125 h 64954"/>
                <a:gd name="connsiteX2" fmla="*/ 24358 w 519632"/>
                <a:gd name="connsiteY2" fmla="*/ 47741 h 64954"/>
                <a:gd name="connsiteX3" fmla="*/ 47741 w 519632"/>
                <a:gd name="connsiteY3" fmla="*/ 24358 h 64954"/>
                <a:gd name="connsiteX4" fmla="*/ 493325 w 519632"/>
                <a:gd name="connsiteY4" fmla="*/ 24358 h 64954"/>
                <a:gd name="connsiteX5" fmla="*/ 516709 w 519632"/>
                <a:gd name="connsiteY5" fmla="*/ 47741 h 64954"/>
                <a:gd name="connsiteX6" fmla="*/ 493325 w 519632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632" h="64954">
                  <a:moveTo>
                    <a:pt x="493325" y="71125"/>
                  </a:moveTo>
                  <a:lnTo>
                    <a:pt x="47741" y="71125"/>
                  </a:lnTo>
                  <a:cubicBezTo>
                    <a:pt x="34750" y="71125"/>
                    <a:pt x="24358" y="60732"/>
                    <a:pt x="24358" y="47741"/>
                  </a:cubicBezTo>
                  <a:cubicBezTo>
                    <a:pt x="24358" y="34750"/>
                    <a:pt x="34750" y="24358"/>
                    <a:pt x="47741" y="24358"/>
                  </a:cubicBezTo>
                  <a:lnTo>
                    <a:pt x="493325" y="24358"/>
                  </a:lnTo>
                  <a:cubicBezTo>
                    <a:pt x="506317" y="24358"/>
                    <a:pt x="516709" y="34750"/>
                    <a:pt x="516709" y="47741"/>
                  </a:cubicBezTo>
                  <a:cubicBezTo>
                    <a:pt x="517034" y="60407"/>
                    <a:pt x="506317" y="71125"/>
                    <a:pt x="493325" y="71125"/>
                  </a:cubicBez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E64C33-320C-4058-9FFD-8C8F53C7B152}"/>
                </a:ext>
              </a:extLst>
            </p:cNvPr>
            <p:cNvSpPr/>
            <p:nvPr/>
          </p:nvSpPr>
          <p:spPr>
            <a:xfrm>
              <a:off x="14279174" y="4792378"/>
              <a:ext cx="298343" cy="298343"/>
            </a:xfrm>
            <a:custGeom>
              <a:avLst/>
              <a:gdLst>
                <a:gd name="connsiteX0" fmla="*/ 24358 w 162385"/>
                <a:gd name="connsiteY0" fmla="*/ 83791 h 162385"/>
                <a:gd name="connsiteX1" fmla="*/ 83791 w 162385"/>
                <a:gd name="connsiteY1" fmla="*/ 143224 h 162385"/>
                <a:gd name="connsiteX2" fmla="*/ 143224 w 162385"/>
                <a:gd name="connsiteY2" fmla="*/ 83791 h 162385"/>
                <a:gd name="connsiteX3" fmla="*/ 83791 w 162385"/>
                <a:gd name="connsiteY3" fmla="*/ 24358 h 162385"/>
                <a:gd name="connsiteX4" fmla="*/ 24358 w 162385"/>
                <a:gd name="connsiteY4" fmla="*/ 83791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85" h="162385">
                  <a:moveTo>
                    <a:pt x="24358" y="83791"/>
                  </a:moveTo>
                  <a:cubicBezTo>
                    <a:pt x="24358" y="116592"/>
                    <a:pt x="50989" y="143224"/>
                    <a:pt x="83791" y="143224"/>
                  </a:cubicBezTo>
                  <a:cubicBezTo>
                    <a:pt x="116592" y="143224"/>
                    <a:pt x="143224" y="116592"/>
                    <a:pt x="143224" y="83791"/>
                  </a:cubicBezTo>
                  <a:cubicBezTo>
                    <a:pt x="143224" y="50989"/>
                    <a:pt x="116592" y="24358"/>
                    <a:pt x="83791" y="24358"/>
                  </a:cubicBezTo>
                  <a:cubicBezTo>
                    <a:pt x="50989" y="24358"/>
                    <a:pt x="24358" y="50989"/>
                    <a:pt x="24358" y="837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FA4678-28F0-4F81-8147-458384382E11}"/>
                </a:ext>
              </a:extLst>
            </p:cNvPr>
            <p:cNvSpPr/>
            <p:nvPr/>
          </p:nvSpPr>
          <p:spPr>
            <a:xfrm>
              <a:off x="14236212" y="4749417"/>
              <a:ext cx="358012" cy="358012"/>
            </a:xfrm>
            <a:custGeom>
              <a:avLst/>
              <a:gdLst>
                <a:gd name="connsiteX0" fmla="*/ 107174 w 194862"/>
                <a:gd name="connsiteY0" fmla="*/ 189990 h 194862"/>
                <a:gd name="connsiteX1" fmla="*/ 24358 w 194862"/>
                <a:gd name="connsiteY1" fmla="*/ 107174 h 194862"/>
                <a:gd name="connsiteX2" fmla="*/ 107174 w 194862"/>
                <a:gd name="connsiteY2" fmla="*/ 24358 h 194862"/>
                <a:gd name="connsiteX3" fmla="*/ 189990 w 194862"/>
                <a:gd name="connsiteY3" fmla="*/ 107174 h 194862"/>
                <a:gd name="connsiteX4" fmla="*/ 107174 w 194862"/>
                <a:gd name="connsiteY4" fmla="*/ 189990 h 194862"/>
                <a:gd name="connsiteX5" fmla="*/ 107174 w 194862"/>
                <a:gd name="connsiteY5" fmla="*/ 71449 h 194862"/>
                <a:gd name="connsiteX6" fmla="*/ 71449 w 194862"/>
                <a:gd name="connsiteY6" fmla="*/ 107174 h 194862"/>
                <a:gd name="connsiteX7" fmla="*/ 107174 w 194862"/>
                <a:gd name="connsiteY7" fmla="*/ 142899 h 194862"/>
                <a:gd name="connsiteX8" fmla="*/ 142899 w 194862"/>
                <a:gd name="connsiteY8" fmla="*/ 107174 h 194862"/>
                <a:gd name="connsiteX9" fmla="*/ 107174 w 194862"/>
                <a:gd name="connsiteY9" fmla="*/ 71449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862" h="194862">
                  <a:moveTo>
                    <a:pt x="107174" y="189990"/>
                  </a:moveTo>
                  <a:cubicBezTo>
                    <a:pt x="61382" y="189990"/>
                    <a:pt x="24358" y="152967"/>
                    <a:pt x="24358" y="107174"/>
                  </a:cubicBezTo>
                  <a:cubicBezTo>
                    <a:pt x="24358" y="61382"/>
                    <a:pt x="61382" y="24358"/>
                    <a:pt x="107174" y="24358"/>
                  </a:cubicBezTo>
                  <a:cubicBezTo>
                    <a:pt x="152967" y="24358"/>
                    <a:pt x="189990" y="61382"/>
                    <a:pt x="189990" y="107174"/>
                  </a:cubicBezTo>
                  <a:cubicBezTo>
                    <a:pt x="189990" y="152642"/>
                    <a:pt x="152642" y="189990"/>
                    <a:pt x="107174" y="189990"/>
                  </a:cubicBezTo>
                  <a:close/>
                  <a:moveTo>
                    <a:pt x="107174" y="71449"/>
                  </a:moveTo>
                  <a:cubicBezTo>
                    <a:pt x="87363" y="71449"/>
                    <a:pt x="71449" y="87363"/>
                    <a:pt x="71449" y="107174"/>
                  </a:cubicBezTo>
                  <a:cubicBezTo>
                    <a:pt x="71449" y="126985"/>
                    <a:pt x="87363" y="142899"/>
                    <a:pt x="107174" y="142899"/>
                  </a:cubicBezTo>
                  <a:cubicBezTo>
                    <a:pt x="126985" y="142899"/>
                    <a:pt x="142899" y="126985"/>
                    <a:pt x="142899" y="107174"/>
                  </a:cubicBezTo>
                  <a:cubicBezTo>
                    <a:pt x="142899" y="87363"/>
                    <a:pt x="126985" y="71449"/>
                    <a:pt x="107174" y="71449"/>
                  </a:cubicBez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ECBEA94-D018-4CF8-97CF-99EE3DAAECA3}"/>
                </a:ext>
              </a:extLst>
            </p:cNvPr>
            <p:cNvSpPr/>
            <p:nvPr/>
          </p:nvSpPr>
          <p:spPr>
            <a:xfrm>
              <a:off x="15455840" y="4792378"/>
              <a:ext cx="298343" cy="298343"/>
            </a:xfrm>
            <a:custGeom>
              <a:avLst/>
              <a:gdLst>
                <a:gd name="connsiteX0" fmla="*/ 24358 w 162385"/>
                <a:gd name="connsiteY0" fmla="*/ 83791 h 162385"/>
                <a:gd name="connsiteX1" fmla="*/ 83791 w 162385"/>
                <a:gd name="connsiteY1" fmla="*/ 143224 h 162385"/>
                <a:gd name="connsiteX2" fmla="*/ 143223 w 162385"/>
                <a:gd name="connsiteY2" fmla="*/ 83791 h 162385"/>
                <a:gd name="connsiteX3" fmla="*/ 83791 w 162385"/>
                <a:gd name="connsiteY3" fmla="*/ 24358 h 162385"/>
                <a:gd name="connsiteX4" fmla="*/ 24358 w 162385"/>
                <a:gd name="connsiteY4" fmla="*/ 83791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85" h="162385">
                  <a:moveTo>
                    <a:pt x="24358" y="83791"/>
                  </a:moveTo>
                  <a:cubicBezTo>
                    <a:pt x="24358" y="116592"/>
                    <a:pt x="50989" y="143224"/>
                    <a:pt x="83791" y="143224"/>
                  </a:cubicBezTo>
                  <a:cubicBezTo>
                    <a:pt x="116592" y="143224"/>
                    <a:pt x="143223" y="116592"/>
                    <a:pt x="143223" y="83791"/>
                  </a:cubicBezTo>
                  <a:cubicBezTo>
                    <a:pt x="143223" y="50989"/>
                    <a:pt x="116592" y="24358"/>
                    <a:pt x="83791" y="24358"/>
                  </a:cubicBezTo>
                  <a:cubicBezTo>
                    <a:pt x="50989" y="24358"/>
                    <a:pt x="24358" y="50989"/>
                    <a:pt x="24358" y="837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925622D-B1D8-4520-A85E-1A2FBC9ADC3E}"/>
                </a:ext>
              </a:extLst>
            </p:cNvPr>
            <p:cNvSpPr/>
            <p:nvPr/>
          </p:nvSpPr>
          <p:spPr>
            <a:xfrm>
              <a:off x="15412282" y="4749417"/>
              <a:ext cx="358012" cy="358012"/>
            </a:xfrm>
            <a:custGeom>
              <a:avLst/>
              <a:gdLst>
                <a:gd name="connsiteX0" fmla="*/ 107174 w 194862"/>
                <a:gd name="connsiteY0" fmla="*/ 189990 h 194862"/>
                <a:gd name="connsiteX1" fmla="*/ 24358 w 194862"/>
                <a:gd name="connsiteY1" fmla="*/ 107174 h 194862"/>
                <a:gd name="connsiteX2" fmla="*/ 107174 w 194862"/>
                <a:gd name="connsiteY2" fmla="*/ 24358 h 194862"/>
                <a:gd name="connsiteX3" fmla="*/ 189991 w 194862"/>
                <a:gd name="connsiteY3" fmla="*/ 107174 h 194862"/>
                <a:gd name="connsiteX4" fmla="*/ 107174 w 194862"/>
                <a:gd name="connsiteY4" fmla="*/ 189990 h 194862"/>
                <a:gd name="connsiteX5" fmla="*/ 107174 w 194862"/>
                <a:gd name="connsiteY5" fmla="*/ 71449 h 194862"/>
                <a:gd name="connsiteX6" fmla="*/ 71450 w 194862"/>
                <a:gd name="connsiteY6" fmla="*/ 107174 h 194862"/>
                <a:gd name="connsiteX7" fmla="*/ 107174 w 194862"/>
                <a:gd name="connsiteY7" fmla="*/ 142899 h 194862"/>
                <a:gd name="connsiteX8" fmla="*/ 142899 w 194862"/>
                <a:gd name="connsiteY8" fmla="*/ 107174 h 194862"/>
                <a:gd name="connsiteX9" fmla="*/ 107174 w 194862"/>
                <a:gd name="connsiteY9" fmla="*/ 71449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862" h="194862">
                  <a:moveTo>
                    <a:pt x="107174" y="189990"/>
                  </a:moveTo>
                  <a:cubicBezTo>
                    <a:pt x="61382" y="189990"/>
                    <a:pt x="24358" y="152967"/>
                    <a:pt x="24358" y="107174"/>
                  </a:cubicBezTo>
                  <a:cubicBezTo>
                    <a:pt x="24358" y="61382"/>
                    <a:pt x="61382" y="24358"/>
                    <a:pt x="107174" y="24358"/>
                  </a:cubicBezTo>
                  <a:cubicBezTo>
                    <a:pt x="152967" y="24358"/>
                    <a:pt x="189991" y="61382"/>
                    <a:pt x="189991" y="107174"/>
                  </a:cubicBezTo>
                  <a:cubicBezTo>
                    <a:pt x="189991" y="152642"/>
                    <a:pt x="152967" y="189990"/>
                    <a:pt x="107174" y="189990"/>
                  </a:cubicBezTo>
                  <a:close/>
                  <a:moveTo>
                    <a:pt x="107174" y="71449"/>
                  </a:moveTo>
                  <a:cubicBezTo>
                    <a:pt x="87363" y="71449"/>
                    <a:pt x="71450" y="87363"/>
                    <a:pt x="71450" y="107174"/>
                  </a:cubicBezTo>
                  <a:cubicBezTo>
                    <a:pt x="71450" y="126985"/>
                    <a:pt x="87363" y="142899"/>
                    <a:pt x="107174" y="142899"/>
                  </a:cubicBezTo>
                  <a:cubicBezTo>
                    <a:pt x="126985" y="142899"/>
                    <a:pt x="142899" y="126985"/>
                    <a:pt x="142899" y="107174"/>
                  </a:cubicBezTo>
                  <a:cubicBezTo>
                    <a:pt x="142899" y="87363"/>
                    <a:pt x="126985" y="71449"/>
                    <a:pt x="107174" y="71449"/>
                  </a:cubicBez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FFA3382-0F40-42F3-9BAC-A090E262F29B}"/>
                </a:ext>
              </a:extLst>
            </p:cNvPr>
            <p:cNvSpPr/>
            <p:nvPr/>
          </p:nvSpPr>
          <p:spPr>
            <a:xfrm>
              <a:off x="10575537" y="5199320"/>
              <a:ext cx="2148074" cy="3639790"/>
            </a:xfrm>
            <a:custGeom>
              <a:avLst/>
              <a:gdLst>
                <a:gd name="connsiteX0" fmla="*/ 1168198 w 1169172"/>
                <a:gd name="connsiteY0" fmla="*/ 435841 h 1981097"/>
                <a:gd name="connsiteX1" fmla="*/ 24358 w 1169172"/>
                <a:gd name="connsiteY1" fmla="*/ 24358 h 1981097"/>
                <a:gd name="connsiteX2" fmla="*/ 24358 w 1169172"/>
                <a:gd name="connsiteY2" fmla="*/ 1489721 h 1981097"/>
                <a:gd name="connsiteX3" fmla="*/ 1168198 w 1169172"/>
                <a:gd name="connsiteY3" fmla="*/ 1974603 h 19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172" h="1981097">
                  <a:moveTo>
                    <a:pt x="1168198" y="435841"/>
                  </a:moveTo>
                  <a:lnTo>
                    <a:pt x="24358" y="24358"/>
                  </a:lnTo>
                  <a:lnTo>
                    <a:pt x="24358" y="1489721"/>
                  </a:lnTo>
                  <a:lnTo>
                    <a:pt x="1168198" y="1974603"/>
                  </a:ln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CE2CDC-B3B1-42B5-851B-FC3831F82066}"/>
                </a:ext>
              </a:extLst>
            </p:cNvPr>
            <p:cNvSpPr/>
            <p:nvPr/>
          </p:nvSpPr>
          <p:spPr>
            <a:xfrm>
              <a:off x="10517658" y="5141824"/>
              <a:ext cx="2267411" cy="3759128"/>
            </a:xfrm>
            <a:custGeom>
              <a:avLst/>
              <a:gdLst>
                <a:gd name="connsiteX0" fmla="*/ 1199701 w 1234126"/>
                <a:gd name="connsiteY0" fmla="*/ 2037074 h 2046051"/>
                <a:gd name="connsiteX1" fmla="*/ 1187360 w 1234126"/>
                <a:gd name="connsiteY1" fmla="*/ 2034476 h 2046051"/>
                <a:gd name="connsiteX2" fmla="*/ 43519 w 1234126"/>
                <a:gd name="connsiteY2" fmla="*/ 1549594 h 2046051"/>
                <a:gd name="connsiteX3" fmla="*/ 24358 w 1234126"/>
                <a:gd name="connsiteY3" fmla="*/ 1520690 h 2046051"/>
                <a:gd name="connsiteX4" fmla="*/ 24358 w 1234126"/>
                <a:gd name="connsiteY4" fmla="*/ 55652 h 2046051"/>
                <a:gd name="connsiteX5" fmla="*/ 37673 w 1234126"/>
                <a:gd name="connsiteY5" fmla="*/ 29995 h 2046051"/>
                <a:gd name="connsiteX6" fmla="*/ 66253 w 1234126"/>
                <a:gd name="connsiteY6" fmla="*/ 26098 h 2046051"/>
                <a:gd name="connsiteX7" fmla="*/ 1210094 w 1234126"/>
                <a:gd name="connsiteY7" fmla="*/ 437581 h 2046051"/>
                <a:gd name="connsiteX8" fmla="*/ 1230879 w 1234126"/>
                <a:gd name="connsiteY8" fmla="*/ 467135 h 2046051"/>
                <a:gd name="connsiteX9" fmla="*/ 1230879 w 1234126"/>
                <a:gd name="connsiteY9" fmla="*/ 2005897 h 2046051"/>
                <a:gd name="connsiteX10" fmla="*/ 1216914 w 1234126"/>
                <a:gd name="connsiteY10" fmla="*/ 2032203 h 2046051"/>
                <a:gd name="connsiteX11" fmla="*/ 1199701 w 1234126"/>
                <a:gd name="connsiteY11" fmla="*/ 2037074 h 2046051"/>
                <a:gd name="connsiteX12" fmla="*/ 87363 w 1234126"/>
                <a:gd name="connsiteY12" fmla="*/ 1500229 h 2046051"/>
                <a:gd name="connsiteX13" fmla="*/ 1168523 w 1234126"/>
                <a:gd name="connsiteY13" fmla="*/ 1958480 h 2046051"/>
                <a:gd name="connsiteX14" fmla="*/ 1168523 w 1234126"/>
                <a:gd name="connsiteY14" fmla="*/ 489220 h 2046051"/>
                <a:gd name="connsiteX15" fmla="*/ 87363 w 1234126"/>
                <a:gd name="connsiteY15" fmla="*/ 100145 h 2046051"/>
                <a:gd name="connsiteX16" fmla="*/ 87363 w 1234126"/>
                <a:gd name="connsiteY16" fmla="*/ 1500229 h 20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4126" h="2046051">
                  <a:moveTo>
                    <a:pt x="1199701" y="2037074"/>
                  </a:moveTo>
                  <a:cubicBezTo>
                    <a:pt x="1195479" y="2037074"/>
                    <a:pt x="1191257" y="2036100"/>
                    <a:pt x="1187360" y="2034476"/>
                  </a:cubicBezTo>
                  <a:lnTo>
                    <a:pt x="43519" y="1549594"/>
                  </a:lnTo>
                  <a:cubicBezTo>
                    <a:pt x="31828" y="1544723"/>
                    <a:pt x="24358" y="1533356"/>
                    <a:pt x="24358" y="1520690"/>
                  </a:cubicBezTo>
                  <a:lnTo>
                    <a:pt x="24358" y="55652"/>
                  </a:lnTo>
                  <a:cubicBezTo>
                    <a:pt x="24358" y="45584"/>
                    <a:pt x="29229" y="35841"/>
                    <a:pt x="37673" y="29995"/>
                  </a:cubicBezTo>
                  <a:cubicBezTo>
                    <a:pt x="46117" y="24149"/>
                    <a:pt x="56835" y="22850"/>
                    <a:pt x="66253" y="26098"/>
                  </a:cubicBezTo>
                  <a:lnTo>
                    <a:pt x="1210094" y="437581"/>
                  </a:lnTo>
                  <a:cubicBezTo>
                    <a:pt x="1222435" y="442128"/>
                    <a:pt x="1230879" y="453820"/>
                    <a:pt x="1230879" y="467135"/>
                  </a:cubicBezTo>
                  <a:lnTo>
                    <a:pt x="1230879" y="2005897"/>
                  </a:lnTo>
                  <a:cubicBezTo>
                    <a:pt x="1230879" y="2016289"/>
                    <a:pt x="1225683" y="2026357"/>
                    <a:pt x="1216914" y="2032203"/>
                  </a:cubicBezTo>
                  <a:cubicBezTo>
                    <a:pt x="1212042" y="2035451"/>
                    <a:pt x="1205872" y="2037074"/>
                    <a:pt x="1199701" y="2037074"/>
                  </a:cubicBezTo>
                  <a:close/>
                  <a:moveTo>
                    <a:pt x="87363" y="1500229"/>
                  </a:moveTo>
                  <a:lnTo>
                    <a:pt x="1168523" y="1958480"/>
                  </a:lnTo>
                  <a:lnTo>
                    <a:pt x="1168523" y="489220"/>
                  </a:lnTo>
                  <a:lnTo>
                    <a:pt x="87363" y="100145"/>
                  </a:lnTo>
                  <a:lnTo>
                    <a:pt x="87363" y="1500229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40902FA-6C60-4EE4-B881-9867E30EEE38}"/>
                </a:ext>
              </a:extLst>
            </p:cNvPr>
            <p:cNvSpPr/>
            <p:nvPr/>
          </p:nvSpPr>
          <p:spPr>
            <a:xfrm>
              <a:off x="10575537" y="4443317"/>
              <a:ext cx="4236477" cy="1551385"/>
            </a:xfrm>
            <a:custGeom>
              <a:avLst/>
              <a:gdLst>
                <a:gd name="connsiteX0" fmla="*/ 1168198 w 2305868"/>
                <a:gd name="connsiteY0" fmla="*/ 847325 h 844402"/>
                <a:gd name="connsiteX1" fmla="*/ 24358 w 2305868"/>
                <a:gd name="connsiteY1" fmla="*/ 435841 h 844402"/>
                <a:gd name="connsiteX2" fmla="*/ 1168198 w 2305868"/>
                <a:gd name="connsiteY2" fmla="*/ 24358 h 844402"/>
                <a:gd name="connsiteX3" fmla="*/ 2312364 w 2305868"/>
                <a:gd name="connsiteY3" fmla="*/ 435841 h 8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5868" h="844402">
                  <a:moveTo>
                    <a:pt x="1168198" y="847325"/>
                  </a:moveTo>
                  <a:lnTo>
                    <a:pt x="24358" y="435841"/>
                  </a:lnTo>
                  <a:lnTo>
                    <a:pt x="1168198" y="24358"/>
                  </a:lnTo>
                  <a:lnTo>
                    <a:pt x="2312364" y="435841"/>
                  </a:lnTo>
                  <a:close/>
                </a:path>
              </a:pathLst>
            </a:custGeom>
            <a:solidFill>
              <a:srgbClr val="B4E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9BC10D8-3BC8-49C9-9096-D7B514F5866C}"/>
                </a:ext>
              </a:extLst>
            </p:cNvPr>
            <p:cNvSpPr/>
            <p:nvPr/>
          </p:nvSpPr>
          <p:spPr>
            <a:xfrm>
              <a:off x="10517658" y="4385438"/>
              <a:ext cx="4355814" cy="1670723"/>
            </a:xfrm>
            <a:custGeom>
              <a:avLst/>
              <a:gdLst>
                <a:gd name="connsiteX0" fmla="*/ 1199701 w 2370822"/>
                <a:gd name="connsiteY0" fmla="*/ 910006 h 909356"/>
                <a:gd name="connsiteX1" fmla="*/ 1188984 w 2370822"/>
                <a:gd name="connsiteY1" fmla="*/ 908057 h 909356"/>
                <a:gd name="connsiteX2" fmla="*/ 45143 w 2370822"/>
                <a:gd name="connsiteY2" fmla="*/ 496898 h 909356"/>
                <a:gd name="connsiteX3" fmla="*/ 24358 w 2370822"/>
                <a:gd name="connsiteY3" fmla="*/ 467344 h 909356"/>
                <a:gd name="connsiteX4" fmla="*/ 45143 w 2370822"/>
                <a:gd name="connsiteY4" fmla="*/ 437790 h 909356"/>
                <a:gd name="connsiteX5" fmla="*/ 1188984 w 2370822"/>
                <a:gd name="connsiteY5" fmla="*/ 26306 h 909356"/>
                <a:gd name="connsiteX6" fmla="*/ 1210094 w 2370822"/>
                <a:gd name="connsiteY6" fmla="*/ 26306 h 909356"/>
                <a:gd name="connsiteX7" fmla="*/ 2353934 w 2370822"/>
                <a:gd name="connsiteY7" fmla="*/ 437790 h 909356"/>
                <a:gd name="connsiteX8" fmla="*/ 2374719 w 2370822"/>
                <a:gd name="connsiteY8" fmla="*/ 467344 h 909356"/>
                <a:gd name="connsiteX9" fmla="*/ 2353934 w 2370822"/>
                <a:gd name="connsiteY9" fmla="*/ 496898 h 909356"/>
                <a:gd name="connsiteX10" fmla="*/ 1210418 w 2370822"/>
                <a:gd name="connsiteY10" fmla="*/ 908382 h 909356"/>
                <a:gd name="connsiteX11" fmla="*/ 1199701 w 2370822"/>
                <a:gd name="connsiteY11" fmla="*/ 910006 h 909356"/>
                <a:gd name="connsiteX12" fmla="*/ 148420 w 2370822"/>
                <a:gd name="connsiteY12" fmla="*/ 467344 h 909356"/>
                <a:gd name="connsiteX13" fmla="*/ 1199701 w 2370822"/>
                <a:gd name="connsiteY13" fmla="*/ 845377 h 909356"/>
                <a:gd name="connsiteX14" fmla="*/ 2250982 w 2370822"/>
                <a:gd name="connsiteY14" fmla="*/ 467344 h 909356"/>
                <a:gd name="connsiteX15" fmla="*/ 1199701 w 2370822"/>
                <a:gd name="connsiteY15" fmla="*/ 89312 h 909356"/>
                <a:gd name="connsiteX16" fmla="*/ 148420 w 2370822"/>
                <a:gd name="connsiteY16" fmla="*/ 467344 h 90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0822" h="909356">
                  <a:moveTo>
                    <a:pt x="1199701" y="910006"/>
                  </a:moveTo>
                  <a:cubicBezTo>
                    <a:pt x="1196128" y="910006"/>
                    <a:pt x="1192556" y="909356"/>
                    <a:pt x="1188984" y="908057"/>
                  </a:cubicBezTo>
                  <a:lnTo>
                    <a:pt x="45143" y="496898"/>
                  </a:lnTo>
                  <a:cubicBezTo>
                    <a:pt x="32802" y="492352"/>
                    <a:pt x="24358" y="480660"/>
                    <a:pt x="24358" y="467344"/>
                  </a:cubicBezTo>
                  <a:cubicBezTo>
                    <a:pt x="24358" y="454029"/>
                    <a:pt x="32802" y="442337"/>
                    <a:pt x="45143" y="437790"/>
                  </a:cubicBezTo>
                  <a:lnTo>
                    <a:pt x="1188984" y="26306"/>
                  </a:lnTo>
                  <a:cubicBezTo>
                    <a:pt x="1195804" y="23708"/>
                    <a:pt x="1203273" y="23708"/>
                    <a:pt x="1210094" y="26306"/>
                  </a:cubicBezTo>
                  <a:lnTo>
                    <a:pt x="2353934" y="437790"/>
                  </a:lnTo>
                  <a:cubicBezTo>
                    <a:pt x="2366276" y="442337"/>
                    <a:pt x="2374719" y="454029"/>
                    <a:pt x="2374719" y="467344"/>
                  </a:cubicBezTo>
                  <a:cubicBezTo>
                    <a:pt x="2374719" y="480660"/>
                    <a:pt x="2366276" y="492352"/>
                    <a:pt x="2353934" y="496898"/>
                  </a:cubicBezTo>
                  <a:lnTo>
                    <a:pt x="1210418" y="908382"/>
                  </a:lnTo>
                  <a:cubicBezTo>
                    <a:pt x="1206846" y="909356"/>
                    <a:pt x="1203273" y="910006"/>
                    <a:pt x="1199701" y="910006"/>
                  </a:cubicBezTo>
                  <a:close/>
                  <a:moveTo>
                    <a:pt x="148420" y="467344"/>
                  </a:moveTo>
                  <a:lnTo>
                    <a:pt x="1199701" y="845377"/>
                  </a:lnTo>
                  <a:lnTo>
                    <a:pt x="2250982" y="467344"/>
                  </a:lnTo>
                  <a:lnTo>
                    <a:pt x="1199701" y="89312"/>
                  </a:lnTo>
                  <a:lnTo>
                    <a:pt x="148420" y="467344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54C257-D130-433B-AC11-9FBF23682AB9}"/>
                </a:ext>
              </a:extLst>
            </p:cNvPr>
            <p:cNvSpPr/>
            <p:nvPr/>
          </p:nvSpPr>
          <p:spPr>
            <a:xfrm>
              <a:off x="12677070" y="5199320"/>
              <a:ext cx="2148074" cy="3639790"/>
            </a:xfrm>
            <a:custGeom>
              <a:avLst/>
              <a:gdLst>
                <a:gd name="connsiteX0" fmla="*/ 24358 w 1169172"/>
                <a:gd name="connsiteY0" fmla="*/ 435841 h 1981097"/>
                <a:gd name="connsiteX1" fmla="*/ 1168523 w 1169172"/>
                <a:gd name="connsiteY1" fmla="*/ 24358 h 1981097"/>
                <a:gd name="connsiteX2" fmla="*/ 1168523 w 1169172"/>
                <a:gd name="connsiteY2" fmla="*/ 1461141 h 1981097"/>
                <a:gd name="connsiteX3" fmla="*/ 24358 w 1169172"/>
                <a:gd name="connsiteY3" fmla="*/ 1974603 h 19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172" h="1981097">
                  <a:moveTo>
                    <a:pt x="24358" y="435841"/>
                  </a:moveTo>
                  <a:lnTo>
                    <a:pt x="1168523" y="24358"/>
                  </a:lnTo>
                  <a:lnTo>
                    <a:pt x="1168523" y="1461141"/>
                  </a:lnTo>
                  <a:lnTo>
                    <a:pt x="24358" y="1974603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0C010A9-1619-4D25-B6AA-5946629654EA}"/>
                </a:ext>
              </a:extLst>
            </p:cNvPr>
            <p:cNvSpPr/>
            <p:nvPr/>
          </p:nvSpPr>
          <p:spPr>
            <a:xfrm>
              <a:off x="12619788" y="5141560"/>
              <a:ext cx="2267411" cy="3759128"/>
            </a:xfrm>
            <a:custGeom>
              <a:avLst/>
              <a:gdLst>
                <a:gd name="connsiteX0" fmla="*/ 55536 w 1234126"/>
                <a:gd name="connsiteY0" fmla="*/ 2037218 h 2046051"/>
                <a:gd name="connsiteX1" fmla="*/ 38648 w 1234126"/>
                <a:gd name="connsiteY1" fmla="*/ 2032022 h 2046051"/>
                <a:gd name="connsiteX2" fmla="*/ 24358 w 1234126"/>
                <a:gd name="connsiteY2" fmla="*/ 2005716 h 2046051"/>
                <a:gd name="connsiteX3" fmla="*/ 24358 w 1234126"/>
                <a:gd name="connsiteY3" fmla="*/ 467279 h 2046051"/>
                <a:gd name="connsiteX4" fmla="*/ 45143 w 1234126"/>
                <a:gd name="connsiteY4" fmla="*/ 437725 h 2046051"/>
                <a:gd name="connsiteX5" fmla="*/ 1188984 w 1234126"/>
                <a:gd name="connsiteY5" fmla="*/ 26241 h 2046051"/>
                <a:gd name="connsiteX6" fmla="*/ 1217564 w 1234126"/>
                <a:gd name="connsiteY6" fmla="*/ 30139 h 2046051"/>
                <a:gd name="connsiteX7" fmla="*/ 1230879 w 1234126"/>
                <a:gd name="connsiteY7" fmla="*/ 55795 h 2046051"/>
                <a:gd name="connsiteX8" fmla="*/ 1230879 w 1234126"/>
                <a:gd name="connsiteY8" fmla="*/ 1492579 h 2046051"/>
                <a:gd name="connsiteX9" fmla="*/ 1212367 w 1234126"/>
                <a:gd name="connsiteY9" fmla="*/ 1521159 h 2046051"/>
                <a:gd name="connsiteX10" fmla="*/ 68527 w 1234126"/>
                <a:gd name="connsiteY10" fmla="*/ 2034620 h 2046051"/>
                <a:gd name="connsiteX11" fmla="*/ 55536 w 1234126"/>
                <a:gd name="connsiteY11" fmla="*/ 2037218 h 2046051"/>
                <a:gd name="connsiteX12" fmla="*/ 87038 w 1234126"/>
                <a:gd name="connsiteY12" fmla="*/ 489364 h 2046051"/>
                <a:gd name="connsiteX13" fmla="*/ 87038 w 1234126"/>
                <a:gd name="connsiteY13" fmla="*/ 1957650 h 2046051"/>
                <a:gd name="connsiteX14" fmla="*/ 1168198 w 1234126"/>
                <a:gd name="connsiteY14" fmla="*/ 1472443 h 2046051"/>
                <a:gd name="connsiteX15" fmla="*/ 1168198 w 1234126"/>
                <a:gd name="connsiteY15" fmla="*/ 100289 h 2046051"/>
                <a:gd name="connsiteX16" fmla="*/ 87038 w 1234126"/>
                <a:gd name="connsiteY16" fmla="*/ 489364 h 20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4126" h="2046051">
                  <a:moveTo>
                    <a:pt x="55536" y="2037218"/>
                  </a:moveTo>
                  <a:cubicBezTo>
                    <a:pt x="49690" y="2037218"/>
                    <a:pt x="43519" y="2035594"/>
                    <a:pt x="38648" y="2032022"/>
                  </a:cubicBezTo>
                  <a:cubicBezTo>
                    <a:pt x="29554" y="2026176"/>
                    <a:pt x="24358" y="2016433"/>
                    <a:pt x="24358" y="2005716"/>
                  </a:cubicBezTo>
                  <a:lnTo>
                    <a:pt x="24358" y="467279"/>
                  </a:lnTo>
                  <a:cubicBezTo>
                    <a:pt x="24358" y="453964"/>
                    <a:pt x="32802" y="442272"/>
                    <a:pt x="45143" y="437725"/>
                  </a:cubicBezTo>
                  <a:lnTo>
                    <a:pt x="1188984" y="26241"/>
                  </a:lnTo>
                  <a:cubicBezTo>
                    <a:pt x="1198727" y="22669"/>
                    <a:pt x="1209444" y="24293"/>
                    <a:pt x="1217564" y="30139"/>
                  </a:cubicBezTo>
                  <a:cubicBezTo>
                    <a:pt x="1226007" y="35984"/>
                    <a:pt x="1230879" y="45728"/>
                    <a:pt x="1230879" y="55795"/>
                  </a:cubicBezTo>
                  <a:lnTo>
                    <a:pt x="1230879" y="1492579"/>
                  </a:lnTo>
                  <a:cubicBezTo>
                    <a:pt x="1230879" y="1504920"/>
                    <a:pt x="1223734" y="1516287"/>
                    <a:pt x="1212367" y="1521159"/>
                  </a:cubicBezTo>
                  <a:lnTo>
                    <a:pt x="68527" y="2034620"/>
                  </a:lnTo>
                  <a:cubicBezTo>
                    <a:pt x="64305" y="2036569"/>
                    <a:pt x="60082" y="2037218"/>
                    <a:pt x="55536" y="2037218"/>
                  </a:cubicBezTo>
                  <a:close/>
                  <a:moveTo>
                    <a:pt x="87038" y="489364"/>
                  </a:moveTo>
                  <a:lnTo>
                    <a:pt x="87038" y="1957650"/>
                  </a:lnTo>
                  <a:lnTo>
                    <a:pt x="1168198" y="1472443"/>
                  </a:lnTo>
                  <a:lnTo>
                    <a:pt x="1168198" y="100289"/>
                  </a:lnTo>
                  <a:lnTo>
                    <a:pt x="87038" y="489364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0A3150C-2FB3-4B77-BCE2-7890341B0488}"/>
                </a:ext>
              </a:extLst>
            </p:cNvPr>
            <p:cNvSpPr/>
            <p:nvPr/>
          </p:nvSpPr>
          <p:spPr>
            <a:xfrm>
              <a:off x="13261226" y="7844433"/>
              <a:ext cx="1372379" cy="1372379"/>
            </a:xfrm>
            <a:custGeom>
              <a:avLst/>
              <a:gdLst>
                <a:gd name="connsiteX0" fmla="*/ 485207 w 746971"/>
                <a:gd name="connsiteY0" fmla="*/ 736254 h 746971"/>
                <a:gd name="connsiteX1" fmla="*/ 284174 w 746971"/>
                <a:gd name="connsiteY1" fmla="*/ 736254 h 746971"/>
                <a:gd name="connsiteX2" fmla="*/ 24358 w 746971"/>
                <a:gd name="connsiteY2" fmla="*/ 476438 h 746971"/>
                <a:gd name="connsiteX3" fmla="*/ 24358 w 746971"/>
                <a:gd name="connsiteY3" fmla="*/ 24358 h 746971"/>
                <a:gd name="connsiteX4" fmla="*/ 745023 w 746971"/>
                <a:gd name="connsiteY4" fmla="*/ 24358 h 746971"/>
                <a:gd name="connsiteX5" fmla="*/ 745023 w 746971"/>
                <a:gd name="connsiteY5" fmla="*/ 476438 h 746971"/>
                <a:gd name="connsiteX6" fmla="*/ 485207 w 746971"/>
                <a:gd name="connsiteY6" fmla="*/ 736254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6971" h="746971">
                  <a:moveTo>
                    <a:pt x="485207" y="736254"/>
                  </a:moveTo>
                  <a:lnTo>
                    <a:pt x="284174" y="736254"/>
                  </a:lnTo>
                  <a:cubicBezTo>
                    <a:pt x="140626" y="736254"/>
                    <a:pt x="24358" y="619986"/>
                    <a:pt x="24358" y="476438"/>
                  </a:cubicBezTo>
                  <a:lnTo>
                    <a:pt x="24358" y="24358"/>
                  </a:lnTo>
                  <a:lnTo>
                    <a:pt x="745023" y="24358"/>
                  </a:lnTo>
                  <a:lnTo>
                    <a:pt x="745023" y="476438"/>
                  </a:lnTo>
                  <a:cubicBezTo>
                    <a:pt x="745348" y="619661"/>
                    <a:pt x="628755" y="736254"/>
                    <a:pt x="485207" y="73625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6987852-EC03-4AA5-A6BB-030D6F65090E}"/>
                </a:ext>
              </a:extLst>
            </p:cNvPr>
            <p:cNvSpPr/>
            <p:nvPr/>
          </p:nvSpPr>
          <p:spPr>
            <a:xfrm>
              <a:off x="13203347" y="7785956"/>
              <a:ext cx="1491717" cy="1491717"/>
            </a:xfrm>
            <a:custGeom>
              <a:avLst/>
              <a:gdLst>
                <a:gd name="connsiteX0" fmla="*/ 516709 w 811925"/>
                <a:gd name="connsiteY0" fmla="*/ 799259 h 811925"/>
                <a:gd name="connsiteX1" fmla="*/ 315677 w 811925"/>
                <a:gd name="connsiteY1" fmla="*/ 799259 h 811925"/>
                <a:gd name="connsiteX2" fmla="*/ 24358 w 811925"/>
                <a:gd name="connsiteY2" fmla="*/ 507941 h 811925"/>
                <a:gd name="connsiteX3" fmla="*/ 24358 w 811925"/>
                <a:gd name="connsiteY3" fmla="*/ 55861 h 811925"/>
                <a:gd name="connsiteX4" fmla="*/ 55861 w 811925"/>
                <a:gd name="connsiteY4" fmla="*/ 24358 h 811925"/>
                <a:gd name="connsiteX5" fmla="*/ 776526 w 811925"/>
                <a:gd name="connsiteY5" fmla="*/ 24358 h 811925"/>
                <a:gd name="connsiteX6" fmla="*/ 808028 w 811925"/>
                <a:gd name="connsiteY6" fmla="*/ 55861 h 811925"/>
                <a:gd name="connsiteX7" fmla="*/ 808028 w 811925"/>
                <a:gd name="connsiteY7" fmla="*/ 507941 h 811925"/>
                <a:gd name="connsiteX8" fmla="*/ 516709 w 811925"/>
                <a:gd name="connsiteY8" fmla="*/ 799259 h 811925"/>
                <a:gd name="connsiteX9" fmla="*/ 87363 w 811925"/>
                <a:gd name="connsiteY9" fmla="*/ 87363 h 811925"/>
                <a:gd name="connsiteX10" fmla="*/ 87363 w 811925"/>
                <a:gd name="connsiteY10" fmla="*/ 508265 h 811925"/>
                <a:gd name="connsiteX11" fmla="*/ 316001 w 811925"/>
                <a:gd name="connsiteY11" fmla="*/ 736904 h 811925"/>
                <a:gd name="connsiteX12" fmla="*/ 517034 w 811925"/>
                <a:gd name="connsiteY12" fmla="*/ 736904 h 811925"/>
                <a:gd name="connsiteX13" fmla="*/ 745673 w 811925"/>
                <a:gd name="connsiteY13" fmla="*/ 508265 h 811925"/>
                <a:gd name="connsiteX14" fmla="*/ 745673 w 811925"/>
                <a:gd name="connsiteY14" fmla="*/ 87363 h 811925"/>
                <a:gd name="connsiteX15" fmla="*/ 87363 w 811925"/>
                <a:gd name="connsiteY15" fmla="*/ 87363 h 81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11925" h="811925">
                  <a:moveTo>
                    <a:pt x="516709" y="799259"/>
                  </a:moveTo>
                  <a:lnTo>
                    <a:pt x="315677" y="799259"/>
                  </a:lnTo>
                  <a:cubicBezTo>
                    <a:pt x="155240" y="799259"/>
                    <a:pt x="24358" y="668702"/>
                    <a:pt x="24358" y="507941"/>
                  </a:cubicBezTo>
                  <a:lnTo>
                    <a:pt x="24358" y="55861"/>
                  </a:lnTo>
                  <a:cubicBezTo>
                    <a:pt x="24358" y="38648"/>
                    <a:pt x="38323" y="24358"/>
                    <a:pt x="55861" y="24358"/>
                  </a:cubicBezTo>
                  <a:lnTo>
                    <a:pt x="776526" y="24358"/>
                  </a:lnTo>
                  <a:cubicBezTo>
                    <a:pt x="793738" y="24358"/>
                    <a:pt x="808028" y="38323"/>
                    <a:pt x="808028" y="55861"/>
                  </a:cubicBezTo>
                  <a:lnTo>
                    <a:pt x="808028" y="507941"/>
                  </a:lnTo>
                  <a:cubicBezTo>
                    <a:pt x="808028" y="668702"/>
                    <a:pt x="677471" y="799259"/>
                    <a:pt x="516709" y="799259"/>
                  </a:cubicBezTo>
                  <a:close/>
                  <a:moveTo>
                    <a:pt x="87363" y="87363"/>
                  </a:moveTo>
                  <a:lnTo>
                    <a:pt x="87363" y="508265"/>
                  </a:lnTo>
                  <a:cubicBezTo>
                    <a:pt x="87363" y="634276"/>
                    <a:pt x="189991" y="736904"/>
                    <a:pt x="316001" y="736904"/>
                  </a:cubicBezTo>
                  <a:lnTo>
                    <a:pt x="517034" y="736904"/>
                  </a:lnTo>
                  <a:cubicBezTo>
                    <a:pt x="643045" y="736904"/>
                    <a:pt x="745673" y="634276"/>
                    <a:pt x="745673" y="508265"/>
                  </a:cubicBezTo>
                  <a:lnTo>
                    <a:pt x="745673" y="87363"/>
                  </a:lnTo>
                  <a:lnTo>
                    <a:pt x="87363" y="87363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55CCE6-3241-4AA8-8894-8B8D464561F2}"/>
                </a:ext>
              </a:extLst>
            </p:cNvPr>
            <p:cNvSpPr/>
            <p:nvPr/>
          </p:nvSpPr>
          <p:spPr>
            <a:xfrm>
              <a:off x="13741559" y="8148741"/>
              <a:ext cx="417681" cy="656355"/>
            </a:xfrm>
            <a:custGeom>
              <a:avLst/>
              <a:gdLst>
                <a:gd name="connsiteX0" fmla="*/ 222468 w 227339"/>
                <a:gd name="connsiteY0" fmla="*/ 123413 h 357247"/>
                <a:gd name="connsiteX1" fmla="*/ 123413 w 227339"/>
                <a:gd name="connsiteY1" fmla="*/ 24358 h 357247"/>
                <a:gd name="connsiteX2" fmla="*/ 24358 w 227339"/>
                <a:gd name="connsiteY2" fmla="*/ 123413 h 357247"/>
                <a:gd name="connsiteX3" fmla="*/ 86064 w 227339"/>
                <a:gd name="connsiteY3" fmla="*/ 214998 h 357247"/>
                <a:gd name="connsiteX4" fmla="*/ 86064 w 227339"/>
                <a:gd name="connsiteY4" fmla="*/ 214998 h 357247"/>
                <a:gd name="connsiteX5" fmla="*/ 86064 w 227339"/>
                <a:gd name="connsiteY5" fmla="*/ 352051 h 357247"/>
                <a:gd name="connsiteX6" fmla="*/ 159137 w 227339"/>
                <a:gd name="connsiteY6" fmla="*/ 352051 h 357247"/>
                <a:gd name="connsiteX7" fmla="*/ 159137 w 227339"/>
                <a:gd name="connsiteY7" fmla="*/ 215323 h 357247"/>
                <a:gd name="connsiteX8" fmla="*/ 222468 w 227339"/>
                <a:gd name="connsiteY8" fmla="*/ 123413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339" h="357247">
                  <a:moveTo>
                    <a:pt x="222468" y="123413"/>
                  </a:moveTo>
                  <a:cubicBezTo>
                    <a:pt x="222468" y="68851"/>
                    <a:pt x="178299" y="24358"/>
                    <a:pt x="123413" y="24358"/>
                  </a:cubicBezTo>
                  <a:cubicBezTo>
                    <a:pt x="68527" y="24358"/>
                    <a:pt x="24358" y="68527"/>
                    <a:pt x="24358" y="123413"/>
                  </a:cubicBezTo>
                  <a:cubicBezTo>
                    <a:pt x="24358" y="164983"/>
                    <a:pt x="50015" y="200383"/>
                    <a:pt x="86064" y="214998"/>
                  </a:cubicBezTo>
                  <a:lnTo>
                    <a:pt x="86064" y="214998"/>
                  </a:lnTo>
                  <a:lnTo>
                    <a:pt x="86064" y="352051"/>
                  </a:lnTo>
                  <a:lnTo>
                    <a:pt x="159137" y="352051"/>
                  </a:lnTo>
                  <a:lnTo>
                    <a:pt x="159137" y="215323"/>
                  </a:lnTo>
                  <a:cubicBezTo>
                    <a:pt x="196161" y="201033"/>
                    <a:pt x="222468" y="165308"/>
                    <a:pt x="222468" y="1234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B7C547D-A0FE-4108-A667-493B2993C70A}"/>
                </a:ext>
              </a:extLst>
            </p:cNvPr>
            <p:cNvSpPr/>
            <p:nvPr/>
          </p:nvSpPr>
          <p:spPr>
            <a:xfrm>
              <a:off x="13684277" y="8091461"/>
              <a:ext cx="537018" cy="775693"/>
            </a:xfrm>
            <a:custGeom>
              <a:avLst/>
              <a:gdLst>
                <a:gd name="connsiteX0" fmla="*/ 190640 w 292293"/>
                <a:gd name="connsiteY0" fmla="*/ 414731 h 422201"/>
                <a:gd name="connsiteX1" fmla="*/ 117567 w 292293"/>
                <a:gd name="connsiteY1" fmla="*/ 414731 h 422201"/>
                <a:gd name="connsiteX2" fmla="*/ 86064 w 292293"/>
                <a:gd name="connsiteY2" fmla="*/ 383229 h 422201"/>
                <a:gd name="connsiteX3" fmla="*/ 86064 w 292293"/>
                <a:gd name="connsiteY3" fmla="*/ 265337 h 422201"/>
                <a:gd name="connsiteX4" fmla="*/ 24358 w 292293"/>
                <a:gd name="connsiteY4" fmla="*/ 154591 h 422201"/>
                <a:gd name="connsiteX5" fmla="*/ 154590 w 292293"/>
                <a:gd name="connsiteY5" fmla="*/ 24358 h 422201"/>
                <a:gd name="connsiteX6" fmla="*/ 284823 w 292293"/>
                <a:gd name="connsiteY6" fmla="*/ 154591 h 422201"/>
                <a:gd name="connsiteX7" fmla="*/ 221818 w 292293"/>
                <a:gd name="connsiteY7" fmla="*/ 266311 h 422201"/>
                <a:gd name="connsiteX8" fmla="*/ 221818 w 292293"/>
                <a:gd name="connsiteY8" fmla="*/ 383553 h 422201"/>
                <a:gd name="connsiteX9" fmla="*/ 190640 w 292293"/>
                <a:gd name="connsiteY9" fmla="*/ 414731 h 422201"/>
                <a:gd name="connsiteX10" fmla="*/ 149069 w 292293"/>
                <a:gd name="connsiteY10" fmla="*/ 352051 h 422201"/>
                <a:gd name="connsiteX11" fmla="*/ 159462 w 292293"/>
                <a:gd name="connsiteY11" fmla="*/ 352051 h 422201"/>
                <a:gd name="connsiteX12" fmla="*/ 159462 w 292293"/>
                <a:gd name="connsiteY12" fmla="*/ 246825 h 422201"/>
                <a:gd name="connsiteX13" fmla="*/ 179598 w 292293"/>
                <a:gd name="connsiteY13" fmla="*/ 217596 h 422201"/>
                <a:gd name="connsiteX14" fmla="*/ 222792 w 292293"/>
                <a:gd name="connsiteY14" fmla="*/ 154591 h 422201"/>
                <a:gd name="connsiteX15" fmla="*/ 155240 w 292293"/>
                <a:gd name="connsiteY15" fmla="*/ 87038 h 422201"/>
                <a:gd name="connsiteX16" fmla="*/ 87688 w 292293"/>
                <a:gd name="connsiteY16" fmla="*/ 154591 h 422201"/>
                <a:gd name="connsiteX17" fmla="*/ 129908 w 292293"/>
                <a:gd name="connsiteY17" fmla="*/ 217271 h 422201"/>
                <a:gd name="connsiteX18" fmla="*/ 149394 w 292293"/>
                <a:gd name="connsiteY18" fmla="*/ 246501 h 422201"/>
                <a:gd name="connsiteX19" fmla="*/ 149394 w 292293"/>
                <a:gd name="connsiteY19" fmla="*/ 352051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2293" h="422201">
                  <a:moveTo>
                    <a:pt x="190640" y="414731"/>
                  </a:moveTo>
                  <a:lnTo>
                    <a:pt x="117567" y="414731"/>
                  </a:lnTo>
                  <a:cubicBezTo>
                    <a:pt x="100354" y="414731"/>
                    <a:pt x="86064" y="400767"/>
                    <a:pt x="86064" y="383229"/>
                  </a:cubicBezTo>
                  <a:lnTo>
                    <a:pt x="86064" y="265337"/>
                  </a:lnTo>
                  <a:cubicBezTo>
                    <a:pt x="48066" y="241954"/>
                    <a:pt x="24358" y="200383"/>
                    <a:pt x="24358" y="154591"/>
                  </a:cubicBezTo>
                  <a:cubicBezTo>
                    <a:pt x="24358" y="82816"/>
                    <a:pt x="82816" y="24358"/>
                    <a:pt x="154590" y="24358"/>
                  </a:cubicBezTo>
                  <a:cubicBezTo>
                    <a:pt x="226365" y="24358"/>
                    <a:pt x="284823" y="82816"/>
                    <a:pt x="284823" y="154591"/>
                  </a:cubicBezTo>
                  <a:cubicBezTo>
                    <a:pt x="284823" y="201033"/>
                    <a:pt x="260790" y="242928"/>
                    <a:pt x="221818" y="266311"/>
                  </a:cubicBezTo>
                  <a:lnTo>
                    <a:pt x="221818" y="383553"/>
                  </a:lnTo>
                  <a:cubicBezTo>
                    <a:pt x="221818" y="400767"/>
                    <a:pt x="207853" y="414731"/>
                    <a:pt x="190640" y="414731"/>
                  </a:cubicBezTo>
                  <a:close/>
                  <a:moveTo>
                    <a:pt x="149069" y="352051"/>
                  </a:moveTo>
                  <a:lnTo>
                    <a:pt x="159462" y="352051"/>
                  </a:lnTo>
                  <a:lnTo>
                    <a:pt x="159462" y="246825"/>
                  </a:lnTo>
                  <a:cubicBezTo>
                    <a:pt x="159462" y="233834"/>
                    <a:pt x="167257" y="222143"/>
                    <a:pt x="179598" y="217596"/>
                  </a:cubicBezTo>
                  <a:cubicBezTo>
                    <a:pt x="205580" y="207528"/>
                    <a:pt x="222792" y="182846"/>
                    <a:pt x="222792" y="154591"/>
                  </a:cubicBezTo>
                  <a:cubicBezTo>
                    <a:pt x="222792" y="117242"/>
                    <a:pt x="192589" y="87038"/>
                    <a:pt x="155240" y="87038"/>
                  </a:cubicBezTo>
                  <a:cubicBezTo>
                    <a:pt x="117891" y="87038"/>
                    <a:pt x="87688" y="117242"/>
                    <a:pt x="87688" y="154591"/>
                  </a:cubicBezTo>
                  <a:cubicBezTo>
                    <a:pt x="87688" y="182196"/>
                    <a:pt x="104251" y="206879"/>
                    <a:pt x="129908" y="217271"/>
                  </a:cubicBezTo>
                  <a:cubicBezTo>
                    <a:pt x="141600" y="222143"/>
                    <a:pt x="149394" y="233510"/>
                    <a:pt x="149394" y="246501"/>
                  </a:cubicBezTo>
                  <a:lnTo>
                    <a:pt x="149394" y="352051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ECF7657-3810-4971-B6F8-E8D0EA6B0A42}"/>
                </a:ext>
              </a:extLst>
            </p:cNvPr>
            <p:cNvSpPr/>
            <p:nvPr/>
          </p:nvSpPr>
          <p:spPr>
            <a:xfrm>
              <a:off x="13406221" y="6774573"/>
              <a:ext cx="1133705" cy="1193373"/>
            </a:xfrm>
            <a:custGeom>
              <a:avLst/>
              <a:gdLst>
                <a:gd name="connsiteX0" fmla="*/ 564451 w 617063"/>
                <a:gd name="connsiteY0" fmla="*/ 637849 h 649540"/>
                <a:gd name="connsiteX1" fmla="*/ 55861 w 617063"/>
                <a:gd name="connsiteY1" fmla="*/ 637849 h 649540"/>
                <a:gd name="connsiteX2" fmla="*/ 24358 w 617063"/>
                <a:gd name="connsiteY2" fmla="*/ 606346 h 649540"/>
                <a:gd name="connsiteX3" fmla="*/ 24358 w 617063"/>
                <a:gd name="connsiteY3" fmla="*/ 309831 h 649540"/>
                <a:gd name="connsiteX4" fmla="*/ 309831 w 617063"/>
                <a:gd name="connsiteY4" fmla="*/ 24358 h 649540"/>
                <a:gd name="connsiteX5" fmla="*/ 309831 w 617063"/>
                <a:gd name="connsiteY5" fmla="*/ 24358 h 649540"/>
                <a:gd name="connsiteX6" fmla="*/ 595304 w 617063"/>
                <a:gd name="connsiteY6" fmla="*/ 309831 h 649540"/>
                <a:gd name="connsiteX7" fmla="*/ 595304 w 617063"/>
                <a:gd name="connsiteY7" fmla="*/ 606346 h 649540"/>
                <a:gd name="connsiteX8" fmla="*/ 564451 w 617063"/>
                <a:gd name="connsiteY8" fmla="*/ 637849 h 649540"/>
                <a:gd name="connsiteX9" fmla="*/ 87363 w 617063"/>
                <a:gd name="connsiteY9" fmla="*/ 574843 h 649540"/>
                <a:gd name="connsiteX10" fmla="*/ 532948 w 617063"/>
                <a:gd name="connsiteY10" fmla="*/ 574843 h 649540"/>
                <a:gd name="connsiteX11" fmla="*/ 532948 w 617063"/>
                <a:gd name="connsiteY11" fmla="*/ 309506 h 649540"/>
                <a:gd name="connsiteX12" fmla="*/ 310156 w 617063"/>
                <a:gd name="connsiteY12" fmla="*/ 86714 h 649540"/>
                <a:gd name="connsiteX13" fmla="*/ 87363 w 617063"/>
                <a:gd name="connsiteY13" fmla="*/ 309506 h 649540"/>
                <a:gd name="connsiteX14" fmla="*/ 87363 w 617063"/>
                <a:gd name="connsiteY14" fmla="*/ 574843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7063" h="649540">
                  <a:moveTo>
                    <a:pt x="564451" y="637849"/>
                  </a:moveTo>
                  <a:lnTo>
                    <a:pt x="55861" y="637849"/>
                  </a:lnTo>
                  <a:cubicBezTo>
                    <a:pt x="38648" y="637849"/>
                    <a:pt x="24358" y="623883"/>
                    <a:pt x="24358" y="606346"/>
                  </a:cubicBezTo>
                  <a:lnTo>
                    <a:pt x="24358" y="309831"/>
                  </a:lnTo>
                  <a:cubicBezTo>
                    <a:pt x="24358" y="152317"/>
                    <a:pt x="152642" y="24358"/>
                    <a:pt x="309831" y="24358"/>
                  </a:cubicBezTo>
                  <a:lnTo>
                    <a:pt x="309831" y="24358"/>
                  </a:lnTo>
                  <a:cubicBezTo>
                    <a:pt x="467344" y="24358"/>
                    <a:pt x="595304" y="152317"/>
                    <a:pt x="595304" y="309831"/>
                  </a:cubicBezTo>
                  <a:lnTo>
                    <a:pt x="595304" y="606346"/>
                  </a:lnTo>
                  <a:cubicBezTo>
                    <a:pt x="595953" y="623559"/>
                    <a:pt x="581663" y="637849"/>
                    <a:pt x="564451" y="637849"/>
                  </a:cubicBezTo>
                  <a:close/>
                  <a:moveTo>
                    <a:pt x="87363" y="574843"/>
                  </a:moveTo>
                  <a:lnTo>
                    <a:pt x="532948" y="574843"/>
                  </a:lnTo>
                  <a:lnTo>
                    <a:pt x="532948" y="309506"/>
                  </a:lnTo>
                  <a:cubicBezTo>
                    <a:pt x="532948" y="186743"/>
                    <a:pt x="432919" y="86714"/>
                    <a:pt x="310156" y="86714"/>
                  </a:cubicBezTo>
                  <a:cubicBezTo>
                    <a:pt x="187393" y="86714"/>
                    <a:pt x="87363" y="186743"/>
                    <a:pt x="87363" y="309506"/>
                  </a:cubicBezTo>
                  <a:lnTo>
                    <a:pt x="87363" y="574843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007F006-C32F-4C88-BE85-E517BD6A2950}"/>
                </a:ext>
              </a:extLst>
            </p:cNvPr>
            <p:cNvSpPr/>
            <p:nvPr/>
          </p:nvSpPr>
          <p:spPr>
            <a:xfrm>
              <a:off x="11301110" y="4689748"/>
              <a:ext cx="2685092" cy="3818796"/>
            </a:xfrm>
            <a:custGeom>
              <a:avLst/>
              <a:gdLst>
                <a:gd name="connsiteX0" fmla="*/ 1464389 w 1461465"/>
                <a:gd name="connsiteY0" fmla="*/ 138677 h 2078528"/>
                <a:gd name="connsiteX1" fmla="*/ 350427 w 1461465"/>
                <a:gd name="connsiteY1" fmla="*/ 560878 h 2078528"/>
                <a:gd name="connsiteX2" fmla="*/ 350427 w 1461465"/>
                <a:gd name="connsiteY2" fmla="*/ 2065863 h 2078528"/>
                <a:gd name="connsiteX3" fmla="*/ 24358 w 1461465"/>
                <a:gd name="connsiteY3" fmla="*/ 1937579 h 2078528"/>
                <a:gd name="connsiteX4" fmla="*/ 24358 w 1461465"/>
                <a:gd name="connsiteY4" fmla="*/ 443636 h 2078528"/>
                <a:gd name="connsiteX5" fmla="*/ 1146114 w 1461465"/>
                <a:gd name="connsiteY5" fmla="*/ 24358 h 207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465" h="2078528">
                  <a:moveTo>
                    <a:pt x="1464389" y="138677"/>
                  </a:moveTo>
                  <a:lnTo>
                    <a:pt x="350427" y="560878"/>
                  </a:lnTo>
                  <a:lnTo>
                    <a:pt x="350427" y="2065863"/>
                  </a:lnTo>
                  <a:lnTo>
                    <a:pt x="24358" y="1937579"/>
                  </a:lnTo>
                  <a:lnTo>
                    <a:pt x="24358" y="443636"/>
                  </a:lnTo>
                  <a:lnTo>
                    <a:pt x="1146114" y="24358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96ED08F-F5F3-4250-BA59-077E7AB055D6}"/>
                </a:ext>
              </a:extLst>
            </p:cNvPr>
            <p:cNvSpPr/>
            <p:nvPr/>
          </p:nvSpPr>
          <p:spPr>
            <a:xfrm>
              <a:off x="11243230" y="4631869"/>
              <a:ext cx="2804429" cy="3938134"/>
            </a:xfrm>
            <a:custGeom>
              <a:avLst/>
              <a:gdLst>
                <a:gd name="connsiteX0" fmla="*/ 381930 w 1526419"/>
                <a:gd name="connsiteY0" fmla="*/ 2128868 h 2143482"/>
                <a:gd name="connsiteX1" fmla="*/ 370563 w 1526419"/>
                <a:gd name="connsiteY1" fmla="*/ 2126595 h 2143482"/>
                <a:gd name="connsiteX2" fmla="*/ 44169 w 1526419"/>
                <a:gd name="connsiteY2" fmla="*/ 1997986 h 2143482"/>
                <a:gd name="connsiteX3" fmla="*/ 24358 w 1526419"/>
                <a:gd name="connsiteY3" fmla="*/ 1968757 h 2143482"/>
                <a:gd name="connsiteX4" fmla="*/ 24358 w 1526419"/>
                <a:gd name="connsiteY4" fmla="*/ 474814 h 2143482"/>
                <a:gd name="connsiteX5" fmla="*/ 44818 w 1526419"/>
                <a:gd name="connsiteY5" fmla="*/ 445260 h 2143482"/>
                <a:gd name="connsiteX6" fmla="*/ 1166574 w 1526419"/>
                <a:gd name="connsiteY6" fmla="*/ 26306 h 2143482"/>
                <a:gd name="connsiteX7" fmla="*/ 1188334 w 1526419"/>
                <a:gd name="connsiteY7" fmla="*/ 26306 h 2143482"/>
                <a:gd name="connsiteX8" fmla="*/ 1506934 w 1526419"/>
                <a:gd name="connsiteY8" fmla="*/ 140950 h 2143482"/>
                <a:gd name="connsiteX9" fmla="*/ 1527719 w 1526419"/>
                <a:gd name="connsiteY9" fmla="*/ 170180 h 2143482"/>
                <a:gd name="connsiteX10" fmla="*/ 1507583 w 1526419"/>
                <a:gd name="connsiteY10" fmla="*/ 199734 h 2143482"/>
                <a:gd name="connsiteX11" fmla="*/ 413433 w 1526419"/>
                <a:gd name="connsiteY11" fmla="*/ 614140 h 2143482"/>
                <a:gd name="connsiteX12" fmla="*/ 413433 w 1526419"/>
                <a:gd name="connsiteY12" fmla="*/ 2097366 h 2143482"/>
                <a:gd name="connsiteX13" fmla="*/ 399792 w 1526419"/>
                <a:gd name="connsiteY13" fmla="*/ 2123347 h 2143482"/>
                <a:gd name="connsiteX14" fmla="*/ 381930 w 1526419"/>
                <a:gd name="connsiteY14" fmla="*/ 2128868 h 2143482"/>
                <a:gd name="connsiteX15" fmla="*/ 87038 w 1526419"/>
                <a:gd name="connsiteY15" fmla="*/ 1947647 h 2143482"/>
                <a:gd name="connsiteX16" fmla="*/ 350427 w 1526419"/>
                <a:gd name="connsiteY16" fmla="*/ 2051573 h 2143482"/>
                <a:gd name="connsiteX17" fmla="*/ 350427 w 1526419"/>
                <a:gd name="connsiteY17" fmla="*/ 592381 h 2143482"/>
                <a:gd name="connsiteX18" fmla="*/ 370563 w 1526419"/>
                <a:gd name="connsiteY18" fmla="*/ 563151 h 2143482"/>
                <a:gd name="connsiteX19" fmla="*/ 1404956 w 1526419"/>
                <a:gd name="connsiteY19" fmla="*/ 171154 h 2143482"/>
                <a:gd name="connsiteX20" fmla="*/ 1177292 w 1526419"/>
                <a:gd name="connsiteY20" fmla="*/ 89312 h 2143482"/>
                <a:gd name="connsiteX21" fmla="*/ 87038 w 1526419"/>
                <a:gd name="connsiteY21" fmla="*/ 496898 h 2143482"/>
                <a:gd name="connsiteX22" fmla="*/ 87038 w 1526419"/>
                <a:gd name="connsiteY22" fmla="*/ 1947647 h 214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26419" h="2143482">
                  <a:moveTo>
                    <a:pt x="381930" y="2128868"/>
                  </a:moveTo>
                  <a:cubicBezTo>
                    <a:pt x="378032" y="2128868"/>
                    <a:pt x="374135" y="2128219"/>
                    <a:pt x="370563" y="2126595"/>
                  </a:cubicBezTo>
                  <a:lnTo>
                    <a:pt x="44169" y="1997986"/>
                  </a:lnTo>
                  <a:cubicBezTo>
                    <a:pt x="32152" y="1993114"/>
                    <a:pt x="24358" y="1981748"/>
                    <a:pt x="24358" y="1968757"/>
                  </a:cubicBezTo>
                  <a:lnTo>
                    <a:pt x="24358" y="474814"/>
                  </a:lnTo>
                  <a:cubicBezTo>
                    <a:pt x="24358" y="461823"/>
                    <a:pt x="32477" y="450131"/>
                    <a:pt x="44818" y="445260"/>
                  </a:cubicBezTo>
                  <a:lnTo>
                    <a:pt x="1166574" y="26306"/>
                  </a:lnTo>
                  <a:cubicBezTo>
                    <a:pt x="1173395" y="23708"/>
                    <a:pt x="1181189" y="23708"/>
                    <a:pt x="1188334" y="26306"/>
                  </a:cubicBezTo>
                  <a:lnTo>
                    <a:pt x="1506934" y="140950"/>
                  </a:lnTo>
                  <a:cubicBezTo>
                    <a:pt x="1519275" y="145497"/>
                    <a:pt x="1527719" y="157189"/>
                    <a:pt x="1527719" y="170180"/>
                  </a:cubicBezTo>
                  <a:cubicBezTo>
                    <a:pt x="1527719" y="183170"/>
                    <a:pt x="1519600" y="195187"/>
                    <a:pt x="1507583" y="199734"/>
                  </a:cubicBezTo>
                  <a:lnTo>
                    <a:pt x="413433" y="614140"/>
                  </a:lnTo>
                  <a:lnTo>
                    <a:pt x="413433" y="2097366"/>
                  </a:lnTo>
                  <a:cubicBezTo>
                    <a:pt x="413433" y="2107758"/>
                    <a:pt x="408236" y="2117502"/>
                    <a:pt x="399792" y="2123347"/>
                  </a:cubicBezTo>
                  <a:cubicBezTo>
                    <a:pt x="394271" y="2126920"/>
                    <a:pt x="388101" y="2128868"/>
                    <a:pt x="381930" y="2128868"/>
                  </a:cubicBezTo>
                  <a:close/>
                  <a:moveTo>
                    <a:pt x="87038" y="1947647"/>
                  </a:moveTo>
                  <a:lnTo>
                    <a:pt x="350427" y="2051573"/>
                  </a:lnTo>
                  <a:lnTo>
                    <a:pt x="350427" y="592381"/>
                  </a:lnTo>
                  <a:cubicBezTo>
                    <a:pt x="350427" y="579390"/>
                    <a:pt x="358546" y="567698"/>
                    <a:pt x="370563" y="563151"/>
                  </a:cubicBezTo>
                  <a:lnTo>
                    <a:pt x="1404956" y="171154"/>
                  </a:lnTo>
                  <a:lnTo>
                    <a:pt x="1177292" y="89312"/>
                  </a:lnTo>
                  <a:lnTo>
                    <a:pt x="87038" y="496898"/>
                  </a:lnTo>
                  <a:lnTo>
                    <a:pt x="87038" y="1947647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51CDBBE-E1F2-4702-9EED-C910C681944C}"/>
                </a:ext>
              </a:extLst>
            </p:cNvPr>
            <p:cNvSpPr/>
            <p:nvPr/>
          </p:nvSpPr>
          <p:spPr>
            <a:xfrm>
              <a:off x="8915555" y="7713758"/>
              <a:ext cx="1909397" cy="2207742"/>
            </a:xfrm>
            <a:custGeom>
              <a:avLst/>
              <a:gdLst>
                <a:gd name="connsiteX0" fmla="*/ 818096 w 1039264"/>
                <a:gd name="connsiteY0" fmla="*/ 24358 h 1201649"/>
                <a:gd name="connsiteX1" fmla="*/ 1019129 w 1039264"/>
                <a:gd name="connsiteY1" fmla="*/ 24358 h 1201649"/>
                <a:gd name="connsiteX2" fmla="*/ 1019129 w 1039264"/>
                <a:gd name="connsiteY2" fmla="*/ 1187684 h 1201649"/>
                <a:gd name="connsiteX3" fmla="*/ 24358 w 1039264"/>
                <a:gd name="connsiteY3" fmla="*/ 1187684 h 1201649"/>
                <a:gd name="connsiteX4" fmla="*/ 24358 w 1039264"/>
                <a:gd name="connsiteY4" fmla="*/ 24358 h 1201649"/>
                <a:gd name="connsiteX5" fmla="*/ 225391 w 1039264"/>
                <a:gd name="connsiteY5" fmla="*/ 24358 h 120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264" h="1201649">
                  <a:moveTo>
                    <a:pt x="818096" y="24358"/>
                  </a:moveTo>
                  <a:lnTo>
                    <a:pt x="1019129" y="24358"/>
                  </a:lnTo>
                  <a:lnTo>
                    <a:pt x="1019129" y="1187684"/>
                  </a:lnTo>
                  <a:lnTo>
                    <a:pt x="24358" y="1187684"/>
                  </a:lnTo>
                  <a:lnTo>
                    <a:pt x="24358" y="24358"/>
                  </a:lnTo>
                  <a:lnTo>
                    <a:pt x="225391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4AE6101-D465-47FF-8FFF-DD09E94D3540}"/>
                </a:ext>
              </a:extLst>
            </p:cNvPr>
            <p:cNvSpPr/>
            <p:nvPr/>
          </p:nvSpPr>
          <p:spPr>
            <a:xfrm>
              <a:off x="8872593" y="7670797"/>
              <a:ext cx="1969068" cy="2267411"/>
            </a:xfrm>
            <a:custGeom>
              <a:avLst/>
              <a:gdLst>
                <a:gd name="connsiteX0" fmla="*/ 1042512 w 1071741"/>
                <a:gd name="connsiteY0" fmla="*/ 1234776 h 1234126"/>
                <a:gd name="connsiteX1" fmla="*/ 47741 w 1071741"/>
                <a:gd name="connsiteY1" fmla="*/ 1234776 h 1234126"/>
                <a:gd name="connsiteX2" fmla="*/ 24358 w 1071741"/>
                <a:gd name="connsiteY2" fmla="*/ 1211393 h 1234126"/>
                <a:gd name="connsiteX3" fmla="*/ 24358 w 1071741"/>
                <a:gd name="connsiteY3" fmla="*/ 47741 h 1234126"/>
                <a:gd name="connsiteX4" fmla="*/ 47741 w 1071741"/>
                <a:gd name="connsiteY4" fmla="*/ 24358 h 1234126"/>
                <a:gd name="connsiteX5" fmla="*/ 248774 w 1071741"/>
                <a:gd name="connsiteY5" fmla="*/ 24358 h 1234126"/>
                <a:gd name="connsiteX6" fmla="*/ 272157 w 1071741"/>
                <a:gd name="connsiteY6" fmla="*/ 47741 h 1234126"/>
                <a:gd name="connsiteX7" fmla="*/ 248774 w 1071741"/>
                <a:gd name="connsiteY7" fmla="*/ 71125 h 1234126"/>
                <a:gd name="connsiteX8" fmla="*/ 71449 w 1071741"/>
                <a:gd name="connsiteY8" fmla="*/ 71125 h 1234126"/>
                <a:gd name="connsiteX9" fmla="*/ 71449 w 1071741"/>
                <a:gd name="connsiteY9" fmla="*/ 1187684 h 1234126"/>
                <a:gd name="connsiteX10" fmla="*/ 1019129 w 1071741"/>
                <a:gd name="connsiteY10" fmla="*/ 1187684 h 1234126"/>
                <a:gd name="connsiteX11" fmla="*/ 1019129 w 1071741"/>
                <a:gd name="connsiteY11" fmla="*/ 71125 h 1234126"/>
                <a:gd name="connsiteX12" fmla="*/ 841804 w 1071741"/>
                <a:gd name="connsiteY12" fmla="*/ 71125 h 1234126"/>
                <a:gd name="connsiteX13" fmla="*/ 818421 w 1071741"/>
                <a:gd name="connsiteY13" fmla="*/ 47741 h 1234126"/>
                <a:gd name="connsiteX14" fmla="*/ 841804 w 1071741"/>
                <a:gd name="connsiteY14" fmla="*/ 24358 h 1234126"/>
                <a:gd name="connsiteX15" fmla="*/ 1042837 w 1071741"/>
                <a:gd name="connsiteY15" fmla="*/ 24358 h 1234126"/>
                <a:gd name="connsiteX16" fmla="*/ 1066220 w 1071741"/>
                <a:gd name="connsiteY16" fmla="*/ 47741 h 1234126"/>
                <a:gd name="connsiteX17" fmla="*/ 1066220 w 1071741"/>
                <a:gd name="connsiteY17" fmla="*/ 1211393 h 1234126"/>
                <a:gd name="connsiteX18" fmla="*/ 1042512 w 1071741"/>
                <a:gd name="connsiteY18" fmla="*/ 1234776 h 123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741" h="1234126">
                  <a:moveTo>
                    <a:pt x="1042512" y="1234776"/>
                  </a:moveTo>
                  <a:lnTo>
                    <a:pt x="47741" y="1234776"/>
                  </a:lnTo>
                  <a:cubicBezTo>
                    <a:pt x="34750" y="1234776"/>
                    <a:pt x="24358" y="1224384"/>
                    <a:pt x="24358" y="1211393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248774" y="24358"/>
                  </a:lnTo>
                  <a:cubicBezTo>
                    <a:pt x="261765" y="24358"/>
                    <a:pt x="272157" y="34750"/>
                    <a:pt x="272157" y="47741"/>
                  </a:cubicBezTo>
                  <a:cubicBezTo>
                    <a:pt x="272157" y="60732"/>
                    <a:pt x="261765" y="71125"/>
                    <a:pt x="248774" y="71125"/>
                  </a:cubicBezTo>
                  <a:lnTo>
                    <a:pt x="71449" y="71125"/>
                  </a:lnTo>
                  <a:lnTo>
                    <a:pt x="71449" y="1187684"/>
                  </a:lnTo>
                  <a:lnTo>
                    <a:pt x="1019129" y="1187684"/>
                  </a:lnTo>
                  <a:lnTo>
                    <a:pt x="1019129" y="71125"/>
                  </a:lnTo>
                  <a:lnTo>
                    <a:pt x="841804" y="71125"/>
                  </a:lnTo>
                  <a:cubicBezTo>
                    <a:pt x="828813" y="71125"/>
                    <a:pt x="818421" y="60732"/>
                    <a:pt x="818421" y="47741"/>
                  </a:cubicBezTo>
                  <a:cubicBezTo>
                    <a:pt x="818421" y="34750"/>
                    <a:pt x="828813" y="24358"/>
                    <a:pt x="841804" y="24358"/>
                  </a:cubicBezTo>
                  <a:lnTo>
                    <a:pt x="1042837" y="24358"/>
                  </a:lnTo>
                  <a:cubicBezTo>
                    <a:pt x="1055828" y="24358"/>
                    <a:pt x="1066220" y="34750"/>
                    <a:pt x="1066220" y="47741"/>
                  </a:cubicBezTo>
                  <a:lnTo>
                    <a:pt x="1066220" y="1211393"/>
                  </a:lnTo>
                  <a:cubicBezTo>
                    <a:pt x="1065896" y="1224059"/>
                    <a:pt x="1055503" y="1234776"/>
                    <a:pt x="1042512" y="1234776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07E2C97-64F3-4B0C-BBDE-E4C9C186C019}"/>
                </a:ext>
              </a:extLst>
            </p:cNvPr>
            <p:cNvSpPr/>
            <p:nvPr/>
          </p:nvSpPr>
          <p:spPr>
            <a:xfrm>
              <a:off x="9143489" y="7881428"/>
              <a:ext cx="1432048" cy="1790060"/>
            </a:xfrm>
            <a:custGeom>
              <a:avLst/>
              <a:gdLst>
                <a:gd name="connsiteX0" fmla="*/ 694034 w 779448"/>
                <a:gd name="connsiteY0" fmla="*/ 24358 h 974310"/>
                <a:gd name="connsiteX1" fmla="*/ 784320 w 779448"/>
                <a:gd name="connsiteY1" fmla="*/ 24358 h 974310"/>
                <a:gd name="connsiteX2" fmla="*/ 784320 w 779448"/>
                <a:gd name="connsiteY2" fmla="*/ 951901 h 974310"/>
                <a:gd name="connsiteX3" fmla="*/ 24358 w 779448"/>
                <a:gd name="connsiteY3" fmla="*/ 951901 h 974310"/>
                <a:gd name="connsiteX4" fmla="*/ 24358 w 779448"/>
                <a:gd name="connsiteY4" fmla="*/ 24358 h 974310"/>
                <a:gd name="connsiteX5" fmla="*/ 101328 w 779448"/>
                <a:gd name="connsiteY5" fmla="*/ 24358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9448" h="974310">
                  <a:moveTo>
                    <a:pt x="694034" y="24358"/>
                  </a:moveTo>
                  <a:lnTo>
                    <a:pt x="784320" y="24358"/>
                  </a:lnTo>
                  <a:lnTo>
                    <a:pt x="784320" y="951901"/>
                  </a:lnTo>
                  <a:lnTo>
                    <a:pt x="24358" y="951901"/>
                  </a:lnTo>
                  <a:lnTo>
                    <a:pt x="24358" y="24358"/>
                  </a:lnTo>
                  <a:lnTo>
                    <a:pt x="10132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D5DD89-9A44-436A-85BC-F6B1553700A5}"/>
                </a:ext>
              </a:extLst>
            </p:cNvPr>
            <p:cNvSpPr/>
            <p:nvPr/>
          </p:nvSpPr>
          <p:spPr>
            <a:xfrm>
              <a:off x="9100527" y="7838465"/>
              <a:ext cx="1551385" cy="1849729"/>
            </a:xfrm>
            <a:custGeom>
              <a:avLst/>
              <a:gdLst>
                <a:gd name="connsiteX0" fmla="*/ 807703 w 844402"/>
                <a:gd name="connsiteY0" fmla="*/ 998668 h 1006787"/>
                <a:gd name="connsiteX1" fmla="*/ 47741 w 844402"/>
                <a:gd name="connsiteY1" fmla="*/ 998668 h 1006787"/>
                <a:gd name="connsiteX2" fmla="*/ 24358 w 844402"/>
                <a:gd name="connsiteY2" fmla="*/ 975285 h 1006787"/>
                <a:gd name="connsiteX3" fmla="*/ 24358 w 844402"/>
                <a:gd name="connsiteY3" fmla="*/ 47741 h 1006787"/>
                <a:gd name="connsiteX4" fmla="*/ 47741 w 844402"/>
                <a:gd name="connsiteY4" fmla="*/ 24358 h 1006787"/>
                <a:gd name="connsiteX5" fmla="*/ 124387 w 844402"/>
                <a:gd name="connsiteY5" fmla="*/ 24358 h 1006787"/>
                <a:gd name="connsiteX6" fmla="*/ 147770 w 844402"/>
                <a:gd name="connsiteY6" fmla="*/ 47741 h 1006787"/>
                <a:gd name="connsiteX7" fmla="*/ 124387 w 844402"/>
                <a:gd name="connsiteY7" fmla="*/ 71124 h 1006787"/>
                <a:gd name="connsiteX8" fmla="*/ 71125 w 844402"/>
                <a:gd name="connsiteY8" fmla="*/ 71124 h 1006787"/>
                <a:gd name="connsiteX9" fmla="*/ 71125 w 844402"/>
                <a:gd name="connsiteY9" fmla="*/ 951577 h 1006787"/>
                <a:gd name="connsiteX10" fmla="*/ 783995 w 844402"/>
                <a:gd name="connsiteY10" fmla="*/ 951577 h 1006787"/>
                <a:gd name="connsiteX11" fmla="*/ 783995 w 844402"/>
                <a:gd name="connsiteY11" fmla="*/ 71124 h 1006787"/>
                <a:gd name="connsiteX12" fmla="*/ 717093 w 844402"/>
                <a:gd name="connsiteY12" fmla="*/ 71124 h 1006787"/>
                <a:gd name="connsiteX13" fmla="*/ 693709 w 844402"/>
                <a:gd name="connsiteY13" fmla="*/ 47741 h 1006787"/>
                <a:gd name="connsiteX14" fmla="*/ 717093 w 844402"/>
                <a:gd name="connsiteY14" fmla="*/ 24358 h 1006787"/>
                <a:gd name="connsiteX15" fmla="*/ 807379 w 844402"/>
                <a:gd name="connsiteY15" fmla="*/ 24358 h 1006787"/>
                <a:gd name="connsiteX16" fmla="*/ 830762 w 844402"/>
                <a:gd name="connsiteY16" fmla="*/ 47741 h 1006787"/>
                <a:gd name="connsiteX17" fmla="*/ 830762 w 844402"/>
                <a:gd name="connsiteY17" fmla="*/ 975285 h 1006787"/>
                <a:gd name="connsiteX18" fmla="*/ 807703 w 844402"/>
                <a:gd name="connsiteY18" fmla="*/ 998668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44402" h="1006787">
                  <a:moveTo>
                    <a:pt x="807703" y="998668"/>
                  </a:moveTo>
                  <a:lnTo>
                    <a:pt x="47741" y="998668"/>
                  </a:lnTo>
                  <a:cubicBezTo>
                    <a:pt x="34750" y="998668"/>
                    <a:pt x="24358" y="988275"/>
                    <a:pt x="24358" y="975285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124387" y="24358"/>
                  </a:lnTo>
                  <a:cubicBezTo>
                    <a:pt x="137378" y="24358"/>
                    <a:pt x="147770" y="34750"/>
                    <a:pt x="147770" y="47741"/>
                  </a:cubicBezTo>
                  <a:cubicBezTo>
                    <a:pt x="147770" y="60732"/>
                    <a:pt x="137378" y="71124"/>
                    <a:pt x="124387" y="71124"/>
                  </a:cubicBezTo>
                  <a:lnTo>
                    <a:pt x="71125" y="71124"/>
                  </a:lnTo>
                  <a:lnTo>
                    <a:pt x="71125" y="951577"/>
                  </a:lnTo>
                  <a:lnTo>
                    <a:pt x="783995" y="951577"/>
                  </a:lnTo>
                  <a:lnTo>
                    <a:pt x="783995" y="71124"/>
                  </a:lnTo>
                  <a:lnTo>
                    <a:pt x="717093" y="71124"/>
                  </a:lnTo>
                  <a:cubicBezTo>
                    <a:pt x="704102" y="71124"/>
                    <a:pt x="693709" y="60732"/>
                    <a:pt x="693709" y="47741"/>
                  </a:cubicBezTo>
                  <a:cubicBezTo>
                    <a:pt x="693709" y="34750"/>
                    <a:pt x="704102" y="24358"/>
                    <a:pt x="717093" y="24358"/>
                  </a:cubicBezTo>
                  <a:lnTo>
                    <a:pt x="807379" y="24358"/>
                  </a:lnTo>
                  <a:cubicBezTo>
                    <a:pt x="820369" y="24358"/>
                    <a:pt x="830762" y="34750"/>
                    <a:pt x="830762" y="47741"/>
                  </a:cubicBezTo>
                  <a:lnTo>
                    <a:pt x="830762" y="975285"/>
                  </a:lnTo>
                  <a:cubicBezTo>
                    <a:pt x="831412" y="988275"/>
                    <a:pt x="820694" y="998668"/>
                    <a:pt x="807703" y="998668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2162FE-A3D8-4CCB-88E0-0628DF98BA7E}"/>
                </a:ext>
              </a:extLst>
            </p:cNvPr>
            <p:cNvSpPr/>
            <p:nvPr/>
          </p:nvSpPr>
          <p:spPr>
            <a:xfrm>
              <a:off x="9284903" y="7413028"/>
              <a:ext cx="1133705" cy="596687"/>
            </a:xfrm>
            <a:custGeom>
              <a:avLst/>
              <a:gdLst>
                <a:gd name="connsiteX0" fmla="*/ 430320 w 617063"/>
                <a:gd name="connsiteY0" fmla="*/ 133805 h 324770"/>
                <a:gd name="connsiteX1" fmla="*/ 320548 w 617063"/>
                <a:gd name="connsiteY1" fmla="*/ 24358 h 324770"/>
                <a:gd name="connsiteX2" fmla="*/ 211101 w 617063"/>
                <a:gd name="connsiteY2" fmla="*/ 133805 h 324770"/>
                <a:gd name="connsiteX3" fmla="*/ 24358 w 617063"/>
                <a:gd name="connsiteY3" fmla="*/ 133805 h 324770"/>
                <a:gd name="connsiteX4" fmla="*/ 24358 w 617063"/>
                <a:gd name="connsiteY4" fmla="*/ 322172 h 324770"/>
                <a:gd name="connsiteX5" fmla="*/ 617063 w 617063"/>
                <a:gd name="connsiteY5" fmla="*/ 322172 h 324770"/>
                <a:gd name="connsiteX6" fmla="*/ 617063 w 617063"/>
                <a:gd name="connsiteY6" fmla="*/ 133805 h 324770"/>
                <a:gd name="connsiteX7" fmla="*/ 430320 w 617063"/>
                <a:gd name="connsiteY7" fmla="*/ 133805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063" h="324770">
                  <a:moveTo>
                    <a:pt x="430320" y="133805"/>
                  </a:moveTo>
                  <a:cubicBezTo>
                    <a:pt x="430320" y="73398"/>
                    <a:pt x="381280" y="24358"/>
                    <a:pt x="320548" y="24358"/>
                  </a:cubicBezTo>
                  <a:cubicBezTo>
                    <a:pt x="260141" y="24358"/>
                    <a:pt x="211101" y="73398"/>
                    <a:pt x="211101" y="133805"/>
                  </a:cubicBezTo>
                  <a:lnTo>
                    <a:pt x="24358" y="133805"/>
                  </a:lnTo>
                  <a:lnTo>
                    <a:pt x="24358" y="322172"/>
                  </a:lnTo>
                  <a:lnTo>
                    <a:pt x="617063" y="322172"/>
                  </a:lnTo>
                  <a:lnTo>
                    <a:pt x="617063" y="133805"/>
                  </a:lnTo>
                  <a:lnTo>
                    <a:pt x="430320" y="1338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5F308D0-CD61-49FC-AE08-7FBA11A6390B}"/>
                </a:ext>
              </a:extLst>
            </p:cNvPr>
            <p:cNvSpPr/>
            <p:nvPr/>
          </p:nvSpPr>
          <p:spPr>
            <a:xfrm>
              <a:off x="9241346" y="7370067"/>
              <a:ext cx="1253042" cy="716024"/>
            </a:xfrm>
            <a:custGeom>
              <a:avLst/>
              <a:gdLst>
                <a:gd name="connsiteX0" fmla="*/ 640771 w 682017"/>
                <a:gd name="connsiteY0" fmla="*/ 368939 h 389724"/>
                <a:gd name="connsiteX1" fmla="*/ 48066 w 682017"/>
                <a:gd name="connsiteY1" fmla="*/ 368939 h 389724"/>
                <a:gd name="connsiteX2" fmla="*/ 24358 w 682017"/>
                <a:gd name="connsiteY2" fmla="*/ 345555 h 389724"/>
                <a:gd name="connsiteX3" fmla="*/ 24358 w 682017"/>
                <a:gd name="connsiteY3" fmla="*/ 157189 h 389724"/>
                <a:gd name="connsiteX4" fmla="*/ 48066 w 682017"/>
                <a:gd name="connsiteY4" fmla="*/ 133805 h 389724"/>
                <a:gd name="connsiteX5" fmla="*/ 213374 w 682017"/>
                <a:gd name="connsiteY5" fmla="*/ 133805 h 389724"/>
                <a:gd name="connsiteX6" fmla="*/ 344256 w 682017"/>
                <a:gd name="connsiteY6" fmla="*/ 24358 h 389724"/>
                <a:gd name="connsiteX7" fmla="*/ 475463 w 682017"/>
                <a:gd name="connsiteY7" fmla="*/ 133805 h 389724"/>
                <a:gd name="connsiteX8" fmla="*/ 640771 w 682017"/>
                <a:gd name="connsiteY8" fmla="*/ 133805 h 389724"/>
                <a:gd name="connsiteX9" fmla="*/ 664155 w 682017"/>
                <a:gd name="connsiteY9" fmla="*/ 157189 h 389724"/>
                <a:gd name="connsiteX10" fmla="*/ 664155 w 682017"/>
                <a:gd name="connsiteY10" fmla="*/ 345555 h 389724"/>
                <a:gd name="connsiteX11" fmla="*/ 640771 w 682017"/>
                <a:gd name="connsiteY11" fmla="*/ 368939 h 389724"/>
                <a:gd name="connsiteX12" fmla="*/ 71449 w 682017"/>
                <a:gd name="connsiteY12" fmla="*/ 321847 h 389724"/>
                <a:gd name="connsiteX13" fmla="*/ 617388 w 682017"/>
                <a:gd name="connsiteY13" fmla="*/ 321847 h 389724"/>
                <a:gd name="connsiteX14" fmla="*/ 617388 w 682017"/>
                <a:gd name="connsiteY14" fmla="*/ 180572 h 389724"/>
                <a:gd name="connsiteX15" fmla="*/ 454029 w 682017"/>
                <a:gd name="connsiteY15" fmla="*/ 180572 h 389724"/>
                <a:gd name="connsiteX16" fmla="*/ 430645 w 682017"/>
                <a:gd name="connsiteY16" fmla="*/ 157189 h 389724"/>
                <a:gd name="connsiteX17" fmla="*/ 344581 w 682017"/>
                <a:gd name="connsiteY17" fmla="*/ 71124 h 389724"/>
                <a:gd name="connsiteX18" fmla="*/ 258517 w 682017"/>
                <a:gd name="connsiteY18" fmla="*/ 157189 h 389724"/>
                <a:gd name="connsiteX19" fmla="*/ 235134 w 682017"/>
                <a:gd name="connsiteY19" fmla="*/ 180572 h 389724"/>
                <a:gd name="connsiteX20" fmla="*/ 71774 w 682017"/>
                <a:gd name="connsiteY20" fmla="*/ 180572 h 389724"/>
                <a:gd name="connsiteX21" fmla="*/ 71774 w 682017"/>
                <a:gd name="connsiteY21" fmla="*/ 321847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82017" h="389724">
                  <a:moveTo>
                    <a:pt x="640771" y="368939"/>
                  </a:moveTo>
                  <a:lnTo>
                    <a:pt x="48066" y="368939"/>
                  </a:lnTo>
                  <a:cubicBezTo>
                    <a:pt x="35075" y="368939"/>
                    <a:pt x="24358" y="358546"/>
                    <a:pt x="24358" y="345555"/>
                  </a:cubicBezTo>
                  <a:lnTo>
                    <a:pt x="24358" y="157189"/>
                  </a:lnTo>
                  <a:cubicBezTo>
                    <a:pt x="24358" y="144198"/>
                    <a:pt x="34750" y="133805"/>
                    <a:pt x="48066" y="133805"/>
                  </a:cubicBezTo>
                  <a:lnTo>
                    <a:pt x="213374" y="133805"/>
                  </a:lnTo>
                  <a:cubicBezTo>
                    <a:pt x="224416" y="71449"/>
                    <a:pt x="278978" y="24358"/>
                    <a:pt x="344256" y="24358"/>
                  </a:cubicBezTo>
                  <a:cubicBezTo>
                    <a:pt x="409535" y="24358"/>
                    <a:pt x="464097" y="71774"/>
                    <a:pt x="475463" y="133805"/>
                  </a:cubicBezTo>
                  <a:lnTo>
                    <a:pt x="640771" y="133805"/>
                  </a:lnTo>
                  <a:cubicBezTo>
                    <a:pt x="653762" y="133805"/>
                    <a:pt x="664155" y="144198"/>
                    <a:pt x="664155" y="157189"/>
                  </a:cubicBezTo>
                  <a:lnTo>
                    <a:pt x="664155" y="345555"/>
                  </a:lnTo>
                  <a:cubicBezTo>
                    <a:pt x="664480" y="358546"/>
                    <a:pt x="653762" y="368939"/>
                    <a:pt x="640771" y="368939"/>
                  </a:cubicBezTo>
                  <a:close/>
                  <a:moveTo>
                    <a:pt x="71449" y="321847"/>
                  </a:moveTo>
                  <a:lnTo>
                    <a:pt x="617388" y="321847"/>
                  </a:lnTo>
                  <a:lnTo>
                    <a:pt x="617388" y="180572"/>
                  </a:lnTo>
                  <a:lnTo>
                    <a:pt x="454029" y="180572"/>
                  </a:lnTo>
                  <a:cubicBezTo>
                    <a:pt x="441038" y="180572"/>
                    <a:pt x="430645" y="170179"/>
                    <a:pt x="430645" y="157189"/>
                  </a:cubicBezTo>
                  <a:cubicBezTo>
                    <a:pt x="430645" y="109772"/>
                    <a:pt x="391998" y="71124"/>
                    <a:pt x="344581" y="71124"/>
                  </a:cubicBezTo>
                  <a:cubicBezTo>
                    <a:pt x="297165" y="71124"/>
                    <a:pt x="258517" y="109772"/>
                    <a:pt x="258517" y="157189"/>
                  </a:cubicBezTo>
                  <a:cubicBezTo>
                    <a:pt x="258517" y="170179"/>
                    <a:pt x="248124" y="180572"/>
                    <a:pt x="235134" y="180572"/>
                  </a:cubicBezTo>
                  <a:lnTo>
                    <a:pt x="71774" y="180572"/>
                  </a:lnTo>
                  <a:lnTo>
                    <a:pt x="71774" y="321847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BCDB40-0D85-497E-9E8E-798DEDCF1228}"/>
                </a:ext>
              </a:extLst>
            </p:cNvPr>
            <p:cNvSpPr/>
            <p:nvPr/>
          </p:nvSpPr>
          <p:spPr>
            <a:xfrm>
              <a:off x="9294452" y="8113538"/>
              <a:ext cx="238675" cy="238675"/>
            </a:xfrm>
            <a:custGeom>
              <a:avLst/>
              <a:gdLst>
                <a:gd name="connsiteX0" fmla="*/ 119191 w 129908"/>
                <a:gd name="connsiteY0" fmla="*/ 71774 h 129908"/>
                <a:gd name="connsiteX1" fmla="*/ 71774 w 129908"/>
                <a:gd name="connsiteY1" fmla="*/ 119191 h 129908"/>
                <a:gd name="connsiteX2" fmla="*/ 24358 w 129908"/>
                <a:gd name="connsiteY2" fmla="*/ 71774 h 129908"/>
                <a:gd name="connsiteX3" fmla="*/ 71774 w 129908"/>
                <a:gd name="connsiteY3" fmla="*/ 24358 h 129908"/>
                <a:gd name="connsiteX4" fmla="*/ 119191 w 129908"/>
                <a:gd name="connsiteY4" fmla="*/ 71774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08" h="129908">
                  <a:moveTo>
                    <a:pt x="119191" y="71774"/>
                  </a:moveTo>
                  <a:cubicBezTo>
                    <a:pt x="119191" y="97962"/>
                    <a:pt x="97962" y="119191"/>
                    <a:pt x="71774" y="119191"/>
                  </a:cubicBezTo>
                  <a:cubicBezTo>
                    <a:pt x="45587" y="119191"/>
                    <a:pt x="24358" y="97962"/>
                    <a:pt x="24358" y="71774"/>
                  </a:cubicBezTo>
                  <a:cubicBezTo>
                    <a:pt x="24358" y="45587"/>
                    <a:pt x="45587" y="24358"/>
                    <a:pt x="71774" y="24358"/>
                  </a:cubicBezTo>
                  <a:cubicBezTo>
                    <a:pt x="97962" y="24358"/>
                    <a:pt x="119191" y="45587"/>
                    <a:pt x="119191" y="717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CDC1353-B5F3-4950-B075-936A14A8CBA9}"/>
                </a:ext>
              </a:extLst>
            </p:cNvPr>
            <p:cNvSpPr/>
            <p:nvPr/>
          </p:nvSpPr>
          <p:spPr>
            <a:xfrm>
              <a:off x="9250894" y="8069383"/>
              <a:ext cx="298343" cy="298343"/>
            </a:xfrm>
            <a:custGeom>
              <a:avLst/>
              <a:gdLst>
                <a:gd name="connsiteX0" fmla="*/ 95482 w 162385"/>
                <a:gd name="connsiteY0" fmla="*/ 166607 h 162385"/>
                <a:gd name="connsiteX1" fmla="*/ 24358 w 162385"/>
                <a:gd name="connsiteY1" fmla="*/ 95483 h 162385"/>
                <a:gd name="connsiteX2" fmla="*/ 95482 w 162385"/>
                <a:gd name="connsiteY2" fmla="*/ 24358 h 162385"/>
                <a:gd name="connsiteX3" fmla="*/ 166607 w 162385"/>
                <a:gd name="connsiteY3" fmla="*/ 95483 h 162385"/>
                <a:gd name="connsiteX4" fmla="*/ 95482 w 162385"/>
                <a:gd name="connsiteY4" fmla="*/ 166607 h 162385"/>
                <a:gd name="connsiteX5" fmla="*/ 95482 w 162385"/>
                <a:gd name="connsiteY5" fmla="*/ 71774 h 162385"/>
                <a:gd name="connsiteX6" fmla="*/ 71449 w 162385"/>
                <a:gd name="connsiteY6" fmla="*/ 95807 h 162385"/>
                <a:gd name="connsiteX7" fmla="*/ 95482 w 162385"/>
                <a:gd name="connsiteY7" fmla="*/ 119840 h 162385"/>
                <a:gd name="connsiteX8" fmla="*/ 119515 w 162385"/>
                <a:gd name="connsiteY8" fmla="*/ 95807 h 162385"/>
                <a:gd name="connsiteX9" fmla="*/ 95482 w 162385"/>
                <a:gd name="connsiteY9" fmla="*/ 71774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385" h="162385">
                  <a:moveTo>
                    <a:pt x="95482" y="166607"/>
                  </a:moveTo>
                  <a:cubicBezTo>
                    <a:pt x="56185" y="166607"/>
                    <a:pt x="24358" y="134780"/>
                    <a:pt x="24358" y="95483"/>
                  </a:cubicBezTo>
                  <a:cubicBezTo>
                    <a:pt x="24358" y="56185"/>
                    <a:pt x="56185" y="24358"/>
                    <a:pt x="95482" y="24358"/>
                  </a:cubicBezTo>
                  <a:cubicBezTo>
                    <a:pt x="134780" y="24358"/>
                    <a:pt x="166607" y="56185"/>
                    <a:pt x="166607" y="95483"/>
                  </a:cubicBezTo>
                  <a:cubicBezTo>
                    <a:pt x="166607" y="134780"/>
                    <a:pt x="134455" y="166607"/>
                    <a:pt x="95482" y="166607"/>
                  </a:cubicBezTo>
                  <a:close/>
                  <a:moveTo>
                    <a:pt x="95482" y="71774"/>
                  </a:moveTo>
                  <a:cubicBezTo>
                    <a:pt x="82167" y="71774"/>
                    <a:pt x="71449" y="82492"/>
                    <a:pt x="71449" y="95807"/>
                  </a:cubicBezTo>
                  <a:cubicBezTo>
                    <a:pt x="71449" y="109123"/>
                    <a:pt x="82167" y="119840"/>
                    <a:pt x="95482" y="119840"/>
                  </a:cubicBezTo>
                  <a:cubicBezTo>
                    <a:pt x="108798" y="119840"/>
                    <a:pt x="119515" y="109123"/>
                    <a:pt x="119515" y="95807"/>
                  </a:cubicBezTo>
                  <a:cubicBezTo>
                    <a:pt x="119515" y="82492"/>
                    <a:pt x="108798" y="71774"/>
                    <a:pt x="95482" y="71774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C40D69D-03D0-433B-B78F-345B47447926}"/>
                </a:ext>
              </a:extLst>
            </p:cNvPr>
            <p:cNvSpPr/>
            <p:nvPr/>
          </p:nvSpPr>
          <p:spPr>
            <a:xfrm>
              <a:off x="9619049" y="8200655"/>
              <a:ext cx="775693" cy="59669"/>
            </a:xfrm>
            <a:custGeom>
              <a:avLst/>
              <a:gdLst>
                <a:gd name="connsiteX0" fmla="*/ 24358 w 422201"/>
                <a:gd name="connsiteY0" fmla="*/ 24358 h 32477"/>
                <a:gd name="connsiteX1" fmla="*/ 408236 w 422201"/>
                <a:gd name="connsiteY1" fmla="*/ 24358 h 32477"/>
                <a:gd name="connsiteX2" fmla="*/ 24358 w 422201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201" h="32477">
                  <a:moveTo>
                    <a:pt x="24358" y="24358"/>
                  </a:moveTo>
                  <a:lnTo>
                    <a:pt x="408236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3F2A9A3-9581-4086-9ECB-9626BC493A3B}"/>
                </a:ext>
              </a:extLst>
            </p:cNvPr>
            <p:cNvSpPr/>
            <p:nvPr/>
          </p:nvSpPr>
          <p:spPr>
            <a:xfrm>
              <a:off x="9576087" y="8157693"/>
              <a:ext cx="835361" cy="119337"/>
            </a:xfrm>
            <a:custGeom>
              <a:avLst/>
              <a:gdLst>
                <a:gd name="connsiteX0" fmla="*/ 431620 w 454678"/>
                <a:gd name="connsiteY0" fmla="*/ 71125 h 64954"/>
                <a:gd name="connsiteX1" fmla="*/ 47741 w 454678"/>
                <a:gd name="connsiteY1" fmla="*/ 71125 h 64954"/>
                <a:gd name="connsiteX2" fmla="*/ 24358 w 454678"/>
                <a:gd name="connsiteY2" fmla="*/ 47741 h 64954"/>
                <a:gd name="connsiteX3" fmla="*/ 47741 w 454678"/>
                <a:gd name="connsiteY3" fmla="*/ 24358 h 64954"/>
                <a:gd name="connsiteX4" fmla="*/ 431620 w 454678"/>
                <a:gd name="connsiteY4" fmla="*/ 24358 h 64954"/>
                <a:gd name="connsiteX5" fmla="*/ 455003 w 454678"/>
                <a:gd name="connsiteY5" fmla="*/ 47741 h 64954"/>
                <a:gd name="connsiteX6" fmla="*/ 431620 w 454678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678" h="64954">
                  <a:moveTo>
                    <a:pt x="431620" y="71125"/>
                  </a:moveTo>
                  <a:lnTo>
                    <a:pt x="47741" y="71125"/>
                  </a:lnTo>
                  <a:cubicBezTo>
                    <a:pt x="34750" y="71125"/>
                    <a:pt x="24358" y="60732"/>
                    <a:pt x="24358" y="47741"/>
                  </a:cubicBezTo>
                  <a:cubicBezTo>
                    <a:pt x="24358" y="34750"/>
                    <a:pt x="34750" y="24358"/>
                    <a:pt x="47741" y="24358"/>
                  </a:cubicBezTo>
                  <a:lnTo>
                    <a:pt x="431620" y="24358"/>
                  </a:lnTo>
                  <a:cubicBezTo>
                    <a:pt x="444610" y="24358"/>
                    <a:pt x="455003" y="34750"/>
                    <a:pt x="455003" y="47741"/>
                  </a:cubicBezTo>
                  <a:cubicBezTo>
                    <a:pt x="455328" y="60732"/>
                    <a:pt x="444610" y="71125"/>
                    <a:pt x="431620" y="71125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0F74F87-7BAF-450A-BA62-98BAA404B4A4}"/>
                </a:ext>
              </a:extLst>
            </p:cNvPr>
            <p:cNvSpPr/>
            <p:nvPr/>
          </p:nvSpPr>
          <p:spPr>
            <a:xfrm>
              <a:off x="9294452" y="8395770"/>
              <a:ext cx="238675" cy="238675"/>
            </a:xfrm>
            <a:custGeom>
              <a:avLst/>
              <a:gdLst>
                <a:gd name="connsiteX0" fmla="*/ 119191 w 129908"/>
                <a:gd name="connsiteY0" fmla="*/ 71774 h 129908"/>
                <a:gd name="connsiteX1" fmla="*/ 71774 w 129908"/>
                <a:gd name="connsiteY1" fmla="*/ 119191 h 129908"/>
                <a:gd name="connsiteX2" fmla="*/ 24358 w 129908"/>
                <a:gd name="connsiteY2" fmla="*/ 71774 h 129908"/>
                <a:gd name="connsiteX3" fmla="*/ 71774 w 129908"/>
                <a:gd name="connsiteY3" fmla="*/ 24358 h 129908"/>
                <a:gd name="connsiteX4" fmla="*/ 119191 w 129908"/>
                <a:gd name="connsiteY4" fmla="*/ 71774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08" h="129908">
                  <a:moveTo>
                    <a:pt x="119191" y="71774"/>
                  </a:moveTo>
                  <a:cubicBezTo>
                    <a:pt x="119191" y="98081"/>
                    <a:pt x="98081" y="119191"/>
                    <a:pt x="71774" y="119191"/>
                  </a:cubicBezTo>
                  <a:cubicBezTo>
                    <a:pt x="45468" y="119191"/>
                    <a:pt x="24358" y="97756"/>
                    <a:pt x="24358" y="71774"/>
                  </a:cubicBezTo>
                  <a:cubicBezTo>
                    <a:pt x="24358" y="45468"/>
                    <a:pt x="45468" y="24358"/>
                    <a:pt x="71774" y="24358"/>
                  </a:cubicBezTo>
                  <a:cubicBezTo>
                    <a:pt x="98081" y="24358"/>
                    <a:pt x="119191" y="45793"/>
                    <a:pt x="119191" y="717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F4B4F69-2099-4AA6-A26E-C15B6FE765B2}"/>
                </a:ext>
              </a:extLst>
            </p:cNvPr>
            <p:cNvSpPr/>
            <p:nvPr/>
          </p:nvSpPr>
          <p:spPr>
            <a:xfrm>
              <a:off x="9250894" y="8352212"/>
              <a:ext cx="298343" cy="298343"/>
            </a:xfrm>
            <a:custGeom>
              <a:avLst/>
              <a:gdLst>
                <a:gd name="connsiteX0" fmla="*/ 95482 w 162385"/>
                <a:gd name="connsiteY0" fmla="*/ 166607 h 162385"/>
                <a:gd name="connsiteX1" fmla="*/ 24358 w 162385"/>
                <a:gd name="connsiteY1" fmla="*/ 95482 h 162385"/>
                <a:gd name="connsiteX2" fmla="*/ 95482 w 162385"/>
                <a:gd name="connsiteY2" fmla="*/ 24358 h 162385"/>
                <a:gd name="connsiteX3" fmla="*/ 166607 w 162385"/>
                <a:gd name="connsiteY3" fmla="*/ 95482 h 162385"/>
                <a:gd name="connsiteX4" fmla="*/ 95482 w 162385"/>
                <a:gd name="connsiteY4" fmla="*/ 166607 h 162385"/>
                <a:gd name="connsiteX5" fmla="*/ 95482 w 162385"/>
                <a:gd name="connsiteY5" fmla="*/ 71774 h 162385"/>
                <a:gd name="connsiteX6" fmla="*/ 71449 w 162385"/>
                <a:gd name="connsiteY6" fmla="*/ 95807 h 162385"/>
                <a:gd name="connsiteX7" fmla="*/ 95482 w 162385"/>
                <a:gd name="connsiteY7" fmla="*/ 119840 h 162385"/>
                <a:gd name="connsiteX8" fmla="*/ 119515 w 162385"/>
                <a:gd name="connsiteY8" fmla="*/ 95807 h 162385"/>
                <a:gd name="connsiteX9" fmla="*/ 95482 w 162385"/>
                <a:gd name="connsiteY9" fmla="*/ 71774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385" h="162385">
                  <a:moveTo>
                    <a:pt x="95482" y="166607"/>
                  </a:moveTo>
                  <a:cubicBezTo>
                    <a:pt x="56185" y="166607"/>
                    <a:pt x="24358" y="134779"/>
                    <a:pt x="24358" y="95482"/>
                  </a:cubicBezTo>
                  <a:cubicBezTo>
                    <a:pt x="24358" y="56185"/>
                    <a:pt x="56185" y="24358"/>
                    <a:pt x="95482" y="24358"/>
                  </a:cubicBezTo>
                  <a:cubicBezTo>
                    <a:pt x="134780" y="24358"/>
                    <a:pt x="166607" y="56185"/>
                    <a:pt x="166607" y="95482"/>
                  </a:cubicBezTo>
                  <a:cubicBezTo>
                    <a:pt x="166607" y="134779"/>
                    <a:pt x="134455" y="166607"/>
                    <a:pt x="95482" y="166607"/>
                  </a:cubicBezTo>
                  <a:close/>
                  <a:moveTo>
                    <a:pt x="95482" y="71774"/>
                  </a:moveTo>
                  <a:cubicBezTo>
                    <a:pt x="82167" y="71774"/>
                    <a:pt x="71449" y="82492"/>
                    <a:pt x="71449" y="95807"/>
                  </a:cubicBezTo>
                  <a:cubicBezTo>
                    <a:pt x="71449" y="109123"/>
                    <a:pt x="82167" y="119840"/>
                    <a:pt x="95482" y="119840"/>
                  </a:cubicBezTo>
                  <a:cubicBezTo>
                    <a:pt x="108798" y="119840"/>
                    <a:pt x="119515" y="109123"/>
                    <a:pt x="119515" y="95807"/>
                  </a:cubicBezTo>
                  <a:cubicBezTo>
                    <a:pt x="119515" y="82492"/>
                    <a:pt x="108798" y="71774"/>
                    <a:pt x="95482" y="71774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DE8D127-6228-47ED-BB57-29DC2FF56B61}"/>
                </a:ext>
              </a:extLst>
            </p:cNvPr>
            <p:cNvSpPr/>
            <p:nvPr/>
          </p:nvSpPr>
          <p:spPr>
            <a:xfrm>
              <a:off x="9619049" y="8482887"/>
              <a:ext cx="775693" cy="59669"/>
            </a:xfrm>
            <a:custGeom>
              <a:avLst/>
              <a:gdLst>
                <a:gd name="connsiteX0" fmla="*/ 24358 w 422201"/>
                <a:gd name="connsiteY0" fmla="*/ 24358 h 32477"/>
                <a:gd name="connsiteX1" fmla="*/ 408236 w 422201"/>
                <a:gd name="connsiteY1" fmla="*/ 24358 h 32477"/>
                <a:gd name="connsiteX2" fmla="*/ 24358 w 422201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201" h="32477">
                  <a:moveTo>
                    <a:pt x="24358" y="24358"/>
                  </a:moveTo>
                  <a:lnTo>
                    <a:pt x="408236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60F1B2E-AE0E-40AB-B639-FE1527745E0B}"/>
                </a:ext>
              </a:extLst>
            </p:cNvPr>
            <p:cNvSpPr/>
            <p:nvPr/>
          </p:nvSpPr>
          <p:spPr>
            <a:xfrm>
              <a:off x="9576087" y="8440522"/>
              <a:ext cx="835361" cy="119337"/>
            </a:xfrm>
            <a:custGeom>
              <a:avLst/>
              <a:gdLst>
                <a:gd name="connsiteX0" fmla="*/ 431620 w 454678"/>
                <a:gd name="connsiteY0" fmla="*/ 71125 h 64954"/>
                <a:gd name="connsiteX1" fmla="*/ 47741 w 454678"/>
                <a:gd name="connsiteY1" fmla="*/ 71125 h 64954"/>
                <a:gd name="connsiteX2" fmla="*/ 24358 w 454678"/>
                <a:gd name="connsiteY2" fmla="*/ 47741 h 64954"/>
                <a:gd name="connsiteX3" fmla="*/ 47741 w 454678"/>
                <a:gd name="connsiteY3" fmla="*/ 24358 h 64954"/>
                <a:gd name="connsiteX4" fmla="*/ 431620 w 454678"/>
                <a:gd name="connsiteY4" fmla="*/ 24358 h 64954"/>
                <a:gd name="connsiteX5" fmla="*/ 455003 w 454678"/>
                <a:gd name="connsiteY5" fmla="*/ 47741 h 64954"/>
                <a:gd name="connsiteX6" fmla="*/ 431620 w 454678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678" h="64954">
                  <a:moveTo>
                    <a:pt x="431620" y="71125"/>
                  </a:moveTo>
                  <a:lnTo>
                    <a:pt x="47741" y="71125"/>
                  </a:lnTo>
                  <a:cubicBezTo>
                    <a:pt x="34750" y="71125"/>
                    <a:pt x="24358" y="60732"/>
                    <a:pt x="24358" y="47741"/>
                  </a:cubicBezTo>
                  <a:cubicBezTo>
                    <a:pt x="24358" y="34750"/>
                    <a:pt x="34750" y="24358"/>
                    <a:pt x="47741" y="24358"/>
                  </a:cubicBezTo>
                  <a:lnTo>
                    <a:pt x="431620" y="24358"/>
                  </a:lnTo>
                  <a:cubicBezTo>
                    <a:pt x="444610" y="24358"/>
                    <a:pt x="455003" y="34750"/>
                    <a:pt x="455003" y="47741"/>
                  </a:cubicBezTo>
                  <a:cubicBezTo>
                    <a:pt x="455328" y="60407"/>
                    <a:pt x="444610" y="71125"/>
                    <a:pt x="431620" y="71125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6D4FAC4-1317-4292-AA07-A278CC437B06}"/>
                </a:ext>
              </a:extLst>
            </p:cNvPr>
            <p:cNvSpPr/>
            <p:nvPr/>
          </p:nvSpPr>
          <p:spPr>
            <a:xfrm>
              <a:off x="9294452" y="8678600"/>
              <a:ext cx="238675" cy="238675"/>
            </a:xfrm>
            <a:custGeom>
              <a:avLst/>
              <a:gdLst>
                <a:gd name="connsiteX0" fmla="*/ 119191 w 129908"/>
                <a:gd name="connsiteY0" fmla="*/ 71774 h 129908"/>
                <a:gd name="connsiteX1" fmla="*/ 71774 w 129908"/>
                <a:gd name="connsiteY1" fmla="*/ 119191 h 129908"/>
                <a:gd name="connsiteX2" fmla="*/ 24358 w 129908"/>
                <a:gd name="connsiteY2" fmla="*/ 71774 h 129908"/>
                <a:gd name="connsiteX3" fmla="*/ 71774 w 129908"/>
                <a:gd name="connsiteY3" fmla="*/ 24358 h 129908"/>
                <a:gd name="connsiteX4" fmla="*/ 119191 w 129908"/>
                <a:gd name="connsiteY4" fmla="*/ 71774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08" h="129908">
                  <a:moveTo>
                    <a:pt x="119191" y="71774"/>
                  </a:moveTo>
                  <a:cubicBezTo>
                    <a:pt x="119191" y="97962"/>
                    <a:pt x="97962" y="119191"/>
                    <a:pt x="71774" y="119191"/>
                  </a:cubicBezTo>
                  <a:cubicBezTo>
                    <a:pt x="45587" y="119191"/>
                    <a:pt x="24358" y="97962"/>
                    <a:pt x="24358" y="71774"/>
                  </a:cubicBezTo>
                  <a:cubicBezTo>
                    <a:pt x="24358" y="45587"/>
                    <a:pt x="45587" y="24358"/>
                    <a:pt x="71774" y="24358"/>
                  </a:cubicBezTo>
                  <a:cubicBezTo>
                    <a:pt x="97962" y="24358"/>
                    <a:pt x="119191" y="45587"/>
                    <a:pt x="119191" y="717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2518CBE-C74F-4943-8CB1-FBCDE7E5A974}"/>
                </a:ext>
              </a:extLst>
            </p:cNvPr>
            <p:cNvSpPr/>
            <p:nvPr/>
          </p:nvSpPr>
          <p:spPr>
            <a:xfrm>
              <a:off x="9250894" y="8634445"/>
              <a:ext cx="298343" cy="298343"/>
            </a:xfrm>
            <a:custGeom>
              <a:avLst/>
              <a:gdLst>
                <a:gd name="connsiteX0" fmla="*/ 95482 w 162385"/>
                <a:gd name="connsiteY0" fmla="*/ 166607 h 162385"/>
                <a:gd name="connsiteX1" fmla="*/ 24358 w 162385"/>
                <a:gd name="connsiteY1" fmla="*/ 95483 h 162385"/>
                <a:gd name="connsiteX2" fmla="*/ 95482 w 162385"/>
                <a:gd name="connsiteY2" fmla="*/ 24358 h 162385"/>
                <a:gd name="connsiteX3" fmla="*/ 166607 w 162385"/>
                <a:gd name="connsiteY3" fmla="*/ 95483 h 162385"/>
                <a:gd name="connsiteX4" fmla="*/ 95482 w 162385"/>
                <a:gd name="connsiteY4" fmla="*/ 166607 h 162385"/>
                <a:gd name="connsiteX5" fmla="*/ 95482 w 162385"/>
                <a:gd name="connsiteY5" fmla="*/ 71774 h 162385"/>
                <a:gd name="connsiteX6" fmla="*/ 71449 w 162385"/>
                <a:gd name="connsiteY6" fmla="*/ 95807 h 162385"/>
                <a:gd name="connsiteX7" fmla="*/ 95482 w 162385"/>
                <a:gd name="connsiteY7" fmla="*/ 119840 h 162385"/>
                <a:gd name="connsiteX8" fmla="*/ 119515 w 162385"/>
                <a:gd name="connsiteY8" fmla="*/ 95807 h 162385"/>
                <a:gd name="connsiteX9" fmla="*/ 95482 w 162385"/>
                <a:gd name="connsiteY9" fmla="*/ 71774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385" h="162385">
                  <a:moveTo>
                    <a:pt x="95482" y="166607"/>
                  </a:moveTo>
                  <a:cubicBezTo>
                    <a:pt x="56185" y="166607"/>
                    <a:pt x="24358" y="134780"/>
                    <a:pt x="24358" y="95483"/>
                  </a:cubicBezTo>
                  <a:cubicBezTo>
                    <a:pt x="24358" y="56185"/>
                    <a:pt x="56185" y="24358"/>
                    <a:pt x="95482" y="24358"/>
                  </a:cubicBezTo>
                  <a:cubicBezTo>
                    <a:pt x="134780" y="24358"/>
                    <a:pt x="166607" y="56185"/>
                    <a:pt x="166607" y="95483"/>
                  </a:cubicBezTo>
                  <a:cubicBezTo>
                    <a:pt x="166607" y="134780"/>
                    <a:pt x="134455" y="166607"/>
                    <a:pt x="95482" y="166607"/>
                  </a:cubicBezTo>
                  <a:close/>
                  <a:moveTo>
                    <a:pt x="95482" y="71774"/>
                  </a:moveTo>
                  <a:cubicBezTo>
                    <a:pt x="82167" y="71774"/>
                    <a:pt x="71449" y="82492"/>
                    <a:pt x="71449" y="95807"/>
                  </a:cubicBezTo>
                  <a:cubicBezTo>
                    <a:pt x="71449" y="109123"/>
                    <a:pt x="82167" y="119840"/>
                    <a:pt x="95482" y="119840"/>
                  </a:cubicBezTo>
                  <a:cubicBezTo>
                    <a:pt x="108798" y="119840"/>
                    <a:pt x="119515" y="109123"/>
                    <a:pt x="119515" y="95807"/>
                  </a:cubicBezTo>
                  <a:cubicBezTo>
                    <a:pt x="119515" y="82492"/>
                    <a:pt x="108798" y="71774"/>
                    <a:pt x="95482" y="71774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EDA3A8A-F288-4C71-9EE4-A15A27BA39D1}"/>
                </a:ext>
              </a:extLst>
            </p:cNvPr>
            <p:cNvSpPr/>
            <p:nvPr/>
          </p:nvSpPr>
          <p:spPr>
            <a:xfrm>
              <a:off x="9619049" y="8765717"/>
              <a:ext cx="775693" cy="59669"/>
            </a:xfrm>
            <a:custGeom>
              <a:avLst/>
              <a:gdLst>
                <a:gd name="connsiteX0" fmla="*/ 24358 w 422201"/>
                <a:gd name="connsiteY0" fmla="*/ 24358 h 32477"/>
                <a:gd name="connsiteX1" fmla="*/ 408236 w 422201"/>
                <a:gd name="connsiteY1" fmla="*/ 24358 h 32477"/>
                <a:gd name="connsiteX2" fmla="*/ 24358 w 422201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201" h="32477">
                  <a:moveTo>
                    <a:pt x="24358" y="24358"/>
                  </a:moveTo>
                  <a:lnTo>
                    <a:pt x="408236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F857F4F-6221-44A9-B18D-A5BE98D5110E}"/>
                </a:ext>
              </a:extLst>
            </p:cNvPr>
            <p:cNvSpPr/>
            <p:nvPr/>
          </p:nvSpPr>
          <p:spPr>
            <a:xfrm>
              <a:off x="9576087" y="8722755"/>
              <a:ext cx="835361" cy="119337"/>
            </a:xfrm>
            <a:custGeom>
              <a:avLst/>
              <a:gdLst>
                <a:gd name="connsiteX0" fmla="*/ 431620 w 454678"/>
                <a:gd name="connsiteY0" fmla="*/ 71124 h 64954"/>
                <a:gd name="connsiteX1" fmla="*/ 47741 w 454678"/>
                <a:gd name="connsiteY1" fmla="*/ 71124 h 64954"/>
                <a:gd name="connsiteX2" fmla="*/ 24358 w 454678"/>
                <a:gd name="connsiteY2" fmla="*/ 47741 h 64954"/>
                <a:gd name="connsiteX3" fmla="*/ 47741 w 454678"/>
                <a:gd name="connsiteY3" fmla="*/ 24358 h 64954"/>
                <a:gd name="connsiteX4" fmla="*/ 431620 w 454678"/>
                <a:gd name="connsiteY4" fmla="*/ 24358 h 64954"/>
                <a:gd name="connsiteX5" fmla="*/ 455003 w 454678"/>
                <a:gd name="connsiteY5" fmla="*/ 47741 h 64954"/>
                <a:gd name="connsiteX6" fmla="*/ 431620 w 454678"/>
                <a:gd name="connsiteY6" fmla="*/ 71124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678" h="64954">
                  <a:moveTo>
                    <a:pt x="431620" y="71124"/>
                  </a:moveTo>
                  <a:lnTo>
                    <a:pt x="47741" y="71124"/>
                  </a:lnTo>
                  <a:cubicBezTo>
                    <a:pt x="34750" y="71124"/>
                    <a:pt x="24358" y="60732"/>
                    <a:pt x="24358" y="47741"/>
                  </a:cubicBezTo>
                  <a:cubicBezTo>
                    <a:pt x="24358" y="34750"/>
                    <a:pt x="34750" y="24358"/>
                    <a:pt x="47741" y="24358"/>
                  </a:cubicBezTo>
                  <a:lnTo>
                    <a:pt x="431620" y="24358"/>
                  </a:lnTo>
                  <a:cubicBezTo>
                    <a:pt x="444610" y="24358"/>
                    <a:pt x="455003" y="34750"/>
                    <a:pt x="455003" y="47741"/>
                  </a:cubicBezTo>
                  <a:cubicBezTo>
                    <a:pt x="455328" y="60732"/>
                    <a:pt x="444610" y="71124"/>
                    <a:pt x="431620" y="71124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11A35F2-B6FF-4055-9A7B-A0120FD24DE0}"/>
                </a:ext>
              </a:extLst>
            </p:cNvPr>
            <p:cNvSpPr/>
            <p:nvPr/>
          </p:nvSpPr>
          <p:spPr>
            <a:xfrm>
              <a:off x="9294452" y="8960834"/>
              <a:ext cx="238675" cy="238675"/>
            </a:xfrm>
            <a:custGeom>
              <a:avLst/>
              <a:gdLst>
                <a:gd name="connsiteX0" fmla="*/ 119191 w 129908"/>
                <a:gd name="connsiteY0" fmla="*/ 71774 h 129908"/>
                <a:gd name="connsiteX1" fmla="*/ 71774 w 129908"/>
                <a:gd name="connsiteY1" fmla="*/ 119191 h 129908"/>
                <a:gd name="connsiteX2" fmla="*/ 24358 w 129908"/>
                <a:gd name="connsiteY2" fmla="*/ 71774 h 129908"/>
                <a:gd name="connsiteX3" fmla="*/ 71774 w 129908"/>
                <a:gd name="connsiteY3" fmla="*/ 24358 h 129908"/>
                <a:gd name="connsiteX4" fmla="*/ 119191 w 129908"/>
                <a:gd name="connsiteY4" fmla="*/ 71774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08" h="129908">
                  <a:moveTo>
                    <a:pt x="119191" y="71774"/>
                  </a:moveTo>
                  <a:cubicBezTo>
                    <a:pt x="119191" y="97962"/>
                    <a:pt x="97962" y="119191"/>
                    <a:pt x="71774" y="119191"/>
                  </a:cubicBezTo>
                  <a:cubicBezTo>
                    <a:pt x="45587" y="119191"/>
                    <a:pt x="24358" y="97962"/>
                    <a:pt x="24358" y="71774"/>
                  </a:cubicBezTo>
                  <a:cubicBezTo>
                    <a:pt x="24358" y="45587"/>
                    <a:pt x="45587" y="24358"/>
                    <a:pt x="71774" y="24358"/>
                  </a:cubicBezTo>
                  <a:cubicBezTo>
                    <a:pt x="97962" y="24358"/>
                    <a:pt x="119191" y="45587"/>
                    <a:pt x="119191" y="717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BFB91DC-ADF9-4CBE-92AD-01458D323443}"/>
                </a:ext>
              </a:extLst>
            </p:cNvPr>
            <p:cNvSpPr/>
            <p:nvPr/>
          </p:nvSpPr>
          <p:spPr>
            <a:xfrm>
              <a:off x="9250894" y="8917276"/>
              <a:ext cx="298343" cy="298343"/>
            </a:xfrm>
            <a:custGeom>
              <a:avLst/>
              <a:gdLst>
                <a:gd name="connsiteX0" fmla="*/ 95482 w 162385"/>
                <a:gd name="connsiteY0" fmla="*/ 166607 h 162385"/>
                <a:gd name="connsiteX1" fmla="*/ 24358 w 162385"/>
                <a:gd name="connsiteY1" fmla="*/ 95483 h 162385"/>
                <a:gd name="connsiteX2" fmla="*/ 95482 w 162385"/>
                <a:gd name="connsiteY2" fmla="*/ 24358 h 162385"/>
                <a:gd name="connsiteX3" fmla="*/ 166607 w 162385"/>
                <a:gd name="connsiteY3" fmla="*/ 95483 h 162385"/>
                <a:gd name="connsiteX4" fmla="*/ 95482 w 162385"/>
                <a:gd name="connsiteY4" fmla="*/ 166607 h 162385"/>
                <a:gd name="connsiteX5" fmla="*/ 95482 w 162385"/>
                <a:gd name="connsiteY5" fmla="*/ 71774 h 162385"/>
                <a:gd name="connsiteX6" fmla="*/ 71449 w 162385"/>
                <a:gd name="connsiteY6" fmla="*/ 95807 h 162385"/>
                <a:gd name="connsiteX7" fmla="*/ 95482 w 162385"/>
                <a:gd name="connsiteY7" fmla="*/ 119840 h 162385"/>
                <a:gd name="connsiteX8" fmla="*/ 119515 w 162385"/>
                <a:gd name="connsiteY8" fmla="*/ 95807 h 162385"/>
                <a:gd name="connsiteX9" fmla="*/ 95482 w 162385"/>
                <a:gd name="connsiteY9" fmla="*/ 71774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385" h="162385">
                  <a:moveTo>
                    <a:pt x="95482" y="166607"/>
                  </a:moveTo>
                  <a:cubicBezTo>
                    <a:pt x="56185" y="166607"/>
                    <a:pt x="24358" y="134779"/>
                    <a:pt x="24358" y="95483"/>
                  </a:cubicBezTo>
                  <a:cubicBezTo>
                    <a:pt x="24358" y="56185"/>
                    <a:pt x="56185" y="24358"/>
                    <a:pt x="95482" y="24358"/>
                  </a:cubicBezTo>
                  <a:cubicBezTo>
                    <a:pt x="134780" y="24358"/>
                    <a:pt x="166607" y="56185"/>
                    <a:pt x="166607" y="95483"/>
                  </a:cubicBezTo>
                  <a:cubicBezTo>
                    <a:pt x="166607" y="134779"/>
                    <a:pt x="134455" y="166607"/>
                    <a:pt x="95482" y="166607"/>
                  </a:cubicBezTo>
                  <a:close/>
                  <a:moveTo>
                    <a:pt x="95482" y="71774"/>
                  </a:moveTo>
                  <a:cubicBezTo>
                    <a:pt x="82167" y="71774"/>
                    <a:pt x="71449" y="82491"/>
                    <a:pt x="71449" y="95807"/>
                  </a:cubicBezTo>
                  <a:cubicBezTo>
                    <a:pt x="71449" y="109123"/>
                    <a:pt x="82167" y="119840"/>
                    <a:pt x="95482" y="119840"/>
                  </a:cubicBezTo>
                  <a:cubicBezTo>
                    <a:pt x="108798" y="119840"/>
                    <a:pt x="119515" y="109123"/>
                    <a:pt x="119515" y="95807"/>
                  </a:cubicBezTo>
                  <a:cubicBezTo>
                    <a:pt x="119515" y="82491"/>
                    <a:pt x="108798" y="71774"/>
                    <a:pt x="95482" y="71774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04B755E-1C04-4640-AE7C-A7FCB034E505}"/>
                </a:ext>
              </a:extLst>
            </p:cNvPr>
            <p:cNvSpPr/>
            <p:nvPr/>
          </p:nvSpPr>
          <p:spPr>
            <a:xfrm>
              <a:off x="9619049" y="9047949"/>
              <a:ext cx="775693" cy="59669"/>
            </a:xfrm>
            <a:custGeom>
              <a:avLst/>
              <a:gdLst>
                <a:gd name="connsiteX0" fmla="*/ 24358 w 422201"/>
                <a:gd name="connsiteY0" fmla="*/ 24358 h 32477"/>
                <a:gd name="connsiteX1" fmla="*/ 408236 w 422201"/>
                <a:gd name="connsiteY1" fmla="*/ 24358 h 32477"/>
                <a:gd name="connsiteX2" fmla="*/ 24358 w 422201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201" h="32477">
                  <a:moveTo>
                    <a:pt x="24358" y="24358"/>
                  </a:moveTo>
                  <a:lnTo>
                    <a:pt x="408236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7EFB2F2-171D-4BC7-9B7D-DE97CB1250B2}"/>
                </a:ext>
              </a:extLst>
            </p:cNvPr>
            <p:cNvSpPr/>
            <p:nvPr/>
          </p:nvSpPr>
          <p:spPr>
            <a:xfrm>
              <a:off x="9576087" y="9005584"/>
              <a:ext cx="835361" cy="119337"/>
            </a:xfrm>
            <a:custGeom>
              <a:avLst/>
              <a:gdLst>
                <a:gd name="connsiteX0" fmla="*/ 431620 w 454678"/>
                <a:gd name="connsiteY0" fmla="*/ 71125 h 64954"/>
                <a:gd name="connsiteX1" fmla="*/ 47741 w 454678"/>
                <a:gd name="connsiteY1" fmla="*/ 71125 h 64954"/>
                <a:gd name="connsiteX2" fmla="*/ 24358 w 454678"/>
                <a:gd name="connsiteY2" fmla="*/ 47741 h 64954"/>
                <a:gd name="connsiteX3" fmla="*/ 47741 w 454678"/>
                <a:gd name="connsiteY3" fmla="*/ 24358 h 64954"/>
                <a:gd name="connsiteX4" fmla="*/ 431620 w 454678"/>
                <a:gd name="connsiteY4" fmla="*/ 24358 h 64954"/>
                <a:gd name="connsiteX5" fmla="*/ 455003 w 454678"/>
                <a:gd name="connsiteY5" fmla="*/ 47741 h 64954"/>
                <a:gd name="connsiteX6" fmla="*/ 431620 w 454678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678" h="64954">
                  <a:moveTo>
                    <a:pt x="431620" y="71125"/>
                  </a:moveTo>
                  <a:lnTo>
                    <a:pt x="47741" y="71125"/>
                  </a:lnTo>
                  <a:cubicBezTo>
                    <a:pt x="34750" y="71125"/>
                    <a:pt x="24358" y="60732"/>
                    <a:pt x="24358" y="47741"/>
                  </a:cubicBezTo>
                  <a:cubicBezTo>
                    <a:pt x="24358" y="34751"/>
                    <a:pt x="34750" y="24358"/>
                    <a:pt x="47741" y="24358"/>
                  </a:cubicBezTo>
                  <a:lnTo>
                    <a:pt x="431620" y="24358"/>
                  </a:lnTo>
                  <a:cubicBezTo>
                    <a:pt x="444610" y="24358"/>
                    <a:pt x="455003" y="34751"/>
                    <a:pt x="455003" y="47741"/>
                  </a:cubicBezTo>
                  <a:cubicBezTo>
                    <a:pt x="455328" y="60407"/>
                    <a:pt x="444610" y="71125"/>
                    <a:pt x="431620" y="71125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46C34BC-48BF-4A33-A6B9-891839FC1BCD}"/>
                </a:ext>
              </a:extLst>
            </p:cNvPr>
            <p:cNvSpPr/>
            <p:nvPr/>
          </p:nvSpPr>
          <p:spPr>
            <a:xfrm>
              <a:off x="8985215" y="9353859"/>
              <a:ext cx="596687" cy="716024"/>
            </a:xfrm>
            <a:custGeom>
              <a:avLst/>
              <a:gdLst>
                <a:gd name="connsiteX0" fmla="*/ 33879 w 324770"/>
                <a:gd name="connsiteY0" fmla="*/ 82009 h 389724"/>
                <a:gd name="connsiteX1" fmla="*/ 103649 w 324770"/>
                <a:gd name="connsiteY1" fmla="*/ 33879 h 389724"/>
                <a:gd name="connsiteX2" fmla="*/ 304650 w 324770"/>
                <a:gd name="connsiteY2" fmla="*/ 325256 h 389724"/>
                <a:gd name="connsiteX3" fmla="*/ 234880 w 324770"/>
                <a:gd name="connsiteY3" fmla="*/ 373386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70" h="389724">
                  <a:moveTo>
                    <a:pt x="33879" y="82009"/>
                  </a:moveTo>
                  <a:lnTo>
                    <a:pt x="103649" y="33879"/>
                  </a:lnTo>
                  <a:lnTo>
                    <a:pt x="304650" y="325256"/>
                  </a:lnTo>
                  <a:lnTo>
                    <a:pt x="234880" y="3733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BA4AF87-DADA-4C9A-A01E-F6C1FC78857B}"/>
                </a:ext>
              </a:extLst>
            </p:cNvPr>
            <p:cNvSpPr/>
            <p:nvPr/>
          </p:nvSpPr>
          <p:spPr>
            <a:xfrm>
              <a:off x="8959798" y="9328514"/>
              <a:ext cx="656355" cy="775693"/>
            </a:xfrm>
            <a:custGeom>
              <a:avLst/>
              <a:gdLst>
                <a:gd name="connsiteX0" fmla="*/ 249050 w 357247"/>
                <a:gd name="connsiteY0" fmla="*/ 410768 h 422201"/>
                <a:gd name="connsiteX1" fmla="*/ 229564 w 357247"/>
                <a:gd name="connsiteY1" fmla="*/ 400701 h 422201"/>
                <a:gd name="connsiteX2" fmla="*/ 28532 w 357247"/>
                <a:gd name="connsiteY2" fmla="*/ 109382 h 422201"/>
                <a:gd name="connsiteX3" fmla="*/ 34377 w 357247"/>
                <a:gd name="connsiteY3" fmla="*/ 76580 h 422201"/>
                <a:gd name="connsiteX4" fmla="*/ 104203 w 357247"/>
                <a:gd name="connsiteY4" fmla="*/ 28514 h 422201"/>
                <a:gd name="connsiteX5" fmla="*/ 137005 w 357247"/>
                <a:gd name="connsiteY5" fmla="*/ 34685 h 422201"/>
                <a:gd name="connsiteX6" fmla="*/ 338038 w 357247"/>
                <a:gd name="connsiteY6" fmla="*/ 326003 h 422201"/>
                <a:gd name="connsiteX7" fmla="*/ 341935 w 357247"/>
                <a:gd name="connsiteY7" fmla="*/ 343541 h 422201"/>
                <a:gd name="connsiteX8" fmla="*/ 332192 w 357247"/>
                <a:gd name="connsiteY8" fmla="*/ 358806 h 422201"/>
                <a:gd name="connsiteX9" fmla="*/ 262366 w 357247"/>
                <a:gd name="connsiteY9" fmla="*/ 406871 h 422201"/>
                <a:gd name="connsiteX10" fmla="*/ 249050 w 357247"/>
                <a:gd name="connsiteY10" fmla="*/ 410768 h 422201"/>
                <a:gd name="connsiteX11" fmla="*/ 80820 w 357247"/>
                <a:gd name="connsiteY11" fmla="*/ 101912 h 422201"/>
                <a:gd name="connsiteX12" fmla="*/ 254896 w 357247"/>
                <a:gd name="connsiteY12" fmla="*/ 354583 h 422201"/>
                <a:gd name="connsiteX13" fmla="*/ 285750 w 357247"/>
                <a:gd name="connsiteY13" fmla="*/ 333148 h 422201"/>
                <a:gd name="connsiteX14" fmla="*/ 111348 w 357247"/>
                <a:gd name="connsiteY14" fmla="*/ 80477 h 422201"/>
                <a:gd name="connsiteX15" fmla="*/ 80820 w 357247"/>
                <a:gd name="connsiteY15" fmla="*/ 101912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247" h="422201">
                  <a:moveTo>
                    <a:pt x="249050" y="410768"/>
                  </a:moveTo>
                  <a:cubicBezTo>
                    <a:pt x="241581" y="410768"/>
                    <a:pt x="234111" y="407196"/>
                    <a:pt x="229564" y="400701"/>
                  </a:cubicBezTo>
                  <a:lnTo>
                    <a:pt x="28532" y="109382"/>
                  </a:lnTo>
                  <a:cubicBezTo>
                    <a:pt x="21062" y="98664"/>
                    <a:pt x="23985" y="84050"/>
                    <a:pt x="34377" y="76580"/>
                  </a:cubicBezTo>
                  <a:lnTo>
                    <a:pt x="104203" y="28514"/>
                  </a:lnTo>
                  <a:cubicBezTo>
                    <a:pt x="114920" y="21044"/>
                    <a:pt x="129535" y="23967"/>
                    <a:pt x="137005" y="34685"/>
                  </a:cubicBezTo>
                  <a:lnTo>
                    <a:pt x="338038" y="326003"/>
                  </a:lnTo>
                  <a:cubicBezTo>
                    <a:pt x="341610" y="331200"/>
                    <a:pt x="342909" y="337371"/>
                    <a:pt x="341935" y="343541"/>
                  </a:cubicBezTo>
                  <a:cubicBezTo>
                    <a:pt x="340960" y="349712"/>
                    <a:pt x="337388" y="355233"/>
                    <a:pt x="332192" y="358806"/>
                  </a:cubicBezTo>
                  <a:lnTo>
                    <a:pt x="262366" y="406871"/>
                  </a:lnTo>
                  <a:cubicBezTo>
                    <a:pt x="258144" y="409470"/>
                    <a:pt x="253597" y="410768"/>
                    <a:pt x="249050" y="410768"/>
                  </a:cubicBezTo>
                  <a:close/>
                  <a:moveTo>
                    <a:pt x="80820" y="101912"/>
                  </a:moveTo>
                  <a:lnTo>
                    <a:pt x="254896" y="354583"/>
                  </a:lnTo>
                  <a:lnTo>
                    <a:pt x="285750" y="333148"/>
                  </a:lnTo>
                  <a:lnTo>
                    <a:pt x="111348" y="80477"/>
                  </a:lnTo>
                  <a:lnTo>
                    <a:pt x="80820" y="101912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535616D-DDA0-49DE-B00E-C544D3EE3ABD}"/>
                </a:ext>
              </a:extLst>
            </p:cNvPr>
            <p:cNvSpPr/>
            <p:nvPr/>
          </p:nvSpPr>
          <p:spPr>
            <a:xfrm>
              <a:off x="8513313" y="8660626"/>
              <a:ext cx="716024" cy="895030"/>
            </a:xfrm>
            <a:custGeom>
              <a:avLst/>
              <a:gdLst>
                <a:gd name="connsiteX0" fmla="*/ 277394 w 389724"/>
                <a:gd name="connsiteY0" fmla="*/ 468683 h 487155"/>
                <a:gd name="connsiteX1" fmla="*/ 374175 w 389724"/>
                <a:gd name="connsiteY1" fmla="*/ 401781 h 487155"/>
                <a:gd name="connsiteX2" fmla="*/ 131572 w 389724"/>
                <a:gd name="connsiteY2" fmla="*/ 49730 h 487155"/>
                <a:gd name="connsiteX3" fmla="*/ 49730 w 389724"/>
                <a:gd name="connsiteY3" fmla="*/ 34791 h 487155"/>
                <a:gd name="connsiteX4" fmla="*/ 49730 w 389724"/>
                <a:gd name="connsiteY4" fmla="*/ 34791 h 487155"/>
                <a:gd name="connsiteX5" fmla="*/ 34791 w 389724"/>
                <a:gd name="connsiteY5" fmla="*/ 116633 h 487155"/>
                <a:gd name="connsiteX6" fmla="*/ 277394 w 389724"/>
                <a:gd name="connsiteY6" fmla="*/ 468683 h 4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724" h="487155">
                  <a:moveTo>
                    <a:pt x="277394" y="468683"/>
                  </a:moveTo>
                  <a:lnTo>
                    <a:pt x="374175" y="401781"/>
                  </a:lnTo>
                  <a:lnTo>
                    <a:pt x="131572" y="49730"/>
                  </a:lnTo>
                  <a:cubicBezTo>
                    <a:pt x="113060" y="23099"/>
                    <a:pt x="76361" y="16279"/>
                    <a:pt x="49730" y="34791"/>
                  </a:cubicBezTo>
                  <a:lnTo>
                    <a:pt x="49730" y="34791"/>
                  </a:lnTo>
                  <a:cubicBezTo>
                    <a:pt x="23099" y="53302"/>
                    <a:pt x="16279" y="90001"/>
                    <a:pt x="34791" y="116633"/>
                  </a:cubicBezTo>
                  <a:lnTo>
                    <a:pt x="277394" y="46868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FE13603-D3AE-476F-AD9D-F1DC726F9391}"/>
                </a:ext>
              </a:extLst>
            </p:cNvPr>
            <p:cNvSpPr/>
            <p:nvPr/>
          </p:nvSpPr>
          <p:spPr>
            <a:xfrm>
              <a:off x="8470140" y="8617711"/>
              <a:ext cx="775693" cy="954699"/>
            </a:xfrm>
            <a:custGeom>
              <a:avLst/>
              <a:gdLst>
                <a:gd name="connsiteX0" fmla="*/ 300894 w 422201"/>
                <a:gd name="connsiteY0" fmla="*/ 515750 h 519632"/>
                <a:gd name="connsiteX1" fmla="*/ 281407 w 422201"/>
                <a:gd name="connsiteY1" fmla="*/ 505682 h 519632"/>
                <a:gd name="connsiteX2" fmla="*/ 38804 w 422201"/>
                <a:gd name="connsiteY2" fmla="*/ 153631 h 519632"/>
                <a:gd name="connsiteX3" fmla="*/ 59914 w 422201"/>
                <a:gd name="connsiteY3" fmla="*/ 38987 h 519632"/>
                <a:gd name="connsiteX4" fmla="*/ 121620 w 422201"/>
                <a:gd name="connsiteY4" fmla="*/ 25672 h 519632"/>
                <a:gd name="connsiteX5" fmla="*/ 174558 w 422201"/>
                <a:gd name="connsiteY5" fmla="*/ 59772 h 519632"/>
                <a:gd name="connsiteX6" fmla="*/ 417486 w 422201"/>
                <a:gd name="connsiteY6" fmla="*/ 411823 h 519632"/>
                <a:gd name="connsiteX7" fmla="*/ 421383 w 422201"/>
                <a:gd name="connsiteY7" fmla="*/ 429361 h 519632"/>
                <a:gd name="connsiteX8" fmla="*/ 411640 w 422201"/>
                <a:gd name="connsiteY8" fmla="*/ 444625 h 519632"/>
                <a:gd name="connsiteX9" fmla="*/ 314859 w 422201"/>
                <a:gd name="connsiteY9" fmla="*/ 511528 h 519632"/>
                <a:gd name="connsiteX10" fmla="*/ 300894 w 422201"/>
                <a:gd name="connsiteY10" fmla="*/ 515750 h 519632"/>
                <a:gd name="connsiteX11" fmla="*/ 106681 w 422201"/>
                <a:gd name="connsiteY11" fmla="*/ 71464 h 519632"/>
                <a:gd name="connsiteX12" fmla="*/ 86545 w 422201"/>
                <a:gd name="connsiteY12" fmla="*/ 77635 h 519632"/>
                <a:gd name="connsiteX13" fmla="*/ 77452 w 422201"/>
                <a:gd name="connsiteY13" fmla="*/ 126675 h 519632"/>
                <a:gd name="connsiteX14" fmla="*/ 306739 w 422201"/>
                <a:gd name="connsiteY14" fmla="*/ 459240 h 519632"/>
                <a:gd name="connsiteX15" fmla="*/ 364873 w 422201"/>
                <a:gd name="connsiteY15" fmla="*/ 419293 h 519632"/>
                <a:gd name="connsiteX16" fmla="*/ 135586 w 422201"/>
                <a:gd name="connsiteY16" fmla="*/ 86728 h 519632"/>
                <a:gd name="connsiteX17" fmla="*/ 106681 w 422201"/>
                <a:gd name="connsiteY17" fmla="*/ 71464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201" h="519632">
                  <a:moveTo>
                    <a:pt x="300894" y="515750"/>
                  </a:moveTo>
                  <a:cubicBezTo>
                    <a:pt x="293424" y="515750"/>
                    <a:pt x="285954" y="512177"/>
                    <a:pt x="281407" y="505682"/>
                  </a:cubicBezTo>
                  <a:lnTo>
                    <a:pt x="38804" y="153631"/>
                  </a:lnTo>
                  <a:cubicBezTo>
                    <a:pt x="13147" y="116282"/>
                    <a:pt x="22566" y="64969"/>
                    <a:pt x="59914" y="38987"/>
                  </a:cubicBezTo>
                  <a:cubicBezTo>
                    <a:pt x="78101" y="26646"/>
                    <a:pt x="99861" y="21774"/>
                    <a:pt x="121620" y="25672"/>
                  </a:cubicBezTo>
                  <a:cubicBezTo>
                    <a:pt x="143380" y="29569"/>
                    <a:pt x="161892" y="41910"/>
                    <a:pt x="174558" y="59772"/>
                  </a:cubicBezTo>
                  <a:lnTo>
                    <a:pt x="417486" y="411823"/>
                  </a:lnTo>
                  <a:cubicBezTo>
                    <a:pt x="421059" y="417019"/>
                    <a:pt x="422358" y="423190"/>
                    <a:pt x="421383" y="429361"/>
                  </a:cubicBezTo>
                  <a:cubicBezTo>
                    <a:pt x="420409" y="435532"/>
                    <a:pt x="416837" y="441053"/>
                    <a:pt x="411640" y="444625"/>
                  </a:cubicBezTo>
                  <a:lnTo>
                    <a:pt x="314859" y="511528"/>
                  </a:lnTo>
                  <a:cubicBezTo>
                    <a:pt x="310312" y="514450"/>
                    <a:pt x="305765" y="515750"/>
                    <a:pt x="300894" y="515750"/>
                  </a:cubicBezTo>
                  <a:close/>
                  <a:moveTo>
                    <a:pt x="106681" y="71464"/>
                  </a:moveTo>
                  <a:cubicBezTo>
                    <a:pt x="99861" y="71464"/>
                    <a:pt x="92716" y="73413"/>
                    <a:pt x="86545" y="77635"/>
                  </a:cubicBezTo>
                  <a:cubicBezTo>
                    <a:pt x="70632" y="88677"/>
                    <a:pt x="66410" y="110761"/>
                    <a:pt x="77452" y="126675"/>
                  </a:cubicBezTo>
                  <a:lnTo>
                    <a:pt x="306739" y="459240"/>
                  </a:lnTo>
                  <a:lnTo>
                    <a:pt x="364873" y="419293"/>
                  </a:lnTo>
                  <a:lnTo>
                    <a:pt x="135586" y="86728"/>
                  </a:lnTo>
                  <a:cubicBezTo>
                    <a:pt x="128765" y="76985"/>
                    <a:pt x="117723" y="71464"/>
                    <a:pt x="106681" y="71464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53EEC52-564F-4B6A-9433-259575278E73}"/>
                </a:ext>
              </a:extLst>
            </p:cNvPr>
            <p:cNvSpPr/>
            <p:nvPr/>
          </p:nvSpPr>
          <p:spPr>
            <a:xfrm>
              <a:off x="9372618" y="9907178"/>
              <a:ext cx="238675" cy="298343"/>
            </a:xfrm>
            <a:custGeom>
              <a:avLst/>
              <a:gdLst>
                <a:gd name="connsiteX0" fmla="*/ 94183 w 129908"/>
                <a:gd name="connsiteY0" fmla="*/ 24358 h 162385"/>
                <a:gd name="connsiteX1" fmla="*/ 133156 w 129908"/>
                <a:gd name="connsiteY1" fmla="*/ 155565 h 162385"/>
                <a:gd name="connsiteX2" fmla="*/ 24358 w 129908"/>
                <a:gd name="connsiteY2" fmla="*/ 72424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08" h="162385">
                  <a:moveTo>
                    <a:pt x="94183" y="24358"/>
                  </a:moveTo>
                  <a:lnTo>
                    <a:pt x="133156" y="155565"/>
                  </a:lnTo>
                  <a:lnTo>
                    <a:pt x="24358" y="72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99BB638-8C21-4792-AB54-F420A0CD9F33}"/>
                </a:ext>
              </a:extLst>
            </p:cNvPr>
            <p:cNvSpPr/>
            <p:nvPr/>
          </p:nvSpPr>
          <p:spPr>
            <a:xfrm>
              <a:off x="9329619" y="9863816"/>
              <a:ext cx="358012" cy="358012"/>
            </a:xfrm>
            <a:custGeom>
              <a:avLst/>
              <a:gdLst>
                <a:gd name="connsiteX0" fmla="*/ 156560 w 194862"/>
                <a:gd name="connsiteY0" fmla="*/ 202551 h 194862"/>
                <a:gd name="connsiteX1" fmla="*/ 142270 w 194862"/>
                <a:gd name="connsiteY1" fmla="*/ 197679 h 194862"/>
                <a:gd name="connsiteX2" fmla="*/ 33472 w 194862"/>
                <a:gd name="connsiteY2" fmla="*/ 114538 h 194862"/>
                <a:gd name="connsiteX3" fmla="*/ 24378 w 194862"/>
                <a:gd name="connsiteY3" fmla="*/ 95377 h 194862"/>
                <a:gd name="connsiteX4" fmla="*/ 34446 w 194862"/>
                <a:gd name="connsiteY4" fmla="*/ 76540 h 194862"/>
                <a:gd name="connsiteX5" fmla="*/ 104272 w 194862"/>
                <a:gd name="connsiteY5" fmla="*/ 28474 h 194862"/>
                <a:gd name="connsiteX6" fmla="*/ 125382 w 194862"/>
                <a:gd name="connsiteY6" fmla="*/ 25551 h 194862"/>
                <a:gd name="connsiteX7" fmla="*/ 139996 w 194862"/>
                <a:gd name="connsiteY7" fmla="*/ 41140 h 194862"/>
                <a:gd name="connsiteX8" fmla="*/ 179294 w 194862"/>
                <a:gd name="connsiteY8" fmla="*/ 172347 h 194862"/>
                <a:gd name="connsiteX9" fmla="*/ 170200 w 194862"/>
                <a:gd name="connsiteY9" fmla="*/ 198329 h 194862"/>
                <a:gd name="connsiteX10" fmla="*/ 156560 w 194862"/>
                <a:gd name="connsiteY10" fmla="*/ 202551 h 194862"/>
                <a:gd name="connsiteX11" fmla="*/ 87708 w 194862"/>
                <a:gd name="connsiteY11" fmla="*/ 97000 h 194862"/>
                <a:gd name="connsiteX12" fmla="*/ 113365 w 194862"/>
                <a:gd name="connsiteY12" fmla="*/ 116487 h 194862"/>
                <a:gd name="connsiteX13" fmla="*/ 104272 w 194862"/>
                <a:gd name="connsiteY13" fmla="*/ 85634 h 194862"/>
                <a:gd name="connsiteX14" fmla="*/ 87708 w 194862"/>
                <a:gd name="connsiteY14" fmla="*/ 97000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862" h="194862">
                  <a:moveTo>
                    <a:pt x="156560" y="202551"/>
                  </a:moveTo>
                  <a:cubicBezTo>
                    <a:pt x="151363" y="202551"/>
                    <a:pt x="146492" y="200927"/>
                    <a:pt x="142270" y="197679"/>
                  </a:cubicBezTo>
                  <a:lnTo>
                    <a:pt x="33472" y="114538"/>
                  </a:lnTo>
                  <a:cubicBezTo>
                    <a:pt x="27626" y="109992"/>
                    <a:pt x="24053" y="102847"/>
                    <a:pt x="24378" y="95377"/>
                  </a:cubicBezTo>
                  <a:cubicBezTo>
                    <a:pt x="24703" y="87907"/>
                    <a:pt x="28275" y="80762"/>
                    <a:pt x="34446" y="76540"/>
                  </a:cubicBezTo>
                  <a:lnTo>
                    <a:pt x="104272" y="28474"/>
                  </a:lnTo>
                  <a:cubicBezTo>
                    <a:pt x="110442" y="24252"/>
                    <a:pt x="118237" y="23278"/>
                    <a:pt x="125382" y="25551"/>
                  </a:cubicBezTo>
                  <a:cubicBezTo>
                    <a:pt x="132527" y="28149"/>
                    <a:pt x="138048" y="33670"/>
                    <a:pt x="139996" y="41140"/>
                  </a:cubicBezTo>
                  <a:lnTo>
                    <a:pt x="179294" y="172347"/>
                  </a:lnTo>
                  <a:cubicBezTo>
                    <a:pt x="182216" y="182091"/>
                    <a:pt x="178644" y="192808"/>
                    <a:pt x="170200" y="198329"/>
                  </a:cubicBezTo>
                  <a:cubicBezTo>
                    <a:pt x="165978" y="201252"/>
                    <a:pt x="161106" y="202551"/>
                    <a:pt x="156560" y="202551"/>
                  </a:cubicBezTo>
                  <a:close/>
                  <a:moveTo>
                    <a:pt x="87708" y="97000"/>
                  </a:moveTo>
                  <a:lnTo>
                    <a:pt x="113365" y="116487"/>
                  </a:lnTo>
                  <a:lnTo>
                    <a:pt x="104272" y="85634"/>
                  </a:lnTo>
                  <a:lnTo>
                    <a:pt x="87708" y="97000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3E5BC06-9493-4B0D-B64A-5C53753935AA}"/>
                </a:ext>
              </a:extLst>
            </p:cNvPr>
            <p:cNvSpPr/>
            <p:nvPr/>
          </p:nvSpPr>
          <p:spPr>
            <a:xfrm>
              <a:off x="8447222" y="8806877"/>
              <a:ext cx="358012" cy="596687"/>
            </a:xfrm>
            <a:custGeom>
              <a:avLst/>
              <a:gdLst>
                <a:gd name="connsiteX0" fmla="*/ 161699 w 194862"/>
                <a:gd name="connsiteY0" fmla="*/ 306589 h 324770"/>
                <a:gd name="connsiteX1" fmla="*/ 142213 w 194862"/>
                <a:gd name="connsiteY1" fmla="*/ 296521 h 324770"/>
                <a:gd name="connsiteX2" fmla="*/ 28544 w 194862"/>
                <a:gd name="connsiteY2" fmla="*/ 131538 h 324770"/>
                <a:gd name="connsiteX3" fmla="*/ 26270 w 194862"/>
                <a:gd name="connsiteY3" fmla="*/ 108804 h 324770"/>
                <a:gd name="connsiteX4" fmla="*/ 56474 w 194862"/>
                <a:gd name="connsiteY4" fmla="*/ 38654 h 324770"/>
                <a:gd name="connsiteX5" fmla="*/ 87327 w 194862"/>
                <a:gd name="connsiteY5" fmla="*/ 26312 h 324770"/>
                <a:gd name="connsiteX6" fmla="*/ 99668 w 194862"/>
                <a:gd name="connsiteY6" fmla="*/ 57165 h 324770"/>
                <a:gd name="connsiteX7" fmla="*/ 74661 w 194862"/>
                <a:gd name="connsiteY7" fmla="*/ 115299 h 324770"/>
                <a:gd name="connsiteX8" fmla="*/ 181185 w 194862"/>
                <a:gd name="connsiteY8" fmla="*/ 269565 h 324770"/>
                <a:gd name="connsiteX9" fmla="*/ 175015 w 194862"/>
                <a:gd name="connsiteY9" fmla="*/ 302367 h 324770"/>
                <a:gd name="connsiteX10" fmla="*/ 161699 w 194862"/>
                <a:gd name="connsiteY10" fmla="*/ 306589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862" h="324770">
                  <a:moveTo>
                    <a:pt x="161699" y="306589"/>
                  </a:moveTo>
                  <a:cubicBezTo>
                    <a:pt x="154230" y="306589"/>
                    <a:pt x="146760" y="303016"/>
                    <a:pt x="142213" y="296521"/>
                  </a:cubicBezTo>
                  <a:lnTo>
                    <a:pt x="28544" y="131538"/>
                  </a:lnTo>
                  <a:cubicBezTo>
                    <a:pt x="23997" y="124717"/>
                    <a:pt x="23022" y="116274"/>
                    <a:pt x="26270" y="108804"/>
                  </a:cubicBezTo>
                  <a:lnTo>
                    <a:pt x="56474" y="38654"/>
                  </a:lnTo>
                  <a:cubicBezTo>
                    <a:pt x="61670" y="26637"/>
                    <a:pt x="75635" y="21116"/>
                    <a:pt x="87327" y="26312"/>
                  </a:cubicBezTo>
                  <a:cubicBezTo>
                    <a:pt x="99343" y="31509"/>
                    <a:pt x="104865" y="45474"/>
                    <a:pt x="99668" y="57165"/>
                  </a:cubicBezTo>
                  <a:lnTo>
                    <a:pt x="74661" y="115299"/>
                  </a:lnTo>
                  <a:lnTo>
                    <a:pt x="181185" y="269565"/>
                  </a:lnTo>
                  <a:cubicBezTo>
                    <a:pt x="188655" y="280283"/>
                    <a:pt x="185732" y="294897"/>
                    <a:pt x="175015" y="302367"/>
                  </a:cubicBezTo>
                  <a:cubicBezTo>
                    <a:pt x="171118" y="305290"/>
                    <a:pt x="166246" y="306589"/>
                    <a:pt x="161699" y="306589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920F9B9-F086-486F-9140-FE84F1D4826F}"/>
                </a:ext>
              </a:extLst>
            </p:cNvPr>
            <p:cNvSpPr/>
            <p:nvPr/>
          </p:nvSpPr>
          <p:spPr>
            <a:xfrm>
              <a:off x="11815632" y="1220193"/>
              <a:ext cx="1790060" cy="1790060"/>
            </a:xfrm>
            <a:custGeom>
              <a:avLst/>
              <a:gdLst>
                <a:gd name="connsiteX0" fmla="*/ 914455 w 974310"/>
                <a:gd name="connsiteY0" fmla="*/ 498749 h 974310"/>
                <a:gd name="connsiteX1" fmla="*/ 498749 w 974310"/>
                <a:gd name="connsiteY1" fmla="*/ 914455 h 974310"/>
                <a:gd name="connsiteX2" fmla="*/ 83044 w 974310"/>
                <a:gd name="connsiteY2" fmla="*/ 498749 h 974310"/>
                <a:gd name="connsiteX3" fmla="*/ 498749 w 974310"/>
                <a:gd name="connsiteY3" fmla="*/ 83044 h 974310"/>
                <a:gd name="connsiteX4" fmla="*/ 914455 w 974310"/>
                <a:gd name="connsiteY4" fmla="*/ 498749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10" h="974310">
                  <a:moveTo>
                    <a:pt x="914455" y="498749"/>
                  </a:moveTo>
                  <a:cubicBezTo>
                    <a:pt x="914455" y="728362"/>
                    <a:pt x="728362" y="914455"/>
                    <a:pt x="498749" y="914455"/>
                  </a:cubicBezTo>
                  <a:cubicBezTo>
                    <a:pt x="269137" y="914455"/>
                    <a:pt x="83044" y="728362"/>
                    <a:pt x="83044" y="498749"/>
                  </a:cubicBezTo>
                  <a:cubicBezTo>
                    <a:pt x="83044" y="269137"/>
                    <a:pt x="269137" y="83044"/>
                    <a:pt x="498749" y="83044"/>
                  </a:cubicBezTo>
                  <a:cubicBezTo>
                    <a:pt x="728362" y="83044"/>
                    <a:pt x="914455" y="269137"/>
                    <a:pt x="914455" y="498749"/>
                  </a:cubicBezTo>
                  <a:close/>
                </a:path>
              </a:pathLst>
            </a:custGeom>
            <a:solidFill>
              <a:srgbClr val="FFFFFF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330DEAA-77B6-4367-B5E7-F849E81FA370}"/>
                </a:ext>
              </a:extLst>
            </p:cNvPr>
            <p:cNvSpPr/>
            <p:nvPr/>
          </p:nvSpPr>
          <p:spPr>
            <a:xfrm>
              <a:off x="12085156" y="1383507"/>
              <a:ext cx="954699" cy="775693"/>
            </a:xfrm>
            <a:custGeom>
              <a:avLst/>
              <a:gdLst>
                <a:gd name="connsiteX0" fmla="*/ 115618 w 519632"/>
                <a:gd name="connsiteY0" fmla="*/ 427398 h 422201"/>
                <a:gd name="connsiteX1" fmla="*/ 352051 w 519632"/>
                <a:gd name="connsiteY1" fmla="*/ 190965 h 422201"/>
                <a:gd name="connsiteX2" fmla="*/ 352051 w 519632"/>
                <a:gd name="connsiteY2" fmla="*/ 260141 h 422201"/>
                <a:gd name="connsiteX3" fmla="*/ 503069 w 519632"/>
                <a:gd name="connsiteY3" fmla="*/ 142249 h 422201"/>
                <a:gd name="connsiteX4" fmla="*/ 352051 w 519632"/>
                <a:gd name="connsiteY4" fmla="*/ 24358 h 422201"/>
                <a:gd name="connsiteX5" fmla="*/ 352051 w 519632"/>
                <a:gd name="connsiteY5" fmla="*/ 99704 h 422201"/>
                <a:gd name="connsiteX6" fmla="*/ 24358 w 519632"/>
                <a:gd name="connsiteY6" fmla="*/ 427398 h 422201"/>
                <a:gd name="connsiteX7" fmla="*/ 115618 w 519632"/>
                <a:gd name="connsiteY7" fmla="*/ 427398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632" h="422201">
                  <a:moveTo>
                    <a:pt x="115618" y="427398"/>
                  </a:moveTo>
                  <a:cubicBezTo>
                    <a:pt x="115618" y="296840"/>
                    <a:pt x="221493" y="190965"/>
                    <a:pt x="352051" y="190965"/>
                  </a:cubicBezTo>
                  <a:lnTo>
                    <a:pt x="352051" y="260141"/>
                  </a:lnTo>
                  <a:lnTo>
                    <a:pt x="503069" y="142249"/>
                  </a:lnTo>
                  <a:lnTo>
                    <a:pt x="352051" y="24358"/>
                  </a:lnTo>
                  <a:lnTo>
                    <a:pt x="352051" y="99704"/>
                  </a:lnTo>
                  <a:cubicBezTo>
                    <a:pt x="171154" y="99704"/>
                    <a:pt x="24358" y="246501"/>
                    <a:pt x="24358" y="427398"/>
                  </a:cubicBezTo>
                  <a:lnTo>
                    <a:pt x="115618" y="427398"/>
                  </a:ln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48DF689-282F-4594-91B7-E0017E7A3FC5}"/>
                </a:ext>
              </a:extLst>
            </p:cNvPr>
            <p:cNvSpPr/>
            <p:nvPr/>
          </p:nvSpPr>
          <p:spPr>
            <a:xfrm>
              <a:off x="12085156" y="2123994"/>
              <a:ext cx="1253042" cy="656355"/>
            </a:xfrm>
            <a:custGeom>
              <a:avLst/>
              <a:gdLst>
                <a:gd name="connsiteX0" fmla="*/ 115618 w 682017"/>
                <a:gd name="connsiteY0" fmla="*/ 24358 h 357247"/>
                <a:gd name="connsiteX1" fmla="*/ 352051 w 682017"/>
                <a:gd name="connsiteY1" fmla="*/ 260790 h 357247"/>
                <a:gd name="connsiteX2" fmla="*/ 588484 w 682017"/>
                <a:gd name="connsiteY2" fmla="*/ 24358 h 357247"/>
                <a:gd name="connsiteX3" fmla="*/ 679744 w 682017"/>
                <a:gd name="connsiteY3" fmla="*/ 24358 h 357247"/>
                <a:gd name="connsiteX4" fmla="*/ 352051 w 682017"/>
                <a:gd name="connsiteY4" fmla="*/ 352051 h 357247"/>
                <a:gd name="connsiteX5" fmla="*/ 24358 w 682017"/>
                <a:gd name="connsiteY5" fmla="*/ 24358 h 357247"/>
                <a:gd name="connsiteX6" fmla="*/ 115618 w 682017"/>
                <a:gd name="connsiteY6" fmla="*/ 24358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2017" h="357247">
                  <a:moveTo>
                    <a:pt x="115618" y="24358"/>
                  </a:moveTo>
                  <a:cubicBezTo>
                    <a:pt x="115618" y="154915"/>
                    <a:pt x="221493" y="260790"/>
                    <a:pt x="352051" y="260790"/>
                  </a:cubicBezTo>
                  <a:cubicBezTo>
                    <a:pt x="482608" y="260790"/>
                    <a:pt x="588484" y="154915"/>
                    <a:pt x="588484" y="24358"/>
                  </a:cubicBezTo>
                  <a:lnTo>
                    <a:pt x="679744" y="24358"/>
                  </a:lnTo>
                  <a:cubicBezTo>
                    <a:pt x="679744" y="205255"/>
                    <a:pt x="532948" y="352051"/>
                    <a:pt x="352051" y="352051"/>
                  </a:cubicBezTo>
                  <a:cubicBezTo>
                    <a:pt x="171154" y="352051"/>
                    <a:pt x="24358" y="205255"/>
                    <a:pt x="24358" y="24358"/>
                  </a:cubicBezTo>
                  <a:lnTo>
                    <a:pt x="115618" y="24358"/>
                  </a:ln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8EC2E62-D3AE-4247-A5B2-4950DF144DE4}"/>
                </a:ext>
              </a:extLst>
            </p:cNvPr>
            <p:cNvSpPr/>
            <p:nvPr/>
          </p:nvSpPr>
          <p:spPr>
            <a:xfrm>
              <a:off x="12484339" y="1964680"/>
              <a:ext cx="238675" cy="358012"/>
            </a:xfrm>
            <a:custGeom>
              <a:avLst/>
              <a:gdLst>
                <a:gd name="connsiteX0" fmla="*/ 132181 w 129908"/>
                <a:gd name="connsiteY0" fmla="*/ 173752 h 194862"/>
                <a:gd name="connsiteX1" fmla="*/ 25657 w 129908"/>
                <a:gd name="connsiteY1" fmla="*/ 173752 h 194862"/>
                <a:gd name="connsiteX2" fmla="*/ 25657 w 129908"/>
                <a:gd name="connsiteY2" fmla="*/ 147770 h 194862"/>
                <a:gd name="connsiteX3" fmla="*/ 61382 w 129908"/>
                <a:gd name="connsiteY3" fmla="*/ 111396 h 194862"/>
                <a:gd name="connsiteX4" fmla="*/ 81517 w 129908"/>
                <a:gd name="connsiteY4" fmla="*/ 89312 h 194862"/>
                <a:gd name="connsiteX5" fmla="*/ 88013 w 129908"/>
                <a:gd name="connsiteY5" fmla="*/ 79244 h 194862"/>
                <a:gd name="connsiteX6" fmla="*/ 89961 w 129908"/>
                <a:gd name="connsiteY6" fmla="*/ 70475 h 194862"/>
                <a:gd name="connsiteX7" fmla="*/ 86389 w 129908"/>
                <a:gd name="connsiteY7" fmla="*/ 61382 h 194862"/>
                <a:gd name="connsiteX8" fmla="*/ 75996 w 129908"/>
                <a:gd name="connsiteY8" fmla="*/ 58134 h 194862"/>
                <a:gd name="connsiteX9" fmla="*/ 62031 w 129908"/>
                <a:gd name="connsiteY9" fmla="*/ 62031 h 194862"/>
                <a:gd name="connsiteX10" fmla="*/ 46117 w 129908"/>
                <a:gd name="connsiteY10" fmla="*/ 73723 h 194862"/>
                <a:gd name="connsiteX11" fmla="*/ 24358 w 129908"/>
                <a:gd name="connsiteY11" fmla="*/ 48066 h 194862"/>
                <a:gd name="connsiteX12" fmla="*/ 43519 w 129908"/>
                <a:gd name="connsiteY12" fmla="*/ 33451 h 194862"/>
                <a:gd name="connsiteX13" fmla="*/ 60407 w 129908"/>
                <a:gd name="connsiteY13" fmla="*/ 26631 h 194862"/>
                <a:gd name="connsiteX14" fmla="*/ 80868 w 129908"/>
                <a:gd name="connsiteY14" fmla="*/ 24358 h 194862"/>
                <a:gd name="connsiteX15" fmla="*/ 106200 w 129908"/>
                <a:gd name="connsiteY15" fmla="*/ 29229 h 194862"/>
                <a:gd name="connsiteX16" fmla="*/ 123737 w 129908"/>
                <a:gd name="connsiteY16" fmla="*/ 43519 h 194862"/>
                <a:gd name="connsiteX17" fmla="*/ 129908 w 129908"/>
                <a:gd name="connsiteY17" fmla="*/ 64304 h 194862"/>
                <a:gd name="connsiteX18" fmla="*/ 127635 w 129908"/>
                <a:gd name="connsiteY18" fmla="*/ 80218 h 194862"/>
                <a:gd name="connsiteX19" fmla="*/ 120815 w 129908"/>
                <a:gd name="connsiteY19" fmla="*/ 94508 h 194862"/>
                <a:gd name="connsiteX20" fmla="*/ 108798 w 129908"/>
                <a:gd name="connsiteY20" fmla="*/ 109448 h 194862"/>
                <a:gd name="connsiteX21" fmla="*/ 76970 w 129908"/>
                <a:gd name="connsiteY21" fmla="*/ 139326 h 194862"/>
                <a:gd name="connsiteX22" fmla="*/ 76970 w 129908"/>
                <a:gd name="connsiteY22" fmla="*/ 140301 h 194862"/>
                <a:gd name="connsiteX23" fmla="*/ 132506 w 129908"/>
                <a:gd name="connsiteY23" fmla="*/ 140301 h 194862"/>
                <a:gd name="connsiteX24" fmla="*/ 132506 w 129908"/>
                <a:gd name="connsiteY24" fmla="*/ 173752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9908" h="194862">
                  <a:moveTo>
                    <a:pt x="132181" y="173752"/>
                  </a:moveTo>
                  <a:lnTo>
                    <a:pt x="25657" y="173752"/>
                  </a:lnTo>
                  <a:lnTo>
                    <a:pt x="25657" y="147770"/>
                  </a:lnTo>
                  <a:lnTo>
                    <a:pt x="61382" y="111396"/>
                  </a:lnTo>
                  <a:cubicBezTo>
                    <a:pt x="71774" y="100679"/>
                    <a:pt x="78269" y="93209"/>
                    <a:pt x="81517" y="89312"/>
                  </a:cubicBezTo>
                  <a:cubicBezTo>
                    <a:pt x="84765" y="85415"/>
                    <a:pt x="86714" y="82167"/>
                    <a:pt x="88013" y="79244"/>
                  </a:cubicBezTo>
                  <a:cubicBezTo>
                    <a:pt x="89312" y="76321"/>
                    <a:pt x="89961" y="73398"/>
                    <a:pt x="89961" y="70475"/>
                  </a:cubicBezTo>
                  <a:cubicBezTo>
                    <a:pt x="89961" y="66578"/>
                    <a:pt x="88662" y="63655"/>
                    <a:pt x="86389" y="61382"/>
                  </a:cubicBezTo>
                  <a:cubicBezTo>
                    <a:pt x="83791" y="59108"/>
                    <a:pt x="80543" y="58134"/>
                    <a:pt x="75996" y="58134"/>
                  </a:cubicBezTo>
                  <a:cubicBezTo>
                    <a:pt x="71449" y="58134"/>
                    <a:pt x="66578" y="59433"/>
                    <a:pt x="62031" y="62031"/>
                  </a:cubicBezTo>
                  <a:cubicBezTo>
                    <a:pt x="57160" y="64629"/>
                    <a:pt x="51963" y="68526"/>
                    <a:pt x="46117" y="73723"/>
                  </a:cubicBezTo>
                  <a:lnTo>
                    <a:pt x="24358" y="48066"/>
                  </a:lnTo>
                  <a:cubicBezTo>
                    <a:pt x="31827" y="41246"/>
                    <a:pt x="38323" y="36374"/>
                    <a:pt x="43519" y="33451"/>
                  </a:cubicBezTo>
                  <a:cubicBezTo>
                    <a:pt x="48716" y="30528"/>
                    <a:pt x="54237" y="28255"/>
                    <a:pt x="60407" y="26631"/>
                  </a:cubicBezTo>
                  <a:cubicBezTo>
                    <a:pt x="66578" y="25007"/>
                    <a:pt x="73398" y="24358"/>
                    <a:pt x="80868" y="24358"/>
                  </a:cubicBezTo>
                  <a:cubicBezTo>
                    <a:pt x="90286" y="24358"/>
                    <a:pt x="98730" y="25982"/>
                    <a:pt x="106200" y="29229"/>
                  </a:cubicBezTo>
                  <a:cubicBezTo>
                    <a:pt x="113670" y="32477"/>
                    <a:pt x="119515" y="37349"/>
                    <a:pt x="123737" y="43519"/>
                  </a:cubicBezTo>
                  <a:cubicBezTo>
                    <a:pt x="127960" y="49690"/>
                    <a:pt x="129908" y="56510"/>
                    <a:pt x="129908" y="64304"/>
                  </a:cubicBezTo>
                  <a:cubicBezTo>
                    <a:pt x="129908" y="70150"/>
                    <a:pt x="129258" y="75347"/>
                    <a:pt x="127635" y="80218"/>
                  </a:cubicBezTo>
                  <a:cubicBezTo>
                    <a:pt x="126336" y="85090"/>
                    <a:pt x="124062" y="89961"/>
                    <a:pt x="120815" y="94508"/>
                  </a:cubicBezTo>
                  <a:cubicBezTo>
                    <a:pt x="117891" y="99380"/>
                    <a:pt x="113670" y="104251"/>
                    <a:pt x="108798" y="109448"/>
                  </a:cubicBezTo>
                  <a:cubicBezTo>
                    <a:pt x="103926" y="114644"/>
                    <a:pt x="93209" y="124712"/>
                    <a:pt x="76970" y="139326"/>
                  </a:cubicBezTo>
                  <a:lnTo>
                    <a:pt x="76970" y="140301"/>
                  </a:lnTo>
                  <a:lnTo>
                    <a:pt x="132506" y="140301"/>
                  </a:lnTo>
                  <a:lnTo>
                    <a:pt x="132506" y="173752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531A51F-6D84-4004-94EF-691846D8786A}"/>
                </a:ext>
              </a:extLst>
            </p:cNvPr>
            <p:cNvSpPr/>
            <p:nvPr/>
          </p:nvSpPr>
          <p:spPr>
            <a:xfrm>
              <a:off x="12703324" y="1969453"/>
              <a:ext cx="298343" cy="358012"/>
            </a:xfrm>
            <a:custGeom>
              <a:avLst/>
              <a:gdLst>
                <a:gd name="connsiteX0" fmla="*/ 138352 w 162385"/>
                <a:gd name="connsiteY0" fmla="*/ 142899 h 194862"/>
                <a:gd name="connsiteX1" fmla="*/ 122114 w 162385"/>
                <a:gd name="connsiteY1" fmla="*/ 142899 h 194862"/>
                <a:gd name="connsiteX2" fmla="*/ 122114 w 162385"/>
                <a:gd name="connsiteY2" fmla="*/ 171479 h 194862"/>
                <a:gd name="connsiteX3" fmla="*/ 82816 w 162385"/>
                <a:gd name="connsiteY3" fmla="*/ 171479 h 194862"/>
                <a:gd name="connsiteX4" fmla="*/ 82816 w 162385"/>
                <a:gd name="connsiteY4" fmla="*/ 142899 h 194862"/>
                <a:gd name="connsiteX5" fmla="*/ 24358 w 162385"/>
                <a:gd name="connsiteY5" fmla="*/ 142899 h 194862"/>
                <a:gd name="connsiteX6" fmla="*/ 24358 w 162385"/>
                <a:gd name="connsiteY6" fmla="*/ 113670 h 194862"/>
                <a:gd name="connsiteX7" fmla="*/ 85414 w 162385"/>
                <a:gd name="connsiteY7" fmla="*/ 24358 h 194862"/>
                <a:gd name="connsiteX8" fmla="*/ 122114 w 162385"/>
                <a:gd name="connsiteY8" fmla="*/ 24358 h 194862"/>
                <a:gd name="connsiteX9" fmla="*/ 122114 w 162385"/>
                <a:gd name="connsiteY9" fmla="*/ 113345 h 194862"/>
                <a:gd name="connsiteX10" fmla="*/ 138352 w 162385"/>
                <a:gd name="connsiteY10" fmla="*/ 113345 h 194862"/>
                <a:gd name="connsiteX11" fmla="*/ 138352 w 162385"/>
                <a:gd name="connsiteY11" fmla="*/ 142899 h 194862"/>
                <a:gd name="connsiteX12" fmla="*/ 82816 w 162385"/>
                <a:gd name="connsiteY12" fmla="*/ 113345 h 194862"/>
                <a:gd name="connsiteX13" fmla="*/ 82816 w 162385"/>
                <a:gd name="connsiteY13" fmla="*/ 96132 h 194862"/>
                <a:gd name="connsiteX14" fmla="*/ 83141 w 162385"/>
                <a:gd name="connsiteY14" fmla="*/ 83141 h 194862"/>
                <a:gd name="connsiteX15" fmla="*/ 83791 w 162385"/>
                <a:gd name="connsiteY15" fmla="*/ 74697 h 194862"/>
                <a:gd name="connsiteX16" fmla="*/ 82816 w 162385"/>
                <a:gd name="connsiteY16" fmla="*/ 74697 h 194862"/>
                <a:gd name="connsiteX17" fmla="*/ 75022 w 162385"/>
                <a:gd name="connsiteY17" fmla="*/ 89312 h 194862"/>
                <a:gd name="connsiteX18" fmla="*/ 58783 w 162385"/>
                <a:gd name="connsiteY18" fmla="*/ 113670 h 194862"/>
                <a:gd name="connsiteX19" fmla="*/ 82816 w 162385"/>
                <a:gd name="connsiteY19" fmla="*/ 113670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2385" h="194862">
                  <a:moveTo>
                    <a:pt x="138352" y="142899"/>
                  </a:moveTo>
                  <a:lnTo>
                    <a:pt x="122114" y="142899"/>
                  </a:lnTo>
                  <a:lnTo>
                    <a:pt x="122114" y="171479"/>
                  </a:lnTo>
                  <a:lnTo>
                    <a:pt x="82816" y="171479"/>
                  </a:lnTo>
                  <a:lnTo>
                    <a:pt x="82816" y="142899"/>
                  </a:lnTo>
                  <a:lnTo>
                    <a:pt x="24358" y="142899"/>
                  </a:lnTo>
                  <a:lnTo>
                    <a:pt x="24358" y="113670"/>
                  </a:lnTo>
                  <a:lnTo>
                    <a:pt x="85414" y="24358"/>
                  </a:lnTo>
                  <a:lnTo>
                    <a:pt x="122114" y="24358"/>
                  </a:lnTo>
                  <a:lnTo>
                    <a:pt x="122114" y="113345"/>
                  </a:lnTo>
                  <a:lnTo>
                    <a:pt x="138352" y="113345"/>
                  </a:lnTo>
                  <a:lnTo>
                    <a:pt x="138352" y="142899"/>
                  </a:lnTo>
                  <a:close/>
                  <a:moveTo>
                    <a:pt x="82816" y="113345"/>
                  </a:moveTo>
                  <a:lnTo>
                    <a:pt x="82816" y="96132"/>
                  </a:lnTo>
                  <a:cubicBezTo>
                    <a:pt x="82816" y="92884"/>
                    <a:pt x="82816" y="88662"/>
                    <a:pt x="83141" y="83141"/>
                  </a:cubicBezTo>
                  <a:cubicBezTo>
                    <a:pt x="83466" y="77620"/>
                    <a:pt x="83466" y="74697"/>
                    <a:pt x="83791" y="74697"/>
                  </a:cubicBezTo>
                  <a:lnTo>
                    <a:pt x="82816" y="74697"/>
                  </a:lnTo>
                  <a:cubicBezTo>
                    <a:pt x="80543" y="79893"/>
                    <a:pt x="77945" y="84765"/>
                    <a:pt x="75022" y="89312"/>
                  </a:cubicBezTo>
                  <a:lnTo>
                    <a:pt x="58783" y="113670"/>
                  </a:lnTo>
                  <a:lnTo>
                    <a:pt x="82816" y="113670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68CD2AA-BE2B-4F13-8A26-7B957AD91313}"/>
                </a:ext>
              </a:extLst>
            </p:cNvPr>
            <p:cNvSpPr/>
            <p:nvPr/>
          </p:nvSpPr>
          <p:spPr>
            <a:xfrm>
              <a:off x="16330954" y="5634901"/>
              <a:ext cx="775693" cy="1193373"/>
            </a:xfrm>
            <a:custGeom>
              <a:avLst/>
              <a:gdLst>
                <a:gd name="connsiteX0" fmla="*/ 420376 w 422201"/>
                <a:gd name="connsiteY0" fmla="*/ 113345 h 649540"/>
                <a:gd name="connsiteX1" fmla="*/ 430118 w 422201"/>
                <a:gd name="connsiteY1" fmla="*/ 103277 h 649540"/>
                <a:gd name="connsiteX2" fmla="*/ 430118 w 422201"/>
                <a:gd name="connsiteY2" fmla="*/ 34426 h 649540"/>
                <a:gd name="connsiteX3" fmla="*/ 427196 w 422201"/>
                <a:gd name="connsiteY3" fmla="*/ 27281 h 649540"/>
                <a:gd name="connsiteX4" fmla="*/ 419726 w 422201"/>
                <a:gd name="connsiteY4" fmla="*/ 24358 h 649540"/>
                <a:gd name="connsiteX5" fmla="*/ 323594 w 422201"/>
                <a:gd name="connsiteY5" fmla="*/ 65603 h 649540"/>
                <a:gd name="connsiteX6" fmla="*/ 284297 w 422201"/>
                <a:gd name="connsiteY6" fmla="*/ 152317 h 649540"/>
                <a:gd name="connsiteX7" fmla="*/ 160560 w 422201"/>
                <a:gd name="connsiteY7" fmla="*/ 152317 h 649540"/>
                <a:gd name="connsiteX8" fmla="*/ 150816 w 422201"/>
                <a:gd name="connsiteY8" fmla="*/ 159787 h 649540"/>
                <a:gd name="connsiteX9" fmla="*/ 24805 w 422201"/>
                <a:gd name="connsiteY9" fmla="*/ 623234 h 649540"/>
                <a:gd name="connsiteX10" fmla="*/ 26429 w 422201"/>
                <a:gd name="connsiteY10" fmla="*/ 632003 h 649540"/>
                <a:gd name="connsiteX11" fmla="*/ 34549 w 422201"/>
                <a:gd name="connsiteY11" fmla="*/ 635900 h 649540"/>
                <a:gd name="connsiteX12" fmla="*/ 420051 w 422201"/>
                <a:gd name="connsiteY12" fmla="*/ 635900 h 649540"/>
                <a:gd name="connsiteX13" fmla="*/ 430118 w 422201"/>
                <a:gd name="connsiteY13" fmla="*/ 625832 h 649540"/>
                <a:gd name="connsiteX14" fmla="*/ 430118 w 422201"/>
                <a:gd name="connsiteY14" fmla="*/ 164334 h 649540"/>
                <a:gd name="connsiteX15" fmla="*/ 420051 w 422201"/>
                <a:gd name="connsiteY15" fmla="*/ 154266 h 649540"/>
                <a:gd name="connsiteX16" fmla="*/ 372309 w 422201"/>
                <a:gd name="connsiteY16" fmla="*/ 154266 h 649540"/>
                <a:gd name="connsiteX17" fmla="*/ 420376 w 422201"/>
                <a:gd name="connsiteY17" fmla="*/ 113345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201" h="649540">
                  <a:moveTo>
                    <a:pt x="420376" y="113345"/>
                  </a:moveTo>
                  <a:cubicBezTo>
                    <a:pt x="425897" y="113020"/>
                    <a:pt x="430118" y="108473"/>
                    <a:pt x="430118" y="103277"/>
                  </a:cubicBezTo>
                  <a:lnTo>
                    <a:pt x="430118" y="34426"/>
                  </a:lnTo>
                  <a:cubicBezTo>
                    <a:pt x="430118" y="31827"/>
                    <a:pt x="429144" y="28905"/>
                    <a:pt x="427196" y="27281"/>
                  </a:cubicBezTo>
                  <a:cubicBezTo>
                    <a:pt x="425247" y="25332"/>
                    <a:pt x="422649" y="24358"/>
                    <a:pt x="419726" y="24358"/>
                  </a:cubicBezTo>
                  <a:cubicBezTo>
                    <a:pt x="383352" y="25007"/>
                    <a:pt x="349251" y="39622"/>
                    <a:pt x="323594" y="65603"/>
                  </a:cubicBezTo>
                  <a:cubicBezTo>
                    <a:pt x="300535" y="89312"/>
                    <a:pt x="286570" y="119515"/>
                    <a:pt x="284297" y="152317"/>
                  </a:cubicBezTo>
                  <a:lnTo>
                    <a:pt x="160560" y="152317"/>
                  </a:lnTo>
                  <a:cubicBezTo>
                    <a:pt x="156013" y="152317"/>
                    <a:pt x="151791" y="155240"/>
                    <a:pt x="150816" y="159787"/>
                  </a:cubicBezTo>
                  <a:lnTo>
                    <a:pt x="24805" y="623234"/>
                  </a:lnTo>
                  <a:cubicBezTo>
                    <a:pt x="23831" y="626157"/>
                    <a:pt x="24481" y="629729"/>
                    <a:pt x="26429" y="632003"/>
                  </a:cubicBezTo>
                  <a:cubicBezTo>
                    <a:pt x="28378" y="634601"/>
                    <a:pt x="31301" y="635900"/>
                    <a:pt x="34549" y="635900"/>
                  </a:cubicBezTo>
                  <a:lnTo>
                    <a:pt x="420051" y="635900"/>
                  </a:lnTo>
                  <a:cubicBezTo>
                    <a:pt x="425572" y="635900"/>
                    <a:pt x="430118" y="631353"/>
                    <a:pt x="430118" y="625832"/>
                  </a:cubicBezTo>
                  <a:lnTo>
                    <a:pt x="430118" y="164334"/>
                  </a:lnTo>
                  <a:cubicBezTo>
                    <a:pt x="430118" y="158813"/>
                    <a:pt x="425572" y="154266"/>
                    <a:pt x="420051" y="154266"/>
                  </a:cubicBezTo>
                  <a:lnTo>
                    <a:pt x="372309" y="154266"/>
                  </a:lnTo>
                  <a:cubicBezTo>
                    <a:pt x="376531" y="131532"/>
                    <a:pt x="396018" y="114319"/>
                    <a:pt x="420376" y="113345"/>
                  </a:cubicBezTo>
                  <a:close/>
                </a:path>
              </a:pathLst>
            </a:custGeom>
            <a:solidFill>
              <a:srgbClr val="058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D516467-B258-420F-961E-3657129E6163}"/>
                </a:ext>
              </a:extLst>
            </p:cNvPr>
            <p:cNvSpPr/>
            <p:nvPr/>
          </p:nvSpPr>
          <p:spPr>
            <a:xfrm>
              <a:off x="17057347" y="5634901"/>
              <a:ext cx="775693" cy="1193373"/>
            </a:xfrm>
            <a:custGeom>
              <a:avLst/>
              <a:gdLst>
                <a:gd name="connsiteX0" fmla="*/ 419603 w 422201"/>
                <a:gd name="connsiteY0" fmla="*/ 623234 h 649540"/>
                <a:gd name="connsiteX1" fmla="*/ 293592 w 422201"/>
                <a:gd name="connsiteY1" fmla="*/ 159787 h 649540"/>
                <a:gd name="connsiteX2" fmla="*/ 283849 w 422201"/>
                <a:gd name="connsiteY2" fmla="*/ 152317 h 649540"/>
                <a:gd name="connsiteX3" fmla="*/ 160111 w 422201"/>
                <a:gd name="connsiteY3" fmla="*/ 152317 h 649540"/>
                <a:gd name="connsiteX4" fmla="*/ 120815 w 422201"/>
                <a:gd name="connsiteY4" fmla="*/ 65603 h 649540"/>
                <a:gd name="connsiteX5" fmla="*/ 24682 w 422201"/>
                <a:gd name="connsiteY5" fmla="*/ 24358 h 649540"/>
                <a:gd name="connsiteX6" fmla="*/ 24358 w 422201"/>
                <a:gd name="connsiteY6" fmla="*/ 24358 h 649540"/>
                <a:gd name="connsiteX7" fmla="*/ 24358 w 422201"/>
                <a:gd name="connsiteY7" fmla="*/ 113670 h 649540"/>
                <a:gd name="connsiteX8" fmla="*/ 72099 w 422201"/>
                <a:gd name="connsiteY8" fmla="*/ 154591 h 649540"/>
                <a:gd name="connsiteX9" fmla="*/ 24358 w 422201"/>
                <a:gd name="connsiteY9" fmla="*/ 154591 h 649540"/>
                <a:gd name="connsiteX10" fmla="*/ 24358 w 422201"/>
                <a:gd name="connsiteY10" fmla="*/ 636225 h 649540"/>
                <a:gd name="connsiteX11" fmla="*/ 409860 w 422201"/>
                <a:gd name="connsiteY11" fmla="*/ 636225 h 649540"/>
                <a:gd name="connsiteX12" fmla="*/ 417979 w 422201"/>
                <a:gd name="connsiteY12" fmla="*/ 632328 h 649540"/>
                <a:gd name="connsiteX13" fmla="*/ 419603 w 422201"/>
                <a:gd name="connsiteY13" fmla="*/ 623234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649540">
                  <a:moveTo>
                    <a:pt x="419603" y="623234"/>
                  </a:moveTo>
                  <a:lnTo>
                    <a:pt x="293592" y="159787"/>
                  </a:lnTo>
                  <a:cubicBezTo>
                    <a:pt x="292293" y="155240"/>
                    <a:pt x="288396" y="152317"/>
                    <a:pt x="283849" y="152317"/>
                  </a:cubicBezTo>
                  <a:lnTo>
                    <a:pt x="160111" y="152317"/>
                  </a:lnTo>
                  <a:cubicBezTo>
                    <a:pt x="157838" y="119515"/>
                    <a:pt x="143873" y="89312"/>
                    <a:pt x="120815" y="65603"/>
                  </a:cubicBezTo>
                  <a:cubicBezTo>
                    <a:pt x="95157" y="39622"/>
                    <a:pt x="61057" y="25007"/>
                    <a:pt x="24682" y="24358"/>
                  </a:cubicBezTo>
                  <a:cubicBezTo>
                    <a:pt x="24682" y="24358"/>
                    <a:pt x="24682" y="24358"/>
                    <a:pt x="24358" y="24358"/>
                  </a:cubicBezTo>
                  <a:lnTo>
                    <a:pt x="24358" y="113670"/>
                  </a:lnTo>
                  <a:cubicBezTo>
                    <a:pt x="48391" y="114644"/>
                    <a:pt x="67552" y="131857"/>
                    <a:pt x="72099" y="154591"/>
                  </a:cubicBezTo>
                  <a:lnTo>
                    <a:pt x="24358" y="154591"/>
                  </a:lnTo>
                  <a:lnTo>
                    <a:pt x="24358" y="636225"/>
                  </a:lnTo>
                  <a:lnTo>
                    <a:pt x="409860" y="636225"/>
                  </a:lnTo>
                  <a:cubicBezTo>
                    <a:pt x="413108" y="636225"/>
                    <a:pt x="416031" y="634601"/>
                    <a:pt x="417979" y="632328"/>
                  </a:cubicBezTo>
                  <a:cubicBezTo>
                    <a:pt x="419928" y="629404"/>
                    <a:pt x="420577" y="626157"/>
                    <a:pt x="419603" y="623234"/>
                  </a:cubicBezTo>
                  <a:close/>
                </a:path>
              </a:pathLst>
            </a:custGeom>
            <a:solidFill>
              <a:srgbClr val="98D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9D6D20E-80E6-46B4-AC7E-667E84B14DF9}"/>
                </a:ext>
              </a:extLst>
            </p:cNvPr>
            <p:cNvSpPr/>
            <p:nvPr/>
          </p:nvSpPr>
          <p:spPr>
            <a:xfrm>
              <a:off x="16816288" y="6180273"/>
              <a:ext cx="298343" cy="358012"/>
            </a:xfrm>
            <a:custGeom>
              <a:avLst/>
              <a:gdLst>
                <a:gd name="connsiteX0" fmla="*/ 151992 w 162385"/>
                <a:gd name="connsiteY0" fmla="*/ 173752 h 194862"/>
                <a:gd name="connsiteX1" fmla="*/ 106525 w 162385"/>
                <a:gd name="connsiteY1" fmla="*/ 173752 h 194862"/>
                <a:gd name="connsiteX2" fmla="*/ 76970 w 162385"/>
                <a:gd name="connsiteY2" fmla="*/ 116592 h 194862"/>
                <a:gd name="connsiteX3" fmla="*/ 64954 w 162385"/>
                <a:gd name="connsiteY3" fmla="*/ 123737 h 194862"/>
                <a:gd name="connsiteX4" fmla="*/ 64954 w 162385"/>
                <a:gd name="connsiteY4" fmla="*/ 173752 h 194862"/>
                <a:gd name="connsiteX5" fmla="*/ 24358 w 162385"/>
                <a:gd name="connsiteY5" fmla="*/ 173752 h 194862"/>
                <a:gd name="connsiteX6" fmla="*/ 24358 w 162385"/>
                <a:gd name="connsiteY6" fmla="*/ 24683 h 194862"/>
                <a:gd name="connsiteX7" fmla="*/ 64954 w 162385"/>
                <a:gd name="connsiteY7" fmla="*/ 24683 h 194862"/>
                <a:gd name="connsiteX8" fmla="*/ 64954 w 162385"/>
                <a:gd name="connsiteY8" fmla="*/ 89312 h 194862"/>
                <a:gd name="connsiteX9" fmla="*/ 77295 w 162385"/>
                <a:gd name="connsiteY9" fmla="*/ 70150 h 194862"/>
                <a:gd name="connsiteX10" fmla="*/ 108473 w 162385"/>
                <a:gd name="connsiteY10" fmla="*/ 24358 h 194862"/>
                <a:gd name="connsiteX11" fmla="*/ 152642 w 162385"/>
                <a:gd name="connsiteY11" fmla="*/ 24358 h 194862"/>
                <a:gd name="connsiteX12" fmla="*/ 105550 w 162385"/>
                <a:gd name="connsiteY12" fmla="*/ 91260 h 194862"/>
                <a:gd name="connsiteX13" fmla="*/ 151992 w 162385"/>
                <a:gd name="connsiteY13" fmla="*/ 173752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385" h="194862">
                  <a:moveTo>
                    <a:pt x="151992" y="173752"/>
                  </a:moveTo>
                  <a:lnTo>
                    <a:pt x="106525" y="173752"/>
                  </a:lnTo>
                  <a:lnTo>
                    <a:pt x="76970" y="116592"/>
                  </a:lnTo>
                  <a:lnTo>
                    <a:pt x="64954" y="123737"/>
                  </a:lnTo>
                  <a:lnTo>
                    <a:pt x="64954" y="173752"/>
                  </a:lnTo>
                  <a:lnTo>
                    <a:pt x="24358" y="173752"/>
                  </a:lnTo>
                  <a:lnTo>
                    <a:pt x="24358" y="24683"/>
                  </a:lnTo>
                  <a:lnTo>
                    <a:pt x="64954" y="24683"/>
                  </a:lnTo>
                  <a:lnTo>
                    <a:pt x="64954" y="89312"/>
                  </a:lnTo>
                  <a:cubicBezTo>
                    <a:pt x="66903" y="85414"/>
                    <a:pt x="71124" y="78919"/>
                    <a:pt x="77295" y="70150"/>
                  </a:cubicBezTo>
                  <a:lnTo>
                    <a:pt x="108473" y="24358"/>
                  </a:lnTo>
                  <a:lnTo>
                    <a:pt x="152642" y="24358"/>
                  </a:lnTo>
                  <a:lnTo>
                    <a:pt x="105550" y="91260"/>
                  </a:lnTo>
                  <a:lnTo>
                    <a:pt x="151992" y="173752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B473843-CA91-4437-9E7B-F5AF26162F32}"/>
                </a:ext>
              </a:extLst>
            </p:cNvPr>
            <p:cNvSpPr/>
            <p:nvPr/>
          </p:nvSpPr>
          <p:spPr>
            <a:xfrm>
              <a:off x="17070475" y="6176095"/>
              <a:ext cx="298343" cy="358012"/>
            </a:xfrm>
            <a:custGeom>
              <a:avLst/>
              <a:gdLst>
                <a:gd name="connsiteX0" fmla="*/ 89636 w 162385"/>
                <a:gd name="connsiteY0" fmla="*/ 88662 h 194862"/>
                <a:gd name="connsiteX1" fmla="*/ 153941 w 162385"/>
                <a:gd name="connsiteY1" fmla="*/ 88662 h 194862"/>
                <a:gd name="connsiteX2" fmla="*/ 153941 w 162385"/>
                <a:gd name="connsiteY2" fmla="*/ 168880 h 194862"/>
                <a:gd name="connsiteX3" fmla="*/ 96457 w 162385"/>
                <a:gd name="connsiteY3" fmla="*/ 177974 h 194862"/>
                <a:gd name="connsiteX4" fmla="*/ 43194 w 162385"/>
                <a:gd name="connsiteY4" fmla="*/ 157838 h 194862"/>
                <a:gd name="connsiteX5" fmla="*/ 24358 w 162385"/>
                <a:gd name="connsiteY5" fmla="*/ 100679 h 194862"/>
                <a:gd name="connsiteX6" fmla="*/ 44818 w 162385"/>
                <a:gd name="connsiteY6" fmla="*/ 44493 h 194862"/>
                <a:gd name="connsiteX7" fmla="*/ 102627 w 162385"/>
                <a:gd name="connsiteY7" fmla="*/ 24358 h 194862"/>
                <a:gd name="connsiteX8" fmla="*/ 129258 w 162385"/>
                <a:gd name="connsiteY8" fmla="*/ 26956 h 194862"/>
                <a:gd name="connsiteX9" fmla="*/ 151018 w 162385"/>
                <a:gd name="connsiteY9" fmla="*/ 33776 h 194862"/>
                <a:gd name="connsiteX10" fmla="*/ 138352 w 162385"/>
                <a:gd name="connsiteY10" fmla="*/ 65279 h 194862"/>
                <a:gd name="connsiteX11" fmla="*/ 102952 w 162385"/>
                <a:gd name="connsiteY11" fmla="*/ 57160 h 194862"/>
                <a:gd name="connsiteX12" fmla="*/ 75672 w 162385"/>
                <a:gd name="connsiteY12" fmla="*/ 68527 h 194862"/>
                <a:gd name="connsiteX13" fmla="*/ 65928 w 162385"/>
                <a:gd name="connsiteY13" fmla="*/ 101328 h 194862"/>
                <a:gd name="connsiteX14" fmla="*/ 74697 w 162385"/>
                <a:gd name="connsiteY14" fmla="*/ 133156 h 194862"/>
                <a:gd name="connsiteX15" fmla="*/ 99704 w 162385"/>
                <a:gd name="connsiteY15" fmla="*/ 144198 h 194862"/>
                <a:gd name="connsiteX16" fmla="*/ 116268 w 162385"/>
                <a:gd name="connsiteY16" fmla="*/ 142574 h 194862"/>
                <a:gd name="connsiteX17" fmla="*/ 116268 w 162385"/>
                <a:gd name="connsiteY17" fmla="*/ 119191 h 194862"/>
                <a:gd name="connsiteX18" fmla="*/ 89636 w 162385"/>
                <a:gd name="connsiteY18" fmla="*/ 119191 h 194862"/>
                <a:gd name="connsiteX19" fmla="*/ 89636 w 162385"/>
                <a:gd name="connsiteY19" fmla="*/ 88662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2385" h="194862">
                  <a:moveTo>
                    <a:pt x="89636" y="88662"/>
                  </a:moveTo>
                  <a:lnTo>
                    <a:pt x="153941" y="88662"/>
                  </a:lnTo>
                  <a:lnTo>
                    <a:pt x="153941" y="168880"/>
                  </a:lnTo>
                  <a:cubicBezTo>
                    <a:pt x="136403" y="174726"/>
                    <a:pt x="117242" y="177974"/>
                    <a:pt x="96457" y="177974"/>
                  </a:cubicBezTo>
                  <a:cubicBezTo>
                    <a:pt x="73398" y="177974"/>
                    <a:pt x="55861" y="171154"/>
                    <a:pt x="43194" y="157838"/>
                  </a:cubicBezTo>
                  <a:cubicBezTo>
                    <a:pt x="30528" y="144523"/>
                    <a:pt x="24358" y="125361"/>
                    <a:pt x="24358" y="100679"/>
                  </a:cubicBezTo>
                  <a:cubicBezTo>
                    <a:pt x="24358" y="76646"/>
                    <a:pt x="31178" y="57809"/>
                    <a:pt x="44818" y="44493"/>
                  </a:cubicBezTo>
                  <a:cubicBezTo>
                    <a:pt x="58459" y="31178"/>
                    <a:pt x="77945" y="24358"/>
                    <a:pt x="102627" y="24358"/>
                  </a:cubicBezTo>
                  <a:cubicBezTo>
                    <a:pt x="112046" y="24358"/>
                    <a:pt x="120815" y="25332"/>
                    <a:pt x="129258" y="26956"/>
                  </a:cubicBezTo>
                  <a:cubicBezTo>
                    <a:pt x="137703" y="28580"/>
                    <a:pt x="144847" y="30853"/>
                    <a:pt x="151018" y="33776"/>
                  </a:cubicBezTo>
                  <a:lnTo>
                    <a:pt x="138352" y="65279"/>
                  </a:lnTo>
                  <a:cubicBezTo>
                    <a:pt x="127634" y="60082"/>
                    <a:pt x="115943" y="57160"/>
                    <a:pt x="102952" y="57160"/>
                  </a:cubicBezTo>
                  <a:cubicBezTo>
                    <a:pt x="91260" y="57160"/>
                    <a:pt x="82167" y="61057"/>
                    <a:pt x="75672" y="68527"/>
                  </a:cubicBezTo>
                  <a:cubicBezTo>
                    <a:pt x="69176" y="76321"/>
                    <a:pt x="65928" y="87038"/>
                    <a:pt x="65928" y="101328"/>
                  </a:cubicBezTo>
                  <a:cubicBezTo>
                    <a:pt x="65928" y="115293"/>
                    <a:pt x="68851" y="126011"/>
                    <a:pt x="74697" y="133156"/>
                  </a:cubicBezTo>
                  <a:cubicBezTo>
                    <a:pt x="80543" y="140626"/>
                    <a:pt x="88987" y="144198"/>
                    <a:pt x="99704" y="144198"/>
                  </a:cubicBezTo>
                  <a:cubicBezTo>
                    <a:pt x="105550" y="144198"/>
                    <a:pt x="111071" y="143548"/>
                    <a:pt x="116268" y="142574"/>
                  </a:cubicBezTo>
                  <a:lnTo>
                    <a:pt x="116268" y="119191"/>
                  </a:lnTo>
                  <a:lnTo>
                    <a:pt x="89636" y="119191"/>
                  </a:lnTo>
                  <a:lnTo>
                    <a:pt x="89636" y="88662"/>
                  </a:lnTo>
                  <a:close/>
                </a:path>
              </a:pathLst>
            </a:custGeom>
            <a:solidFill>
              <a:srgbClr val="0456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03B4421-6DCA-4DC6-B99E-687AA790896C}"/>
                </a:ext>
              </a:extLst>
            </p:cNvPr>
            <p:cNvSpPr/>
            <p:nvPr/>
          </p:nvSpPr>
          <p:spPr>
            <a:xfrm>
              <a:off x="7735155" y="5581378"/>
              <a:ext cx="775693" cy="1491717"/>
            </a:xfrm>
            <a:custGeom>
              <a:avLst/>
              <a:gdLst>
                <a:gd name="connsiteX0" fmla="*/ 357655 w 422201"/>
                <a:gd name="connsiteY0" fmla="*/ 83044 h 811925"/>
                <a:gd name="connsiteX1" fmla="*/ 84848 w 422201"/>
                <a:gd name="connsiteY1" fmla="*/ 214900 h 811925"/>
                <a:gd name="connsiteX2" fmla="*/ 357655 w 422201"/>
                <a:gd name="connsiteY2" fmla="*/ 742002 h 811925"/>
                <a:gd name="connsiteX3" fmla="*/ 357655 w 422201"/>
                <a:gd name="connsiteY3" fmla="*/ 83044 h 81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201" h="811925">
                  <a:moveTo>
                    <a:pt x="357655" y="83044"/>
                  </a:moveTo>
                  <a:cubicBezTo>
                    <a:pt x="357655" y="83044"/>
                    <a:pt x="150452" y="200610"/>
                    <a:pt x="84848" y="214900"/>
                  </a:cubicBezTo>
                  <a:cubicBezTo>
                    <a:pt x="67311" y="403267"/>
                    <a:pt x="179031" y="647819"/>
                    <a:pt x="357655" y="742002"/>
                  </a:cubicBezTo>
                  <a:cubicBezTo>
                    <a:pt x="357655" y="271410"/>
                    <a:pt x="357655" y="83044"/>
                    <a:pt x="357655" y="83044"/>
                  </a:cubicBezTo>
                  <a:close/>
                </a:path>
              </a:pathLst>
            </a:custGeom>
            <a:solidFill>
              <a:srgbClr val="058DD1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6EC3F0-8509-49B8-805F-C8B5FC818B39}"/>
                </a:ext>
              </a:extLst>
            </p:cNvPr>
            <p:cNvSpPr/>
            <p:nvPr/>
          </p:nvSpPr>
          <p:spPr>
            <a:xfrm>
              <a:off x="8239688" y="5581378"/>
              <a:ext cx="775693" cy="1491717"/>
            </a:xfrm>
            <a:custGeom>
              <a:avLst/>
              <a:gdLst>
                <a:gd name="connsiteX0" fmla="*/ 83044 w 422201"/>
                <a:gd name="connsiteY0" fmla="*/ 83044 h 811925"/>
                <a:gd name="connsiteX1" fmla="*/ 354551 w 422201"/>
                <a:gd name="connsiteY1" fmla="*/ 214900 h 811925"/>
                <a:gd name="connsiteX2" fmla="*/ 83044 w 422201"/>
                <a:gd name="connsiteY2" fmla="*/ 742002 h 811925"/>
                <a:gd name="connsiteX3" fmla="*/ 83044 w 422201"/>
                <a:gd name="connsiteY3" fmla="*/ 83044 h 81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201" h="811925">
                  <a:moveTo>
                    <a:pt x="83044" y="83044"/>
                  </a:moveTo>
                  <a:cubicBezTo>
                    <a:pt x="83044" y="83044"/>
                    <a:pt x="288623" y="200610"/>
                    <a:pt x="354551" y="214900"/>
                  </a:cubicBezTo>
                  <a:cubicBezTo>
                    <a:pt x="372089" y="403267"/>
                    <a:pt x="261992" y="647819"/>
                    <a:pt x="83044" y="742002"/>
                  </a:cubicBezTo>
                  <a:cubicBezTo>
                    <a:pt x="83044" y="271410"/>
                    <a:pt x="83044" y="83044"/>
                    <a:pt x="83044" y="83044"/>
                  </a:cubicBezTo>
                  <a:close/>
                </a:path>
              </a:pathLst>
            </a:custGeom>
            <a:solidFill>
              <a:srgbClr val="98D8F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4C1659A-E80D-468D-B2EA-27388C910E2A}"/>
                </a:ext>
              </a:extLst>
            </p:cNvPr>
            <p:cNvSpPr/>
            <p:nvPr/>
          </p:nvSpPr>
          <p:spPr>
            <a:xfrm>
              <a:off x="7981919" y="5923876"/>
              <a:ext cx="895030" cy="716024"/>
            </a:xfrm>
            <a:custGeom>
              <a:avLst/>
              <a:gdLst>
                <a:gd name="connsiteX0" fmla="*/ 366568 w 487155"/>
                <a:gd name="connsiteY0" fmla="*/ 83044 h 389724"/>
                <a:gd name="connsiteX1" fmla="*/ 202884 w 487155"/>
                <a:gd name="connsiteY1" fmla="*/ 246727 h 389724"/>
                <a:gd name="connsiteX2" fmla="*/ 125913 w 487155"/>
                <a:gd name="connsiteY2" fmla="*/ 169432 h 389724"/>
                <a:gd name="connsiteX3" fmla="*/ 83044 w 487155"/>
                <a:gd name="connsiteY3" fmla="*/ 212627 h 389724"/>
                <a:gd name="connsiteX4" fmla="*/ 160014 w 487155"/>
                <a:gd name="connsiteY4" fmla="*/ 289597 h 389724"/>
                <a:gd name="connsiteX5" fmla="*/ 207106 w 487155"/>
                <a:gd name="connsiteY5" fmla="*/ 336689 h 389724"/>
                <a:gd name="connsiteX6" fmla="*/ 250300 w 487155"/>
                <a:gd name="connsiteY6" fmla="*/ 293819 h 389724"/>
                <a:gd name="connsiteX7" fmla="*/ 413984 w 487155"/>
                <a:gd name="connsiteY7" fmla="*/ 130135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155" h="389724">
                  <a:moveTo>
                    <a:pt x="366568" y="83044"/>
                  </a:moveTo>
                  <a:lnTo>
                    <a:pt x="202884" y="246727"/>
                  </a:lnTo>
                  <a:lnTo>
                    <a:pt x="125913" y="169432"/>
                  </a:lnTo>
                  <a:lnTo>
                    <a:pt x="83044" y="212627"/>
                  </a:lnTo>
                  <a:lnTo>
                    <a:pt x="160014" y="289597"/>
                  </a:lnTo>
                  <a:lnTo>
                    <a:pt x="207106" y="336689"/>
                  </a:lnTo>
                  <a:lnTo>
                    <a:pt x="250300" y="293819"/>
                  </a:lnTo>
                  <a:lnTo>
                    <a:pt x="413984" y="130135"/>
                  </a:lnTo>
                  <a:close/>
                </a:path>
              </a:pathLst>
            </a:custGeom>
            <a:solidFill>
              <a:srgbClr val="0456A0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E840FDB-F5B1-44CD-9964-FF7AD05E1C43}"/>
              </a:ext>
            </a:extLst>
          </p:cNvPr>
          <p:cNvSpPr/>
          <p:nvPr/>
        </p:nvSpPr>
        <p:spPr>
          <a:xfrm>
            <a:off x="15369926" y="5904526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451EE6-9660-4D02-A3C3-147409841E4E}"/>
              </a:ext>
            </a:extLst>
          </p:cNvPr>
          <p:cNvGrpSpPr/>
          <p:nvPr/>
        </p:nvGrpSpPr>
        <p:grpSpPr>
          <a:xfrm>
            <a:off x="15621884" y="9478890"/>
            <a:ext cx="3030396" cy="838864"/>
            <a:chOff x="2364425" y="8842741"/>
            <a:chExt cx="3030396" cy="838864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6D1E4BE-163C-4EDA-A9E8-00A6F68BCE2A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F15A29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865AE81-4F23-4B8B-9C0B-A8A596E49E3C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1DC9D6B-C117-4222-9913-FD1469D4F70A}"/>
              </a:ext>
            </a:extLst>
          </p:cNvPr>
          <p:cNvSpPr/>
          <p:nvPr/>
        </p:nvSpPr>
        <p:spPr>
          <a:xfrm>
            <a:off x="15369926" y="4520068"/>
            <a:ext cx="7774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SAFE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8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BEFA616-82D4-495E-84D6-8BA2F7F92567}"/>
              </a:ext>
            </a:extLst>
          </p:cNvPr>
          <p:cNvGrpSpPr/>
          <p:nvPr/>
        </p:nvGrpSpPr>
        <p:grpSpPr>
          <a:xfrm>
            <a:off x="1464395" y="738114"/>
            <a:ext cx="11345216" cy="11838077"/>
            <a:chOff x="4952827" y="126327"/>
            <a:chExt cx="8756491" cy="913689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D5A101-5561-4A4C-939A-F6FA31A66338}"/>
                </a:ext>
              </a:extLst>
            </p:cNvPr>
            <p:cNvSpPr/>
            <p:nvPr/>
          </p:nvSpPr>
          <p:spPr>
            <a:xfrm>
              <a:off x="5231056" y="887179"/>
              <a:ext cx="8061638" cy="8061638"/>
            </a:xfrm>
            <a:custGeom>
              <a:avLst/>
              <a:gdLst>
                <a:gd name="connsiteX0" fmla="*/ 2493163 w 4968983"/>
                <a:gd name="connsiteY0" fmla="*/ 4902958 h 4968983"/>
                <a:gd name="connsiteX1" fmla="*/ 2368127 w 4968983"/>
                <a:gd name="connsiteY1" fmla="*/ 4899710 h 4968983"/>
                <a:gd name="connsiteX2" fmla="*/ 2369750 w 4968983"/>
                <a:gd name="connsiteY2" fmla="*/ 4868532 h 4968983"/>
                <a:gd name="connsiteX3" fmla="*/ 2493163 w 4968983"/>
                <a:gd name="connsiteY3" fmla="*/ 4871780 h 4968983"/>
                <a:gd name="connsiteX4" fmla="*/ 2494137 w 4968983"/>
                <a:gd name="connsiteY4" fmla="*/ 4871780 h 4968983"/>
                <a:gd name="connsiteX5" fmla="*/ 2494137 w 4968983"/>
                <a:gd name="connsiteY5" fmla="*/ 4903282 h 4968983"/>
                <a:gd name="connsiteX6" fmla="*/ 2493163 w 4968983"/>
                <a:gd name="connsiteY6" fmla="*/ 4903282 h 4968983"/>
                <a:gd name="connsiteX7" fmla="*/ 2620473 w 4968983"/>
                <a:gd name="connsiteY7" fmla="*/ 4899710 h 4968983"/>
                <a:gd name="connsiteX8" fmla="*/ 2618849 w 4968983"/>
                <a:gd name="connsiteY8" fmla="*/ 4868532 h 4968983"/>
                <a:gd name="connsiteX9" fmla="*/ 2742912 w 4968983"/>
                <a:gd name="connsiteY9" fmla="*/ 4858789 h 4968983"/>
                <a:gd name="connsiteX10" fmla="*/ 2746159 w 4968983"/>
                <a:gd name="connsiteY10" fmla="*/ 4889967 h 4968983"/>
                <a:gd name="connsiteX11" fmla="*/ 2620473 w 4968983"/>
                <a:gd name="connsiteY11" fmla="*/ 4899710 h 4968983"/>
                <a:gd name="connsiteX12" fmla="*/ 2242441 w 4968983"/>
                <a:gd name="connsiteY12" fmla="*/ 4890292 h 4968983"/>
                <a:gd name="connsiteX13" fmla="*/ 2117404 w 4968983"/>
                <a:gd name="connsiteY13" fmla="*/ 4874053 h 4968983"/>
                <a:gd name="connsiteX14" fmla="*/ 2122275 w 4968983"/>
                <a:gd name="connsiteY14" fmla="*/ 4843200 h 4968983"/>
                <a:gd name="connsiteX15" fmla="*/ 2245689 w 4968983"/>
                <a:gd name="connsiteY15" fmla="*/ 4859114 h 4968983"/>
                <a:gd name="connsiteX16" fmla="*/ 2242441 w 4968983"/>
                <a:gd name="connsiteY16" fmla="*/ 4890292 h 4968983"/>
                <a:gd name="connsiteX17" fmla="*/ 2871195 w 4968983"/>
                <a:gd name="connsiteY17" fmla="*/ 4873728 h 4968983"/>
                <a:gd name="connsiteX18" fmla="*/ 2866324 w 4968983"/>
                <a:gd name="connsiteY18" fmla="*/ 4842875 h 4968983"/>
                <a:gd name="connsiteX19" fmla="*/ 2988762 w 4968983"/>
                <a:gd name="connsiteY19" fmla="*/ 4820141 h 4968983"/>
                <a:gd name="connsiteX20" fmla="*/ 2995258 w 4968983"/>
                <a:gd name="connsiteY20" fmla="*/ 4850994 h 4968983"/>
                <a:gd name="connsiteX21" fmla="*/ 2871195 w 4968983"/>
                <a:gd name="connsiteY21" fmla="*/ 4873728 h 4968983"/>
                <a:gd name="connsiteX22" fmla="*/ 1993341 w 4968983"/>
                <a:gd name="connsiteY22" fmla="*/ 4850994 h 4968983"/>
                <a:gd name="connsiteX23" fmla="*/ 1870578 w 4968983"/>
                <a:gd name="connsiteY23" fmla="*/ 4821765 h 4968983"/>
                <a:gd name="connsiteX24" fmla="*/ 1878698 w 4968983"/>
                <a:gd name="connsiteY24" fmla="*/ 4791561 h 4968983"/>
                <a:gd name="connsiteX25" fmla="*/ 1999837 w 4968983"/>
                <a:gd name="connsiteY25" fmla="*/ 4820466 h 4968983"/>
                <a:gd name="connsiteX26" fmla="*/ 1993341 w 4968983"/>
                <a:gd name="connsiteY26" fmla="*/ 4850994 h 4968983"/>
                <a:gd name="connsiteX27" fmla="*/ 3118021 w 4968983"/>
                <a:gd name="connsiteY27" fmla="*/ 4821440 h 4968983"/>
                <a:gd name="connsiteX28" fmla="*/ 3109901 w 4968983"/>
                <a:gd name="connsiteY28" fmla="*/ 4791237 h 4968983"/>
                <a:gd name="connsiteX29" fmla="*/ 3229417 w 4968983"/>
                <a:gd name="connsiteY29" fmla="*/ 4755837 h 4968983"/>
                <a:gd name="connsiteX30" fmla="*/ 3239160 w 4968983"/>
                <a:gd name="connsiteY30" fmla="*/ 4785716 h 4968983"/>
                <a:gd name="connsiteX31" fmla="*/ 3118021 w 4968983"/>
                <a:gd name="connsiteY31" fmla="*/ 4821440 h 4968983"/>
                <a:gd name="connsiteX32" fmla="*/ 1749440 w 4968983"/>
                <a:gd name="connsiteY32" fmla="*/ 4786040 h 4968983"/>
                <a:gd name="connsiteX33" fmla="*/ 1630249 w 4968983"/>
                <a:gd name="connsiteY33" fmla="*/ 4743820 h 4968983"/>
                <a:gd name="connsiteX34" fmla="*/ 1641616 w 4968983"/>
                <a:gd name="connsiteY34" fmla="*/ 4714591 h 4968983"/>
                <a:gd name="connsiteX35" fmla="*/ 1759182 w 4968983"/>
                <a:gd name="connsiteY35" fmla="*/ 4756162 h 4968983"/>
                <a:gd name="connsiteX36" fmla="*/ 1749440 w 4968983"/>
                <a:gd name="connsiteY36" fmla="*/ 4786040 h 4968983"/>
                <a:gd name="connsiteX37" fmla="*/ 3357701 w 4968983"/>
                <a:gd name="connsiteY37" fmla="*/ 4743496 h 4968983"/>
                <a:gd name="connsiteX38" fmla="*/ 3346334 w 4968983"/>
                <a:gd name="connsiteY38" fmla="*/ 4714266 h 4968983"/>
                <a:gd name="connsiteX39" fmla="*/ 3460978 w 4968983"/>
                <a:gd name="connsiteY39" fmla="*/ 4666525 h 4968983"/>
                <a:gd name="connsiteX40" fmla="*/ 3473644 w 4968983"/>
                <a:gd name="connsiteY40" fmla="*/ 4695105 h 4968983"/>
                <a:gd name="connsiteX41" fmla="*/ 3357701 w 4968983"/>
                <a:gd name="connsiteY41" fmla="*/ 4743496 h 4968983"/>
                <a:gd name="connsiteX42" fmla="*/ 1513656 w 4968983"/>
                <a:gd name="connsiteY42" fmla="*/ 4695754 h 4968983"/>
                <a:gd name="connsiteX43" fmla="*/ 1399662 w 4968983"/>
                <a:gd name="connsiteY43" fmla="*/ 4641193 h 4968983"/>
                <a:gd name="connsiteX44" fmla="*/ 1413952 w 4968983"/>
                <a:gd name="connsiteY44" fmla="*/ 4613262 h 4968983"/>
                <a:gd name="connsiteX45" fmla="*/ 1526322 w 4968983"/>
                <a:gd name="connsiteY45" fmla="*/ 4666850 h 4968983"/>
                <a:gd name="connsiteX46" fmla="*/ 1513656 w 4968983"/>
                <a:gd name="connsiteY46" fmla="*/ 4695754 h 4968983"/>
                <a:gd name="connsiteX47" fmla="*/ 3587638 w 4968983"/>
                <a:gd name="connsiteY47" fmla="*/ 4640868 h 4968983"/>
                <a:gd name="connsiteX48" fmla="*/ 3573348 w 4968983"/>
                <a:gd name="connsiteY48" fmla="*/ 4612938 h 4968983"/>
                <a:gd name="connsiteX49" fmla="*/ 3682471 w 4968983"/>
                <a:gd name="connsiteY49" fmla="*/ 4553505 h 4968983"/>
                <a:gd name="connsiteX50" fmla="*/ 3698061 w 4968983"/>
                <a:gd name="connsiteY50" fmla="*/ 4580785 h 4968983"/>
                <a:gd name="connsiteX51" fmla="*/ 3587638 w 4968983"/>
                <a:gd name="connsiteY51" fmla="*/ 4640868 h 4968983"/>
                <a:gd name="connsiteX52" fmla="*/ 1288591 w 4968983"/>
                <a:gd name="connsiteY52" fmla="*/ 4580785 h 4968983"/>
                <a:gd name="connsiteX53" fmla="*/ 1181092 w 4968983"/>
                <a:gd name="connsiteY53" fmla="*/ 4514857 h 4968983"/>
                <a:gd name="connsiteX54" fmla="*/ 1198305 w 4968983"/>
                <a:gd name="connsiteY54" fmla="*/ 4488551 h 4968983"/>
                <a:gd name="connsiteX55" fmla="*/ 1304504 w 4968983"/>
                <a:gd name="connsiteY55" fmla="*/ 4553830 h 4968983"/>
                <a:gd name="connsiteX56" fmla="*/ 1288591 w 4968983"/>
                <a:gd name="connsiteY56" fmla="*/ 4580785 h 4968983"/>
                <a:gd name="connsiteX57" fmla="*/ 3805560 w 4968983"/>
                <a:gd name="connsiteY57" fmla="*/ 4514532 h 4968983"/>
                <a:gd name="connsiteX58" fmla="*/ 3788347 w 4968983"/>
                <a:gd name="connsiteY58" fmla="*/ 4488226 h 4968983"/>
                <a:gd name="connsiteX59" fmla="*/ 3890974 w 4968983"/>
                <a:gd name="connsiteY59" fmla="*/ 4417751 h 4968983"/>
                <a:gd name="connsiteX60" fmla="*/ 3909485 w 4968983"/>
                <a:gd name="connsiteY60" fmla="*/ 4443083 h 4968983"/>
                <a:gd name="connsiteX61" fmla="*/ 3805560 w 4968983"/>
                <a:gd name="connsiteY61" fmla="*/ 4514532 h 4968983"/>
                <a:gd name="connsiteX62" fmla="*/ 1076840 w 4968983"/>
                <a:gd name="connsiteY62" fmla="*/ 4443083 h 4968983"/>
                <a:gd name="connsiteX63" fmla="*/ 976811 w 4968983"/>
                <a:gd name="connsiteY63" fmla="*/ 4366113 h 4968983"/>
                <a:gd name="connsiteX64" fmla="*/ 996622 w 4968983"/>
                <a:gd name="connsiteY64" fmla="*/ 4341755 h 4968983"/>
                <a:gd name="connsiteX65" fmla="*/ 1095352 w 4968983"/>
                <a:gd name="connsiteY65" fmla="*/ 4417751 h 4968983"/>
                <a:gd name="connsiteX66" fmla="*/ 1076840 w 4968983"/>
                <a:gd name="connsiteY66" fmla="*/ 4443083 h 4968983"/>
                <a:gd name="connsiteX67" fmla="*/ 4009515 w 4968983"/>
                <a:gd name="connsiteY67" fmla="*/ 4366437 h 4968983"/>
                <a:gd name="connsiteX68" fmla="*/ 3989704 w 4968983"/>
                <a:gd name="connsiteY68" fmla="*/ 4342080 h 4968983"/>
                <a:gd name="connsiteX69" fmla="*/ 4084212 w 4968983"/>
                <a:gd name="connsiteY69" fmla="*/ 4261212 h 4968983"/>
                <a:gd name="connsiteX70" fmla="*/ 4105322 w 4968983"/>
                <a:gd name="connsiteY70" fmla="*/ 4284595 h 4968983"/>
                <a:gd name="connsiteX71" fmla="*/ 4009515 w 4968983"/>
                <a:gd name="connsiteY71" fmla="*/ 4366437 h 4968983"/>
                <a:gd name="connsiteX72" fmla="*/ 881004 w 4968983"/>
                <a:gd name="connsiteY72" fmla="*/ 4284271 h 4968983"/>
                <a:gd name="connsiteX73" fmla="*/ 789419 w 4968983"/>
                <a:gd name="connsiteY73" fmla="*/ 4197557 h 4968983"/>
                <a:gd name="connsiteX74" fmla="*/ 811503 w 4968983"/>
                <a:gd name="connsiteY74" fmla="*/ 4175472 h 4968983"/>
                <a:gd name="connsiteX75" fmla="*/ 901789 w 4968983"/>
                <a:gd name="connsiteY75" fmla="*/ 4261212 h 4968983"/>
                <a:gd name="connsiteX76" fmla="*/ 881004 w 4968983"/>
                <a:gd name="connsiteY76" fmla="*/ 4284271 h 4968983"/>
                <a:gd name="connsiteX77" fmla="*/ 4196907 w 4968983"/>
                <a:gd name="connsiteY77" fmla="*/ 4197557 h 4968983"/>
                <a:gd name="connsiteX78" fmla="*/ 4174823 w 4968983"/>
                <a:gd name="connsiteY78" fmla="*/ 4175472 h 4968983"/>
                <a:gd name="connsiteX79" fmla="*/ 4260562 w 4968983"/>
                <a:gd name="connsiteY79" fmla="*/ 4085186 h 4968983"/>
                <a:gd name="connsiteX80" fmla="*/ 4283945 w 4968983"/>
                <a:gd name="connsiteY80" fmla="*/ 4106297 h 4968983"/>
                <a:gd name="connsiteX81" fmla="*/ 4196907 w 4968983"/>
                <a:gd name="connsiteY81" fmla="*/ 4197557 h 4968983"/>
                <a:gd name="connsiteX82" fmla="*/ 702381 w 4968983"/>
                <a:gd name="connsiteY82" fmla="*/ 4105971 h 4968983"/>
                <a:gd name="connsiteX83" fmla="*/ 620538 w 4968983"/>
                <a:gd name="connsiteY83" fmla="*/ 4010164 h 4968983"/>
                <a:gd name="connsiteX84" fmla="*/ 644896 w 4968983"/>
                <a:gd name="connsiteY84" fmla="*/ 3990353 h 4968983"/>
                <a:gd name="connsiteX85" fmla="*/ 725764 w 4968983"/>
                <a:gd name="connsiteY85" fmla="*/ 4084862 h 4968983"/>
                <a:gd name="connsiteX86" fmla="*/ 702381 w 4968983"/>
                <a:gd name="connsiteY86" fmla="*/ 4105971 h 4968983"/>
                <a:gd name="connsiteX87" fmla="*/ 4365788 w 4968983"/>
                <a:gd name="connsiteY87" fmla="*/ 4010164 h 4968983"/>
                <a:gd name="connsiteX88" fmla="*/ 4341430 w 4968983"/>
                <a:gd name="connsiteY88" fmla="*/ 3990353 h 4968983"/>
                <a:gd name="connsiteX89" fmla="*/ 4417427 w 4968983"/>
                <a:gd name="connsiteY89" fmla="*/ 3891623 h 4968983"/>
                <a:gd name="connsiteX90" fmla="*/ 4442759 w 4968983"/>
                <a:gd name="connsiteY90" fmla="*/ 3910135 h 4968983"/>
                <a:gd name="connsiteX91" fmla="*/ 4365788 w 4968983"/>
                <a:gd name="connsiteY91" fmla="*/ 4010164 h 4968983"/>
                <a:gd name="connsiteX92" fmla="*/ 543893 w 4968983"/>
                <a:gd name="connsiteY92" fmla="*/ 3910135 h 4968983"/>
                <a:gd name="connsiteX93" fmla="*/ 472443 w 4968983"/>
                <a:gd name="connsiteY93" fmla="*/ 3806209 h 4968983"/>
                <a:gd name="connsiteX94" fmla="*/ 498749 w 4968983"/>
                <a:gd name="connsiteY94" fmla="*/ 3788996 h 4968983"/>
                <a:gd name="connsiteX95" fmla="*/ 569225 w 4968983"/>
                <a:gd name="connsiteY95" fmla="*/ 3891298 h 4968983"/>
                <a:gd name="connsiteX96" fmla="*/ 543893 w 4968983"/>
                <a:gd name="connsiteY96" fmla="*/ 3910135 h 4968983"/>
                <a:gd name="connsiteX97" fmla="*/ 4514207 w 4968983"/>
                <a:gd name="connsiteY97" fmla="*/ 3806209 h 4968983"/>
                <a:gd name="connsiteX98" fmla="*/ 4487901 w 4968983"/>
                <a:gd name="connsiteY98" fmla="*/ 3788996 h 4968983"/>
                <a:gd name="connsiteX99" fmla="*/ 4553180 w 4968983"/>
                <a:gd name="connsiteY99" fmla="*/ 3682796 h 4968983"/>
                <a:gd name="connsiteX100" fmla="*/ 4580461 w 4968983"/>
                <a:gd name="connsiteY100" fmla="*/ 3698385 h 4968983"/>
                <a:gd name="connsiteX101" fmla="*/ 4514207 w 4968983"/>
                <a:gd name="connsiteY101" fmla="*/ 3806209 h 4968983"/>
                <a:gd name="connsiteX102" fmla="*/ 406190 w 4968983"/>
                <a:gd name="connsiteY102" fmla="*/ 3699034 h 4968983"/>
                <a:gd name="connsiteX103" fmla="*/ 345783 w 4968983"/>
                <a:gd name="connsiteY103" fmla="*/ 3588288 h 4968983"/>
                <a:gd name="connsiteX104" fmla="*/ 373713 w 4968983"/>
                <a:gd name="connsiteY104" fmla="*/ 3573998 h 4968983"/>
                <a:gd name="connsiteX105" fmla="*/ 433146 w 4968983"/>
                <a:gd name="connsiteY105" fmla="*/ 3683121 h 4968983"/>
                <a:gd name="connsiteX106" fmla="*/ 406190 w 4968983"/>
                <a:gd name="connsiteY106" fmla="*/ 3699034 h 4968983"/>
                <a:gd name="connsiteX107" fmla="*/ 4640869 w 4968983"/>
                <a:gd name="connsiteY107" fmla="*/ 3587638 h 4968983"/>
                <a:gd name="connsiteX108" fmla="*/ 4612938 w 4968983"/>
                <a:gd name="connsiteY108" fmla="*/ 3573349 h 4968983"/>
                <a:gd name="connsiteX109" fmla="*/ 4666850 w 4968983"/>
                <a:gd name="connsiteY109" fmla="*/ 3460978 h 4968983"/>
                <a:gd name="connsiteX110" fmla="*/ 4695430 w 4968983"/>
                <a:gd name="connsiteY110" fmla="*/ 3473644 h 4968983"/>
                <a:gd name="connsiteX111" fmla="*/ 4640869 w 4968983"/>
                <a:gd name="connsiteY111" fmla="*/ 3587638 h 4968983"/>
                <a:gd name="connsiteX112" fmla="*/ 291546 w 4968983"/>
                <a:gd name="connsiteY112" fmla="*/ 3474943 h 4968983"/>
                <a:gd name="connsiteX113" fmla="*/ 243156 w 4968983"/>
                <a:gd name="connsiteY113" fmla="*/ 3358676 h 4968983"/>
                <a:gd name="connsiteX114" fmla="*/ 272385 w 4968983"/>
                <a:gd name="connsiteY114" fmla="*/ 3347308 h 4968983"/>
                <a:gd name="connsiteX115" fmla="*/ 320126 w 4968983"/>
                <a:gd name="connsiteY115" fmla="*/ 3461952 h 4968983"/>
                <a:gd name="connsiteX116" fmla="*/ 291546 w 4968983"/>
                <a:gd name="connsiteY116" fmla="*/ 3474943 h 4968983"/>
                <a:gd name="connsiteX117" fmla="*/ 4743820 w 4968983"/>
                <a:gd name="connsiteY117" fmla="*/ 3357052 h 4968983"/>
                <a:gd name="connsiteX118" fmla="*/ 4714591 w 4968983"/>
                <a:gd name="connsiteY118" fmla="*/ 3345685 h 4968983"/>
                <a:gd name="connsiteX119" fmla="*/ 4756162 w 4968983"/>
                <a:gd name="connsiteY119" fmla="*/ 3228118 h 4968983"/>
                <a:gd name="connsiteX120" fmla="*/ 4786041 w 4968983"/>
                <a:gd name="connsiteY120" fmla="*/ 3237861 h 4968983"/>
                <a:gd name="connsiteX121" fmla="*/ 4743820 w 4968983"/>
                <a:gd name="connsiteY121" fmla="*/ 3357052 h 4968983"/>
                <a:gd name="connsiteX122" fmla="*/ 201260 w 4968983"/>
                <a:gd name="connsiteY122" fmla="*/ 3239810 h 4968983"/>
                <a:gd name="connsiteX123" fmla="*/ 165535 w 4968983"/>
                <a:gd name="connsiteY123" fmla="*/ 3118995 h 4968983"/>
                <a:gd name="connsiteX124" fmla="*/ 195739 w 4968983"/>
                <a:gd name="connsiteY124" fmla="*/ 3110876 h 4968983"/>
                <a:gd name="connsiteX125" fmla="*/ 231139 w 4968983"/>
                <a:gd name="connsiteY125" fmla="*/ 3230066 h 4968983"/>
                <a:gd name="connsiteX126" fmla="*/ 201260 w 4968983"/>
                <a:gd name="connsiteY126" fmla="*/ 3239810 h 4968983"/>
                <a:gd name="connsiteX127" fmla="*/ 4821765 w 4968983"/>
                <a:gd name="connsiteY127" fmla="*/ 3116722 h 4968983"/>
                <a:gd name="connsiteX128" fmla="*/ 4791561 w 4968983"/>
                <a:gd name="connsiteY128" fmla="*/ 3108602 h 4968983"/>
                <a:gd name="connsiteX129" fmla="*/ 4820466 w 4968983"/>
                <a:gd name="connsiteY129" fmla="*/ 2987463 h 4968983"/>
                <a:gd name="connsiteX130" fmla="*/ 4851319 w 4968983"/>
                <a:gd name="connsiteY130" fmla="*/ 2993959 h 4968983"/>
                <a:gd name="connsiteX131" fmla="*/ 4821765 w 4968983"/>
                <a:gd name="connsiteY131" fmla="*/ 3116722 h 4968983"/>
                <a:gd name="connsiteX132" fmla="*/ 135981 w 4968983"/>
                <a:gd name="connsiteY132" fmla="*/ 2996232 h 4968983"/>
                <a:gd name="connsiteX133" fmla="*/ 112922 w 4968983"/>
                <a:gd name="connsiteY133" fmla="*/ 2872170 h 4968983"/>
                <a:gd name="connsiteX134" fmla="*/ 143775 w 4968983"/>
                <a:gd name="connsiteY134" fmla="*/ 2867298 h 4968983"/>
                <a:gd name="connsiteX135" fmla="*/ 166510 w 4968983"/>
                <a:gd name="connsiteY135" fmla="*/ 2989737 h 4968983"/>
                <a:gd name="connsiteX136" fmla="*/ 135981 w 4968983"/>
                <a:gd name="connsiteY136" fmla="*/ 2996232 h 4968983"/>
                <a:gd name="connsiteX137" fmla="*/ 4873728 w 4968983"/>
                <a:gd name="connsiteY137" fmla="*/ 2869896 h 4968983"/>
                <a:gd name="connsiteX138" fmla="*/ 4842876 w 4968983"/>
                <a:gd name="connsiteY138" fmla="*/ 2865025 h 4968983"/>
                <a:gd name="connsiteX139" fmla="*/ 4859114 w 4968983"/>
                <a:gd name="connsiteY139" fmla="*/ 2741612 h 4968983"/>
                <a:gd name="connsiteX140" fmla="*/ 4890292 w 4968983"/>
                <a:gd name="connsiteY140" fmla="*/ 2744860 h 4968983"/>
                <a:gd name="connsiteX141" fmla="*/ 4873728 w 4968983"/>
                <a:gd name="connsiteY141" fmla="*/ 2869896 h 4968983"/>
                <a:gd name="connsiteX142" fmla="*/ 96359 w 4968983"/>
                <a:gd name="connsiteY142" fmla="*/ 2747133 h 4968983"/>
                <a:gd name="connsiteX143" fmla="*/ 86616 w 4968983"/>
                <a:gd name="connsiteY143" fmla="*/ 2621447 h 4968983"/>
                <a:gd name="connsiteX144" fmla="*/ 117794 w 4968983"/>
                <a:gd name="connsiteY144" fmla="*/ 2619823 h 4968983"/>
                <a:gd name="connsiteX145" fmla="*/ 127537 w 4968983"/>
                <a:gd name="connsiteY145" fmla="*/ 2743886 h 4968983"/>
                <a:gd name="connsiteX146" fmla="*/ 96359 w 4968983"/>
                <a:gd name="connsiteY146" fmla="*/ 2747133 h 4968983"/>
                <a:gd name="connsiteX147" fmla="*/ 4900034 w 4968983"/>
                <a:gd name="connsiteY147" fmla="*/ 2619174 h 4968983"/>
                <a:gd name="connsiteX148" fmla="*/ 4868857 w 4968983"/>
                <a:gd name="connsiteY148" fmla="*/ 2617550 h 4968983"/>
                <a:gd name="connsiteX149" fmla="*/ 4872105 w 4968983"/>
                <a:gd name="connsiteY149" fmla="*/ 2493163 h 4968983"/>
                <a:gd name="connsiteX150" fmla="*/ 4872105 w 4968983"/>
                <a:gd name="connsiteY150" fmla="*/ 2489266 h 4968983"/>
                <a:gd name="connsiteX151" fmla="*/ 4903607 w 4968983"/>
                <a:gd name="connsiteY151" fmla="*/ 2489266 h 4968983"/>
                <a:gd name="connsiteX152" fmla="*/ 4903607 w 4968983"/>
                <a:gd name="connsiteY152" fmla="*/ 2493163 h 4968983"/>
                <a:gd name="connsiteX153" fmla="*/ 4900034 w 4968983"/>
                <a:gd name="connsiteY153" fmla="*/ 2619174 h 4968983"/>
                <a:gd name="connsiteX154" fmla="*/ 114546 w 4968983"/>
                <a:gd name="connsiteY154" fmla="*/ 2495112 h 4968983"/>
                <a:gd name="connsiteX155" fmla="*/ 83044 w 4968983"/>
                <a:gd name="connsiteY155" fmla="*/ 2495112 h 4968983"/>
                <a:gd name="connsiteX156" fmla="*/ 83044 w 4968983"/>
                <a:gd name="connsiteY156" fmla="*/ 2493163 h 4968983"/>
                <a:gd name="connsiteX157" fmla="*/ 86291 w 4968983"/>
                <a:gd name="connsiteY157" fmla="*/ 2369101 h 4968983"/>
                <a:gd name="connsiteX158" fmla="*/ 117469 w 4968983"/>
                <a:gd name="connsiteY158" fmla="*/ 2370725 h 4968983"/>
                <a:gd name="connsiteX159" fmla="*/ 114222 w 4968983"/>
                <a:gd name="connsiteY159" fmla="*/ 2493163 h 4968983"/>
                <a:gd name="connsiteX160" fmla="*/ 114222 w 4968983"/>
                <a:gd name="connsiteY160" fmla="*/ 2495112 h 4968983"/>
                <a:gd name="connsiteX161" fmla="*/ 4868532 w 4968983"/>
                <a:gd name="connsiteY161" fmla="*/ 2364554 h 4968983"/>
                <a:gd name="connsiteX162" fmla="*/ 4858789 w 4968983"/>
                <a:gd name="connsiteY162" fmla="*/ 2240492 h 4968983"/>
                <a:gd name="connsiteX163" fmla="*/ 4889967 w 4968983"/>
                <a:gd name="connsiteY163" fmla="*/ 2237244 h 4968983"/>
                <a:gd name="connsiteX164" fmla="*/ 4900034 w 4968983"/>
                <a:gd name="connsiteY164" fmla="*/ 2362930 h 4968983"/>
                <a:gd name="connsiteX165" fmla="*/ 4868532 w 4968983"/>
                <a:gd name="connsiteY165" fmla="*/ 2364554 h 4968983"/>
                <a:gd name="connsiteX166" fmla="*/ 127212 w 4968983"/>
                <a:gd name="connsiteY166" fmla="*/ 2246662 h 4968983"/>
                <a:gd name="connsiteX167" fmla="*/ 96034 w 4968983"/>
                <a:gd name="connsiteY167" fmla="*/ 2243415 h 4968983"/>
                <a:gd name="connsiteX168" fmla="*/ 112273 w 4968983"/>
                <a:gd name="connsiteY168" fmla="*/ 2118378 h 4968983"/>
                <a:gd name="connsiteX169" fmla="*/ 143451 w 4968983"/>
                <a:gd name="connsiteY169" fmla="*/ 2123250 h 4968983"/>
                <a:gd name="connsiteX170" fmla="*/ 127212 w 4968983"/>
                <a:gd name="connsiteY170" fmla="*/ 2246662 h 4968983"/>
                <a:gd name="connsiteX171" fmla="*/ 4842225 w 4968983"/>
                <a:gd name="connsiteY171" fmla="*/ 2117079 h 4968983"/>
                <a:gd name="connsiteX172" fmla="*/ 4819492 w 4968983"/>
                <a:gd name="connsiteY172" fmla="*/ 1994641 h 4968983"/>
                <a:gd name="connsiteX173" fmla="*/ 4850021 w 4968983"/>
                <a:gd name="connsiteY173" fmla="*/ 1988145 h 4968983"/>
                <a:gd name="connsiteX174" fmla="*/ 4873079 w 4968983"/>
                <a:gd name="connsiteY174" fmla="*/ 2112208 h 4968983"/>
                <a:gd name="connsiteX175" fmla="*/ 4842225 w 4968983"/>
                <a:gd name="connsiteY175" fmla="*/ 2117079 h 4968983"/>
                <a:gd name="connsiteX176" fmla="*/ 165535 w 4968983"/>
                <a:gd name="connsiteY176" fmla="*/ 2000487 h 4968983"/>
                <a:gd name="connsiteX177" fmla="*/ 134682 w 4968983"/>
                <a:gd name="connsiteY177" fmla="*/ 1993991 h 4968983"/>
                <a:gd name="connsiteX178" fmla="*/ 163912 w 4968983"/>
                <a:gd name="connsiteY178" fmla="*/ 1871228 h 4968983"/>
                <a:gd name="connsiteX179" fmla="*/ 194115 w 4968983"/>
                <a:gd name="connsiteY179" fmla="*/ 1879347 h 4968983"/>
                <a:gd name="connsiteX180" fmla="*/ 165535 w 4968983"/>
                <a:gd name="connsiteY180" fmla="*/ 2000487 h 4968983"/>
                <a:gd name="connsiteX181" fmla="*/ 4790262 w 4968983"/>
                <a:gd name="connsiteY181" fmla="*/ 1873501 h 4968983"/>
                <a:gd name="connsiteX182" fmla="*/ 4754862 w 4968983"/>
                <a:gd name="connsiteY182" fmla="*/ 1754311 h 4968983"/>
                <a:gd name="connsiteX183" fmla="*/ 4784741 w 4968983"/>
                <a:gd name="connsiteY183" fmla="*/ 1744568 h 4968983"/>
                <a:gd name="connsiteX184" fmla="*/ 4820790 w 4968983"/>
                <a:gd name="connsiteY184" fmla="*/ 1865382 h 4968983"/>
                <a:gd name="connsiteX185" fmla="*/ 4790262 w 4968983"/>
                <a:gd name="connsiteY185" fmla="*/ 1873501 h 4968983"/>
                <a:gd name="connsiteX186" fmla="*/ 229840 w 4968983"/>
                <a:gd name="connsiteY186" fmla="*/ 1760157 h 4968983"/>
                <a:gd name="connsiteX187" fmla="*/ 199961 w 4968983"/>
                <a:gd name="connsiteY187" fmla="*/ 1750414 h 4968983"/>
                <a:gd name="connsiteX188" fmla="*/ 242181 w 4968983"/>
                <a:gd name="connsiteY188" fmla="*/ 1631223 h 4968983"/>
                <a:gd name="connsiteX189" fmla="*/ 271410 w 4968983"/>
                <a:gd name="connsiteY189" fmla="*/ 1642590 h 4968983"/>
                <a:gd name="connsiteX190" fmla="*/ 229840 w 4968983"/>
                <a:gd name="connsiteY190" fmla="*/ 1760157 h 4968983"/>
                <a:gd name="connsiteX191" fmla="*/ 4712968 w 4968983"/>
                <a:gd name="connsiteY191" fmla="*/ 1637069 h 4968983"/>
                <a:gd name="connsiteX192" fmla="*/ 4665226 w 4968983"/>
                <a:gd name="connsiteY192" fmla="*/ 1522425 h 4968983"/>
                <a:gd name="connsiteX193" fmla="*/ 4693805 w 4968983"/>
                <a:gd name="connsiteY193" fmla="*/ 1509759 h 4968983"/>
                <a:gd name="connsiteX194" fmla="*/ 4742197 w 4968983"/>
                <a:gd name="connsiteY194" fmla="*/ 1626027 h 4968983"/>
                <a:gd name="connsiteX195" fmla="*/ 4712968 w 4968983"/>
                <a:gd name="connsiteY195" fmla="*/ 1637069 h 4968983"/>
                <a:gd name="connsiteX196" fmla="*/ 318827 w 4968983"/>
                <a:gd name="connsiteY196" fmla="*/ 1527296 h 4968983"/>
                <a:gd name="connsiteX197" fmla="*/ 290247 w 4968983"/>
                <a:gd name="connsiteY197" fmla="*/ 1514630 h 4968983"/>
                <a:gd name="connsiteX198" fmla="*/ 344484 w 4968983"/>
                <a:gd name="connsiteY198" fmla="*/ 1400636 h 4968983"/>
                <a:gd name="connsiteX199" fmla="*/ 372414 w 4968983"/>
                <a:gd name="connsiteY199" fmla="*/ 1414926 h 4968983"/>
                <a:gd name="connsiteX200" fmla="*/ 318827 w 4968983"/>
                <a:gd name="connsiteY200" fmla="*/ 1527296 h 4968983"/>
                <a:gd name="connsiteX201" fmla="*/ 4611638 w 4968983"/>
                <a:gd name="connsiteY201" fmla="*/ 1410379 h 4968983"/>
                <a:gd name="connsiteX202" fmla="*/ 4552206 w 4968983"/>
                <a:gd name="connsiteY202" fmla="*/ 1301256 h 4968983"/>
                <a:gd name="connsiteX203" fmla="*/ 4579487 w 4968983"/>
                <a:gd name="connsiteY203" fmla="*/ 1285668 h 4968983"/>
                <a:gd name="connsiteX204" fmla="*/ 4639894 w 4968983"/>
                <a:gd name="connsiteY204" fmla="*/ 1396414 h 4968983"/>
                <a:gd name="connsiteX205" fmla="*/ 4611638 w 4968983"/>
                <a:gd name="connsiteY205" fmla="*/ 1410379 h 4968983"/>
                <a:gd name="connsiteX206" fmla="*/ 432171 w 4968983"/>
                <a:gd name="connsiteY206" fmla="*/ 1305154 h 4968983"/>
                <a:gd name="connsiteX207" fmla="*/ 404891 w 4968983"/>
                <a:gd name="connsiteY207" fmla="*/ 1289565 h 4968983"/>
                <a:gd name="connsiteX208" fmla="*/ 470819 w 4968983"/>
                <a:gd name="connsiteY208" fmla="*/ 1182066 h 4968983"/>
                <a:gd name="connsiteX209" fmla="*/ 497126 w 4968983"/>
                <a:gd name="connsiteY209" fmla="*/ 1199279 h 4968983"/>
                <a:gd name="connsiteX210" fmla="*/ 432171 w 4968983"/>
                <a:gd name="connsiteY210" fmla="*/ 1305154 h 4968983"/>
                <a:gd name="connsiteX211" fmla="*/ 4486927 w 4968983"/>
                <a:gd name="connsiteY211" fmla="*/ 1195381 h 4968983"/>
                <a:gd name="connsiteX212" fmla="*/ 4416127 w 4968983"/>
                <a:gd name="connsiteY212" fmla="*/ 1093079 h 4968983"/>
                <a:gd name="connsiteX213" fmla="*/ 4441459 w 4968983"/>
                <a:gd name="connsiteY213" fmla="*/ 1074567 h 4968983"/>
                <a:gd name="connsiteX214" fmla="*/ 4513233 w 4968983"/>
                <a:gd name="connsiteY214" fmla="*/ 1178169 h 4968983"/>
                <a:gd name="connsiteX215" fmla="*/ 4486927 w 4968983"/>
                <a:gd name="connsiteY215" fmla="*/ 1195381 h 4968983"/>
                <a:gd name="connsiteX216" fmla="*/ 567926 w 4968983"/>
                <a:gd name="connsiteY216" fmla="*/ 1096002 h 4968983"/>
                <a:gd name="connsiteX217" fmla="*/ 542593 w 4968983"/>
                <a:gd name="connsiteY217" fmla="*/ 1077490 h 4968983"/>
                <a:gd name="connsiteX218" fmla="*/ 619564 w 4968983"/>
                <a:gd name="connsiteY218" fmla="*/ 977461 h 4968983"/>
                <a:gd name="connsiteX219" fmla="*/ 643922 w 4968983"/>
                <a:gd name="connsiteY219" fmla="*/ 997272 h 4968983"/>
                <a:gd name="connsiteX220" fmla="*/ 567926 w 4968983"/>
                <a:gd name="connsiteY220" fmla="*/ 1096002 h 4968983"/>
                <a:gd name="connsiteX221" fmla="*/ 4340131 w 4968983"/>
                <a:gd name="connsiteY221" fmla="*/ 994349 h 4968983"/>
                <a:gd name="connsiteX222" fmla="*/ 4259264 w 4968983"/>
                <a:gd name="connsiteY222" fmla="*/ 899841 h 4968983"/>
                <a:gd name="connsiteX223" fmla="*/ 4282647 w 4968983"/>
                <a:gd name="connsiteY223" fmla="*/ 878730 h 4968983"/>
                <a:gd name="connsiteX224" fmla="*/ 4364814 w 4968983"/>
                <a:gd name="connsiteY224" fmla="*/ 974538 h 4968983"/>
                <a:gd name="connsiteX225" fmla="*/ 4340131 w 4968983"/>
                <a:gd name="connsiteY225" fmla="*/ 994349 h 4968983"/>
                <a:gd name="connsiteX226" fmla="*/ 724465 w 4968983"/>
                <a:gd name="connsiteY226" fmla="*/ 902439 h 4968983"/>
                <a:gd name="connsiteX227" fmla="*/ 701081 w 4968983"/>
                <a:gd name="connsiteY227" fmla="*/ 881329 h 4968983"/>
                <a:gd name="connsiteX228" fmla="*/ 787795 w 4968983"/>
                <a:gd name="connsiteY228" fmla="*/ 789743 h 4968983"/>
                <a:gd name="connsiteX229" fmla="*/ 809879 w 4968983"/>
                <a:gd name="connsiteY229" fmla="*/ 811828 h 4968983"/>
                <a:gd name="connsiteX230" fmla="*/ 724465 w 4968983"/>
                <a:gd name="connsiteY230" fmla="*/ 902439 h 4968983"/>
                <a:gd name="connsiteX231" fmla="*/ 4173524 w 4968983"/>
                <a:gd name="connsiteY231" fmla="*/ 809554 h 4968983"/>
                <a:gd name="connsiteX232" fmla="*/ 4083238 w 4968983"/>
                <a:gd name="connsiteY232" fmla="*/ 723815 h 4968983"/>
                <a:gd name="connsiteX233" fmla="*/ 4104347 w 4968983"/>
                <a:gd name="connsiteY233" fmla="*/ 700432 h 4968983"/>
                <a:gd name="connsiteX234" fmla="*/ 4195933 w 4968983"/>
                <a:gd name="connsiteY234" fmla="*/ 787145 h 4968983"/>
                <a:gd name="connsiteX235" fmla="*/ 4173524 w 4968983"/>
                <a:gd name="connsiteY235" fmla="*/ 809554 h 4968983"/>
                <a:gd name="connsiteX236" fmla="*/ 900490 w 4968983"/>
                <a:gd name="connsiteY236" fmla="*/ 726413 h 4968983"/>
                <a:gd name="connsiteX237" fmla="*/ 879380 w 4968983"/>
                <a:gd name="connsiteY237" fmla="*/ 703030 h 4968983"/>
                <a:gd name="connsiteX238" fmla="*/ 975187 w 4968983"/>
                <a:gd name="connsiteY238" fmla="*/ 621188 h 4968983"/>
                <a:gd name="connsiteX239" fmla="*/ 994998 w 4968983"/>
                <a:gd name="connsiteY239" fmla="*/ 645546 h 4968983"/>
                <a:gd name="connsiteX240" fmla="*/ 900490 w 4968983"/>
                <a:gd name="connsiteY240" fmla="*/ 726413 h 4968983"/>
                <a:gd name="connsiteX241" fmla="*/ 3988080 w 4968983"/>
                <a:gd name="connsiteY241" fmla="*/ 642947 h 4968983"/>
                <a:gd name="connsiteX242" fmla="*/ 3889350 w 4968983"/>
                <a:gd name="connsiteY242" fmla="*/ 567276 h 4968983"/>
                <a:gd name="connsiteX243" fmla="*/ 3907862 w 4968983"/>
                <a:gd name="connsiteY243" fmla="*/ 541944 h 4968983"/>
                <a:gd name="connsiteX244" fmla="*/ 4007891 w 4968983"/>
                <a:gd name="connsiteY244" fmla="*/ 618590 h 4968983"/>
                <a:gd name="connsiteX245" fmla="*/ 3988080 w 4968983"/>
                <a:gd name="connsiteY245" fmla="*/ 642947 h 4968983"/>
                <a:gd name="connsiteX246" fmla="*/ 1093729 w 4968983"/>
                <a:gd name="connsiteY246" fmla="*/ 569549 h 4968983"/>
                <a:gd name="connsiteX247" fmla="*/ 1075217 w 4968983"/>
                <a:gd name="connsiteY247" fmla="*/ 544217 h 4968983"/>
                <a:gd name="connsiteX248" fmla="*/ 1179143 w 4968983"/>
                <a:gd name="connsiteY248" fmla="*/ 472768 h 4968983"/>
                <a:gd name="connsiteX249" fmla="*/ 1196356 w 4968983"/>
                <a:gd name="connsiteY249" fmla="*/ 499074 h 4968983"/>
                <a:gd name="connsiteX250" fmla="*/ 1093729 w 4968983"/>
                <a:gd name="connsiteY250" fmla="*/ 569549 h 4968983"/>
                <a:gd name="connsiteX251" fmla="*/ 3786722 w 4968983"/>
                <a:gd name="connsiteY251" fmla="*/ 496476 h 4968983"/>
                <a:gd name="connsiteX252" fmla="*/ 3680523 w 4968983"/>
                <a:gd name="connsiteY252" fmla="*/ 431522 h 4968983"/>
                <a:gd name="connsiteX253" fmla="*/ 3696112 w 4968983"/>
                <a:gd name="connsiteY253" fmla="*/ 404241 h 4968983"/>
                <a:gd name="connsiteX254" fmla="*/ 3803935 w 4968983"/>
                <a:gd name="connsiteY254" fmla="*/ 470170 h 4968983"/>
                <a:gd name="connsiteX255" fmla="*/ 3786722 w 4968983"/>
                <a:gd name="connsiteY255" fmla="*/ 496476 h 4968983"/>
                <a:gd name="connsiteX256" fmla="*/ 1302231 w 4968983"/>
                <a:gd name="connsiteY256" fmla="*/ 433795 h 4968983"/>
                <a:gd name="connsiteX257" fmla="*/ 1286642 w 4968983"/>
                <a:gd name="connsiteY257" fmla="*/ 406515 h 4968983"/>
                <a:gd name="connsiteX258" fmla="*/ 1397388 w 4968983"/>
                <a:gd name="connsiteY258" fmla="*/ 346107 h 4968983"/>
                <a:gd name="connsiteX259" fmla="*/ 1411678 w 4968983"/>
                <a:gd name="connsiteY259" fmla="*/ 374038 h 4968983"/>
                <a:gd name="connsiteX260" fmla="*/ 1302231 w 4968983"/>
                <a:gd name="connsiteY260" fmla="*/ 433795 h 4968983"/>
                <a:gd name="connsiteX261" fmla="*/ 3570750 w 4968983"/>
                <a:gd name="connsiteY261" fmla="*/ 372089 h 4968983"/>
                <a:gd name="connsiteX262" fmla="*/ 3458055 w 4968983"/>
                <a:gd name="connsiteY262" fmla="*/ 318502 h 4968983"/>
                <a:gd name="connsiteX263" fmla="*/ 3470722 w 4968983"/>
                <a:gd name="connsiteY263" fmla="*/ 289922 h 4968983"/>
                <a:gd name="connsiteX264" fmla="*/ 3584715 w 4968983"/>
                <a:gd name="connsiteY264" fmla="*/ 344159 h 4968983"/>
                <a:gd name="connsiteX265" fmla="*/ 3570750 w 4968983"/>
                <a:gd name="connsiteY265" fmla="*/ 372089 h 4968983"/>
                <a:gd name="connsiteX266" fmla="*/ 1523399 w 4968983"/>
                <a:gd name="connsiteY266" fmla="*/ 320451 h 4968983"/>
                <a:gd name="connsiteX267" fmla="*/ 1510733 w 4968983"/>
                <a:gd name="connsiteY267" fmla="*/ 291871 h 4968983"/>
                <a:gd name="connsiteX268" fmla="*/ 1627001 w 4968983"/>
                <a:gd name="connsiteY268" fmla="*/ 243480 h 4968983"/>
                <a:gd name="connsiteX269" fmla="*/ 1638368 w 4968983"/>
                <a:gd name="connsiteY269" fmla="*/ 272709 h 4968983"/>
                <a:gd name="connsiteX270" fmla="*/ 1523399 w 4968983"/>
                <a:gd name="connsiteY270" fmla="*/ 320451 h 4968983"/>
                <a:gd name="connsiteX271" fmla="*/ 3343086 w 4968983"/>
                <a:gd name="connsiteY271" fmla="*/ 270761 h 4968983"/>
                <a:gd name="connsiteX272" fmla="*/ 3225520 w 4968983"/>
                <a:gd name="connsiteY272" fmla="*/ 229190 h 4968983"/>
                <a:gd name="connsiteX273" fmla="*/ 3235263 w 4968983"/>
                <a:gd name="connsiteY273" fmla="*/ 199311 h 4968983"/>
                <a:gd name="connsiteX274" fmla="*/ 3354453 w 4968983"/>
                <a:gd name="connsiteY274" fmla="*/ 241207 h 4968983"/>
                <a:gd name="connsiteX275" fmla="*/ 3343086 w 4968983"/>
                <a:gd name="connsiteY275" fmla="*/ 270761 h 4968983"/>
                <a:gd name="connsiteX276" fmla="*/ 1755285 w 4968983"/>
                <a:gd name="connsiteY276" fmla="*/ 231139 h 4968983"/>
                <a:gd name="connsiteX277" fmla="*/ 1745542 w 4968983"/>
                <a:gd name="connsiteY277" fmla="*/ 201260 h 4968983"/>
                <a:gd name="connsiteX278" fmla="*/ 1866356 w 4968983"/>
                <a:gd name="connsiteY278" fmla="*/ 165210 h 4968983"/>
                <a:gd name="connsiteX279" fmla="*/ 1874475 w 4968983"/>
                <a:gd name="connsiteY279" fmla="*/ 195414 h 4968983"/>
                <a:gd name="connsiteX280" fmla="*/ 1755285 w 4968983"/>
                <a:gd name="connsiteY280" fmla="*/ 231139 h 4968983"/>
                <a:gd name="connsiteX281" fmla="*/ 3106004 w 4968983"/>
                <a:gd name="connsiteY281" fmla="*/ 194115 h 4968983"/>
                <a:gd name="connsiteX282" fmla="*/ 2984865 w 4968983"/>
                <a:gd name="connsiteY282" fmla="*/ 165210 h 4968983"/>
                <a:gd name="connsiteX283" fmla="*/ 2991361 w 4968983"/>
                <a:gd name="connsiteY283" fmla="*/ 134357 h 4968983"/>
                <a:gd name="connsiteX284" fmla="*/ 3114124 w 4968983"/>
                <a:gd name="connsiteY284" fmla="*/ 163587 h 4968983"/>
                <a:gd name="connsiteX285" fmla="*/ 3106004 w 4968983"/>
                <a:gd name="connsiteY285" fmla="*/ 194115 h 4968983"/>
                <a:gd name="connsiteX286" fmla="*/ 1995940 w 4968983"/>
                <a:gd name="connsiteY286" fmla="*/ 166510 h 4968983"/>
                <a:gd name="connsiteX287" fmla="*/ 1989444 w 4968983"/>
                <a:gd name="connsiteY287" fmla="*/ 135981 h 4968983"/>
                <a:gd name="connsiteX288" fmla="*/ 2113507 w 4968983"/>
                <a:gd name="connsiteY288" fmla="*/ 112922 h 4968983"/>
                <a:gd name="connsiteX289" fmla="*/ 2118378 w 4968983"/>
                <a:gd name="connsiteY289" fmla="*/ 143776 h 4968983"/>
                <a:gd name="connsiteX290" fmla="*/ 1995940 w 4968983"/>
                <a:gd name="connsiteY290" fmla="*/ 166510 h 4968983"/>
                <a:gd name="connsiteX291" fmla="*/ 2862427 w 4968983"/>
                <a:gd name="connsiteY291" fmla="*/ 143126 h 4968983"/>
                <a:gd name="connsiteX292" fmla="*/ 2739014 w 4968983"/>
                <a:gd name="connsiteY292" fmla="*/ 127212 h 4968983"/>
                <a:gd name="connsiteX293" fmla="*/ 2742261 w 4968983"/>
                <a:gd name="connsiteY293" fmla="*/ 96034 h 4968983"/>
                <a:gd name="connsiteX294" fmla="*/ 2867298 w 4968983"/>
                <a:gd name="connsiteY294" fmla="*/ 112273 h 4968983"/>
                <a:gd name="connsiteX295" fmla="*/ 2862427 w 4968983"/>
                <a:gd name="connsiteY295" fmla="*/ 143126 h 4968983"/>
                <a:gd name="connsiteX296" fmla="*/ 2241466 w 4968983"/>
                <a:gd name="connsiteY296" fmla="*/ 127537 h 4968983"/>
                <a:gd name="connsiteX297" fmla="*/ 2238218 w 4968983"/>
                <a:gd name="connsiteY297" fmla="*/ 96359 h 4968983"/>
                <a:gd name="connsiteX298" fmla="*/ 2363904 w 4968983"/>
                <a:gd name="connsiteY298" fmla="*/ 86291 h 4968983"/>
                <a:gd name="connsiteX299" fmla="*/ 2365529 w 4968983"/>
                <a:gd name="connsiteY299" fmla="*/ 117469 h 4968983"/>
                <a:gd name="connsiteX300" fmla="*/ 2241466 w 4968983"/>
                <a:gd name="connsiteY300" fmla="*/ 127537 h 4968983"/>
                <a:gd name="connsiteX301" fmla="*/ 2614627 w 4968983"/>
                <a:gd name="connsiteY301" fmla="*/ 117469 h 4968983"/>
                <a:gd name="connsiteX302" fmla="*/ 2493163 w 4968983"/>
                <a:gd name="connsiteY302" fmla="*/ 114546 h 4968983"/>
                <a:gd name="connsiteX303" fmla="*/ 2490240 w 4968983"/>
                <a:gd name="connsiteY303" fmla="*/ 114546 h 4968983"/>
                <a:gd name="connsiteX304" fmla="*/ 2490240 w 4968983"/>
                <a:gd name="connsiteY304" fmla="*/ 83044 h 4968983"/>
                <a:gd name="connsiteX305" fmla="*/ 2493163 w 4968983"/>
                <a:gd name="connsiteY305" fmla="*/ 83044 h 4968983"/>
                <a:gd name="connsiteX306" fmla="*/ 2616251 w 4968983"/>
                <a:gd name="connsiteY306" fmla="*/ 86291 h 4968983"/>
                <a:gd name="connsiteX307" fmla="*/ 2614627 w 4968983"/>
                <a:gd name="connsiteY307" fmla="*/ 117469 h 49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4968983" h="4968983">
                  <a:moveTo>
                    <a:pt x="2493163" y="4902958"/>
                  </a:moveTo>
                  <a:cubicBezTo>
                    <a:pt x="2451593" y="4902958"/>
                    <a:pt x="2409372" y="4901984"/>
                    <a:pt x="2368127" y="4899710"/>
                  </a:cubicBezTo>
                  <a:lnTo>
                    <a:pt x="2369750" y="4868532"/>
                  </a:lnTo>
                  <a:cubicBezTo>
                    <a:pt x="2410671" y="4870481"/>
                    <a:pt x="2452242" y="4871780"/>
                    <a:pt x="2493163" y="4871780"/>
                  </a:cubicBezTo>
                  <a:lnTo>
                    <a:pt x="2494137" y="4871780"/>
                  </a:lnTo>
                  <a:lnTo>
                    <a:pt x="2494137" y="4903282"/>
                  </a:lnTo>
                  <a:lnTo>
                    <a:pt x="2493163" y="4903282"/>
                  </a:lnTo>
                  <a:close/>
                  <a:moveTo>
                    <a:pt x="2620473" y="4899710"/>
                  </a:moveTo>
                  <a:lnTo>
                    <a:pt x="2618849" y="4868532"/>
                  </a:lnTo>
                  <a:cubicBezTo>
                    <a:pt x="2660095" y="4866259"/>
                    <a:pt x="2701990" y="4863011"/>
                    <a:pt x="2742912" y="4858789"/>
                  </a:cubicBezTo>
                  <a:lnTo>
                    <a:pt x="2746159" y="4889967"/>
                  </a:lnTo>
                  <a:cubicBezTo>
                    <a:pt x="2704588" y="4894189"/>
                    <a:pt x="2662368" y="4897761"/>
                    <a:pt x="2620473" y="4899710"/>
                  </a:cubicBezTo>
                  <a:close/>
                  <a:moveTo>
                    <a:pt x="2242441" y="4890292"/>
                  </a:moveTo>
                  <a:cubicBezTo>
                    <a:pt x="2200870" y="4886070"/>
                    <a:pt x="2158649" y="4880549"/>
                    <a:pt x="2117404" y="4874053"/>
                  </a:cubicBezTo>
                  <a:lnTo>
                    <a:pt x="2122275" y="4843200"/>
                  </a:lnTo>
                  <a:cubicBezTo>
                    <a:pt x="2163197" y="4849695"/>
                    <a:pt x="2204442" y="4854891"/>
                    <a:pt x="2245689" y="4859114"/>
                  </a:cubicBezTo>
                  <a:lnTo>
                    <a:pt x="2242441" y="4890292"/>
                  </a:lnTo>
                  <a:close/>
                  <a:moveTo>
                    <a:pt x="2871195" y="4873728"/>
                  </a:moveTo>
                  <a:lnTo>
                    <a:pt x="2866324" y="4842875"/>
                  </a:lnTo>
                  <a:cubicBezTo>
                    <a:pt x="2907245" y="4836380"/>
                    <a:pt x="2948491" y="4828910"/>
                    <a:pt x="2988762" y="4820141"/>
                  </a:cubicBezTo>
                  <a:lnTo>
                    <a:pt x="2995258" y="4850994"/>
                  </a:lnTo>
                  <a:cubicBezTo>
                    <a:pt x="2954336" y="4859438"/>
                    <a:pt x="2912442" y="4867233"/>
                    <a:pt x="2871195" y="4873728"/>
                  </a:cubicBezTo>
                  <a:close/>
                  <a:moveTo>
                    <a:pt x="1993341" y="4850994"/>
                  </a:moveTo>
                  <a:cubicBezTo>
                    <a:pt x="1952421" y="4842225"/>
                    <a:pt x="1911175" y="4832482"/>
                    <a:pt x="1870578" y="4821765"/>
                  </a:cubicBezTo>
                  <a:lnTo>
                    <a:pt x="1878698" y="4791561"/>
                  </a:lnTo>
                  <a:cubicBezTo>
                    <a:pt x="1918645" y="4802279"/>
                    <a:pt x="1959241" y="4812022"/>
                    <a:pt x="1999837" y="4820466"/>
                  </a:cubicBezTo>
                  <a:lnTo>
                    <a:pt x="1993341" y="4850994"/>
                  </a:lnTo>
                  <a:close/>
                  <a:moveTo>
                    <a:pt x="3118021" y="4821440"/>
                  </a:moveTo>
                  <a:lnTo>
                    <a:pt x="3109901" y="4791237"/>
                  </a:lnTo>
                  <a:cubicBezTo>
                    <a:pt x="3149849" y="4780519"/>
                    <a:pt x="3190120" y="4768503"/>
                    <a:pt x="3229417" y="4755837"/>
                  </a:cubicBezTo>
                  <a:lnTo>
                    <a:pt x="3239160" y="4785716"/>
                  </a:lnTo>
                  <a:cubicBezTo>
                    <a:pt x="3198888" y="4798382"/>
                    <a:pt x="3158292" y="4810398"/>
                    <a:pt x="3118021" y="4821440"/>
                  </a:cubicBezTo>
                  <a:close/>
                  <a:moveTo>
                    <a:pt x="1749440" y="4786040"/>
                  </a:moveTo>
                  <a:cubicBezTo>
                    <a:pt x="1709493" y="4773050"/>
                    <a:pt x="1669546" y="4758760"/>
                    <a:pt x="1630249" y="4743820"/>
                  </a:cubicBezTo>
                  <a:lnTo>
                    <a:pt x="1641616" y="4714591"/>
                  </a:lnTo>
                  <a:cubicBezTo>
                    <a:pt x="1680264" y="4729530"/>
                    <a:pt x="1719885" y="4743496"/>
                    <a:pt x="1759182" y="4756162"/>
                  </a:cubicBezTo>
                  <a:lnTo>
                    <a:pt x="1749440" y="4786040"/>
                  </a:lnTo>
                  <a:close/>
                  <a:moveTo>
                    <a:pt x="3357701" y="4743496"/>
                  </a:moveTo>
                  <a:lnTo>
                    <a:pt x="3346334" y="4714266"/>
                  </a:lnTo>
                  <a:cubicBezTo>
                    <a:pt x="3384657" y="4699327"/>
                    <a:pt x="3423304" y="4683413"/>
                    <a:pt x="3460978" y="4666525"/>
                  </a:cubicBezTo>
                  <a:lnTo>
                    <a:pt x="3473644" y="4695105"/>
                  </a:lnTo>
                  <a:cubicBezTo>
                    <a:pt x="3435971" y="4711993"/>
                    <a:pt x="3396674" y="4728231"/>
                    <a:pt x="3357701" y="4743496"/>
                  </a:cubicBezTo>
                  <a:close/>
                  <a:moveTo>
                    <a:pt x="1513656" y="4695754"/>
                  </a:moveTo>
                  <a:cubicBezTo>
                    <a:pt x="1475334" y="4678541"/>
                    <a:pt x="1437010" y="4660354"/>
                    <a:pt x="1399662" y="4641193"/>
                  </a:cubicBezTo>
                  <a:lnTo>
                    <a:pt x="1413952" y="4613262"/>
                  </a:lnTo>
                  <a:cubicBezTo>
                    <a:pt x="1450976" y="4632099"/>
                    <a:pt x="1488649" y="4650287"/>
                    <a:pt x="1526322" y="4666850"/>
                  </a:cubicBezTo>
                  <a:lnTo>
                    <a:pt x="1513656" y="4695754"/>
                  </a:lnTo>
                  <a:close/>
                  <a:moveTo>
                    <a:pt x="3587638" y="4640868"/>
                  </a:moveTo>
                  <a:lnTo>
                    <a:pt x="3573348" y="4612938"/>
                  </a:lnTo>
                  <a:cubicBezTo>
                    <a:pt x="3610047" y="4594101"/>
                    <a:pt x="3646746" y="4574290"/>
                    <a:pt x="3682471" y="4553505"/>
                  </a:cubicBezTo>
                  <a:lnTo>
                    <a:pt x="3698061" y="4580785"/>
                  </a:lnTo>
                  <a:cubicBezTo>
                    <a:pt x="3662011" y="4601571"/>
                    <a:pt x="3624987" y="4621707"/>
                    <a:pt x="3587638" y="4640868"/>
                  </a:cubicBezTo>
                  <a:close/>
                  <a:moveTo>
                    <a:pt x="1288591" y="4580785"/>
                  </a:moveTo>
                  <a:cubicBezTo>
                    <a:pt x="1252217" y="4559675"/>
                    <a:pt x="1216167" y="4537591"/>
                    <a:pt x="1181092" y="4514857"/>
                  </a:cubicBezTo>
                  <a:lnTo>
                    <a:pt x="1198305" y="4488551"/>
                  </a:lnTo>
                  <a:cubicBezTo>
                    <a:pt x="1233054" y="4510960"/>
                    <a:pt x="1268779" y="4533045"/>
                    <a:pt x="1304504" y="4553830"/>
                  </a:cubicBezTo>
                  <a:lnTo>
                    <a:pt x="1288591" y="4580785"/>
                  </a:lnTo>
                  <a:close/>
                  <a:moveTo>
                    <a:pt x="3805560" y="4514532"/>
                  </a:moveTo>
                  <a:lnTo>
                    <a:pt x="3788347" y="4488226"/>
                  </a:lnTo>
                  <a:cubicBezTo>
                    <a:pt x="3823096" y="4465817"/>
                    <a:pt x="3857522" y="4442109"/>
                    <a:pt x="3890974" y="4417751"/>
                  </a:cubicBezTo>
                  <a:lnTo>
                    <a:pt x="3909485" y="4443083"/>
                  </a:lnTo>
                  <a:cubicBezTo>
                    <a:pt x="3875710" y="4467765"/>
                    <a:pt x="3840634" y="4491799"/>
                    <a:pt x="3805560" y="4514532"/>
                  </a:cubicBezTo>
                  <a:close/>
                  <a:moveTo>
                    <a:pt x="1076840" y="4443083"/>
                  </a:moveTo>
                  <a:cubicBezTo>
                    <a:pt x="1043065" y="4418400"/>
                    <a:pt x="1009288" y="4392419"/>
                    <a:pt x="976811" y="4366113"/>
                  </a:cubicBezTo>
                  <a:lnTo>
                    <a:pt x="996622" y="4341755"/>
                  </a:lnTo>
                  <a:cubicBezTo>
                    <a:pt x="1028775" y="4367736"/>
                    <a:pt x="1061901" y="4393393"/>
                    <a:pt x="1095352" y="4417751"/>
                  </a:cubicBezTo>
                  <a:lnTo>
                    <a:pt x="1076840" y="4443083"/>
                  </a:lnTo>
                  <a:close/>
                  <a:moveTo>
                    <a:pt x="4009515" y="4366437"/>
                  </a:moveTo>
                  <a:lnTo>
                    <a:pt x="3989704" y="4342080"/>
                  </a:lnTo>
                  <a:cubicBezTo>
                    <a:pt x="4021857" y="4316098"/>
                    <a:pt x="4053683" y="4288817"/>
                    <a:pt x="4084212" y="4261212"/>
                  </a:cubicBezTo>
                  <a:lnTo>
                    <a:pt x="4105322" y="4284595"/>
                  </a:lnTo>
                  <a:cubicBezTo>
                    <a:pt x="4074144" y="4312525"/>
                    <a:pt x="4041992" y="4340131"/>
                    <a:pt x="4009515" y="4366437"/>
                  </a:cubicBezTo>
                  <a:close/>
                  <a:moveTo>
                    <a:pt x="881004" y="4284271"/>
                  </a:moveTo>
                  <a:cubicBezTo>
                    <a:pt x="849826" y="4256340"/>
                    <a:pt x="818973" y="4227111"/>
                    <a:pt x="789419" y="4197557"/>
                  </a:cubicBezTo>
                  <a:lnTo>
                    <a:pt x="811503" y="4175472"/>
                  </a:lnTo>
                  <a:cubicBezTo>
                    <a:pt x="840732" y="4204702"/>
                    <a:pt x="871261" y="4233606"/>
                    <a:pt x="901789" y="4261212"/>
                  </a:cubicBezTo>
                  <a:lnTo>
                    <a:pt x="881004" y="4284271"/>
                  </a:lnTo>
                  <a:close/>
                  <a:moveTo>
                    <a:pt x="4196907" y="4197557"/>
                  </a:moveTo>
                  <a:lnTo>
                    <a:pt x="4174823" y="4175472"/>
                  </a:lnTo>
                  <a:cubicBezTo>
                    <a:pt x="4204052" y="4146243"/>
                    <a:pt x="4232957" y="4115715"/>
                    <a:pt x="4260562" y="4085186"/>
                  </a:cubicBezTo>
                  <a:lnTo>
                    <a:pt x="4283945" y="4106297"/>
                  </a:lnTo>
                  <a:cubicBezTo>
                    <a:pt x="4255691" y="4137150"/>
                    <a:pt x="4226462" y="4168003"/>
                    <a:pt x="4196907" y="4197557"/>
                  </a:cubicBezTo>
                  <a:close/>
                  <a:moveTo>
                    <a:pt x="702381" y="4105971"/>
                  </a:moveTo>
                  <a:cubicBezTo>
                    <a:pt x="674450" y="4074794"/>
                    <a:pt x="646845" y="4042641"/>
                    <a:pt x="620538" y="4010164"/>
                  </a:cubicBezTo>
                  <a:lnTo>
                    <a:pt x="644896" y="3990353"/>
                  </a:lnTo>
                  <a:cubicBezTo>
                    <a:pt x="670878" y="4022506"/>
                    <a:pt x="698158" y="4054333"/>
                    <a:pt x="725764" y="4084862"/>
                  </a:cubicBezTo>
                  <a:lnTo>
                    <a:pt x="702381" y="4105971"/>
                  </a:lnTo>
                  <a:close/>
                  <a:moveTo>
                    <a:pt x="4365788" y="4010164"/>
                  </a:moveTo>
                  <a:lnTo>
                    <a:pt x="4341430" y="3990353"/>
                  </a:lnTo>
                  <a:cubicBezTo>
                    <a:pt x="4367412" y="3958201"/>
                    <a:pt x="4393069" y="3925075"/>
                    <a:pt x="4417427" y="3891623"/>
                  </a:cubicBezTo>
                  <a:lnTo>
                    <a:pt x="4442759" y="3910135"/>
                  </a:lnTo>
                  <a:cubicBezTo>
                    <a:pt x="4418076" y="3943911"/>
                    <a:pt x="4392094" y="3977687"/>
                    <a:pt x="4365788" y="4010164"/>
                  </a:cubicBezTo>
                  <a:close/>
                  <a:moveTo>
                    <a:pt x="543893" y="3910135"/>
                  </a:moveTo>
                  <a:cubicBezTo>
                    <a:pt x="519210" y="3876359"/>
                    <a:pt x="495177" y="3841284"/>
                    <a:pt x="472443" y="3806209"/>
                  </a:cubicBezTo>
                  <a:lnTo>
                    <a:pt x="498749" y="3788996"/>
                  </a:lnTo>
                  <a:cubicBezTo>
                    <a:pt x="521159" y="3823746"/>
                    <a:pt x="544867" y="3858172"/>
                    <a:pt x="569225" y="3891298"/>
                  </a:cubicBezTo>
                  <a:lnTo>
                    <a:pt x="543893" y="3910135"/>
                  </a:lnTo>
                  <a:close/>
                  <a:moveTo>
                    <a:pt x="4514207" y="3806209"/>
                  </a:moveTo>
                  <a:lnTo>
                    <a:pt x="4487901" y="3788996"/>
                  </a:lnTo>
                  <a:cubicBezTo>
                    <a:pt x="4510635" y="3754246"/>
                    <a:pt x="4532395" y="3718521"/>
                    <a:pt x="4553180" y="3682796"/>
                  </a:cubicBezTo>
                  <a:lnTo>
                    <a:pt x="4580461" y="3698385"/>
                  </a:lnTo>
                  <a:cubicBezTo>
                    <a:pt x="4559351" y="3734759"/>
                    <a:pt x="4537267" y="3771133"/>
                    <a:pt x="4514207" y="3806209"/>
                  </a:cubicBezTo>
                  <a:close/>
                  <a:moveTo>
                    <a:pt x="406190" y="3699034"/>
                  </a:moveTo>
                  <a:cubicBezTo>
                    <a:pt x="385080" y="3662985"/>
                    <a:pt x="364944" y="3625636"/>
                    <a:pt x="345783" y="3588288"/>
                  </a:cubicBezTo>
                  <a:lnTo>
                    <a:pt x="373713" y="3573998"/>
                  </a:lnTo>
                  <a:cubicBezTo>
                    <a:pt x="392549" y="3610697"/>
                    <a:pt x="412360" y="3647396"/>
                    <a:pt x="433146" y="3683121"/>
                  </a:cubicBezTo>
                  <a:lnTo>
                    <a:pt x="406190" y="3699034"/>
                  </a:lnTo>
                  <a:close/>
                  <a:moveTo>
                    <a:pt x="4640869" y="3587638"/>
                  </a:moveTo>
                  <a:lnTo>
                    <a:pt x="4612938" y="3573349"/>
                  </a:lnTo>
                  <a:cubicBezTo>
                    <a:pt x="4631775" y="3536325"/>
                    <a:pt x="4649962" y="3498651"/>
                    <a:pt x="4666850" y="3460978"/>
                  </a:cubicBezTo>
                  <a:lnTo>
                    <a:pt x="4695430" y="3473644"/>
                  </a:lnTo>
                  <a:cubicBezTo>
                    <a:pt x="4678217" y="3511967"/>
                    <a:pt x="4660030" y="3550290"/>
                    <a:pt x="4640869" y="3587638"/>
                  </a:cubicBezTo>
                  <a:close/>
                  <a:moveTo>
                    <a:pt x="291546" y="3474943"/>
                  </a:moveTo>
                  <a:cubicBezTo>
                    <a:pt x="274658" y="3436945"/>
                    <a:pt x="258419" y="3397648"/>
                    <a:pt x="243156" y="3358676"/>
                  </a:cubicBezTo>
                  <a:lnTo>
                    <a:pt x="272385" y="3347308"/>
                  </a:lnTo>
                  <a:cubicBezTo>
                    <a:pt x="287324" y="3385956"/>
                    <a:pt x="303238" y="3424279"/>
                    <a:pt x="320126" y="3461952"/>
                  </a:cubicBezTo>
                  <a:lnTo>
                    <a:pt x="291546" y="3474943"/>
                  </a:lnTo>
                  <a:close/>
                  <a:moveTo>
                    <a:pt x="4743820" y="3357052"/>
                  </a:moveTo>
                  <a:lnTo>
                    <a:pt x="4714591" y="3345685"/>
                  </a:lnTo>
                  <a:cubicBezTo>
                    <a:pt x="4729530" y="3307037"/>
                    <a:pt x="4743496" y="3267415"/>
                    <a:pt x="4756162" y="3228118"/>
                  </a:cubicBezTo>
                  <a:lnTo>
                    <a:pt x="4786041" y="3237861"/>
                  </a:lnTo>
                  <a:cubicBezTo>
                    <a:pt x="4773049" y="3277483"/>
                    <a:pt x="4758759" y="3317754"/>
                    <a:pt x="4743820" y="3357052"/>
                  </a:cubicBezTo>
                  <a:close/>
                  <a:moveTo>
                    <a:pt x="201260" y="3239810"/>
                  </a:moveTo>
                  <a:cubicBezTo>
                    <a:pt x="188269" y="3199863"/>
                    <a:pt x="176252" y="3159267"/>
                    <a:pt x="165535" y="3118995"/>
                  </a:cubicBezTo>
                  <a:lnTo>
                    <a:pt x="195739" y="3110876"/>
                  </a:lnTo>
                  <a:cubicBezTo>
                    <a:pt x="206456" y="3150823"/>
                    <a:pt x="218473" y="3190769"/>
                    <a:pt x="231139" y="3230066"/>
                  </a:cubicBezTo>
                  <a:lnTo>
                    <a:pt x="201260" y="3239810"/>
                  </a:lnTo>
                  <a:close/>
                  <a:moveTo>
                    <a:pt x="4821765" y="3116722"/>
                  </a:moveTo>
                  <a:lnTo>
                    <a:pt x="4791561" y="3108602"/>
                  </a:lnTo>
                  <a:cubicBezTo>
                    <a:pt x="4802279" y="3068656"/>
                    <a:pt x="4812022" y="3028059"/>
                    <a:pt x="4820466" y="2987463"/>
                  </a:cubicBezTo>
                  <a:lnTo>
                    <a:pt x="4851319" y="2993959"/>
                  </a:lnTo>
                  <a:cubicBezTo>
                    <a:pt x="4842225" y="3034880"/>
                    <a:pt x="4832483" y="3076450"/>
                    <a:pt x="4821765" y="3116722"/>
                  </a:cubicBezTo>
                  <a:close/>
                  <a:moveTo>
                    <a:pt x="135981" y="2996232"/>
                  </a:moveTo>
                  <a:cubicBezTo>
                    <a:pt x="127212" y="2955311"/>
                    <a:pt x="119418" y="2913415"/>
                    <a:pt x="112922" y="2872170"/>
                  </a:cubicBezTo>
                  <a:lnTo>
                    <a:pt x="143775" y="2867298"/>
                  </a:lnTo>
                  <a:cubicBezTo>
                    <a:pt x="150271" y="2908219"/>
                    <a:pt x="157741" y="2949465"/>
                    <a:pt x="166510" y="2989737"/>
                  </a:cubicBezTo>
                  <a:lnTo>
                    <a:pt x="135981" y="2996232"/>
                  </a:lnTo>
                  <a:close/>
                  <a:moveTo>
                    <a:pt x="4873728" y="2869896"/>
                  </a:moveTo>
                  <a:lnTo>
                    <a:pt x="4842876" y="2865025"/>
                  </a:lnTo>
                  <a:cubicBezTo>
                    <a:pt x="4849370" y="2824104"/>
                    <a:pt x="4854567" y="2782533"/>
                    <a:pt x="4859114" y="2741612"/>
                  </a:cubicBezTo>
                  <a:lnTo>
                    <a:pt x="4890292" y="2744860"/>
                  </a:lnTo>
                  <a:cubicBezTo>
                    <a:pt x="4885745" y="2786755"/>
                    <a:pt x="4880224" y="2828651"/>
                    <a:pt x="4873728" y="2869896"/>
                  </a:cubicBezTo>
                  <a:close/>
                  <a:moveTo>
                    <a:pt x="96359" y="2747133"/>
                  </a:moveTo>
                  <a:cubicBezTo>
                    <a:pt x="92137" y="2705563"/>
                    <a:pt x="88565" y="2663342"/>
                    <a:pt x="86616" y="2621447"/>
                  </a:cubicBezTo>
                  <a:lnTo>
                    <a:pt x="117794" y="2619823"/>
                  </a:lnTo>
                  <a:cubicBezTo>
                    <a:pt x="120067" y="2661069"/>
                    <a:pt x="123315" y="2702964"/>
                    <a:pt x="127537" y="2743886"/>
                  </a:cubicBezTo>
                  <a:lnTo>
                    <a:pt x="96359" y="2747133"/>
                  </a:lnTo>
                  <a:close/>
                  <a:moveTo>
                    <a:pt x="4900034" y="2619174"/>
                  </a:moveTo>
                  <a:lnTo>
                    <a:pt x="4868857" y="2617550"/>
                  </a:lnTo>
                  <a:cubicBezTo>
                    <a:pt x="4871130" y="2576304"/>
                    <a:pt x="4872105" y="2534409"/>
                    <a:pt x="4872105" y="2493163"/>
                  </a:cubicBezTo>
                  <a:lnTo>
                    <a:pt x="4872105" y="2489266"/>
                  </a:lnTo>
                  <a:lnTo>
                    <a:pt x="4903607" y="2489266"/>
                  </a:lnTo>
                  <a:lnTo>
                    <a:pt x="4903607" y="2493163"/>
                  </a:lnTo>
                  <a:cubicBezTo>
                    <a:pt x="4903282" y="2535058"/>
                    <a:pt x="4901983" y="2577603"/>
                    <a:pt x="4900034" y="2619174"/>
                  </a:cubicBezTo>
                  <a:close/>
                  <a:moveTo>
                    <a:pt x="114546" y="2495112"/>
                  </a:moveTo>
                  <a:lnTo>
                    <a:pt x="83044" y="2495112"/>
                  </a:lnTo>
                  <a:lnTo>
                    <a:pt x="83044" y="2493163"/>
                  </a:lnTo>
                  <a:cubicBezTo>
                    <a:pt x="83044" y="2451917"/>
                    <a:pt x="84018" y="2410022"/>
                    <a:pt x="86291" y="2369101"/>
                  </a:cubicBezTo>
                  <a:lnTo>
                    <a:pt x="117469" y="2370725"/>
                  </a:lnTo>
                  <a:cubicBezTo>
                    <a:pt x="115521" y="2411321"/>
                    <a:pt x="114222" y="2452567"/>
                    <a:pt x="114222" y="2493163"/>
                  </a:cubicBezTo>
                  <a:lnTo>
                    <a:pt x="114222" y="2495112"/>
                  </a:lnTo>
                  <a:close/>
                  <a:moveTo>
                    <a:pt x="4868532" y="2364554"/>
                  </a:moveTo>
                  <a:cubicBezTo>
                    <a:pt x="4866259" y="2323308"/>
                    <a:pt x="4863011" y="2281413"/>
                    <a:pt x="4858789" y="2240492"/>
                  </a:cubicBezTo>
                  <a:lnTo>
                    <a:pt x="4889967" y="2237244"/>
                  </a:lnTo>
                  <a:cubicBezTo>
                    <a:pt x="4894189" y="2278815"/>
                    <a:pt x="4897762" y="2321035"/>
                    <a:pt x="4900034" y="2362930"/>
                  </a:cubicBezTo>
                  <a:lnTo>
                    <a:pt x="4868532" y="2364554"/>
                  </a:lnTo>
                  <a:close/>
                  <a:moveTo>
                    <a:pt x="127212" y="2246662"/>
                  </a:moveTo>
                  <a:lnTo>
                    <a:pt x="96034" y="2243415"/>
                  </a:lnTo>
                  <a:cubicBezTo>
                    <a:pt x="100256" y="2201844"/>
                    <a:pt x="105777" y="2159624"/>
                    <a:pt x="112273" y="2118378"/>
                  </a:cubicBezTo>
                  <a:lnTo>
                    <a:pt x="143451" y="2123250"/>
                  </a:lnTo>
                  <a:cubicBezTo>
                    <a:pt x="136956" y="2163846"/>
                    <a:pt x="131434" y="2205417"/>
                    <a:pt x="127212" y="2246662"/>
                  </a:cubicBezTo>
                  <a:close/>
                  <a:moveTo>
                    <a:pt x="4842225" y="2117079"/>
                  </a:moveTo>
                  <a:cubicBezTo>
                    <a:pt x="4835731" y="2076158"/>
                    <a:pt x="4827935" y="2034912"/>
                    <a:pt x="4819492" y="1994641"/>
                  </a:cubicBezTo>
                  <a:lnTo>
                    <a:pt x="4850021" y="1988145"/>
                  </a:lnTo>
                  <a:cubicBezTo>
                    <a:pt x="4858789" y="2029066"/>
                    <a:pt x="4866583" y="2070637"/>
                    <a:pt x="4873079" y="2112208"/>
                  </a:cubicBezTo>
                  <a:lnTo>
                    <a:pt x="4842225" y="2117079"/>
                  </a:lnTo>
                  <a:close/>
                  <a:moveTo>
                    <a:pt x="165535" y="2000487"/>
                  </a:moveTo>
                  <a:lnTo>
                    <a:pt x="134682" y="1993991"/>
                  </a:lnTo>
                  <a:cubicBezTo>
                    <a:pt x="143451" y="1953070"/>
                    <a:pt x="153194" y="1911824"/>
                    <a:pt x="163912" y="1871228"/>
                  </a:cubicBezTo>
                  <a:lnTo>
                    <a:pt x="194115" y="1879347"/>
                  </a:lnTo>
                  <a:cubicBezTo>
                    <a:pt x="184047" y="1919294"/>
                    <a:pt x="174304" y="1960215"/>
                    <a:pt x="165535" y="2000487"/>
                  </a:cubicBezTo>
                  <a:close/>
                  <a:moveTo>
                    <a:pt x="4790262" y="1873501"/>
                  </a:moveTo>
                  <a:cubicBezTo>
                    <a:pt x="4779545" y="1833555"/>
                    <a:pt x="4767529" y="1793608"/>
                    <a:pt x="4754862" y="1754311"/>
                  </a:cubicBezTo>
                  <a:lnTo>
                    <a:pt x="4784741" y="1744568"/>
                  </a:lnTo>
                  <a:cubicBezTo>
                    <a:pt x="4797732" y="1784514"/>
                    <a:pt x="4809748" y="1825111"/>
                    <a:pt x="4820790" y="1865382"/>
                  </a:cubicBezTo>
                  <a:lnTo>
                    <a:pt x="4790262" y="1873501"/>
                  </a:lnTo>
                  <a:close/>
                  <a:moveTo>
                    <a:pt x="229840" y="1760157"/>
                  </a:moveTo>
                  <a:lnTo>
                    <a:pt x="199961" y="1750414"/>
                  </a:lnTo>
                  <a:cubicBezTo>
                    <a:pt x="212952" y="1710467"/>
                    <a:pt x="226917" y="1670520"/>
                    <a:pt x="242181" y="1631223"/>
                  </a:cubicBezTo>
                  <a:lnTo>
                    <a:pt x="271410" y="1642590"/>
                  </a:lnTo>
                  <a:cubicBezTo>
                    <a:pt x="256471" y="1681238"/>
                    <a:pt x="242506" y="1720535"/>
                    <a:pt x="229840" y="1760157"/>
                  </a:cubicBezTo>
                  <a:close/>
                  <a:moveTo>
                    <a:pt x="4712968" y="1637069"/>
                  </a:moveTo>
                  <a:cubicBezTo>
                    <a:pt x="4698027" y="1598746"/>
                    <a:pt x="4682114" y="1560098"/>
                    <a:pt x="4665226" y="1522425"/>
                  </a:cubicBezTo>
                  <a:lnTo>
                    <a:pt x="4693805" y="1509759"/>
                  </a:lnTo>
                  <a:cubicBezTo>
                    <a:pt x="4711019" y="1547757"/>
                    <a:pt x="4727258" y="1587054"/>
                    <a:pt x="4742197" y="1626027"/>
                  </a:cubicBezTo>
                  <a:lnTo>
                    <a:pt x="4712968" y="1637069"/>
                  </a:lnTo>
                  <a:close/>
                  <a:moveTo>
                    <a:pt x="318827" y="1527296"/>
                  </a:moveTo>
                  <a:lnTo>
                    <a:pt x="290247" y="1514630"/>
                  </a:lnTo>
                  <a:cubicBezTo>
                    <a:pt x="307135" y="1476308"/>
                    <a:pt x="325647" y="1437985"/>
                    <a:pt x="344484" y="1400636"/>
                  </a:cubicBezTo>
                  <a:lnTo>
                    <a:pt x="372414" y="1414926"/>
                  </a:lnTo>
                  <a:cubicBezTo>
                    <a:pt x="353902" y="1451300"/>
                    <a:pt x="335715" y="1489298"/>
                    <a:pt x="318827" y="1527296"/>
                  </a:cubicBezTo>
                  <a:close/>
                  <a:moveTo>
                    <a:pt x="4611638" y="1410379"/>
                  </a:moveTo>
                  <a:cubicBezTo>
                    <a:pt x="4592802" y="1373680"/>
                    <a:pt x="4572667" y="1336981"/>
                    <a:pt x="4552206" y="1301256"/>
                  </a:cubicBezTo>
                  <a:lnTo>
                    <a:pt x="4579487" y="1285668"/>
                  </a:lnTo>
                  <a:cubicBezTo>
                    <a:pt x="4600596" y="1321717"/>
                    <a:pt x="4620732" y="1359066"/>
                    <a:pt x="4639894" y="1396414"/>
                  </a:cubicBezTo>
                  <a:lnTo>
                    <a:pt x="4611638" y="1410379"/>
                  </a:lnTo>
                  <a:close/>
                  <a:moveTo>
                    <a:pt x="432171" y="1305154"/>
                  </a:moveTo>
                  <a:lnTo>
                    <a:pt x="404891" y="1289565"/>
                  </a:lnTo>
                  <a:cubicBezTo>
                    <a:pt x="426001" y="1253191"/>
                    <a:pt x="448085" y="1217141"/>
                    <a:pt x="470819" y="1182066"/>
                  </a:cubicBezTo>
                  <a:lnTo>
                    <a:pt x="497126" y="1199279"/>
                  </a:lnTo>
                  <a:cubicBezTo>
                    <a:pt x="474716" y="1233380"/>
                    <a:pt x="452957" y="1269104"/>
                    <a:pt x="432171" y="1305154"/>
                  </a:cubicBezTo>
                  <a:close/>
                  <a:moveTo>
                    <a:pt x="4486927" y="1195381"/>
                  </a:moveTo>
                  <a:cubicBezTo>
                    <a:pt x="4464518" y="1160956"/>
                    <a:pt x="4440485" y="1126530"/>
                    <a:pt x="4416127" y="1093079"/>
                  </a:cubicBezTo>
                  <a:lnTo>
                    <a:pt x="4441459" y="1074567"/>
                  </a:lnTo>
                  <a:cubicBezTo>
                    <a:pt x="4466142" y="1108343"/>
                    <a:pt x="4490175" y="1143418"/>
                    <a:pt x="4513233" y="1178169"/>
                  </a:cubicBezTo>
                  <a:lnTo>
                    <a:pt x="4486927" y="1195381"/>
                  </a:lnTo>
                  <a:close/>
                  <a:moveTo>
                    <a:pt x="567926" y="1096002"/>
                  </a:moveTo>
                  <a:lnTo>
                    <a:pt x="542593" y="1077490"/>
                  </a:lnTo>
                  <a:cubicBezTo>
                    <a:pt x="567276" y="1043714"/>
                    <a:pt x="592933" y="1009938"/>
                    <a:pt x="619564" y="977461"/>
                  </a:cubicBezTo>
                  <a:lnTo>
                    <a:pt x="643922" y="997272"/>
                  </a:lnTo>
                  <a:cubicBezTo>
                    <a:pt x="617615" y="1029424"/>
                    <a:pt x="592283" y="1062550"/>
                    <a:pt x="567926" y="1096002"/>
                  </a:cubicBezTo>
                  <a:close/>
                  <a:moveTo>
                    <a:pt x="4340131" y="994349"/>
                  </a:moveTo>
                  <a:cubicBezTo>
                    <a:pt x="4314150" y="962196"/>
                    <a:pt x="4286868" y="930369"/>
                    <a:pt x="4259264" y="899841"/>
                  </a:cubicBezTo>
                  <a:lnTo>
                    <a:pt x="4282647" y="878730"/>
                  </a:lnTo>
                  <a:cubicBezTo>
                    <a:pt x="4310577" y="909908"/>
                    <a:pt x="4338183" y="942061"/>
                    <a:pt x="4364814" y="974538"/>
                  </a:cubicBezTo>
                  <a:lnTo>
                    <a:pt x="4340131" y="994349"/>
                  </a:lnTo>
                  <a:close/>
                  <a:moveTo>
                    <a:pt x="724465" y="902439"/>
                  </a:moveTo>
                  <a:lnTo>
                    <a:pt x="701081" y="881329"/>
                  </a:lnTo>
                  <a:cubicBezTo>
                    <a:pt x="729011" y="850151"/>
                    <a:pt x="758241" y="819298"/>
                    <a:pt x="787795" y="789743"/>
                  </a:cubicBezTo>
                  <a:lnTo>
                    <a:pt x="809879" y="811828"/>
                  </a:lnTo>
                  <a:cubicBezTo>
                    <a:pt x="780975" y="841382"/>
                    <a:pt x="752395" y="871910"/>
                    <a:pt x="724465" y="902439"/>
                  </a:cubicBezTo>
                  <a:close/>
                  <a:moveTo>
                    <a:pt x="4173524" y="809554"/>
                  </a:moveTo>
                  <a:cubicBezTo>
                    <a:pt x="4144295" y="780325"/>
                    <a:pt x="4113766" y="751421"/>
                    <a:pt x="4083238" y="723815"/>
                  </a:cubicBezTo>
                  <a:lnTo>
                    <a:pt x="4104347" y="700432"/>
                  </a:lnTo>
                  <a:cubicBezTo>
                    <a:pt x="4135526" y="728362"/>
                    <a:pt x="4166379" y="757591"/>
                    <a:pt x="4195933" y="787145"/>
                  </a:cubicBezTo>
                  <a:lnTo>
                    <a:pt x="4173524" y="809554"/>
                  </a:lnTo>
                  <a:close/>
                  <a:moveTo>
                    <a:pt x="900490" y="726413"/>
                  </a:moveTo>
                  <a:lnTo>
                    <a:pt x="879380" y="703030"/>
                  </a:lnTo>
                  <a:cubicBezTo>
                    <a:pt x="910558" y="675100"/>
                    <a:pt x="942710" y="647494"/>
                    <a:pt x="975187" y="621188"/>
                  </a:cubicBezTo>
                  <a:lnTo>
                    <a:pt x="994998" y="645546"/>
                  </a:lnTo>
                  <a:cubicBezTo>
                    <a:pt x="963171" y="671527"/>
                    <a:pt x="931343" y="698808"/>
                    <a:pt x="900490" y="726413"/>
                  </a:cubicBezTo>
                  <a:close/>
                  <a:moveTo>
                    <a:pt x="3988080" y="642947"/>
                  </a:moveTo>
                  <a:cubicBezTo>
                    <a:pt x="3955928" y="616966"/>
                    <a:pt x="3922801" y="591309"/>
                    <a:pt x="3889350" y="567276"/>
                  </a:cubicBezTo>
                  <a:lnTo>
                    <a:pt x="3907862" y="541944"/>
                  </a:lnTo>
                  <a:cubicBezTo>
                    <a:pt x="3941638" y="566626"/>
                    <a:pt x="3975414" y="592283"/>
                    <a:pt x="4007891" y="618590"/>
                  </a:cubicBezTo>
                  <a:lnTo>
                    <a:pt x="3988080" y="642947"/>
                  </a:lnTo>
                  <a:close/>
                  <a:moveTo>
                    <a:pt x="1093729" y="569549"/>
                  </a:moveTo>
                  <a:lnTo>
                    <a:pt x="1075217" y="544217"/>
                  </a:lnTo>
                  <a:cubicBezTo>
                    <a:pt x="1108993" y="519535"/>
                    <a:pt x="1144068" y="495502"/>
                    <a:pt x="1179143" y="472768"/>
                  </a:cubicBezTo>
                  <a:lnTo>
                    <a:pt x="1196356" y="499074"/>
                  </a:lnTo>
                  <a:cubicBezTo>
                    <a:pt x="1161606" y="521483"/>
                    <a:pt x="1127180" y="545192"/>
                    <a:pt x="1093729" y="569549"/>
                  </a:cubicBezTo>
                  <a:close/>
                  <a:moveTo>
                    <a:pt x="3786722" y="496476"/>
                  </a:moveTo>
                  <a:cubicBezTo>
                    <a:pt x="3751972" y="474067"/>
                    <a:pt x="3716248" y="451982"/>
                    <a:pt x="3680523" y="431522"/>
                  </a:cubicBezTo>
                  <a:lnTo>
                    <a:pt x="3696112" y="404241"/>
                  </a:lnTo>
                  <a:cubicBezTo>
                    <a:pt x="3732486" y="425027"/>
                    <a:pt x="3768535" y="447436"/>
                    <a:pt x="3803935" y="470170"/>
                  </a:cubicBezTo>
                  <a:lnTo>
                    <a:pt x="3786722" y="496476"/>
                  </a:lnTo>
                  <a:close/>
                  <a:moveTo>
                    <a:pt x="1302231" y="433795"/>
                  </a:moveTo>
                  <a:lnTo>
                    <a:pt x="1286642" y="406515"/>
                  </a:lnTo>
                  <a:cubicBezTo>
                    <a:pt x="1322691" y="385405"/>
                    <a:pt x="1360040" y="365269"/>
                    <a:pt x="1397388" y="346107"/>
                  </a:cubicBezTo>
                  <a:lnTo>
                    <a:pt x="1411678" y="374038"/>
                  </a:lnTo>
                  <a:cubicBezTo>
                    <a:pt x="1374655" y="393199"/>
                    <a:pt x="1337955" y="413010"/>
                    <a:pt x="1302231" y="433795"/>
                  </a:cubicBezTo>
                  <a:close/>
                  <a:moveTo>
                    <a:pt x="3570750" y="372089"/>
                  </a:moveTo>
                  <a:cubicBezTo>
                    <a:pt x="3533727" y="353252"/>
                    <a:pt x="3496054" y="335390"/>
                    <a:pt x="3458055" y="318502"/>
                  </a:cubicBezTo>
                  <a:lnTo>
                    <a:pt x="3470722" y="289922"/>
                  </a:lnTo>
                  <a:cubicBezTo>
                    <a:pt x="3509044" y="306810"/>
                    <a:pt x="3547367" y="325322"/>
                    <a:pt x="3584715" y="344159"/>
                  </a:cubicBezTo>
                  <a:lnTo>
                    <a:pt x="3570750" y="372089"/>
                  </a:lnTo>
                  <a:close/>
                  <a:moveTo>
                    <a:pt x="1523399" y="320451"/>
                  </a:moveTo>
                  <a:lnTo>
                    <a:pt x="1510733" y="291871"/>
                  </a:lnTo>
                  <a:cubicBezTo>
                    <a:pt x="1549056" y="274983"/>
                    <a:pt x="1588029" y="258419"/>
                    <a:pt x="1627001" y="243480"/>
                  </a:cubicBezTo>
                  <a:lnTo>
                    <a:pt x="1638368" y="272709"/>
                  </a:lnTo>
                  <a:cubicBezTo>
                    <a:pt x="1599720" y="287649"/>
                    <a:pt x="1561072" y="303887"/>
                    <a:pt x="1523399" y="320451"/>
                  </a:cubicBezTo>
                  <a:close/>
                  <a:moveTo>
                    <a:pt x="3343086" y="270761"/>
                  </a:moveTo>
                  <a:cubicBezTo>
                    <a:pt x="3304438" y="255821"/>
                    <a:pt x="3264816" y="241856"/>
                    <a:pt x="3225520" y="229190"/>
                  </a:cubicBezTo>
                  <a:lnTo>
                    <a:pt x="3235263" y="199311"/>
                  </a:lnTo>
                  <a:cubicBezTo>
                    <a:pt x="3275209" y="212302"/>
                    <a:pt x="3315156" y="226267"/>
                    <a:pt x="3354453" y="241207"/>
                  </a:cubicBezTo>
                  <a:lnTo>
                    <a:pt x="3343086" y="270761"/>
                  </a:lnTo>
                  <a:close/>
                  <a:moveTo>
                    <a:pt x="1755285" y="231139"/>
                  </a:moveTo>
                  <a:lnTo>
                    <a:pt x="1745542" y="201260"/>
                  </a:lnTo>
                  <a:cubicBezTo>
                    <a:pt x="1785489" y="188269"/>
                    <a:pt x="1826085" y="176253"/>
                    <a:pt x="1866356" y="165210"/>
                  </a:cubicBezTo>
                  <a:lnTo>
                    <a:pt x="1874475" y="195414"/>
                  </a:lnTo>
                  <a:cubicBezTo>
                    <a:pt x="1834853" y="206456"/>
                    <a:pt x="1794582" y="218473"/>
                    <a:pt x="1755285" y="231139"/>
                  </a:cubicBezTo>
                  <a:close/>
                  <a:moveTo>
                    <a:pt x="3106004" y="194115"/>
                  </a:moveTo>
                  <a:cubicBezTo>
                    <a:pt x="3066057" y="183398"/>
                    <a:pt x="3025461" y="173654"/>
                    <a:pt x="2984865" y="165210"/>
                  </a:cubicBezTo>
                  <a:lnTo>
                    <a:pt x="2991361" y="134357"/>
                  </a:lnTo>
                  <a:cubicBezTo>
                    <a:pt x="3032282" y="142801"/>
                    <a:pt x="3073527" y="152869"/>
                    <a:pt x="3114124" y="163587"/>
                  </a:cubicBezTo>
                  <a:lnTo>
                    <a:pt x="3106004" y="194115"/>
                  </a:lnTo>
                  <a:close/>
                  <a:moveTo>
                    <a:pt x="1995940" y="166510"/>
                  </a:moveTo>
                  <a:lnTo>
                    <a:pt x="1989444" y="135981"/>
                  </a:lnTo>
                  <a:cubicBezTo>
                    <a:pt x="2030366" y="127212"/>
                    <a:pt x="2071936" y="119418"/>
                    <a:pt x="2113507" y="112922"/>
                  </a:cubicBezTo>
                  <a:lnTo>
                    <a:pt x="2118378" y="143776"/>
                  </a:lnTo>
                  <a:cubicBezTo>
                    <a:pt x="2077457" y="150271"/>
                    <a:pt x="2036211" y="158065"/>
                    <a:pt x="1995940" y="166510"/>
                  </a:cubicBezTo>
                  <a:close/>
                  <a:moveTo>
                    <a:pt x="2862427" y="143126"/>
                  </a:moveTo>
                  <a:cubicBezTo>
                    <a:pt x="2821505" y="136631"/>
                    <a:pt x="2779935" y="131434"/>
                    <a:pt x="2739014" y="127212"/>
                  </a:cubicBezTo>
                  <a:lnTo>
                    <a:pt x="2742261" y="96034"/>
                  </a:lnTo>
                  <a:cubicBezTo>
                    <a:pt x="2783832" y="100256"/>
                    <a:pt x="2826053" y="105777"/>
                    <a:pt x="2867298" y="112273"/>
                  </a:cubicBezTo>
                  <a:lnTo>
                    <a:pt x="2862427" y="143126"/>
                  </a:lnTo>
                  <a:close/>
                  <a:moveTo>
                    <a:pt x="2241466" y="127537"/>
                  </a:moveTo>
                  <a:lnTo>
                    <a:pt x="2238218" y="96359"/>
                  </a:lnTo>
                  <a:cubicBezTo>
                    <a:pt x="2279789" y="92137"/>
                    <a:pt x="2322009" y="88565"/>
                    <a:pt x="2363904" y="86291"/>
                  </a:cubicBezTo>
                  <a:lnTo>
                    <a:pt x="2365529" y="117469"/>
                  </a:lnTo>
                  <a:cubicBezTo>
                    <a:pt x="2324282" y="120067"/>
                    <a:pt x="2282712" y="123315"/>
                    <a:pt x="2241466" y="127537"/>
                  </a:cubicBezTo>
                  <a:close/>
                  <a:moveTo>
                    <a:pt x="2614627" y="117469"/>
                  </a:moveTo>
                  <a:cubicBezTo>
                    <a:pt x="2574356" y="115521"/>
                    <a:pt x="2533434" y="114546"/>
                    <a:pt x="2493163" y="114546"/>
                  </a:cubicBezTo>
                  <a:lnTo>
                    <a:pt x="2490240" y="114546"/>
                  </a:lnTo>
                  <a:lnTo>
                    <a:pt x="2490240" y="83044"/>
                  </a:lnTo>
                  <a:lnTo>
                    <a:pt x="2493163" y="83044"/>
                  </a:lnTo>
                  <a:cubicBezTo>
                    <a:pt x="2534084" y="83044"/>
                    <a:pt x="2575655" y="84018"/>
                    <a:pt x="2616251" y="86291"/>
                  </a:cubicBezTo>
                  <a:lnTo>
                    <a:pt x="2614627" y="117469"/>
                  </a:lnTo>
                  <a:close/>
                </a:path>
              </a:pathLst>
            </a:custGeom>
            <a:solidFill>
              <a:srgbClr val="D1D3D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D3F423-7E65-4C86-9AE0-42419BEC2C9F}"/>
                </a:ext>
              </a:extLst>
            </p:cNvPr>
            <p:cNvSpPr/>
            <p:nvPr/>
          </p:nvSpPr>
          <p:spPr>
            <a:xfrm>
              <a:off x="6576243" y="2231687"/>
              <a:ext cx="5374427" cy="5374426"/>
            </a:xfrm>
            <a:custGeom>
              <a:avLst/>
              <a:gdLst>
                <a:gd name="connsiteX0" fmla="*/ 1601345 w 3312655"/>
                <a:gd name="connsiteY0" fmla="*/ 3244125 h 3312655"/>
                <a:gd name="connsiteX1" fmla="*/ 1474359 w 3312655"/>
                <a:gd name="connsiteY1" fmla="*/ 3234057 h 3312655"/>
                <a:gd name="connsiteX2" fmla="*/ 1477931 w 3312655"/>
                <a:gd name="connsiteY2" fmla="*/ 3202879 h 3312655"/>
                <a:gd name="connsiteX3" fmla="*/ 1602319 w 3312655"/>
                <a:gd name="connsiteY3" fmla="*/ 3212622 h 3312655"/>
                <a:gd name="connsiteX4" fmla="*/ 1601345 w 3312655"/>
                <a:gd name="connsiteY4" fmla="*/ 3244125 h 3312655"/>
                <a:gd name="connsiteX5" fmla="*/ 1728654 w 3312655"/>
                <a:gd name="connsiteY5" fmla="*/ 3244125 h 3312655"/>
                <a:gd name="connsiteX6" fmla="*/ 1727355 w 3312655"/>
                <a:gd name="connsiteY6" fmla="*/ 3212947 h 3312655"/>
                <a:gd name="connsiteX7" fmla="*/ 1851742 w 3312655"/>
                <a:gd name="connsiteY7" fmla="*/ 3202879 h 3312655"/>
                <a:gd name="connsiteX8" fmla="*/ 1855639 w 3312655"/>
                <a:gd name="connsiteY8" fmla="*/ 3234057 h 3312655"/>
                <a:gd name="connsiteX9" fmla="*/ 1728654 w 3312655"/>
                <a:gd name="connsiteY9" fmla="*/ 3244125 h 3312655"/>
                <a:gd name="connsiteX10" fmla="*/ 1348673 w 3312655"/>
                <a:gd name="connsiteY10" fmla="*/ 3213921 h 3312655"/>
                <a:gd name="connsiteX11" fmla="*/ 1224935 w 3312655"/>
                <a:gd name="connsiteY11" fmla="*/ 3183717 h 3312655"/>
                <a:gd name="connsiteX12" fmla="*/ 1233705 w 3312655"/>
                <a:gd name="connsiteY12" fmla="*/ 3153514 h 3312655"/>
                <a:gd name="connsiteX13" fmla="*/ 1354843 w 3312655"/>
                <a:gd name="connsiteY13" fmla="*/ 3183068 h 3312655"/>
                <a:gd name="connsiteX14" fmla="*/ 1348673 w 3312655"/>
                <a:gd name="connsiteY14" fmla="*/ 3213921 h 3312655"/>
                <a:gd name="connsiteX15" fmla="*/ 1981000 w 3312655"/>
                <a:gd name="connsiteY15" fmla="*/ 3213597 h 3312655"/>
                <a:gd name="connsiteX16" fmla="*/ 1974830 w 3312655"/>
                <a:gd name="connsiteY16" fmla="*/ 3182743 h 3312655"/>
                <a:gd name="connsiteX17" fmla="*/ 2095969 w 3312655"/>
                <a:gd name="connsiteY17" fmla="*/ 3152864 h 3312655"/>
                <a:gd name="connsiteX18" fmla="*/ 2104738 w 3312655"/>
                <a:gd name="connsiteY18" fmla="*/ 3183068 h 3312655"/>
                <a:gd name="connsiteX19" fmla="*/ 1981000 w 3312655"/>
                <a:gd name="connsiteY19" fmla="*/ 3213597 h 3312655"/>
                <a:gd name="connsiteX20" fmla="*/ 1104446 w 3312655"/>
                <a:gd name="connsiteY20" fmla="*/ 3143446 h 3312655"/>
                <a:gd name="connsiteX21" fmla="*/ 987204 w 3312655"/>
                <a:gd name="connsiteY21" fmla="*/ 3093431 h 3312655"/>
                <a:gd name="connsiteX22" fmla="*/ 1000520 w 3312655"/>
                <a:gd name="connsiteY22" fmla="*/ 3065176 h 3312655"/>
                <a:gd name="connsiteX23" fmla="*/ 1115488 w 3312655"/>
                <a:gd name="connsiteY23" fmla="*/ 3114217 h 3312655"/>
                <a:gd name="connsiteX24" fmla="*/ 1104446 w 3312655"/>
                <a:gd name="connsiteY24" fmla="*/ 3143446 h 3312655"/>
                <a:gd name="connsiteX25" fmla="*/ 2225553 w 3312655"/>
                <a:gd name="connsiteY25" fmla="*/ 3142796 h 3312655"/>
                <a:gd name="connsiteX26" fmla="*/ 2214510 w 3312655"/>
                <a:gd name="connsiteY26" fmla="*/ 3113567 h 3312655"/>
                <a:gd name="connsiteX27" fmla="*/ 2329154 w 3312655"/>
                <a:gd name="connsiteY27" fmla="*/ 3064527 h 3312655"/>
                <a:gd name="connsiteX28" fmla="*/ 2342469 w 3312655"/>
                <a:gd name="connsiteY28" fmla="*/ 3092782 h 3312655"/>
                <a:gd name="connsiteX29" fmla="*/ 2225553 w 3312655"/>
                <a:gd name="connsiteY29" fmla="*/ 3142796 h 3312655"/>
                <a:gd name="connsiteX30" fmla="*/ 874184 w 3312655"/>
                <a:gd name="connsiteY30" fmla="*/ 3034323 h 3312655"/>
                <a:gd name="connsiteX31" fmla="*/ 766685 w 3312655"/>
                <a:gd name="connsiteY31" fmla="*/ 2966121 h 3312655"/>
                <a:gd name="connsiteX32" fmla="*/ 784547 w 3312655"/>
                <a:gd name="connsiteY32" fmla="*/ 2940465 h 3312655"/>
                <a:gd name="connsiteX33" fmla="*/ 890097 w 3312655"/>
                <a:gd name="connsiteY33" fmla="*/ 3007043 h 3312655"/>
                <a:gd name="connsiteX34" fmla="*/ 874184 w 3312655"/>
                <a:gd name="connsiteY34" fmla="*/ 3034323 h 3312655"/>
                <a:gd name="connsiteX35" fmla="*/ 2455165 w 3312655"/>
                <a:gd name="connsiteY35" fmla="*/ 3033674 h 3312655"/>
                <a:gd name="connsiteX36" fmla="*/ 2439576 w 3312655"/>
                <a:gd name="connsiteY36" fmla="*/ 3006393 h 3312655"/>
                <a:gd name="connsiteX37" fmla="*/ 2544802 w 3312655"/>
                <a:gd name="connsiteY37" fmla="*/ 2939491 h 3312655"/>
                <a:gd name="connsiteX38" fmla="*/ 2562664 w 3312655"/>
                <a:gd name="connsiteY38" fmla="*/ 2965147 h 3312655"/>
                <a:gd name="connsiteX39" fmla="*/ 2455165 w 3312655"/>
                <a:gd name="connsiteY39" fmla="*/ 3033674 h 3312655"/>
                <a:gd name="connsiteX40" fmla="*/ 665032 w 3312655"/>
                <a:gd name="connsiteY40" fmla="*/ 2889800 h 3312655"/>
                <a:gd name="connsiteX41" fmla="*/ 569549 w 3312655"/>
                <a:gd name="connsiteY41" fmla="*/ 2805360 h 3312655"/>
                <a:gd name="connsiteX42" fmla="*/ 591309 w 3312655"/>
                <a:gd name="connsiteY42" fmla="*/ 2782626 h 3312655"/>
                <a:gd name="connsiteX43" fmla="*/ 684843 w 3312655"/>
                <a:gd name="connsiteY43" fmla="*/ 2865443 h 3312655"/>
                <a:gd name="connsiteX44" fmla="*/ 665032 w 3312655"/>
                <a:gd name="connsiteY44" fmla="*/ 2889800 h 3312655"/>
                <a:gd name="connsiteX45" fmla="*/ 2664317 w 3312655"/>
                <a:gd name="connsiteY45" fmla="*/ 2889151 h 3312655"/>
                <a:gd name="connsiteX46" fmla="*/ 2644506 w 3312655"/>
                <a:gd name="connsiteY46" fmla="*/ 2864793 h 3312655"/>
                <a:gd name="connsiteX47" fmla="*/ 2738040 w 3312655"/>
                <a:gd name="connsiteY47" fmla="*/ 2781977 h 3312655"/>
                <a:gd name="connsiteX48" fmla="*/ 2759799 w 3312655"/>
                <a:gd name="connsiteY48" fmla="*/ 2804711 h 3312655"/>
                <a:gd name="connsiteX49" fmla="*/ 2664317 w 3312655"/>
                <a:gd name="connsiteY49" fmla="*/ 2889151 h 3312655"/>
                <a:gd name="connsiteX50" fmla="*/ 481212 w 3312655"/>
                <a:gd name="connsiteY50" fmla="*/ 2713775 h 3312655"/>
                <a:gd name="connsiteX51" fmla="*/ 400669 w 3312655"/>
                <a:gd name="connsiteY51" fmla="*/ 2615370 h 3312655"/>
                <a:gd name="connsiteX52" fmla="*/ 425676 w 3312655"/>
                <a:gd name="connsiteY52" fmla="*/ 2596533 h 3312655"/>
                <a:gd name="connsiteX53" fmla="*/ 504595 w 3312655"/>
                <a:gd name="connsiteY53" fmla="*/ 2692990 h 3312655"/>
                <a:gd name="connsiteX54" fmla="*/ 481212 w 3312655"/>
                <a:gd name="connsiteY54" fmla="*/ 2713775 h 3312655"/>
                <a:gd name="connsiteX55" fmla="*/ 2847488 w 3312655"/>
                <a:gd name="connsiteY55" fmla="*/ 2712801 h 3312655"/>
                <a:gd name="connsiteX56" fmla="*/ 2824104 w 3312655"/>
                <a:gd name="connsiteY56" fmla="*/ 2692016 h 3312655"/>
                <a:gd name="connsiteX57" fmla="*/ 2903023 w 3312655"/>
                <a:gd name="connsiteY57" fmla="*/ 2595234 h 3312655"/>
                <a:gd name="connsiteX58" fmla="*/ 2928030 w 3312655"/>
                <a:gd name="connsiteY58" fmla="*/ 2614071 h 3312655"/>
                <a:gd name="connsiteX59" fmla="*/ 2847488 w 3312655"/>
                <a:gd name="connsiteY59" fmla="*/ 2712801 h 3312655"/>
                <a:gd name="connsiteX60" fmla="*/ 328245 w 3312655"/>
                <a:gd name="connsiteY60" fmla="*/ 2510469 h 3312655"/>
                <a:gd name="connsiteX61" fmla="*/ 264590 w 3312655"/>
                <a:gd name="connsiteY61" fmla="*/ 2400372 h 3312655"/>
                <a:gd name="connsiteX62" fmla="*/ 292195 w 3312655"/>
                <a:gd name="connsiteY62" fmla="*/ 2385757 h 3312655"/>
                <a:gd name="connsiteX63" fmla="*/ 354877 w 3312655"/>
                <a:gd name="connsiteY63" fmla="*/ 2493581 h 3312655"/>
                <a:gd name="connsiteX64" fmla="*/ 328245 w 3312655"/>
                <a:gd name="connsiteY64" fmla="*/ 2510469 h 3312655"/>
                <a:gd name="connsiteX65" fmla="*/ 3000779 w 3312655"/>
                <a:gd name="connsiteY65" fmla="*/ 2509495 h 3312655"/>
                <a:gd name="connsiteX66" fmla="*/ 2974148 w 3312655"/>
                <a:gd name="connsiteY66" fmla="*/ 2492607 h 3312655"/>
                <a:gd name="connsiteX67" fmla="*/ 3036503 w 3312655"/>
                <a:gd name="connsiteY67" fmla="*/ 2384458 h 3312655"/>
                <a:gd name="connsiteX68" fmla="*/ 3064434 w 3312655"/>
                <a:gd name="connsiteY68" fmla="*/ 2399073 h 3312655"/>
                <a:gd name="connsiteX69" fmla="*/ 3000779 w 3312655"/>
                <a:gd name="connsiteY69" fmla="*/ 2509495 h 3312655"/>
                <a:gd name="connsiteX70" fmla="*/ 209704 w 3312655"/>
                <a:gd name="connsiteY70" fmla="*/ 2285403 h 3312655"/>
                <a:gd name="connsiteX71" fmla="*/ 164561 w 3312655"/>
                <a:gd name="connsiteY71" fmla="*/ 2166537 h 3312655"/>
                <a:gd name="connsiteX72" fmla="*/ 194440 w 3312655"/>
                <a:gd name="connsiteY72" fmla="*/ 2156470 h 3312655"/>
                <a:gd name="connsiteX73" fmla="*/ 238608 w 3312655"/>
                <a:gd name="connsiteY73" fmla="*/ 2273062 h 3312655"/>
                <a:gd name="connsiteX74" fmla="*/ 209704 w 3312655"/>
                <a:gd name="connsiteY74" fmla="*/ 2285403 h 3312655"/>
                <a:gd name="connsiteX75" fmla="*/ 3118995 w 3312655"/>
                <a:gd name="connsiteY75" fmla="*/ 2284104 h 3312655"/>
                <a:gd name="connsiteX76" fmla="*/ 3090091 w 3312655"/>
                <a:gd name="connsiteY76" fmla="*/ 2271763 h 3312655"/>
                <a:gd name="connsiteX77" fmla="*/ 3134259 w 3312655"/>
                <a:gd name="connsiteY77" fmla="*/ 2155171 h 3312655"/>
                <a:gd name="connsiteX78" fmla="*/ 3164138 w 3312655"/>
                <a:gd name="connsiteY78" fmla="*/ 2165238 h 3312655"/>
                <a:gd name="connsiteX79" fmla="*/ 3118995 w 3312655"/>
                <a:gd name="connsiteY79" fmla="*/ 2284104 h 3312655"/>
                <a:gd name="connsiteX80" fmla="*/ 128836 w 3312655"/>
                <a:gd name="connsiteY80" fmla="*/ 2044424 h 3312655"/>
                <a:gd name="connsiteX81" fmla="*/ 103504 w 3312655"/>
                <a:gd name="connsiteY81" fmla="*/ 1919712 h 3312655"/>
                <a:gd name="connsiteX82" fmla="*/ 134357 w 3312655"/>
                <a:gd name="connsiteY82" fmla="*/ 1914841 h 3312655"/>
                <a:gd name="connsiteX83" fmla="*/ 159365 w 3312655"/>
                <a:gd name="connsiteY83" fmla="*/ 2036954 h 3312655"/>
                <a:gd name="connsiteX84" fmla="*/ 128836 w 3312655"/>
                <a:gd name="connsiteY84" fmla="*/ 2044424 h 3312655"/>
                <a:gd name="connsiteX85" fmla="*/ 3199538 w 3312655"/>
                <a:gd name="connsiteY85" fmla="*/ 2042800 h 3312655"/>
                <a:gd name="connsiteX86" fmla="*/ 3169010 w 3312655"/>
                <a:gd name="connsiteY86" fmla="*/ 2035330 h 3312655"/>
                <a:gd name="connsiteX87" fmla="*/ 3193693 w 3312655"/>
                <a:gd name="connsiteY87" fmla="*/ 1913217 h 3312655"/>
                <a:gd name="connsiteX88" fmla="*/ 3224545 w 3312655"/>
                <a:gd name="connsiteY88" fmla="*/ 1918088 h 3312655"/>
                <a:gd name="connsiteX89" fmla="*/ 3199538 w 3312655"/>
                <a:gd name="connsiteY89" fmla="*/ 2042800 h 3312655"/>
                <a:gd name="connsiteX90" fmla="*/ 88240 w 3312655"/>
                <a:gd name="connsiteY90" fmla="*/ 1793377 h 3312655"/>
                <a:gd name="connsiteX91" fmla="*/ 83044 w 3312655"/>
                <a:gd name="connsiteY91" fmla="*/ 1666067 h 3312655"/>
                <a:gd name="connsiteX92" fmla="*/ 114546 w 3312655"/>
                <a:gd name="connsiteY92" fmla="*/ 1666067 h 3312655"/>
                <a:gd name="connsiteX93" fmla="*/ 119743 w 3312655"/>
                <a:gd name="connsiteY93" fmla="*/ 1790778 h 3312655"/>
                <a:gd name="connsiteX94" fmla="*/ 88240 w 3312655"/>
                <a:gd name="connsiteY94" fmla="*/ 1793377 h 3312655"/>
                <a:gd name="connsiteX95" fmla="*/ 3240135 w 3312655"/>
                <a:gd name="connsiteY95" fmla="*/ 1791428 h 3312655"/>
                <a:gd name="connsiteX96" fmla="*/ 3208957 w 3312655"/>
                <a:gd name="connsiteY96" fmla="*/ 1788830 h 3312655"/>
                <a:gd name="connsiteX97" fmla="*/ 3213828 w 3312655"/>
                <a:gd name="connsiteY97" fmla="*/ 1664118 h 3312655"/>
                <a:gd name="connsiteX98" fmla="*/ 3213828 w 3312655"/>
                <a:gd name="connsiteY98" fmla="*/ 1660545 h 3312655"/>
                <a:gd name="connsiteX99" fmla="*/ 3245331 w 3312655"/>
                <a:gd name="connsiteY99" fmla="*/ 1660545 h 3312655"/>
                <a:gd name="connsiteX100" fmla="*/ 3245331 w 3312655"/>
                <a:gd name="connsiteY100" fmla="*/ 1664118 h 3312655"/>
                <a:gd name="connsiteX101" fmla="*/ 3240135 w 3312655"/>
                <a:gd name="connsiteY101" fmla="*/ 1791428 h 3312655"/>
                <a:gd name="connsiteX102" fmla="*/ 119093 w 3312655"/>
                <a:gd name="connsiteY102" fmla="*/ 1541355 h 3312655"/>
                <a:gd name="connsiteX103" fmla="*/ 87915 w 3312655"/>
                <a:gd name="connsiteY103" fmla="*/ 1538757 h 3312655"/>
                <a:gd name="connsiteX104" fmla="*/ 102855 w 3312655"/>
                <a:gd name="connsiteY104" fmla="*/ 1412421 h 3312655"/>
                <a:gd name="connsiteX105" fmla="*/ 133708 w 3312655"/>
                <a:gd name="connsiteY105" fmla="*/ 1417293 h 3312655"/>
                <a:gd name="connsiteX106" fmla="*/ 119093 w 3312655"/>
                <a:gd name="connsiteY106" fmla="*/ 1541355 h 3312655"/>
                <a:gd name="connsiteX107" fmla="*/ 3208632 w 3312655"/>
                <a:gd name="connsiteY107" fmla="*/ 1536158 h 3312655"/>
                <a:gd name="connsiteX108" fmla="*/ 3193368 w 3312655"/>
                <a:gd name="connsiteY108" fmla="*/ 1412421 h 3312655"/>
                <a:gd name="connsiteX109" fmla="*/ 3224221 w 3312655"/>
                <a:gd name="connsiteY109" fmla="*/ 1407225 h 3312655"/>
                <a:gd name="connsiteX110" fmla="*/ 3239809 w 3312655"/>
                <a:gd name="connsiteY110" fmla="*/ 1533560 h 3312655"/>
                <a:gd name="connsiteX111" fmla="*/ 3208632 w 3312655"/>
                <a:gd name="connsiteY111" fmla="*/ 1536158 h 3312655"/>
                <a:gd name="connsiteX112" fmla="*/ 158715 w 3312655"/>
                <a:gd name="connsiteY112" fmla="*/ 1295179 h 3312655"/>
                <a:gd name="connsiteX113" fmla="*/ 128187 w 3312655"/>
                <a:gd name="connsiteY113" fmla="*/ 1287709 h 3312655"/>
                <a:gd name="connsiteX114" fmla="*/ 163262 w 3312655"/>
                <a:gd name="connsiteY114" fmla="*/ 1165271 h 3312655"/>
                <a:gd name="connsiteX115" fmla="*/ 193141 w 3312655"/>
                <a:gd name="connsiteY115" fmla="*/ 1175014 h 3312655"/>
                <a:gd name="connsiteX116" fmla="*/ 158715 w 3312655"/>
                <a:gd name="connsiteY116" fmla="*/ 1295179 h 3312655"/>
                <a:gd name="connsiteX117" fmla="*/ 3168361 w 3312655"/>
                <a:gd name="connsiteY117" fmla="*/ 1290307 h 3312655"/>
                <a:gd name="connsiteX118" fmla="*/ 3133285 w 3312655"/>
                <a:gd name="connsiteY118" fmla="*/ 1170467 h 3312655"/>
                <a:gd name="connsiteX119" fmla="*/ 3163164 w 3312655"/>
                <a:gd name="connsiteY119" fmla="*/ 1160399 h 3312655"/>
                <a:gd name="connsiteX120" fmla="*/ 3198888 w 3312655"/>
                <a:gd name="connsiteY120" fmla="*/ 1282513 h 3312655"/>
                <a:gd name="connsiteX121" fmla="*/ 3168361 w 3312655"/>
                <a:gd name="connsiteY121" fmla="*/ 1290307 h 3312655"/>
                <a:gd name="connsiteX122" fmla="*/ 237310 w 3312655"/>
                <a:gd name="connsiteY122" fmla="*/ 1058422 h 3312655"/>
                <a:gd name="connsiteX123" fmla="*/ 208405 w 3312655"/>
                <a:gd name="connsiteY123" fmla="*/ 1046080 h 3312655"/>
                <a:gd name="connsiteX124" fmla="*/ 262966 w 3312655"/>
                <a:gd name="connsiteY124" fmla="*/ 931112 h 3312655"/>
                <a:gd name="connsiteX125" fmla="*/ 290897 w 3312655"/>
                <a:gd name="connsiteY125" fmla="*/ 945726 h 3312655"/>
                <a:gd name="connsiteX126" fmla="*/ 237310 w 3312655"/>
                <a:gd name="connsiteY126" fmla="*/ 1058422 h 3312655"/>
                <a:gd name="connsiteX127" fmla="*/ 3088792 w 3312655"/>
                <a:gd name="connsiteY127" fmla="*/ 1053875 h 3312655"/>
                <a:gd name="connsiteX128" fmla="*/ 3034880 w 3312655"/>
                <a:gd name="connsiteY128" fmla="*/ 941504 h 3312655"/>
                <a:gd name="connsiteX129" fmla="*/ 3062485 w 3312655"/>
                <a:gd name="connsiteY129" fmla="*/ 926890 h 3312655"/>
                <a:gd name="connsiteX130" fmla="*/ 3117372 w 3312655"/>
                <a:gd name="connsiteY130" fmla="*/ 1041858 h 3312655"/>
                <a:gd name="connsiteX131" fmla="*/ 3088792 w 3312655"/>
                <a:gd name="connsiteY131" fmla="*/ 1053875 h 3312655"/>
                <a:gd name="connsiteX132" fmla="*/ 352928 w 3312655"/>
                <a:gd name="connsiteY132" fmla="*/ 837578 h 3312655"/>
                <a:gd name="connsiteX133" fmla="*/ 326297 w 3312655"/>
                <a:gd name="connsiteY133" fmla="*/ 820690 h 3312655"/>
                <a:gd name="connsiteX134" fmla="*/ 398721 w 3312655"/>
                <a:gd name="connsiteY134" fmla="*/ 715789 h 3312655"/>
                <a:gd name="connsiteX135" fmla="*/ 423728 w 3312655"/>
                <a:gd name="connsiteY135" fmla="*/ 734626 h 3312655"/>
                <a:gd name="connsiteX136" fmla="*/ 352928 w 3312655"/>
                <a:gd name="connsiteY136" fmla="*/ 837578 h 3312655"/>
                <a:gd name="connsiteX137" fmla="*/ 2972524 w 3312655"/>
                <a:gd name="connsiteY137" fmla="*/ 833681 h 3312655"/>
                <a:gd name="connsiteX138" fmla="*/ 2901400 w 3312655"/>
                <a:gd name="connsiteY138" fmla="*/ 731053 h 3312655"/>
                <a:gd name="connsiteX139" fmla="*/ 2926406 w 3312655"/>
                <a:gd name="connsiteY139" fmla="*/ 712217 h 3312655"/>
                <a:gd name="connsiteX140" fmla="*/ 2998831 w 3312655"/>
                <a:gd name="connsiteY140" fmla="*/ 816793 h 3312655"/>
                <a:gd name="connsiteX141" fmla="*/ 2972524 w 3312655"/>
                <a:gd name="connsiteY141" fmla="*/ 833681 h 3312655"/>
                <a:gd name="connsiteX142" fmla="*/ 502972 w 3312655"/>
                <a:gd name="connsiteY142" fmla="*/ 638169 h 3312655"/>
                <a:gd name="connsiteX143" fmla="*/ 479588 w 3312655"/>
                <a:gd name="connsiteY143" fmla="*/ 617384 h 3312655"/>
                <a:gd name="connsiteX144" fmla="*/ 567601 w 3312655"/>
                <a:gd name="connsiteY144" fmla="*/ 525474 h 3312655"/>
                <a:gd name="connsiteX145" fmla="*/ 589361 w 3312655"/>
                <a:gd name="connsiteY145" fmla="*/ 548208 h 3312655"/>
                <a:gd name="connsiteX146" fmla="*/ 502972 w 3312655"/>
                <a:gd name="connsiteY146" fmla="*/ 638169 h 3312655"/>
                <a:gd name="connsiteX147" fmla="*/ 2822156 w 3312655"/>
                <a:gd name="connsiteY147" fmla="*/ 634597 h 3312655"/>
                <a:gd name="connsiteX148" fmla="*/ 2735441 w 3312655"/>
                <a:gd name="connsiteY148" fmla="*/ 544635 h 3312655"/>
                <a:gd name="connsiteX149" fmla="*/ 2757202 w 3312655"/>
                <a:gd name="connsiteY149" fmla="*/ 521901 h 3312655"/>
                <a:gd name="connsiteX150" fmla="*/ 2845539 w 3312655"/>
                <a:gd name="connsiteY150" fmla="*/ 613487 h 3312655"/>
                <a:gd name="connsiteX151" fmla="*/ 2822156 w 3312655"/>
                <a:gd name="connsiteY151" fmla="*/ 634597 h 3312655"/>
                <a:gd name="connsiteX152" fmla="*/ 682570 w 3312655"/>
                <a:gd name="connsiteY152" fmla="*/ 465067 h 3312655"/>
                <a:gd name="connsiteX153" fmla="*/ 662758 w 3312655"/>
                <a:gd name="connsiteY153" fmla="*/ 440709 h 3312655"/>
                <a:gd name="connsiteX154" fmla="*/ 764411 w 3312655"/>
                <a:gd name="connsiteY154" fmla="*/ 364063 h 3312655"/>
                <a:gd name="connsiteX155" fmla="*/ 782274 w 3312655"/>
                <a:gd name="connsiteY155" fmla="*/ 389720 h 3312655"/>
                <a:gd name="connsiteX156" fmla="*/ 682570 w 3312655"/>
                <a:gd name="connsiteY156" fmla="*/ 465067 h 3312655"/>
                <a:gd name="connsiteX157" fmla="*/ 2641908 w 3312655"/>
                <a:gd name="connsiteY157" fmla="*/ 462144 h 3312655"/>
                <a:gd name="connsiteX158" fmla="*/ 2542204 w 3312655"/>
                <a:gd name="connsiteY158" fmla="*/ 387122 h 3312655"/>
                <a:gd name="connsiteX159" fmla="*/ 2560066 w 3312655"/>
                <a:gd name="connsiteY159" fmla="*/ 361140 h 3312655"/>
                <a:gd name="connsiteX160" fmla="*/ 2662043 w 3312655"/>
                <a:gd name="connsiteY160" fmla="*/ 437461 h 3312655"/>
                <a:gd name="connsiteX161" fmla="*/ 2641908 w 3312655"/>
                <a:gd name="connsiteY161" fmla="*/ 462144 h 3312655"/>
                <a:gd name="connsiteX162" fmla="*/ 887174 w 3312655"/>
                <a:gd name="connsiteY162" fmla="*/ 323142 h 3312655"/>
                <a:gd name="connsiteX163" fmla="*/ 871586 w 3312655"/>
                <a:gd name="connsiteY163" fmla="*/ 295861 h 3312655"/>
                <a:gd name="connsiteX164" fmla="*/ 983956 w 3312655"/>
                <a:gd name="connsiteY164" fmla="*/ 236428 h 3312655"/>
                <a:gd name="connsiteX165" fmla="*/ 997596 w 3312655"/>
                <a:gd name="connsiteY165" fmla="*/ 264683 h 3312655"/>
                <a:gd name="connsiteX166" fmla="*/ 887174 w 3312655"/>
                <a:gd name="connsiteY166" fmla="*/ 323142 h 3312655"/>
                <a:gd name="connsiteX167" fmla="*/ 2436654 w 3312655"/>
                <a:gd name="connsiteY167" fmla="*/ 320544 h 3312655"/>
                <a:gd name="connsiteX168" fmla="*/ 2325907 w 3312655"/>
                <a:gd name="connsiteY168" fmla="*/ 262735 h 3312655"/>
                <a:gd name="connsiteX169" fmla="*/ 2339222 w 3312655"/>
                <a:gd name="connsiteY169" fmla="*/ 234480 h 3312655"/>
                <a:gd name="connsiteX170" fmla="*/ 2451917 w 3312655"/>
                <a:gd name="connsiteY170" fmla="*/ 293588 h 3312655"/>
                <a:gd name="connsiteX171" fmla="*/ 2436654 w 3312655"/>
                <a:gd name="connsiteY171" fmla="*/ 320544 h 3312655"/>
                <a:gd name="connsiteX172" fmla="*/ 1112240 w 3312655"/>
                <a:gd name="connsiteY172" fmla="*/ 215643 h 3312655"/>
                <a:gd name="connsiteX173" fmla="*/ 1101198 w 3312655"/>
                <a:gd name="connsiteY173" fmla="*/ 186414 h 3312655"/>
                <a:gd name="connsiteX174" fmla="*/ 1222012 w 3312655"/>
                <a:gd name="connsiteY174" fmla="*/ 145817 h 3312655"/>
                <a:gd name="connsiteX175" fmla="*/ 1230782 w 3312655"/>
                <a:gd name="connsiteY175" fmla="*/ 176021 h 3312655"/>
                <a:gd name="connsiteX176" fmla="*/ 1112240 w 3312655"/>
                <a:gd name="connsiteY176" fmla="*/ 215643 h 3312655"/>
                <a:gd name="connsiteX177" fmla="*/ 2211263 w 3312655"/>
                <a:gd name="connsiteY177" fmla="*/ 214019 h 3312655"/>
                <a:gd name="connsiteX178" fmla="*/ 2092721 w 3312655"/>
                <a:gd name="connsiteY178" fmla="*/ 174722 h 3312655"/>
                <a:gd name="connsiteX179" fmla="*/ 2101490 w 3312655"/>
                <a:gd name="connsiteY179" fmla="*/ 144518 h 3312655"/>
                <a:gd name="connsiteX180" fmla="*/ 2222305 w 3312655"/>
                <a:gd name="connsiteY180" fmla="*/ 184465 h 3312655"/>
                <a:gd name="connsiteX181" fmla="*/ 2211263 w 3312655"/>
                <a:gd name="connsiteY181" fmla="*/ 214019 h 3312655"/>
                <a:gd name="connsiteX182" fmla="*/ 1351596 w 3312655"/>
                <a:gd name="connsiteY182" fmla="*/ 146142 h 3312655"/>
                <a:gd name="connsiteX183" fmla="*/ 1345426 w 3312655"/>
                <a:gd name="connsiteY183" fmla="*/ 115289 h 3312655"/>
                <a:gd name="connsiteX184" fmla="*/ 1471111 w 3312655"/>
                <a:gd name="connsiteY184" fmla="*/ 94829 h 3312655"/>
                <a:gd name="connsiteX185" fmla="*/ 1475009 w 3312655"/>
                <a:gd name="connsiteY185" fmla="*/ 126006 h 3312655"/>
                <a:gd name="connsiteX186" fmla="*/ 1351596 w 3312655"/>
                <a:gd name="connsiteY186" fmla="*/ 146142 h 3312655"/>
                <a:gd name="connsiteX187" fmla="*/ 1971582 w 3312655"/>
                <a:gd name="connsiteY187" fmla="*/ 145168 h 3312655"/>
                <a:gd name="connsiteX188" fmla="*/ 1848494 w 3312655"/>
                <a:gd name="connsiteY188" fmla="*/ 125682 h 3312655"/>
                <a:gd name="connsiteX189" fmla="*/ 1852067 w 3312655"/>
                <a:gd name="connsiteY189" fmla="*/ 94504 h 3312655"/>
                <a:gd name="connsiteX190" fmla="*/ 1977753 w 3312655"/>
                <a:gd name="connsiteY190" fmla="*/ 114640 h 3312655"/>
                <a:gd name="connsiteX191" fmla="*/ 1971582 w 3312655"/>
                <a:gd name="connsiteY191" fmla="*/ 145168 h 3312655"/>
                <a:gd name="connsiteX192" fmla="*/ 1599071 w 3312655"/>
                <a:gd name="connsiteY192" fmla="*/ 115939 h 3312655"/>
                <a:gd name="connsiteX193" fmla="*/ 1597772 w 3312655"/>
                <a:gd name="connsiteY193" fmla="*/ 84436 h 3312655"/>
                <a:gd name="connsiteX194" fmla="*/ 1725082 w 3312655"/>
                <a:gd name="connsiteY194" fmla="*/ 84111 h 3312655"/>
                <a:gd name="connsiteX195" fmla="*/ 1723783 w 3312655"/>
                <a:gd name="connsiteY195" fmla="*/ 115614 h 3312655"/>
                <a:gd name="connsiteX196" fmla="*/ 1599071 w 3312655"/>
                <a:gd name="connsiteY196" fmla="*/ 115939 h 33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3312655" h="3312655">
                  <a:moveTo>
                    <a:pt x="1601345" y="3244125"/>
                  </a:moveTo>
                  <a:cubicBezTo>
                    <a:pt x="1559124" y="3242501"/>
                    <a:pt x="1516254" y="3239253"/>
                    <a:pt x="1474359" y="3234057"/>
                  </a:cubicBezTo>
                  <a:lnTo>
                    <a:pt x="1477931" y="3202879"/>
                  </a:lnTo>
                  <a:cubicBezTo>
                    <a:pt x="1518853" y="3207751"/>
                    <a:pt x="1560748" y="3210998"/>
                    <a:pt x="1602319" y="3212622"/>
                  </a:cubicBezTo>
                  <a:lnTo>
                    <a:pt x="1601345" y="3244125"/>
                  </a:lnTo>
                  <a:close/>
                  <a:moveTo>
                    <a:pt x="1728654" y="3244125"/>
                  </a:moveTo>
                  <a:lnTo>
                    <a:pt x="1727355" y="3212947"/>
                  </a:lnTo>
                  <a:cubicBezTo>
                    <a:pt x="1768925" y="3211323"/>
                    <a:pt x="1810821" y="3208075"/>
                    <a:pt x="1851742" y="3202879"/>
                  </a:cubicBezTo>
                  <a:lnTo>
                    <a:pt x="1855639" y="3234057"/>
                  </a:lnTo>
                  <a:cubicBezTo>
                    <a:pt x="1813419" y="3238929"/>
                    <a:pt x="1770875" y="3242501"/>
                    <a:pt x="1728654" y="3244125"/>
                  </a:cubicBezTo>
                  <a:close/>
                  <a:moveTo>
                    <a:pt x="1348673" y="3213921"/>
                  </a:moveTo>
                  <a:cubicBezTo>
                    <a:pt x="1307102" y="3205477"/>
                    <a:pt x="1265531" y="3195409"/>
                    <a:pt x="1224935" y="3183717"/>
                  </a:cubicBezTo>
                  <a:lnTo>
                    <a:pt x="1233705" y="3153514"/>
                  </a:lnTo>
                  <a:cubicBezTo>
                    <a:pt x="1273651" y="3164881"/>
                    <a:pt x="1314247" y="3174949"/>
                    <a:pt x="1354843" y="3183068"/>
                  </a:cubicBezTo>
                  <a:lnTo>
                    <a:pt x="1348673" y="3213921"/>
                  </a:lnTo>
                  <a:close/>
                  <a:moveTo>
                    <a:pt x="1981000" y="3213597"/>
                  </a:moveTo>
                  <a:lnTo>
                    <a:pt x="1974830" y="3182743"/>
                  </a:lnTo>
                  <a:cubicBezTo>
                    <a:pt x="2015427" y="3174624"/>
                    <a:pt x="2056347" y="3164556"/>
                    <a:pt x="2095969" y="3152864"/>
                  </a:cubicBezTo>
                  <a:lnTo>
                    <a:pt x="2104738" y="3183068"/>
                  </a:lnTo>
                  <a:cubicBezTo>
                    <a:pt x="2064142" y="3195084"/>
                    <a:pt x="2022572" y="3205152"/>
                    <a:pt x="1981000" y="3213597"/>
                  </a:cubicBezTo>
                  <a:close/>
                  <a:moveTo>
                    <a:pt x="1104446" y="3143446"/>
                  </a:moveTo>
                  <a:cubicBezTo>
                    <a:pt x="1064824" y="3128507"/>
                    <a:pt x="1025527" y="3111619"/>
                    <a:pt x="987204" y="3093431"/>
                  </a:cubicBezTo>
                  <a:lnTo>
                    <a:pt x="1000520" y="3065176"/>
                  </a:lnTo>
                  <a:cubicBezTo>
                    <a:pt x="1037868" y="3083039"/>
                    <a:pt x="1076516" y="3099277"/>
                    <a:pt x="1115488" y="3114217"/>
                  </a:cubicBezTo>
                  <a:lnTo>
                    <a:pt x="1104446" y="3143446"/>
                  </a:lnTo>
                  <a:close/>
                  <a:moveTo>
                    <a:pt x="2225553" y="3142796"/>
                  </a:moveTo>
                  <a:lnTo>
                    <a:pt x="2214510" y="3113567"/>
                  </a:lnTo>
                  <a:cubicBezTo>
                    <a:pt x="2253158" y="3098953"/>
                    <a:pt x="2291805" y="3082389"/>
                    <a:pt x="2329154" y="3064527"/>
                  </a:cubicBezTo>
                  <a:lnTo>
                    <a:pt x="2342469" y="3092782"/>
                  </a:lnTo>
                  <a:cubicBezTo>
                    <a:pt x="2304147" y="3110969"/>
                    <a:pt x="2264850" y="3127857"/>
                    <a:pt x="2225553" y="3142796"/>
                  </a:cubicBezTo>
                  <a:close/>
                  <a:moveTo>
                    <a:pt x="874184" y="3034323"/>
                  </a:moveTo>
                  <a:cubicBezTo>
                    <a:pt x="837485" y="3013213"/>
                    <a:pt x="801436" y="2990155"/>
                    <a:pt x="766685" y="2966121"/>
                  </a:cubicBezTo>
                  <a:lnTo>
                    <a:pt x="784547" y="2940465"/>
                  </a:lnTo>
                  <a:cubicBezTo>
                    <a:pt x="818648" y="2964173"/>
                    <a:pt x="854048" y="2986582"/>
                    <a:pt x="890097" y="3007043"/>
                  </a:cubicBezTo>
                  <a:lnTo>
                    <a:pt x="874184" y="3034323"/>
                  </a:lnTo>
                  <a:close/>
                  <a:moveTo>
                    <a:pt x="2455165" y="3033674"/>
                  </a:moveTo>
                  <a:lnTo>
                    <a:pt x="2439576" y="3006393"/>
                  </a:lnTo>
                  <a:cubicBezTo>
                    <a:pt x="2475300" y="2985608"/>
                    <a:pt x="2510701" y="2963199"/>
                    <a:pt x="2544802" y="2939491"/>
                  </a:cubicBezTo>
                  <a:lnTo>
                    <a:pt x="2562664" y="2965147"/>
                  </a:lnTo>
                  <a:cubicBezTo>
                    <a:pt x="2527914" y="2989505"/>
                    <a:pt x="2491539" y="3012564"/>
                    <a:pt x="2455165" y="3033674"/>
                  </a:cubicBezTo>
                  <a:close/>
                  <a:moveTo>
                    <a:pt x="665032" y="2889800"/>
                  </a:moveTo>
                  <a:cubicBezTo>
                    <a:pt x="632230" y="2863169"/>
                    <a:pt x="600078" y="2834590"/>
                    <a:pt x="569549" y="2805360"/>
                  </a:cubicBezTo>
                  <a:lnTo>
                    <a:pt x="591309" y="2782626"/>
                  </a:lnTo>
                  <a:cubicBezTo>
                    <a:pt x="621187" y="2811206"/>
                    <a:pt x="652690" y="2839136"/>
                    <a:pt x="684843" y="2865443"/>
                  </a:cubicBezTo>
                  <a:lnTo>
                    <a:pt x="665032" y="2889800"/>
                  </a:lnTo>
                  <a:close/>
                  <a:moveTo>
                    <a:pt x="2664317" y="2889151"/>
                  </a:moveTo>
                  <a:lnTo>
                    <a:pt x="2644506" y="2864793"/>
                  </a:lnTo>
                  <a:cubicBezTo>
                    <a:pt x="2676658" y="2838487"/>
                    <a:pt x="2708161" y="2810557"/>
                    <a:pt x="2738040" y="2781977"/>
                  </a:cubicBezTo>
                  <a:lnTo>
                    <a:pt x="2759799" y="2804711"/>
                  </a:lnTo>
                  <a:cubicBezTo>
                    <a:pt x="2728947" y="2833940"/>
                    <a:pt x="2696794" y="2862195"/>
                    <a:pt x="2664317" y="2889151"/>
                  </a:cubicBezTo>
                  <a:close/>
                  <a:moveTo>
                    <a:pt x="481212" y="2713775"/>
                  </a:moveTo>
                  <a:cubicBezTo>
                    <a:pt x="453282" y="2682272"/>
                    <a:pt x="426001" y="2649146"/>
                    <a:pt x="400669" y="2615370"/>
                  </a:cubicBezTo>
                  <a:lnTo>
                    <a:pt x="425676" y="2596533"/>
                  </a:lnTo>
                  <a:cubicBezTo>
                    <a:pt x="450683" y="2629660"/>
                    <a:pt x="477315" y="2662137"/>
                    <a:pt x="504595" y="2692990"/>
                  </a:cubicBezTo>
                  <a:lnTo>
                    <a:pt x="481212" y="2713775"/>
                  </a:lnTo>
                  <a:close/>
                  <a:moveTo>
                    <a:pt x="2847488" y="2712801"/>
                  </a:moveTo>
                  <a:lnTo>
                    <a:pt x="2824104" y="2692016"/>
                  </a:lnTo>
                  <a:cubicBezTo>
                    <a:pt x="2851710" y="2660838"/>
                    <a:pt x="2878340" y="2628361"/>
                    <a:pt x="2903023" y="2595234"/>
                  </a:cubicBezTo>
                  <a:lnTo>
                    <a:pt x="2928030" y="2614071"/>
                  </a:lnTo>
                  <a:cubicBezTo>
                    <a:pt x="2902698" y="2647847"/>
                    <a:pt x="2875742" y="2680973"/>
                    <a:pt x="2847488" y="2712801"/>
                  </a:cubicBezTo>
                  <a:close/>
                  <a:moveTo>
                    <a:pt x="328245" y="2510469"/>
                  </a:moveTo>
                  <a:cubicBezTo>
                    <a:pt x="305511" y="2474744"/>
                    <a:pt x="284076" y="2437721"/>
                    <a:pt x="264590" y="2400372"/>
                  </a:cubicBezTo>
                  <a:lnTo>
                    <a:pt x="292195" y="2385757"/>
                  </a:lnTo>
                  <a:cubicBezTo>
                    <a:pt x="311357" y="2422456"/>
                    <a:pt x="332467" y="2458831"/>
                    <a:pt x="354877" y="2493581"/>
                  </a:cubicBezTo>
                  <a:lnTo>
                    <a:pt x="328245" y="2510469"/>
                  </a:lnTo>
                  <a:close/>
                  <a:moveTo>
                    <a:pt x="3000779" y="2509495"/>
                  </a:moveTo>
                  <a:lnTo>
                    <a:pt x="2974148" y="2492607"/>
                  </a:lnTo>
                  <a:cubicBezTo>
                    <a:pt x="2996232" y="2457532"/>
                    <a:pt x="3017342" y="2421157"/>
                    <a:pt x="3036503" y="2384458"/>
                  </a:cubicBezTo>
                  <a:lnTo>
                    <a:pt x="3064434" y="2399073"/>
                  </a:lnTo>
                  <a:cubicBezTo>
                    <a:pt x="3044622" y="2436421"/>
                    <a:pt x="3023188" y="2473770"/>
                    <a:pt x="3000779" y="2509495"/>
                  </a:cubicBezTo>
                  <a:close/>
                  <a:moveTo>
                    <a:pt x="209704" y="2285403"/>
                  </a:moveTo>
                  <a:cubicBezTo>
                    <a:pt x="193141" y="2246431"/>
                    <a:pt x="177876" y="2206484"/>
                    <a:pt x="164561" y="2166537"/>
                  </a:cubicBezTo>
                  <a:lnTo>
                    <a:pt x="194440" y="2156470"/>
                  </a:lnTo>
                  <a:cubicBezTo>
                    <a:pt x="207431" y="2195767"/>
                    <a:pt x="222370" y="2235064"/>
                    <a:pt x="238608" y="2273062"/>
                  </a:cubicBezTo>
                  <a:lnTo>
                    <a:pt x="209704" y="2285403"/>
                  </a:lnTo>
                  <a:close/>
                  <a:moveTo>
                    <a:pt x="3118995" y="2284104"/>
                  </a:moveTo>
                  <a:lnTo>
                    <a:pt x="3090091" y="2271763"/>
                  </a:lnTo>
                  <a:cubicBezTo>
                    <a:pt x="3106329" y="2233440"/>
                    <a:pt x="3121269" y="2194468"/>
                    <a:pt x="3134259" y="2155171"/>
                  </a:cubicBezTo>
                  <a:lnTo>
                    <a:pt x="3164138" y="2165238"/>
                  </a:lnTo>
                  <a:cubicBezTo>
                    <a:pt x="3150823" y="2205185"/>
                    <a:pt x="3135559" y="2245132"/>
                    <a:pt x="3118995" y="2284104"/>
                  </a:cubicBezTo>
                  <a:close/>
                  <a:moveTo>
                    <a:pt x="128836" y="2044424"/>
                  </a:moveTo>
                  <a:cubicBezTo>
                    <a:pt x="118768" y="2003503"/>
                    <a:pt x="110000" y="1961608"/>
                    <a:pt x="103504" y="1919712"/>
                  </a:cubicBezTo>
                  <a:lnTo>
                    <a:pt x="134357" y="1914841"/>
                  </a:lnTo>
                  <a:cubicBezTo>
                    <a:pt x="140853" y="1955762"/>
                    <a:pt x="149297" y="1997007"/>
                    <a:pt x="159365" y="2036954"/>
                  </a:cubicBezTo>
                  <a:lnTo>
                    <a:pt x="128836" y="2044424"/>
                  </a:lnTo>
                  <a:close/>
                  <a:moveTo>
                    <a:pt x="3199538" y="2042800"/>
                  </a:moveTo>
                  <a:lnTo>
                    <a:pt x="3169010" y="2035330"/>
                  </a:lnTo>
                  <a:cubicBezTo>
                    <a:pt x="3178753" y="1995059"/>
                    <a:pt x="3187197" y="1954138"/>
                    <a:pt x="3193693" y="1913217"/>
                  </a:cubicBezTo>
                  <a:lnTo>
                    <a:pt x="3224545" y="1918088"/>
                  </a:lnTo>
                  <a:cubicBezTo>
                    <a:pt x="3218375" y="1959659"/>
                    <a:pt x="3209606" y="2001554"/>
                    <a:pt x="3199538" y="2042800"/>
                  </a:cubicBezTo>
                  <a:close/>
                  <a:moveTo>
                    <a:pt x="88240" y="1793377"/>
                  </a:moveTo>
                  <a:cubicBezTo>
                    <a:pt x="84668" y="1751481"/>
                    <a:pt x="83044" y="1708612"/>
                    <a:pt x="83044" y="1666067"/>
                  </a:cubicBezTo>
                  <a:lnTo>
                    <a:pt x="114546" y="1666067"/>
                  </a:lnTo>
                  <a:cubicBezTo>
                    <a:pt x="114546" y="1707637"/>
                    <a:pt x="116170" y="1749532"/>
                    <a:pt x="119743" y="1790778"/>
                  </a:cubicBezTo>
                  <a:lnTo>
                    <a:pt x="88240" y="1793377"/>
                  </a:lnTo>
                  <a:close/>
                  <a:moveTo>
                    <a:pt x="3240135" y="1791428"/>
                  </a:moveTo>
                  <a:lnTo>
                    <a:pt x="3208957" y="1788830"/>
                  </a:lnTo>
                  <a:cubicBezTo>
                    <a:pt x="3212204" y="1747584"/>
                    <a:pt x="3213828" y="1705689"/>
                    <a:pt x="3213828" y="1664118"/>
                  </a:cubicBezTo>
                  <a:lnTo>
                    <a:pt x="3213828" y="1660545"/>
                  </a:lnTo>
                  <a:lnTo>
                    <a:pt x="3245331" y="1660545"/>
                  </a:lnTo>
                  <a:lnTo>
                    <a:pt x="3245331" y="1664118"/>
                  </a:lnTo>
                  <a:cubicBezTo>
                    <a:pt x="3245331" y="1706663"/>
                    <a:pt x="3243382" y="1749532"/>
                    <a:pt x="3240135" y="1791428"/>
                  </a:cubicBezTo>
                  <a:close/>
                  <a:moveTo>
                    <a:pt x="119093" y="1541355"/>
                  </a:moveTo>
                  <a:lnTo>
                    <a:pt x="87915" y="1538757"/>
                  </a:lnTo>
                  <a:cubicBezTo>
                    <a:pt x="91163" y="1496537"/>
                    <a:pt x="96359" y="1453992"/>
                    <a:pt x="102855" y="1412421"/>
                  </a:cubicBezTo>
                  <a:lnTo>
                    <a:pt x="133708" y="1417293"/>
                  </a:lnTo>
                  <a:cubicBezTo>
                    <a:pt x="127537" y="1458538"/>
                    <a:pt x="122341" y="1500109"/>
                    <a:pt x="119093" y="1541355"/>
                  </a:cubicBezTo>
                  <a:close/>
                  <a:moveTo>
                    <a:pt x="3208632" y="1536158"/>
                  </a:moveTo>
                  <a:cubicBezTo>
                    <a:pt x="3205384" y="1494913"/>
                    <a:pt x="3200187" y="1453017"/>
                    <a:pt x="3193368" y="1412421"/>
                  </a:cubicBezTo>
                  <a:lnTo>
                    <a:pt x="3224221" y="1407225"/>
                  </a:lnTo>
                  <a:cubicBezTo>
                    <a:pt x="3231041" y="1448795"/>
                    <a:pt x="3236237" y="1491340"/>
                    <a:pt x="3239809" y="1533560"/>
                  </a:cubicBezTo>
                  <a:lnTo>
                    <a:pt x="3208632" y="1536158"/>
                  </a:lnTo>
                  <a:close/>
                  <a:moveTo>
                    <a:pt x="158715" y="1295179"/>
                  </a:moveTo>
                  <a:lnTo>
                    <a:pt x="128187" y="1287709"/>
                  </a:lnTo>
                  <a:cubicBezTo>
                    <a:pt x="138254" y="1246788"/>
                    <a:pt x="149946" y="1205542"/>
                    <a:pt x="163262" y="1165271"/>
                  </a:cubicBezTo>
                  <a:lnTo>
                    <a:pt x="193141" y="1175014"/>
                  </a:lnTo>
                  <a:cubicBezTo>
                    <a:pt x="180150" y="1214636"/>
                    <a:pt x="168458" y="1254908"/>
                    <a:pt x="158715" y="1295179"/>
                  </a:cubicBezTo>
                  <a:close/>
                  <a:moveTo>
                    <a:pt x="3168361" y="1290307"/>
                  </a:moveTo>
                  <a:cubicBezTo>
                    <a:pt x="3158292" y="1250036"/>
                    <a:pt x="3146601" y="1209765"/>
                    <a:pt x="3133285" y="1170467"/>
                  </a:cubicBezTo>
                  <a:lnTo>
                    <a:pt x="3163164" y="1160399"/>
                  </a:lnTo>
                  <a:cubicBezTo>
                    <a:pt x="3176480" y="1200346"/>
                    <a:pt x="3188496" y="1241592"/>
                    <a:pt x="3198888" y="1282513"/>
                  </a:cubicBezTo>
                  <a:lnTo>
                    <a:pt x="3168361" y="1290307"/>
                  </a:lnTo>
                  <a:close/>
                  <a:moveTo>
                    <a:pt x="237310" y="1058422"/>
                  </a:moveTo>
                  <a:lnTo>
                    <a:pt x="208405" y="1046080"/>
                  </a:lnTo>
                  <a:cubicBezTo>
                    <a:pt x="224968" y="1007108"/>
                    <a:pt x="243480" y="968460"/>
                    <a:pt x="262966" y="931112"/>
                  </a:cubicBezTo>
                  <a:lnTo>
                    <a:pt x="290897" y="945726"/>
                  </a:lnTo>
                  <a:cubicBezTo>
                    <a:pt x="271410" y="982425"/>
                    <a:pt x="253548" y="1020424"/>
                    <a:pt x="237310" y="1058422"/>
                  </a:cubicBezTo>
                  <a:close/>
                  <a:moveTo>
                    <a:pt x="3088792" y="1053875"/>
                  </a:moveTo>
                  <a:cubicBezTo>
                    <a:pt x="3072553" y="1015877"/>
                    <a:pt x="3054366" y="977879"/>
                    <a:pt x="3034880" y="941504"/>
                  </a:cubicBezTo>
                  <a:lnTo>
                    <a:pt x="3062485" y="926890"/>
                  </a:lnTo>
                  <a:cubicBezTo>
                    <a:pt x="3082296" y="964238"/>
                    <a:pt x="3100808" y="1002886"/>
                    <a:pt x="3117372" y="1041858"/>
                  </a:cubicBezTo>
                  <a:lnTo>
                    <a:pt x="3088792" y="1053875"/>
                  </a:lnTo>
                  <a:close/>
                  <a:moveTo>
                    <a:pt x="352928" y="837578"/>
                  </a:moveTo>
                  <a:lnTo>
                    <a:pt x="326297" y="820690"/>
                  </a:lnTo>
                  <a:cubicBezTo>
                    <a:pt x="349030" y="784965"/>
                    <a:pt x="373064" y="749565"/>
                    <a:pt x="398721" y="715789"/>
                  </a:cubicBezTo>
                  <a:lnTo>
                    <a:pt x="423728" y="734626"/>
                  </a:lnTo>
                  <a:cubicBezTo>
                    <a:pt x="399045" y="768077"/>
                    <a:pt x="375337" y="802503"/>
                    <a:pt x="352928" y="837578"/>
                  </a:cubicBezTo>
                  <a:close/>
                  <a:moveTo>
                    <a:pt x="2972524" y="833681"/>
                  </a:moveTo>
                  <a:cubicBezTo>
                    <a:pt x="2950115" y="798606"/>
                    <a:pt x="2926406" y="764180"/>
                    <a:pt x="2901400" y="731053"/>
                  </a:cubicBezTo>
                  <a:lnTo>
                    <a:pt x="2926406" y="712217"/>
                  </a:lnTo>
                  <a:cubicBezTo>
                    <a:pt x="2951739" y="745993"/>
                    <a:pt x="2976421" y="781068"/>
                    <a:pt x="2998831" y="816793"/>
                  </a:cubicBezTo>
                  <a:lnTo>
                    <a:pt x="2972524" y="833681"/>
                  </a:lnTo>
                  <a:close/>
                  <a:moveTo>
                    <a:pt x="502972" y="638169"/>
                  </a:moveTo>
                  <a:lnTo>
                    <a:pt x="479588" y="617384"/>
                  </a:lnTo>
                  <a:cubicBezTo>
                    <a:pt x="507518" y="585881"/>
                    <a:pt x="537072" y="554703"/>
                    <a:pt x="567601" y="525474"/>
                  </a:cubicBezTo>
                  <a:lnTo>
                    <a:pt x="589361" y="548208"/>
                  </a:lnTo>
                  <a:cubicBezTo>
                    <a:pt x="559156" y="576787"/>
                    <a:pt x="530252" y="606991"/>
                    <a:pt x="502972" y="638169"/>
                  </a:cubicBezTo>
                  <a:close/>
                  <a:moveTo>
                    <a:pt x="2822156" y="634597"/>
                  </a:moveTo>
                  <a:cubicBezTo>
                    <a:pt x="2794550" y="603743"/>
                    <a:pt x="2765321" y="573540"/>
                    <a:pt x="2735441" y="544635"/>
                  </a:cubicBezTo>
                  <a:lnTo>
                    <a:pt x="2757202" y="521901"/>
                  </a:lnTo>
                  <a:cubicBezTo>
                    <a:pt x="2787730" y="551131"/>
                    <a:pt x="2817608" y="581984"/>
                    <a:pt x="2845539" y="613487"/>
                  </a:cubicBezTo>
                  <a:lnTo>
                    <a:pt x="2822156" y="634597"/>
                  </a:lnTo>
                  <a:close/>
                  <a:moveTo>
                    <a:pt x="682570" y="465067"/>
                  </a:moveTo>
                  <a:lnTo>
                    <a:pt x="662758" y="440709"/>
                  </a:lnTo>
                  <a:cubicBezTo>
                    <a:pt x="695560" y="413753"/>
                    <a:pt x="729661" y="388096"/>
                    <a:pt x="764411" y="364063"/>
                  </a:cubicBezTo>
                  <a:lnTo>
                    <a:pt x="782274" y="389720"/>
                  </a:lnTo>
                  <a:cubicBezTo>
                    <a:pt x="748173" y="413428"/>
                    <a:pt x="714396" y="438760"/>
                    <a:pt x="682570" y="465067"/>
                  </a:cubicBezTo>
                  <a:close/>
                  <a:moveTo>
                    <a:pt x="2641908" y="462144"/>
                  </a:moveTo>
                  <a:cubicBezTo>
                    <a:pt x="2609756" y="435837"/>
                    <a:pt x="2576304" y="410830"/>
                    <a:pt x="2542204" y="387122"/>
                  </a:cubicBezTo>
                  <a:lnTo>
                    <a:pt x="2560066" y="361140"/>
                  </a:lnTo>
                  <a:cubicBezTo>
                    <a:pt x="2594816" y="385173"/>
                    <a:pt x="2629242" y="410830"/>
                    <a:pt x="2662043" y="437461"/>
                  </a:cubicBezTo>
                  <a:lnTo>
                    <a:pt x="2641908" y="462144"/>
                  </a:lnTo>
                  <a:close/>
                  <a:moveTo>
                    <a:pt x="887174" y="323142"/>
                  </a:moveTo>
                  <a:lnTo>
                    <a:pt x="871586" y="295861"/>
                  </a:lnTo>
                  <a:cubicBezTo>
                    <a:pt x="908284" y="274751"/>
                    <a:pt x="945958" y="254616"/>
                    <a:pt x="983956" y="236428"/>
                  </a:cubicBezTo>
                  <a:lnTo>
                    <a:pt x="997596" y="264683"/>
                  </a:lnTo>
                  <a:cubicBezTo>
                    <a:pt x="960248" y="282546"/>
                    <a:pt x="923224" y="302357"/>
                    <a:pt x="887174" y="323142"/>
                  </a:cubicBezTo>
                  <a:close/>
                  <a:moveTo>
                    <a:pt x="2436654" y="320544"/>
                  </a:moveTo>
                  <a:cubicBezTo>
                    <a:pt x="2400604" y="299759"/>
                    <a:pt x="2363580" y="280272"/>
                    <a:pt x="2325907" y="262735"/>
                  </a:cubicBezTo>
                  <a:lnTo>
                    <a:pt x="2339222" y="234480"/>
                  </a:lnTo>
                  <a:cubicBezTo>
                    <a:pt x="2377545" y="252667"/>
                    <a:pt x="2415219" y="272478"/>
                    <a:pt x="2451917" y="293588"/>
                  </a:cubicBezTo>
                  <a:lnTo>
                    <a:pt x="2436654" y="320544"/>
                  </a:lnTo>
                  <a:close/>
                  <a:moveTo>
                    <a:pt x="1112240" y="215643"/>
                  </a:moveTo>
                  <a:lnTo>
                    <a:pt x="1101198" y="186414"/>
                  </a:lnTo>
                  <a:cubicBezTo>
                    <a:pt x="1140820" y="171474"/>
                    <a:pt x="1181416" y="157834"/>
                    <a:pt x="1222012" y="145817"/>
                  </a:cubicBezTo>
                  <a:lnTo>
                    <a:pt x="1230782" y="176021"/>
                  </a:lnTo>
                  <a:cubicBezTo>
                    <a:pt x="1190835" y="187713"/>
                    <a:pt x="1150888" y="201028"/>
                    <a:pt x="1112240" y="215643"/>
                  </a:cubicBezTo>
                  <a:close/>
                  <a:moveTo>
                    <a:pt x="2211263" y="214019"/>
                  </a:moveTo>
                  <a:cubicBezTo>
                    <a:pt x="2172615" y="199405"/>
                    <a:pt x="2132668" y="186089"/>
                    <a:pt x="2092721" y="174722"/>
                  </a:cubicBezTo>
                  <a:lnTo>
                    <a:pt x="2101490" y="144518"/>
                  </a:lnTo>
                  <a:cubicBezTo>
                    <a:pt x="2142087" y="156210"/>
                    <a:pt x="2182683" y="169526"/>
                    <a:pt x="2222305" y="184465"/>
                  </a:cubicBezTo>
                  <a:lnTo>
                    <a:pt x="2211263" y="214019"/>
                  </a:lnTo>
                  <a:close/>
                  <a:moveTo>
                    <a:pt x="1351596" y="146142"/>
                  </a:moveTo>
                  <a:lnTo>
                    <a:pt x="1345426" y="115289"/>
                  </a:lnTo>
                  <a:cubicBezTo>
                    <a:pt x="1386671" y="106845"/>
                    <a:pt x="1429216" y="100025"/>
                    <a:pt x="1471111" y="94829"/>
                  </a:cubicBezTo>
                  <a:lnTo>
                    <a:pt x="1475009" y="126006"/>
                  </a:lnTo>
                  <a:cubicBezTo>
                    <a:pt x="1433438" y="131203"/>
                    <a:pt x="1392193" y="138023"/>
                    <a:pt x="1351596" y="146142"/>
                  </a:cubicBezTo>
                  <a:close/>
                  <a:moveTo>
                    <a:pt x="1971582" y="145168"/>
                  </a:moveTo>
                  <a:cubicBezTo>
                    <a:pt x="1930986" y="137049"/>
                    <a:pt x="1889416" y="130229"/>
                    <a:pt x="1848494" y="125682"/>
                  </a:cubicBezTo>
                  <a:lnTo>
                    <a:pt x="1852067" y="94504"/>
                  </a:lnTo>
                  <a:cubicBezTo>
                    <a:pt x="1893962" y="99375"/>
                    <a:pt x="1936507" y="106195"/>
                    <a:pt x="1977753" y="114640"/>
                  </a:cubicBezTo>
                  <a:lnTo>
                    <a:pt x="1971582" y="145168"/>
                  </a:lnTo>
                  <a:close/>
                  <a:moveTo>
                    <a:pt x="1599071" y="115939"/>
                  </a:moveTo>
                  <a:lnTo>
                    <a:pt x="1597772" y="84436"/>
                  </a:lnTo>
                  <a:cubicBezTo>
                    <a:pt x="1639991" y="82812"/>
                    <a:pt x="1682861" y="82487"/>
                    <a:pt x="1725082" y="84111"/>
                  </a:cubicBezTo>
                  <a:lnTo>
                    <a:pt x="1723783" y="115614"/>
                  </a:lnTo>
                  <a:cubicBezTo>
                    <a:pt x="1682537" y="114315"/>
                    <a:pt x="1640642" y="114315"/>
                    <a:pt x="1599071" y="115939"/>
                  </a:cubicBezTo>
                  <a:close/>
                </a:path>
              </a:pathLst>
            </a:custGeom>
            <a:solidFill>
              <a:srgbClr val="D1D3D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65F84E4-FAAE-41ED-B4D3-31233917E571}"/>
                </a:ext>
              </a:extLst>
            </p:cNvPr>
            <p:cNvSpPr/>
            <p:nvPr/>
          </p:nvSpPr>
          <p:spPr>
            <a:xfrm>
              <a:off x="10304232" y="2054087"/>
              <a:ext cx="3056046" cy="1633403"/>
            </a:xfrm>
            <a:custGeom>
              <a:avLst/>
              <a:gdLst>
                <a:gd name="connsiteX0" fmla="*/ 105042 w 1883666"/>
                <a:gd name="connsiteY0" fmla="*/ 881767 h 1006787"/>
                <a:gd name="connsiteX1" fmla="*/ 28721 w 1883666"/>
                <a:gd name="connsiteY1" fmla="*/ 675538 h 1006787"/>
                <a:gd name="connsiteX2" fmla="*/ 69317 w 1883666"/>
                <a:gd name="connsiteY2" fmla="*/ 587200 h 1006787"/>
                <a:gd name="connsiteX3" fmla="*/ 69317 w 1883666"/>
                <a:gd name="connsiteY3" fmla="*/ 587200 h 1006787"/>
                <a:gd name="connsiteX4" fmla="*/ 147587 w 1883666"/>
                <a:gd name="connsiteY4" fmla="*/ 609610 h 1006787"/>
                <a:gd name="connsiteX5" fmla="*/ 212866 w 1883666"/>
                <a:gd name="connsiteY5" fmla="*/ 706716 h 1006787"/>
                <a:gd name="connsiteX6" fmla="*/ 299579 w 1883666"/>
                <a:gd name="connsiteY6" fmla="*/ 726202 h 1006787"/>
                <a:gd name="connsiteX7" fmla="*/ 1389184 w 1883666"/>
                <a:gd name="connsiteY7" fmla="*/ 76012 h 1006787"/>
                <a:gd name="connsiteX8" fmla="*/ 1762994 w 1883666"/>
                <a:gd name="connsiteY8" fmla="*/ 54577 h 1006787"/>
                <a:gd name="connsiteX9" fmla="*/ 1768515 w 1883666"/>
                <a:gd name="connsiteY9" fmla="*/ 56851 h 1006787"/>
                <a:gd name="connsiteX10" fmla="*/ 1855878 w 1883666"/>
                <a:gd name="connsiteY10" fmla="*/ 294583 h 1006787"/>
                <a:gd name="connsiteX11" fmla="*/ 1855878 w 1883666"/>
                <a:gd name="connsiteY11" fmla="*/ 294583 h 1006787"/>
                <a:gd name="connsiteX12" fmla="*/ 1535330 w 1883666"/>
                <a:gd name="connsiteY12" fmla="*/ 540434 h 1006787"/>
                <a:gd name="connsiteX13" fmla="*/ 308673 w 1883666"/>
                <a:gd name="connsiteY13" fmla="*/ 976600 h 1006787"/>
                <a:gd name="connsiteX14" fmla="*/ 105042 w 1883666"/>
                <a:gd name="connsiteY14" fmla="*/ 881767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3666" h="1006787">
                  <a:moveTo>
                    <a:pt x="105042" y="881767"/>
                  </a:moveTo>
                  <a:lnTo>
                    <a:pt x="28721" y="675538"/>
                  </a:lnTo>
                  <a:cubicBezTo>
                    <a:pt x="15405" y="639813"/>
                    <a:pt x="33592" y="600516"/>
                    <a:pt x="69317" y="587200"/>
                  </a:cubicBezTo>
                  <a:lnTo>
                    <a:pt x="69317" y="587200"/>
                  </a:lnTo>
                  <a:cubicBezTo>
                    <a:pt x="97572" y="576808"/>
                    <a:pt x="129075" y="585901"/>
                    <a:pt x="147587" y="609610"/>
                  </a:cubicBezTo>
                  <a:lnTo>
                    <a:pt x="212866" y="706716"/>
                  </a:lnTo>
                  <a:cubicBezTo>
                    <a:pt x="232028" y="735296"/>
                    <a:pt x="270025" y="743740"/>
                    <a:pt x="299579" y="726202"/>
                  </a:cubicBezTo>
                  <a:lnTo>
                    <a:pt x="1389184" y="76012"/>
                  </a:lnTo>
                  <a:cubicBezTo>
                    <a:pt x="1504802" y="15605"/>
                    <a:pt x="1641205" y="7811"/>
                    <a:pt x="1762994" y="54577"/>
                  </a:cubicBezTo>
                  <a:lnTo>
                    <a:pt x="1768515" y="56851"/>
                  </a:lnTo>
                  <a:cubicBezTo>
                    <a:pt x="1863673" y="93550"/>
                    <a:pt x="1904594" y="205271"/>
                    <a:pt x="1855878" y="294583"/>
                  </a:cubicBezTo>
                  <a:lnTo>
                    <a:pt x="1855878" y="294583"/>
                  </a:lnTo>
                  <a:cubicBezTo>
                    <a:pt x="1788326" y="417995"/>
                    <a:pt x="1672058" y="507307"/>
                    <a:pt x="1535330" y="540434"/>
                  </a:cubicBezTo>
                  <a:lnTo>
                    <a:pt x="308673" y="976600"/>
                  </a:lnTo>
                  <a:cubicBezTo>
                    <a:pt x="226181" y="1006154"/>
                    <a:pt x="135571" y="963609"/>
                    <a:pt x="105042" y="88176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DE7A3A9-D4C7-496B-9A8C-04F711B0F192}"/>
                </a:ext>
              </a:extLst>
            </p:cNvPr>
            <p:cNvSpPr/>
            <p:nvPr/>
          </p:nvSpPr>
          <p:spPr>
            <a:xfrm>
              <a:off x="10265720" y="2015450"/>
              <a:ext cx="3108737" cy="1686094"/>
            </a:xfrm>
            <a:custGeom>
              <a:avLst/>
              <a:gdLst>
                <a:gd name="connsiteX0" fmla="*/ 279473 w 1916143"/>
                <a:gd name="connsiteY0" fmla="*/ 1033217 h 1039264"/>
                <a:gd name="connsiteX1" fmla="*/ 106696 w 1916143"/>
                <a:gd name="connsiteY1" fmla="*/ 913701 h 1039264"/>
                <a:gd name="connsiteX2" fmla="*/ 30050 w 1916143"/>
                <a:gd name="connsiteY2" fmla="*/ 707472 h 1039264"/>
                <a:gd name="connsiteX3" fmla="*/ 84287 w 1916143"/>
                <a:gd name="connsiteY3" fmla="*/ 588931 h 1039264"/>
                <a:gd name="connsiteX4" fmla="*/ 189512 w 1916143"/>
                <a:gd name="connsiteY4" fmla="*/ 618810 h 1039264"/>
                <a:gd name="connsiteX5" fmla="*/ 190487 w 1916143"/>
                <a:gd name="connsiteY5" fmla="*/ 620109 h 1039264"/>
                <a:gd name="connsiteX6" fmla="*/ 255766 w 1916143"/>
                <a:gd name="connsiteY6" fmla="*/ 717216 h 1039264"/>
                <a:gd name="connsiteX7" fmla="*/ 310652 w 1916143"/>
                <a:gd name="connsiteY7" fmla="*/ 729557 h 1039264"/>
                <a:gd name="connsiteX8" fmla="*/ 1400256 w 1916143"/>
                <a:gd name="connsiteY8" fmla="*/ 79367 h 1039264"/>
                <a:gd name="connsiteX9" fmla="*/ 1401555 w 1916143"/>
                <a:gd name="connsiteY9" fmla="*/ 78717 h 1039264"/>
                <a:gd name="connsiteX10" fmla="*/ 1794851 w 1916143"/>
                <a:gd name="connsiteY10" fmla="*/ 56308 h 1039264"/>
                <a:gd name="connsiteX11" fmla="*/ 1800373 w 1916143"/>
                <a:gd name="connsiteY11" fmla="*/ 58582 h 1039264"/>
                <a:gd name="connsiteX12" fmla="*/ 1911443 w 1916143"/>
                <a:gd name="connsiteY12" fmla="*/ 171602 h 1039264"/>
                <a:gd name="connsiteX13" fmla="*/ 1899752 w 1916143"/>
                <a:gd name="connsiteY13" fmla="*/ 329765 h 1039264"/>
                <a:gd name="connsiteX14" fmla="*/ 1565238 w 1916143"/>
                <a:gd name="connsiteY14" fmla="*/ 586983 h 1039264"/>
                <a:gd name="connsiteX15" fmla="*/ 340205 w 1916143"/>
                <a:gd name="connsiteY15" fmla="*/ 1023149 h 1039264"/>
                <a:gd name="connsiteX16" fmla="*/ 279473 w 1916143"/>
                <a:gd name="connsiteY16" fmla="*/ 1033217 h 1039264"/>
                <a:gd name="connsiteX17" fmla="*/ 116764 w 1916143"/>
                <a:gd name="connsiteY17" fmla="*/ 630177 h 1039264"/>
                <a:gd name="connsiteX18" fmla="*/ 100850 w 1916143"/>
                <a:gd name="connsiteY18" fmla="*/ 633100 h 1039264"/>
                <a:gd name="connsiteX19" fmla="*/ 74219 w 1916143"/>
                <a:gd name="connsiteY19" fmla="*/ 691234 h 1039264"/>
                <a:gd name="connsiteX20" fmla="*/ 150865 w 1916143"/>
                <a:gd name="connsiteY20" fmla="*/ 897463 h 1039264"/>
                <a:gd name="connsiteX21" fmla="*/ 324617 w 1916143"/>
                <a:gd name="connsiteY21" fmla="*/ 978655 h 1039264"/>
                <a:gd name="connsiteX22" fmla="*/ 1550949 w 1916143"/>
                <a:gd name="connsiteY22" fmla="*/ 542164 h 1039264"/>
                <a:gd name="connsiteX23" fmla="*/ 1553222 w 1916143"/>
                <a:gd name="connsiteY23" fmla="*/ 541515 h 1039264"/>
                <a:gd name="connsiteX24" fmla="*/ 1858506 w 1916143"/>
                <a:gd name="connsiteY24" fmla="*/ 307356 h 1039264"/>
                <a:gd name="connsiteX25" fmla="*/ 1867275 w 1916143"/>
                <a:gd name="connsiteY25" fmla="*/ 188165 h 1039264"/>
                <a:gd name="connsiteX26" fmla="*/ 1783160 w 1916143"/>
                <a:gd name="connsiteY26" fmla="*/ 102750 h 1039264"/>
                <a:gd name="connsiteX27" fmla="*/ 1777638 w 1916143"/>
                <a:gd name="connsiteY27" fmla="*/ 100802 h 1039264"/>
                <a:gd name="connsiteX28" fmla="*/ 1423639 w 1916143"/>
                <a:gd name="connsiteY28" fmla="*/ 120613 h 1039264"/>
                <a:gd name="connsiteX29" fmla="*/ 335010 w 1916143"/>
                <a:gd name="connsiteY29" fmla="*/ 769828 h 1039264"/>
                <a:gd name="connsiteX30" fmla="*/ 216793 w 1916143"/>
                <a:gd name="connsiteY30" fmla="*/ 743522 h 1039264"/>
                <a:gd name="connsiteX31" fmla="*/ 151839 w 1916143"/>
                <a:gd name="connsiteY31" fmla="*/ 647390 h 1039264"/>
                <a:gd name="connsiteX32" fmla="*/ 116764 w 1916143"/>
                <a:gd name="connsiteY32" fmla="*/ 630177 h 103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16143" h="1039264">
                  <a:moveTo>
                    <a:pt x="279473" y="1033217"/>
                  </a:moveTo>
                  <a:cubicBezTo>
                    <a:pt x="204777" y="1033217"/>
                    <a:pt x="134301" y="987099"/>
                    <a:pt x="106696" y="913701"/>
                  </a:cubicBezTo>
                  <a:lnTo>
                    <a:pt x="30050" y="707472"/>
                  </a:lnTo>
                  <a:cubicBezTo>
                    <a:pt x="12512" y="659731"/>
                    <a:pt x="36870" y="606469"/>
                    <a:pt x="84287" y="588931"/>
                  </a:cubicBezTo>
                  <a:cubicBezTo>
                    <a:pt x="122285" y="574641"/>
                    <a:pt x="164505" y="586983"/>
                    <a:pt x="189512" y="618810"/>
                  </a:cubicBezTo>
                  <a:cubicBezTo>
                    <a:pt x="189837" y="619135"/>
                    <a:pt x="190162" y="619784"/>
                    <a:pt x="190487" y="620109"/>
                  </a:cubicBezTo>
                  <a:lnTo>
                    <a:pt x="255766" y="717216"/>
                  </a:lnTo>
                  <a:cubicBezTo>
                    <a:pt x="267782" y="735403"/>
                    <a:pt x="292140" y="740599"/>
                    <a:pt x="310652" y="729557"/>
                  </a:cubicBezTo>
                  <a:lnTo>
                    <a:pt x="1400256" y="79367"/>
                  </a:lnTo>
                  <a:cubicBezTo>
                    <a:pt x="1400581" y="79042"/>
                    <a:pt x="1400905" y="79042"/>
                    <a:pt x="1401555" y="78717"/>
                  </a:cubicBezTo>
                  <a:cubicBezTo>
                    <a:pt x="1523344" y="15062"/>
                    <a:pt x="1666567" y="6943"/>
                    <a:pt x="1794851" y="56308"/>
                  </a:cubicBezTo>
                  <a:lnTo>
                    <a:pt x="1800373" y="58582"/>
                  </a:lnTo>
                  <a:cubicBezTo>
                    <a:pt x="1852011" y="78393"/>
                    <a:pt x="1892607" y="119638"/>
                    <a:pt x="1911443" y="171602"/>
                  </a:cubicBezTo>
                  <a:cubicBezTo>
                    <a:pt x="1930605" y="223565"/>
                    <a:pt x="1926384" y="281049"/>
                    <a:pt x="1899752" y="329765"/>
                  </a:cubicBezTo>
                  <a:cubicBezTo>
                    <a:pt x="1829602" y="458374"/>
                    <a:pt x="1707813" y="552232"/>
                    <a:pt x="1565238" y="586983"/>
                  </a:cubicBezTo>
                  <a:lnTo>
                    <a:pt x="340205" y="1023149"/>
                  </a:lnTo>
                  <a:cubicBezTo>
                    <a:pt x="320395" y="1029969"/>
                    <a:pt x="299609" y="1033217"/>
                    <a:pt x="279473" y="1033217"/>
                  </a:cubicBezTo>
                  <a:close/>
                  <a:moveTo>
                    <a:pt x="116764" y="630177"/>
                  </a:moveTo>
                  <a:cubicBezTo>
                    <a:pt x="111568" y="630177"/>
                    <a:pt x="106046" y="631151"/>
                    <a:pt x="100850" y="633100"/>
                  </a:cubicBezTo>
                  <a:cubicBezTo>
                    <a:pt x="77466" y="641869"/>
                    <a:pt x="65450" y="667850"/>
                    <a:pt x="74219" y="691234"/>
                  </a:cubicBezTo>
                  <a:lnTo>
                    <a:pt x="150865" y="897463"/>
                  </a:lnTo>
                  <a:cubicBezTo>
                    <a:pt x="176522" y="966964"/>
                    <a:pt x="254466" y="1003338"/>
                    <a:pt x="324617" y="978655"/>
                  </a:cubicBezTo>
                  <a:lnTo>
                    <a:pt x="1550949" y="542164"/>
                  </a:lnTo>
                  <a:cubicBezTo>
                    <a:pt x="1551599" y="541840"/>
                    <a:pt x="1552573" y="541515"/>
                    <a:pt x="1553222" y="541515"/>
                  </a:cubicBezTo>
                  <a:cubicBezTo>
                    <a:pt x="1683130" y="510012"/>
                    <a:pt x="1794527" y="424598"/>
                    <a:pt x="1858506" y="307356"/>
                  </a:cubicBezTo>
                  <a:cubicBezTo>
                    <a:pt x="1878642" y="270657"/>
                    <a:pt x="1881889" y="227137"/>
                    <a:pt x="1867275" y="188165"/>
                  </a:cubicBezTo>
                  <a:cubicBezTo>
                    <a:pt x="1852985" y="148868"/>
                    <a:pt x="1822132" y="118015"/>
                    <a:pt x="1783160" y="102750"/>
                  </a:cubicBezTo>
                  <a:lnTo>
                    <a:pt x="1777638" y="100802"/>
                  </a:lnTo>
                  <a:cubicBezTo>
                    <a:pt x="1662345" y="56308"/>
                    <a:pt x="1533411" y="63778"/>
                    <a:pt x="1423639" y="120613"/>
                  </a:cubicBezTo>
                  <a:lnTo>
                    <a:pt x="335010" y="769828"/>
                  </a:lnTo>
                  <a:cubicBezTo>
                    <a:pt x="294738" y="793861"/>
                    <a:pt x="243099" y="782170"/>
                    <a:pt x="216793" y="743522"/>
                  </a:cubicBezTo>
                  <a:lnTo>
                    <a:pt x="151839" y="647390"/>
                  </a:lnTo>
                  <a:cubicBezTo>
                    <a:pt x="143395" y="636023"/>
                    <a:pt x="130404" y="630177"/>
                    <a:pt x="116764" y="630177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FDE181-541B-42DB-9146-2F2E7F02DE25}"/>
                </a:ext>
              </a:extLst>
            </p:cNvPr>
            <p:cNvSpPr/>
            <p:nvPr/>
          </p:nvSpPr>
          <p:spPr>
            <a:xfrm>
              <a:off x="10440928" y="2359027"/>
              <a:ext cx="2002238" cy="684975"/>
            </a:xfrm>
            <a:custGeom>
              <a:avLst/>
              <a:gdLst>
                <a:gd name="connsiteX0" fmla="*/ 1233152 w 1234126"/>
                <a:gd name="connsiteY0" fmla="*/ 195612 h 422201"/>
                <a:gd name="connsiteX1" fmla="*/ 153942 w 1234126"/>
                <a:gd name="connsiteY1" fmla="*/ 25758 h 422201"/>
                <a:gd name="connsiteX2" fmla="*/ 24358 w 1234126"/>
                <a:gd name="connsiteY2" fmla="*/ 130658 h 422201"/>
                <a:gd name="connsiteX3" fmla="*/ 24358 w 1234126"/>
                <a:gd name="connsiteY3" fmla="*/ 130658 h 422201"/>
                <a:gd name="connsiteX4" fmla="*/ 726836 w 1234126"/>
                <a:gd name="connsiteY4" fmla="*/ 426849 h 422201"/>
                <a:gd name="connsiteX5" fmla="*/ 1233152 w 1234126"/>
                <a:gd name="connsiteY5" fmla="*/ 195612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4126" h="422201">
                  <a:moveTo>
                    <a:pt x="1233152" y="195612"/>
                  </a:moveTo>
                  <a:lnTo>
                    <a:pt x="153942" y="25758"/>
                  </a:lnTo>
                  <a:cubicBezTo>
                    <a:pt x="88338" y="15365"/>
                    <a:pt x="27931" y="64081"/>
                    <a:pt x="24358" y="130658"/>
                  </a:cubicBezTo>
                  <a:lnTo>
                    <a:pt x="24358" y="130658"/>
                  </a:lnTo>
                  <a:lnTo>
                    <a:pt x="726836" y="426849"/>
                  </a:lnTo>
                  <a:lnTo>
                    <a:pt x="1233152" y="19561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00EF812-A199-4EE3-9EEF-8C62C8B4F10D}"/>
                </a:ext>
              </a:extLst>
            </p:cNvPr>
            <p:cNvSpPr/>
            <p:nvPr/>
          </p:nvSpPr>
          <p:spPr>
            <a:xfrm>
              <a:off x="10402387" y="2321302"/>
              <a:ext cx="2107619" cy="790356"/>
            </a:xfrm>
            <a:custGeom>
              <a:avLst/>
              <a:gdLst>
                <a:gd name="connsiteX0" fmla="*/ 750268 w 1299080"/>
                <a:gd name="connsiteY0" fmla="*/ 474134 h 487155"/>
                <a:gd name="connsiteX1" fmla="*/ 741174 w 1299080"/>
                <a:gd name="connsiteY1" fmla="*/ 472186 h 487155"/>
                <a:gd name="connsiteX2" fmla="*/ 38697 w 1299080"/>
                <a:gd name="connsiteY2" fmla="*/ 175995 h 487155"/>
                <a:gd name="connsiteX3" fmla="*/ 24407 w 1299080"/>
                <a:gd name="connsiteY3" fmla="*/ 152937 h 487155"/>
                <a:gd name="connsiteX4" fmla="*/ 74746 w 1299080"/>
                <a:gd name="connsiteY4" fmla="*/ 54531 h 487155"/>
                <a:gd name="connsiteX5" fmla="*/ 181271 w 1299080"/>
                <a:gd name="connsiteY5" fmla="*/ 25952 h 487155"/>
                <a:gd name="connsiteX6" fmla="*/ 1260482 w 1299080"/>
                <a:gd name="connsiteY6" fmla="*/ 195806 h 487155"/>
                <a:gd name="connsiteX7" fmla="*/ 1279969 w 1299080"/>
                <a:gd name="connsiteY7" fmla="*/ 215942 h 487155"/>
                <a:gd name="connsiteX8" fmla="*/ 1266328 w 1299080"/>
                <a:gd name="connsiteY8" fmla="*/ 240625 h 487155"/>
                <a:gd name="connsiteX9" fmla="*/ 759686 w 1299080"/>
                <a:gd name="connsiteY9" fmla="*/ 472186 h 487155"/>
                <a:gd name="connsiteX10" fmla="*/ 750268 w 1299080"/>
                <a:gd name="connsiteY10" fmla="*/ 474134 h 487155"/>
                <a:gd name="connsiteX11" fmla="*/ 73447 w 1299080"/>
                <a:gd name="connsiteY11" fmla="*/ 139621 h 487155"/>
                <a:gd name="connsiteX12" fmla="*/ 749618 w 1299080"/>
                <a:gd name="connsiteY12" fmla="*/ 424769 h 487155"/>
                <a:gd name="connsiteX13" fmla="*/ 1175717 w 1299080"/>
                <a:gd name="connsiteY13" fmla="*/ 229907 h 487155"/>
                <a:gd name="connsiteX14" fmla="*/ 173800 w 1299080"/>
                <a:gd name="connsiteY14" fmla="*/ 72394 h 487155"/>
                <a:gd name="connsiteX15" fmla="*/ 103975 w 1299080"/>
                <a:gd name="connsiteY15" fmla="*/ 91230 h 487155"/>
                <a:gd name="connsiteX16" fmla="*/ 73447 w 1299080"/>
                <a:gd name="connsiteY16" fmla="*/ 139621 h 4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080" h="487155">
                  <a:moveTo>
                    <a:pt x="750268" y="474134"/>
                  </a:moveTo>
                  <a:cubicBezTo>
                    <a:pt x="747021" y="474134"/>
                    <a:pt x="744098" y="473485"/>
                    <a:pt x="741174" y="472186"/>
                  </a:cubicBezTo>
                  <a:lnTo>
                    <a:pt x="38697" y="175995"/>
                  </a:lnTo>
                  <a:cubicBezTo>
                    <a:pt x="29603" y="172098"/>
                    <a:pt x="23757" y="163005"/>
                    <a:pt x="24407" y="152937"/>
                  </a:cubicBezTo>
                  <a:cubicBezTo>
                    <a:pt x="26356" y="114614"/>
                    <a:pt x="44867" y="78889"/>
                    <a:pt x="74746" y="54531"/>
                  </a:cubicBezTo>
                  <a:cubicBezTo>
                    <a:pt x="104625" y="30498"/>
                    <a:pt x="143273" y="20106"/>
                    <a:pt x="181271" y="25952"/>
                  </a:cubicBezTo>
                  <a:lnTo>
                    <a:pt x="1260482" y="195806"/>
                  </a:lnTo>
                  <a:cubicBezTo>
                    <a:pt x="1270874" y="197430"/>
                    <a:pt x="1278669" y="205549"/>
                    <a:pt x="1279969" y="215942"/>
                  </a:cubicBezTo>
                  <a:cubicBezTo>
                    <a:pt x="1281267" y="226335"/>
                    <a:pt x="1275746" y="236403"/>
                    <a:pt x="1266328" y="240625"/>
                  </a:cubicBezTo>
                  <a:lnTo>
                    <a:pt x="759686" y="472186"/>
                  </a:lnTo>
                  <a:cubicBezTo>
                    <a:pt x="756763" y="473160"/>
                    <a:pt x="753515" y="474134"/>
                    <a:pt x="750268" y="474134"/>
                  </a:cubicBezTo>
                  <a:close/>
                  <a:moveTo>
                    <a:pt x="73447" y="139621"/>
                  </a:moveTo>
                  <a:lnTo>
                    <a:pt x="749618" y="424769"/>
                  </a:lnTo>
                  <a:lnTo>
                    <a:pt x="1175717" y="229907"/>
                  </a:lnTo>
                  <a:lnTo>
                    <a:pt x="173800" y="72394"/>
                  </a:lnTo>
                  <a:cubicBezTo>
                    <a:pt x="148794" y="68496"/>
                    <a:pt x="123787" y="74992"/>
                    <a:pt x="103975" y="91230"/>
                  </a:cubicBezTo>
                  <a:cubicBezTo>
                    <a:pt x="88711" y="103896"/>
                    <a:pt x="77994" y="120460"/>
                    <a:pt x="73447" y="139621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5427E8E-CC1C-476E-A5B0-9BDD815B65C1}"/>
                </a:ext>
              </a:extLst>
            </p:cNvPr>
            <p:cNvSpPr/>
            <p:nvPr/>
          </p:nvSpPr>
          <p:spPr>
            <a:xfrm>
              <a:off x="12683961" y="2077297"/>
              <a:ext cx="632285" cy="368833"/>
            </a:xfrm>
            <a:custGeom>
              <a:avLst/>
              <a:gdLst>
                <a:gd name="connsiteX0" fmla="*/ 24358 w 389724"/>
                <a:gd name="connsiteY0" fmla="*/ 24358 h 227339"/>
                <a:gd name="connsiteX1" fmla="*/ 136079 w 389724"/>
                <a:gd name="connsiteY1" fmla="*/ 208827 h 227339"/>
                <a:gd name="connsiteX2" fmla="*/ 378033 w 389724"/>
                <a:gd name="connsiteY2" fmla="*/ 101653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724" h="227339">
                  <a:moveTo>
                    <a:pt x="24358" y="24358"/>
                  </a:moveTo>
                  <a:lnTo>
                    <a:pt x="136079" y="208827"/>
                  </a:lnTo>
                  <a:lnTo>
                    <a:pt x="378033" y="10165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E6F0EB-2B55-4621-94C9-82713C99BB13}"/>
                </a:ext>
              </a:extLst>
            </p:cNvPr>
            <p:cNvSpPr/>
            <p:nvPr/>
          </p:nvSpPr>
          <p:spPr>
            <a:xfrm>
              <a:off x="12645141" y="2038475"/>
              <a:ext cx="684976" cy="421523"/>
            </a:xfrm>
            <a:custGeom>
              <a:avLst/>
              <a:gdLst>
                <a:gd name="connsiteX0" fmla="*/ 160007 w 422201"/>
                <a:gd name="connsiteY0" fmla="*/ 256464 h 259816"/>
                <a:gd name="connsiteX1" fmla="*/ 139872 w 422201"/>
                <a:gd name="connsiteY1" fmla="*/ 245097 h 259816"/>
                <a:gd name="connsiteX2" fmla="*/ 27826 w 422201"/>
                <a:gd name="connsiteY2" fmla="*/ 60303 h 259816"/>
                <a:gd name="connsiteX3" fmla="*/ 35621 w 422201"/>
                <a:gd name="connsiteY3" fmla="*/ 27826 h 259816"/>
                <a:gd name="connsiteX4" fmla="*/ 68098 w 422201"/>
                <a:gd name="connsiteY4" fmla="*/ 35620 h 259816"/>
                <a:gd name="connsiteX5" fmla="*/ 169426 w 422201"/>
                <a:gd name="connsiteY5" fmla="*/ 202552 h 259816"/>
                <a:gd name="connsiteX6" fmla="*/ 392543 w 422201"/>
                <a:gd name="connsiteY6" fmla="*/ 103497 h 259816"/>
                <a:gd name="connsiteX7" fmla="*/ 423721 w 422201"/>
                <a:gd name="connsiteY7" fmla="*/ 115514 h 259816"/>
                <a:gd name="connsiteX8" fmla="*/ 411704 w 422201"/>
                <a:gd name="connsiteY8" fmla="*/ 146692 h 259816"/>
                <a:gd name="connsiteX9" fmla="*/ 169750 w 422201"/>
                <a:gd name="connsiteY9" fmla="*/ 254191 h 259816"/>
                <a:gd name="connsiteX10" fmla="*/ 160007 w 422201"/>
                <a:gd name="connsiteY10" fmla="*/ 256464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201" h="259816">
                  <a:moveTo>
                    <a:pt x="160007" y="256464"/>
                  </a:moveTo>
                  <a:cubicBezTo>
                    <a:pt x="151888" y="256464"/>
                    <a:pt x="144418" y="252242"/>
                    <a:pt x="139872" y="245097"/>
                  </a:cubicBezTo>
                  <a:lnTo>
                    <a:pt x="27826" y="60303"/>
                  </a:lnTo>
                  <a:cubicBezTo>
                    <a:pt x="21006" y="49261"/>
                    <a:pt x="24578" y="34646"/>
                    <a:pt x="35621" y="27826"/>
                  </a:cubicBezTo>
                  <a:cubicBezTo>
                    <a:pt x="46663" y="21006"/>
                    <a:pt x="61277" y="24578"/>
                    <a:pt x="68098" y="35620"/>
                  </a:cubicBezTo>
                  <a:lnTo>
                    <a:pt x="169426" y="202552"/>
                  </a:lnTo>
                  <a:lnTo>
                    <a:pt x="392543" y="103497"/>
                  </a:lnTo>
                  <a:cubicBezTo>
                    <a:pt x="404559" y="98301"/>
                    <a:pt x="418200" y="103497"/>
                    <a:pt x="423721" y="115514"/>
                  </a:cubicBezTo>
                  <a:cubicBezTo>
                    <a:pt x="428917" y="127530"/>
                    <a:pt x="423721" y="141171"/>
                    <a:pt x="411704" y="146692"/>
                  </a:cubicBezTo>
                  <a:lnTo>
                    <a:pt x="169750" y="254191"/>
                  </a:lnTo>
                  <a:cubicBezTo>
                    <a:pt x="166503" y="255814"/>
                    <a:pt x="163255" y="256464"/>
                    <a:pt x="160007" y="256464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381DC35-5443-4144-BBD7-C032463EBDC9}"/>
                </a:ext>
              </a:extLst>
            </p:cNvPr>
            <p:cNvSpPr/>
            <p:nvPr/>
          </p:nvSpPr>
          <p:spPr>
            <a:xfrm>
              <a:off x="8463088" y="126327"/>
              <a:ext cx="1686094" cy="1686094"/>
            </a:xfrm>
            <a:custGeom>
              <a:avLst/>
              <a:gdLst>
                <a:gd name="connsiteX0" fmla="*/ 977460 w 1039264"/>
                <a:gd name="connsiteY0" fmla="*/ 530252 h 1039264"/>
                <a:gd name="connsiteX1" fmla="*/ 530252 w 1039264"/>
                <a:gd name="connsiteY1" fmla="*/ 977461 h 1039264"/>
                <a:gd name="connsiteX2" fmla="*/ 83044 w 1039264"/>
                <a:gd name="connsiteY2" fmla="*/ 530252 h 1039264"/>
                <a:gd name="connsiteX3" fmla="*/ 530252 w 1039264"/>
                <a:gd name="connsiteY3" fmla="*/ 83044 h 1039264"/>
                <a:gd name="connsiteX4" fmla="*/ 977460 w 1039264"/>
                <a:gd name="connsiteY4" fmla="*/ 530252 h 103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264" h="1039264">
                  <a:moveTo>
                    <a:pt x="977460" y="530252"/>
                  </a:moveTo>
                  <a:cubicBezTo>
                    <a:pt x="977460" y="777077"/>
                    <a:pt x="777401" y="977461"/>
                    <a:pt x="530252" y="977461"/>
                  </a:cubicBezTo>
                  <a:cubicBezTo>
                    <a:pt x="283426" y="977461"/>
                    <a:pt x="83044" y="777402"/>
                    <a:pt x="83044" y="530252"/>
                  </a:cubicBezTo>
                  <a:cubicBezTo>
                    <a:pt x="83044" y="283102"/>
                    <a:pt x="283426" y="83044"/>
                    <a:pt x="530252" y="83044"/>
                  </a:cubicBezTo>
                  <a:cubicBezTo>
                    <a:pt x="777401" y="83044"/>
                    <a:pt x="977460" y="283102"/>
                    <a:pt x="977460" y="530252"/>
                  </a:cubicBezTo>
                  <a:close/>
                </a:path>
              </a:pathLst>
            </a:custGeom>
            <a:solidFill>
              <a:srgbClr val="FFFFFF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4569F3-4A45-430B-A959-25A94FD0880B}"/>
                </a:ext>
              </a:extLst>
            </p:cNvPr>
            <p:cNvSpPr/>
            <p:nvPr/>
          </p:nvSpPr>
          <p:spPr>
            <a:xfrm>
              <a:off x="5846322" y="1594124"/>
              <a:ext cx="790356" cy="52690"/>
            </a:xfrm>
            <a:custGeom>
              <a:avLst/>
              <a:gdLst>
                <a:gd name="connsiteX0" fmla="*/ 478387 w 487155"/>
                <a:gd name="connsiteY0" fmla="*/ 24358 h 32477"/>
                <a:gd name="connsiteX1" fmla="*/ 24358 w 487155"/>
                <a:gd name="connsiteY1" fmla="*/ 24358 h 32477"/>
                <a:gd name="connsiteX2" fmla="*/ 478387 w 487155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155" h="32477">
                  <a:moveTo>
                    <a:pt x="478387" y="24358"/>
                  </a:moveTo>
                  <a:lnTo>
                    <a:pt x="24358" y="24358"/>
                  </a:lnTo>
                  <a:lnTo>
                    <a:pt x="478387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3E32D1F-7F95-468E-A200-08D7048D8C3C}"/>
                </a:ext>
              </a:extLst>
            </p:cNvPr>
            <p:cNvSpPr/>
            <p:nvPr/>
          </p:nvSpPr>
          <p:spPr>
            <a:xfrm>
              <a:off x="5808384" y="1556188"/>
              <a:ext cx="843047" cy="105381"/>
            </a:xfrm>
            <a:custGeom>
              <a:avLst/>
              <a:gdLst>
                <a:gd name="connsiteX0" fmla="*/ 501770 w 519632"/>
                <a:gd name="connsiteY0" fmla="*/ 71125 h 64954"/>
                <a:gd name="connsiteX1" fmla="*/ 47741 w 519632"/>
                <a:gd name="connsiteY1" fmla="*/ 71125 h 64954"/>
                <a:gd name="connsiteX2" fmla="*/ 24358 w 519632"/>
                <a:gd name="connsiteY2" fmla="*/ 47741 h 64954"/>
                <a:gd name="connsiteX3" fmla="*/ 47741 w 519632"/>
                <a:gd name="connsiteY3" fmla="*/ 24358 h 64954"/>
                <a:gd name="connsiteX4" fmla="*/ 501770 w 519632"/>
                <a:gd name="connsiteY4" fmla="*/ 24358 h 64954"/>
                <a:gd name="connsiteX5" fmla="*/ 525154 w 519632"/>
                <a:gd name="connsiteY5" fmla="*/ 47741 h 64954"/>
                <a:gd name="connsiteX6" fmla="*/ 501770 w 519632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632" h="64954">
                  <a:moveTo>
                    <a:pt x="501770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0"/>
                    <a:pt x="34751" y="24358"/>
                    <a:pt x="47741" y="24358"/>
                  </a:cubicBezTo>
                  <a:lnTo>
                    <a:pt x="501770" y="24358"/>
                  </a:lnTo>
                  <a:cubicBezTo>
                    <a:pt x="514761" y="24358"/>
                    <a:pt x="525154" y="34750"/>
                    <a:pt x="525154" y="47741"/>
                  </a:cubicBezTo>
                  <a:cubicBezTo>
                    <a:pt x="525478" y="60732"/>
                    <a:pt x="514761" y="71125"/>
                    <a:pt x="501770" y="71125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1E8EA1-C7E6-4086-A466-C2ABA0745DA4}"/>
                </a:ext>
              </a:extLst>
            </p:cNvPr>
            <p:cNvSpPr/>
            <p:nvPr/>
          </p:nvSpPr>
          <p:spPr>
            <a:xfrm>
              <a:off x="6102397" y="1594124"/>
              <a:ext cx="368833" cy="632285"/>
            </a:xfrm>
            <a:custGeom>
              <a:avLst/>
              <a:gdLst>
                <a:gd name="connsiteX0" fmla="*/ 69501 w 227339"/>
                <a:gd name="connsiteY0" fmla="*/ 24358 h 389724"/>
                <a:gd name="connsiteX1" fmla="*/ 69501 w 227339"/>
                <a:gd name="connsiteY1" fmla="*/ 176675 h 389724"/>
                <a:gd name="connsiteX2" fmla="*/ 153617 w 227339"/>
                <a:gd name="connsiteY2" fmla="*/ 176675 h 389724"/>
                <a:gd name="connsiteX3" fmla="*/ 221818 w 227339"/>
                <a:gd name="connsiteY3" fmla="*/ 244877 h 389724"/>
                <a:gd name="connsiteX4" fmla="*/ 221818 w 227339"/>
                <a:gd name="connsiteY4" fmla="*/ 302361 h 389724"/>
                <a:gd name="connsiteX5" fmla="*/ 153617 w 227339"/>
                <a:gd name="connsiteY5" fmla="*/ 370563 h 389724"/>
                <a:gd name="connsiteX6" fmla="*/ 92560 w 227339"/>
                <a:gd name="connsiteY6" fmla="*/ 370563 h 389724"/>
                <a:gd name="connsiteX7" fmla="*/ 24358 w 227339"/>
                <a:gd name="connsiteY7" fmla="*/ 302361 h 389724"/>
                <a:gd name="connsiteX8" fmla="*/ 24358 w 227339"/>
                <a:gd name="connsiteY8" fmla="*/ 302361 h 389724"/>
                <a:gd name="connsiteX9" fmla="*/ 69501 w 227339"/>
                <a:gd name="connsiteY9" fmla="*/ 24358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339" h="389724">
                  <a:moveTo>
                    <a:pt x="69501" y="24358"/>
                  </a:moveTo>
                  <a:lnTo>
                    <a:pt x="69501" y="176675"/>
                  </a:lnTo>
                  <a:lnTo>
                    <a:pt x="153617" y="176675"/>
                  </a:lnTo>
                  <a:cubicBezTo>
                    <a:pt x="191290" y="176675"/>
                    <a:pt x="221818" y="207203"/>
                    <a:pt x="221818" y="244877"/>
                  </a:cubicBezTo>
                  <a:lnTo>
                    <a:pt x="221818" y="302361"/>
                  </a:lnTo>
                  <a:cubicBezTo>
                    <a:pt x="221818" y="340034"/>
                    <a:pt x="191290" y="370563"/>
                    <a:pt x="153617" y="370563"/>
                  </a:cubicBezTo>
                  <a:lnTo>
                    <a:pt x="92560" y="370563"/>
                  </a:lnTo>
                  <a:cubicBezTo>
                    <a:pt x="54886" y="370563"/>
                    <a:pt x="24358" y="340034"/>
                    <a:pt x="24358" y="302361"/>
                  </a:cubicBezTo>
                  <a:lnTo>
                    <a:pt x="24358" y="302361"/>
                  </a:lnTo>
                  <a:lnTo>
                    <a:pt x="69501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C7833DE-C31E-4FFD-960E-BD87096DE68F}"/>
                </a:ext>
              </a:extLst>
            </p:cNvPr>
            <p:cNvSpPr/>
            <p:nvPr/>
          </p:nvSpPr>
          <p:spPr>
            <a:xfrm>
              <a:off x="6063934" y="1555661"/>
              <a:ext cx="474214" cy="684975"/>
            </a:xfrm>
            <a:custGeom>
              <a:avLst/>
              <a:gdLst>
                <a:gd name="connsiteX0" fmla="*/ 177325 w 292293"/>
                <a:gd name="connsiteY0" fmla="*/ 417654 h 422201"/>
                <a:gd name="connsiteX1" fmla="*/ 116268 w 292293"/>
                <a:gd name="connsiteY1" fmla="*/ 417654 h 422201"/>
                <a:gd name="connsiteX2" fmla="*/ 24358 w 292293"/>
                <a:gd name="connsiteY2" fmla="*/ 325744 h 422201"/>
                <a:gd name="connsiteX3" fmla="*/ 47741 w 292293"/>
                <a:gd name="connsiteY3" fmla="*/ 302361 h 422201"/>
                <a:gd name="connsiteX4" fmla="*/ 71125 w 292293"/>
                <a:gd name="connsiteY4" fmla="*/ 325744 h 422201"/>
                <a:gd name="connsiteX5" fmla="*/ 115943 w 292293"/>
                <a:gd name="connsiteY5" fmla="*/ 370563 h 422201"/>
                <a:gd name="connsiteX6" fmla="*/ 177000 w 292293"/>
                <a:gd name="connsiteY6" fmla="*/ 370563 h 422201"/>
                <a:gd name="connsiteX7" fmla="*/ 221818 w 292293"/>
                <a:gd name="connsiteY7" fmla="*/ 325744 h 422201"/>
                <a:gd name="connsiteX8" fmla="*/ 221818 w 292293"/>
                <a:gd name="connsiteY8" fmla="*/ 268260 h 422201"/>
                <a:gd name="connsiteX9" fmla="*/ 177000 w 292293"/>
                <a:gd name="connsiteY9" fmla="*/ 223442 h 422201"/>
                <a:gd name="connsiteX10" fmla="*/ 92884 w 292293"/>
                <a:gd name="connsiteY10" fmla="*/ 223442 h 422201"/>
                <a:gd name="connsiteX11" fmla="*/ 69501 w 292293"/>
                <a:gd name="connsiteY11" fmla="*/ 200058 h 422201"/>
                <a:gd name="connsiteX12" fmla="*/ 69501 w 292293"/>
                <a:gd name="connsiteY12" fmla="*/ 47741 h 422201"/>
                <a:gd name="connsiteX13" fmla="*/ 92884 w 292293"/>
                <a:gd name="connsiteY13" fmla="*/ 24358 h 422201"/>
                <a:gd name="connsiteX14" fmla="*/ 116268 w 292293"/>
                <a:gd name="connsiteY14" fmla="*/ 47741 h 422201"/>
                <a:gd name="connsiteX15" fmla="*/ 116268 w 292293"/>
                <a:gd name="connsiteY15" fmla="*/ 176350 h 422201"/>
                <a:gd name="connsiteX16" fmla="*/ 176675 w 292293"/>
                <a:gd name="connsiteY16" fmla="*/ 176350 h 422201"/>
                <a:gd name="connsiteX17" fmla="*/ 268585 w 292293"/>
                <a:gd name="connsiteY17" fmla="*/ 268260 h 422201"/>
                <a:gd name="connsiteX18" fmla="*/ 268585 w 292293"/>
                <a:gd name="connsiteY18" fmla="*/ 325744 h 422201"/>
                <a:gd name="connsiteX19" fmla="*/ 177325 w 292293"/>
                <a:gd name="connsiteY19" fmla="*/ 417654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2293" h="422201">
                  <a:moveTo>
                    <a:pt x="177325" y="417654"/>
                  </a:moveTo>
                  <a:lnTo>
                    <a:pt x="116268" y="417654"/>
                  </a:lnTo>
                  <a:cubicBezTo>
                    <a:pt x="65604" y="417654"/>
                    <a:pt x="24358" y="376409"/>
                    <a:pt x="24358" y="325744"/>
                  </a:cubicBezTo>
                  <a:cubicBezTo>
                    <a:pt x="24358" y="312754"/>
                    <a:pt x="34751" y="302361"/>
                    <a:pt x="47741" y="302361"/>
                  </a:cubicBezTo>
                  <a:cubicBezTo>
                    <a:pt x="60732" y="302361"/>
                    <a:pt x="71125" y="312754"/>
                    <a:pt x="71125" y="325744"/>
                  </a:cubicBezTo>
                  <a:cubicBezTo>
                    <a:pt x="71125" y="350427"/>
                    <a:pt x="91260" y="370563"/>
                    <a:pt x="115943" y="370563"/>
                  </a:cubicBezTo>
                  <a:lnTo>
                    <a:pt x="177000" y="370563"/>
                  </a:lnTo>
                  <a:cubicBezTo>
                    <a:pt x="201682" y="370563"/>
                    <a:pt x="221818" y="350427"/>
                    <a:pt x="221818" y="325744"/>
                  </a:cubicBezTo>
                  <a:lnTo>
                    <a:pt x="221818" y="268260"/>
                  </a:lnTo>
                  <a:cubicBezTo>
                    <a:pt x="221818" y="243578"/>
                    <a:pt x="201682" y="223442"/>
                    <a:pt x="177000" y="223442"/>
                  </a:cubicBezTo>
                  <a:lnTo>
                    <a:pt x="92884" y="223442"/>
                  </a:lnTo>
                  <a:cubicBezTo>
                    <a:pt x="79894" y="223442"/>
                    <a:pt x="69501" y="213049"/>
                    <a:pt x="69501" y="200058"/>
                  </a:cubicBezTo>
                  <a:lnTo>
                    <a:pt x="69501" y="47741"/>
                  </a:lnTo>
                  <a:cubicBezTo>
                    <a:pt x="69501" y="34750"/>
                    <a:pt x="79894" y="24358"/>
                    <a:pt x="92884" y="24358"/>
                  </a:cubicBezTo>
                  <a:cubicBezTo>
                    <a:pt x="105875" y="24358"/>
                    <a:pt x="116268" y="34750"/>
                    <a:pt x="116268" y="47741"/>
                  </a:cubicBezTo>
                  <a:lnTo>
                    <a:pt x="116268" y="176350"/>
                  </a:lnTo>
                  <a:lnTo>
                    <a:pt x="176675" y="176350"/>
                  </a:lnTo>
                  <a:cubicBezTo>
                    <a:pt x="227339" y="176350"/>
                    <a:pt x="268585" y="217596"/>
                    <a:pt x="268585" y="268260"/>
                  </a:cubicBezTo>
                  <a:lnTo>
                    <a:pt x="268585" y="325744"/>
                  </a:lnTo>
                  <a:cubicBezTo>
                    <a:pt x="269234" y="376409"/>
                    <a:pt x="227989" y="417654"/>
                    <a:pt x="177325" y="417654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8EBCC71-14BF-47D8-88BB-A2E2616BFC0C}"/>
                </a:ext>
              </a:extLst>
            </p:cNvPr>
            <p:cNvSpPr/>
            <p:nvPr/>
          </p:nvSpPr>
          <p:spPr>
            <a:xfrm>
              <a:off x="5425852" y="2166344"/>
              <a:ext cx="1738786" cy="368833"/>
            </a:xfrm>
            <a:custGeom>
              <a:avLst/>
              <a:gdLst>
                <a:gd name="connsiteX0" fmla="*/ 24358 w 1071741"/>
                <a:gd name="connsiteY0" fmla="*/ 218570 h 227339"/>
                <a:gd name="connsiteX1" fmla="*/ 523854 w 1071741"/>
                <a:gd name="connsiteY1" fmla="*/ 24358 h 227339"/>
                <a:gd name="connsiteX2" fmla="*/ 1061025 w 1071741"/>
                <a:gd name="connsiteY2" fmla="*/ 21857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741" h="227339">
                  <a:moveTo>
                    <a:pt x="24358" y="218570"/>
                  </a:moveTo>
                  <a:lnTo>
                    <a:pt x="523854" y="24358"/>
                  </a:lnTo>
                  <a:lnTo>
                    <a:pt x="1061025" y="21857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FF2A62-604A-423C-95C3-04E4A8E6EE10}"/>
                </a:ext>
              </a:extLst>
            </p:cNvPr>
            <p:cNvSpPr/>
            <p:nvPr/>
          </p:nvSpPr>
          <p:spPr>
            <a:xfrm>
              <a:off x="5387526" y="2127864"/>
              <a:ext cx="1791476" cy="421523"/>
            </a:xfrm>
            <a:custGeom>
              <a:avLst/>
              <a:gdLst>
                <a:gd name="connsiteX0" fmla="*/ 1084648 w 1104218"/>
                <a:gd name="connsiteY0" fmla="*/ 265672 h 259816"/>
                <a:gd name="connsiteX1" fmla="*/ 1076529 w 1104218"/>
                <a:gd name="connsiteY1" fmla="*/ 264373 h 259816"/>
                <a:gd name="connsiteX2" fmla="*/ 547803 w 1104218"/>
                <a:gd name="connsiteY2" fmla="*/ 73083 h 259816"/>
                <a:gd name="connsiteX3" fmla="*/ 56425 w 1104218"/>
                <a:gd name="connsiteY3" fmla="*/ 264048 h 259816"/>
                <a:gd name="connsiteX4" fmla="*/ 25897 w 1104218"/>
                <a:gd name="connsiteY4" fmla="*/ 250733 h 259816"/>
                <a:gd name="connsiteX5" fmla="*/ 39212 w 1104218"/>
                <a:gd name="connsiteY5" fmla="*/ 220204 h 259816"/>
                <a:gd name="connsiteX6" fmla="*/ 538709 w 1104218"/>
                <a:gd name="connsiteY6" fmla="*/ 25992 h 259816"/>
                <a:gd name="connsiteX7" fmla="*/ 555272 w 1104218"/>
                <a:gd name="connsiteY7" fmla="*/ 25667 h 259816"/>
                <a:gd name="connsiteX8" fmla="*/ 1092117 w 1104218"/>
                <a:gd name="connsiteY8" fmla="*/ 219880 h 259816"/>
                <a:gd name="connsiteX9" fmla="*/ 1106082 w 1104218"/>
                <a:gd name="connsiteY9" fmla="*/ 250083 h 259816"/>
                <a:gd name="connsiteX10" fmla="*/ 1084648 w 1104218"/>
                <a:gd name="connsiteY10" fmla="*/ 265672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4218" h="259816">
                  <a:moveTo>
                    <a:pt x="1084648" y="265672"/>
                  </a:moveTo>
                  <a:cubicBezTo>
                    <a:pt x="1082049" y="265672"/>
                    <a:pt x="1079452" y="265347"/>
                    <a:pt x="1076529" y="264373"/>
                  </a:cubicBezTo>
                  <a:lnTo>
                    <a:pt x="547803" y="73083"/>
                  </a:lnTo>
                  <a:lnTo>
                    <a:pt x="56425" y="264048"/>
                  </a:lnTo>
                  <a:cubicBezTo>
                    <a:pt x="44409" y="268920"/>
                    <a:pt x="30768" y="262749"/>
                    <a:pt x="25897" y="250733"/>
                  </a:cubicBezTo>
                  <a:cubicBezTo>
                    <a:pt x="21350" y="238716"/>
                    <a:pt x="27196" y="225076"/>
                    <a:pt x="39212" y="220204"/>
                  </a:cubicBezTo>
                  <a:lnTo>
                    <a:pt x="538709" y="25992"/>
                  </a:lnTo>
                  <a:cubicBezTo>
                    <a:pt x="543905" y="24043"/>
                    <a:pt x="549751" y="23718"/>
                    <a:pt x="555272" y="25667"/>
                  </a:cubicBezTo>
                  <a:lnTo>
                    <a:pt x="1092117" y="219880"/>
                  </a:lnTo>
                  <a:cubicBezTo>
                    <a:pt x="1104459" y="224426"/>
                    <a:pt x="1110629" y="237742"/>
                    <a:pt x="1106082" y="250083"/>
                  </a:cubicBezTo>
                  <a:cubicBezTo>
                    <a:pt x="1103159" y="259826"/>
                    <a:pt x="1094066" y="265672"/>
                    <a:pt x="1084648" y="265672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523C21B-FBDC-4F6D-9845-8147011DC053}"/>
                </a:ext>
              </a:extLst>
            </p:cNvPr>
            <p:cNvSpPr/>
            <p:nvPr/>
          </p:nvSpPr>
          <p:spPr>
            <a:xfrm>
              <a:off x="5166089" y="2481432"/>
              <a:ext cx="2265690" cy="1369951"/>
            </a:xfrm>
            <a:custGeom>
              <a:avLst/>
              <a:gdLst>
                <a:gd name="connsiteX0" fmla="*/ 24358 w 1396511"/>
                <a:gd name="connsiteY0" fmla="*/ 24358 h 844402"/>
                <a:gd name="connsiteX1" fmla="*/ 1386769 w 1396511"/>
                <a:gd name="connsiteY1" fmla="*/ 24358 h 844402"/>
                <a:gd name="connsiteX2" fmla="*/ 1386769 w 1396511"/>
                <a:gd name="connsiteY2" fmla="*/ 839856 h 844402"/>
                <a:gd name="connsiteX3" fmla="*/ 24358 w 1396511"/>
                <a:gd name="connsiteY3" fmla="*/ 839856 h 8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511" h="844402">
                  <a:moveTo>
                    <a:pt x="24358" y="24358"/>
                  </a:moveTo>
                  <a:lnTo>
                    <a:pt x="1386769" y="24358"/>
                  </a:lnTo>
                  <a:lnTo>
                    <a:pt x="1386769" y="839856"/>
                  </a:lnTo>
                  <a:lnTo>
                    <a:pt x="24358" y="8398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2F5751A-A754-4E34-89A7-D34664E3C961}"/>
                </a:ext>
              </a:extLst>
            </p:cNvPr>
            <p:cNvSpPr/>
            <p:nvPr/>
          </p:nvSpPr>
          <p:spPr>
            <a:xfrm>
              <a:off x="5128151" y="2443495"/>
              <a:ext cx="2318380" cy="1475332"/>
            </a:xfrm>
            <a:custGeom>
              <a:avLst/>
              <a:gdLst>
                <a:gd name="connsiteX0" fmla="*/ 1410152 w 1428988"/>
                <a:gd name="connsiteY0" fmla="*/ 886623 h 909356"/>
                <a:gd name="connsiteX1" fmla="*/ 47741 w 1428988"/>
                <a:gd name="connsiteY1" fmla="*/ 886623 h 909356"/>
                <a:gd name="connsiteX2" fmla="*/ 24358 w 1428988"/>
                <a:gd name="connsiteY2" fmla="*/ 863239 h 909356"/>
                <a:gd name="connsiteX3" fmla="*/ 24358 w 1428988"/>
                <a:gd name="connsiteY3" fmla="*/ 47741 h 909356"/>
                <a:gd name="connsiteX4" fmla="*/ 47741 w 1428988"/>
                <a:gd name="connsiteY4" fmla="*/ 24358 h 909356"/>
                <a:gd name="connsiteX5" fmla="*/ 1410152 w 1428988"/>
                <a:gd name="connsiteY5" fmla="*/ 24358 h 909356"/>
                <a:gd name="connsiteX6" fmla="*/ 1433535 w 1428988"/>
                <a:gd name="connsiteY6" fmla="*/ 47741 h 909356"/>
                <a:gd name="connsiteX7" fmla="*/ 1433535 w 1428988"/>
                <a:gd name="connsiteY7" fmla="*/ 863239 h 909356"/>
                <a:gd name="connsiteX8" fmla="*/ 1410152 w 1428988"/>
                <a:gd name="connsiteY8" fmla="*/ 886623 h 909356"/>
                <a:gd name="connsiteX9" fmla="*/ 71125 w 1428988"/>
                <a:gd name="connsiteY9" fmla="*/ 839531 h 909356"/>
                <a:gd name="connsiteX10" fmla="*/ 1386444 w 1428988"/>
                <a:gd name="connsiteY10" fmla="*/ 839531 h 909356"/>
                <a:gd name="connsiteX11" fmla="*/ 1386444 w 1428988"/>
                <a:gd name="connsiteY11" fmla="*/ 71125 h 909356"/>
                <a:gd name="connsiteX12" fmla="*/ 71125 w 1428988"/>
                <a:gd name="connsiteY12" fmla="*/ 71125 h 909356"/>
                <a:gd name="connsiteX13" fmla="*/ 71125 w 1428988"/>
                <a:gd name="connsiteY13" fmla="*/ 839531 h 90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8988" h="909356">
                  <a:moveTo>
                    <a:pt x="1410152" y="886623"/>
                  </a:moveTo>
                  <a:lnTo>
                    <a:pt x="47741" y="886623"/>
                  </a:lnTo>
                  <a:cubicBezTo>
                    <a:pt x="34750" y="886623"/>
                    <a:pt x="24358" y="876230"/>
                    <a:pt x="24358" y="863239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lnTo>
                    <a:pt x="1410152" y="24358"/>
                  </a:lnTo>
                  <a:cubicBezTo>
                    <a:pt x="1423143" y="24358"/>
                    <a:pt x="1433535" y="34751"/>
                    <a:pt x="1433535" y="47741"/>
                  </a:cubicBezTo>
                  <a:lnTo>
                    <a:pt x="1433535" y="863239"/>
                  </a:lnTo>
                  <a:cubicBezTo>
                    <a:pt x="1433535" y="876230"/>
                    <a:pt x="1423143" y="886623"/>
                    <a:pt x="1410152" y="886623"/>
                  </a:cubicBezTo>
                  <a:close/>
                  <a:moveTo>
                    <a:pt x="71125" y="839531"/>
                  </a:moveTo>
                  <a:lnTo>
                    <a:pt x="1386444" y="839531"/>
                  </a:lnTo>
                  <a:lnTo>
                    <a:pt x="1386444" y="71125"/>
                  </a:lnTo>
                  <a:lnTo>
                    <a:pt x="71125" y="71125"/>
                  </a:lnTo>
                  <a:lnTo>
                    <a:pt x="71125" y="839531"/>
                  </a:ln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4B3A394-1AE1-47C0-8810-1C2BFEE7C8BA}"/>
                </a:ext>
              </a:extLst>
            </p:cNvPr>
            <p:cNvSpPr/>
            <p:nvPr/>
          </p:nvSpPr>
          <p:spPr>
            <a:xfrm>
              <a:off x="5421637" y="2710109"/>
              <a:ext cx="1738786" cy="895737"/>
            </a:xfrm>
            <a:custGeom>
              <a:avLst/>
              <a:gdLst>
                <a:gd name="connsiteX0" fmla="*/ 24358 w 1071741"/>
                <a:gd name="connsiteY0" fmla="*/ 24358 h 552109"/>
                <a:gd name="connsiteX1" fmla="*/ 1061024 w 1071741"/>
                <a:gd name="connsiteY1" fmla="*/ 24358 h 552109"/>
                <a:gd name="connsiteX2" fmla="*/ 1061024 w 1071741"/>
                <a:gd name="connsiteY2" fmla="*/ 554707 h 552109"/>
                <a:gd name="connsiteX3" fmla="*/ 24358 w 1071741"/>
                <a:gd name="connsiteY3" fmla="*/ 554707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1741" h="552109">
                  <a:moveTo>
                    <a:pt x="24358" y="24358"/>
                  </a:moveTo>
                  <a:lnTo>
                    <a:pt x="1061024" y="24358"/>
                  </a:lnTo>
                  <a:lnTo>
                    <a:pt x="1061024" y="554707"/>
                  </a:lnTo>
                  <a:lnTo>
                    <a:pt x="24358" y="55470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0F3E98-1CFD-4964-908F-F1BF8237B2C5}"/>
                </a:ext>
              </a:extLst>
            </p:cNvPr>
            <p:cNvSpPr/>
            <p:nvPr/>
          </p:nvSpPr>
          <p:spPr>
            <a:xfrm>
              <a:off x="5383700" y="2672171"/>
              <a:ext cx="1791476" cy="1001118"/>
            </a:xfrm>
            <a:custGeom>
              <a:avLst/>
              <a:gdLst>
                <a:gd name="connsiteX0" fmla="*/ 1084408 w 1104218"/>
                <a:gd name="connsiteY0" fmla="*/ 601474 h 617063"/>
                <a:gd name="connsiteX1" fmla="*/ 47741 w 1104218"/>
                <a:gd name="connsiteY1" fmla="*/ 601474 h 617063"/>
                <a:gd name="connsiteX2" fmla="*/ 24358 w 1104218"/>
                <a:gd name="connsiteY2" fmla="*/ 578091 h 617063"/>
                <a:gd name="connsiteX3" fmla="*/ 24358 w 1104218"/>
                <a:gd name="connsiteY3" fmla="*/ 47741 h 617063"/>
                <a:gd name="connsiteX4" fmla="*/ 47741 w 1104218"/>
                <a:gd name="connsiteY4" fmla="*/ 24358 h 617063"/>
                <a:gd name="connsiteX5" fmla="*/ 1084408 w 1104218"/>
                <a:gd name="connsiteY5" fmla="*/ 24358 h 617063"/>
                <a:gd name="connsiteX6" fmla="*/ 1107791 w 1104218"/>
                <a:gd name="connsiteY6" fmla="*/ 47741 h 617063"/>
                <a:gd name="connsiteX7" fmla="*/ 1107791 w 1104218"/>
                <a:gd name="connsiteY7" fmla="*/ 578091 h 617063"/>
                <a:gd name="connsiteX8" fmla="*/ 1084408 w 1104218"/>
                <a:gd name="connsiteY8" fmla="*/ 601474 h 617063"/>
                <a:gd name="connsiteX9" fmla="*/ 71125 w 1104218"/>
                <a:gd name="connsiteY9" fmla="*/ 554383 h 617063"/>
                <a:gd name="connsiteX10" fmla="*/ 1060700 w 1104218"/>
                <a:gd name="connsiteY10" fmla="*/ 554383 h 617063"/>
                <a:gd name="connsiteX11" fmla="*/ 1060700 w 1104218"/>
                <a:gd name="connsiteY11" fmla="*/ 71125 h 617063"/>
                <a:gd name="connsiteX12" fmla="*/ 71125 w 1104218"/>
                <a:gd name="connsiteY12" fmla="*/ 71125 h 617063"/>
                <a:gd name="connsiteX13" fmla="*/ 71125 w 1104218"/>
                <a:gd name="connsiteY13" fmla="*/ 554383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4218" h="617063">
                  <a:moveTo>
                    <a:pt x="1084408" y="601474"/>
                  </a:moveTo>
                  <a:lnTo>
                    <a:pt x="47741" y="601474"/>
                  </a:lnTo>
                  <a:cubicBezTo>
                    <a:pt x="34751" y="601474"/>
                    <a:pt x="24358" y="591082"/>
                    <a:pt x="24358" y="578091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lnTo>
                    <a:pt x="1084408" y="24358"/>
                  </a:lnTo>
                  <a:cubicBezTo>
                    <a:pt x="1097398" y="24358"/>
                    <a:pt x="1107791" y="34751"/>
                    <a:pt x="1107791" y="47741"/>
                  </a:cubicBezTo>
                  <a:lnTo>
                    <a:pt x="1107791" y="578091"/>
                  </a:lnTo>
                  <a:cubicBezTo>
                    <a:pt x="1107791" y="591082"/>
                    <a:pt x="1097398" y="601474"/>
                    <a:pt x="1084408" y="601474"/>
                  </a:cubicBezTo>
                  <a:close/>
                  <a:moveTo>
                    <a:pt x="71125" y="554383"/>
                  </a:moveTo>
                  <a:lnTo>
                    <a:pt x="1060700" y="554383"/>
                  </a:lnTo>
                  <a:lnTo>
                    <a:pt x="1060700" y="71125"/>
                  </a:lnTo>
                  <a:lnTo>
                    <a:pt x="71125" y="71125"/>
                  </a:lnTo>
                  <a:lnTo>
                    <a:pt x="71125" y="554383"/>
                  </a:ln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8DB91F-53E5-4971-A25B-7314E157AE13}"/>
                </a:ext>
              </a:extLst>
            </p:cNvPr>
            <p:cNvSpPr/>
            <p:nvPr/>
          </p:nvSpPr>
          <p:spPr>
            <a:xfrm>
              <a:off x="5759909" y="2710109"/>
              <a:ext cx="52690" cy="895737"/>
            </a:xfrm>
            <a:custGeom>
              <a:avLst/>
              <a:gdLst>
                <a:gd name="connsiteX0" fmla="*/ 24358 w 32477"/>
                <a:gd name="connsiteY0" fmla="*/ 24358 h 552109"/>
                <a:gd name="connsiteX1" fmla="*/ 24358 w 32477"/>
                <a:gd name="connsiteY1" fmla="*/ 554708 h 552109"/>
                <a:gd name="connsiteX2" fmla="*/ 24358 w 32477"/>
                <a:gd name="connsiteY2" fmla="*/ 24358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552109">
                  <a:moveTo>
                    <a:pt x="24358" y="24358"/>
                  </a:moveTo>
                  <a:lnTo>
                    <a:pt x="24358" y="55470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7CCBF93-DFE7-4C2C-9DD8-D8228EDD1E42}"/>
                </a:ext>
              </a:extLst>
            </p:cNvPr>
            <p:cNvSpPr/>
            <p:nvPr/>
          </p:nvSpPr>
          <p:spPr>
            <a:xfrm>
              <a:off x="5721972" y="2672171"/>
              <a:ext cx="105381" cy="1001118"/>
            </a:xfrm>
            <a:custGeom>
              <a:avLst/>
              <a:gdLst>
                <a:gd name="connsiteX0" fmla="*/ 47741 w 64954"/>
                <a:gd name="connsiteY0" fmla="*/ 601474 h 617063"/>
                <a:gd name="connsiteX1" fmla="*/ 24358 w 64954"/>
                <a:gd name="connsiteY1" fmla="*/ 578091 h 617063"/>
                <a:gd name="connsiteX2" fmla="*/ 24358 w 64954"/>
                <a:gd name="connsiteY2" fmla="*/ 47741 h 617063"/>
                <a:gd name="connsiteX3" fmla="*/ 47741 w 64954"/>
                <a:gd name="connsiteY3" fmla="*/ 24358 h 617063"/>
                <a:gd name="connsiteX4" fmla="*/ 71125 w 64954"/>
                <a:gd name="connsiteY4" fmla="*/ 47741 h 617063"/>
                <a:gd name="connsiteX5" fmla="*/ 71125 w 64954"/>
                <a:gd name="connsiteY5" fmla="*/ 578091 h 617063"/>
                <a:gd name="connsiteX6" fmla="*/ 47741 w 64954"/>
                <a:gd name="connsiteY6" fmla="*/ 601474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617063">
                  <a:moveTo>
                    <a:pt x="47741" y="601474"/>
                  </a:moveTo>
                  <a:cubicBezTo>
                    <a:pt x="34751" y="601474"/>
                    <a:pt x="24358" y="591082"/>
                    <a:pt x="24358" y="578091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578091"/>
                  </a:lnTo>
                  <a:cubicBezTo>
                    <a:pt x="71125" y="591082"/>
                    <a:pt x="60732" y="601474"/>
                    <a:pt x="47741" y="601474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29AAFB3-72C0-4070-8BFD-E951805506C9}"/>
                </a:ext>
              </a:extLst>
            </p:cNvPr>
            <p:cNvSpPr/>
            <p:nvPr/>
          </p:nvSpPr>
          <p:spPr>
            <a:xfrm>
              <a:off x="6101870" y="2710109"/>
              <a:ext cx="52690" cy="895737"/>
            </a:xfrm>
            <a:custGeom>
              <a:avLst/>
              <a:gdLst>
                <a:gd name="connsiteX0" fmla="*/ 24358 w 32477"/>
                <a:gd name="connsiteY0" fmla="*/ 24358 h 552109"/>
                <a:gd name="connsiteX1" fmla="*/ 24358 w 32477"/>
                <a:gd name="connsiteY1" fmla="*/ 554708 h 552109"/>
                <a:gd name="connsiteX2" fmla="*/ 24358 w 32477"/>
                <a:gd name="connsiteY2" fmla="*/ 24358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552109">
                  <a:moveTo>
                    <a:pt x="24358" y="24358"/>
                  </a:moveTo>
                  <a:lnTo>
                    <a:pt x="24358" y="55470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69B2D1-9347-4BB1-8FB4-4B83F5119323}"/>
                </a:ext>
              </a:extLst>
            </p:cNvPr>
            <p:cNvSpPr/>
            <p:nvPr/>
          </p:nvSpPr>
          <p:spPr>
            <a:xfrm>
              <a:off x="6063934" y="2672171"/>
              <a:ext cx="105381" cy="1001118"/>
            </a:xfrm>
            <a:custGeom>
              <a:avLst/>
              <a:gdLst>
                <a:gd name="connsiteX0" fmla="*/ 47741 w 64954"/>
                <a:gd name="connsiteY0" fmla="*/ 601474 h 617063"/>
                <a:gd name="connsiteX1" fmla="*/ 24358 w 64954"/>
                <a:gd name="connsiteY1" fmla="*/ 578091 h 617063"/>
                <a:gd name="connsiteX2" fmla="*/ 24358 w 64954"/>
                <a:gd name="connsiteY2" fmla="*/ 47741 h 617063"/>
                <a:gd name="connsiteX3" fmla="*/ 47741 w 64954"/>
                <a:gd name="connsiteY3" fmla="*/ 24358 h 617063"/>
                <a:gd name="connsiteX4" fmla="*/ 71125 w 64954"/>
                <a:gd name="connsiteY4" fmla="*/ 47741 h 617063"/>
                <a:gd name="connsiteX5" fmla="*/ 71125 w 64954"/>
                <a:gd name="connsiteY5" fmla="*/ 578091 h 617063"/>
                <a:gd name="connsiteX6" fmla="*/ 47741 w 64954"/>
                <a:gd name="connsiteY6" fmla="*/ 601474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617063">
                  <a:moveTo>
                    <a:pt x="47741" y="601474"/>
                  </a:moveTo>
                  <a:cubicBezTo>
                    <a:pt x="34751" y="601474"/>
                    <a:pt x="24358" y="591082"/>
                    <a:pt x="24358" y="578091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578091"/>
                  </a:lnTo>
                  <a:cubicBezTo>
                    <a:pt x="71449" y="591082"/>
                    <a:pt x="60732" y="601474"/>
                    <a:pt x="47741" y="601474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050B31-C71B-46D8-BFFC-F17D1F5D8048}"/>
                </a:ext>
              </a:extLst>
            </p:cNvPr>
            <p:cNvSpPr/>
            <p:nvPr/>
          </p:nvSpPr>
          <p:spPr>
            <a:xfrm>
              <a:off x="6448573" y="2710109"/>
              <a:ext cx="52690" cy="895737"/>
            </a:xfrm>
            <a:custGeom>
              <a:avLst/>
              <a:gdLst>
                <a:gd name="connsiteX0" fmla="*/ 24358 w 32477"/>
                <a:gd name="connsiteY0" fmla="*/ 24358 h 552109"/>
                <a:gd name="connsiteX1" fmla="*/ 24358 w 32477"/>
                <a:gd name="connsiteY1" fmla="*/ 554708 h 552109"/>
                <a:gd name="connsiteX2" fmla="*/ 24358 w 32477"/>
                <a:gd name="connsiteY2" fmla="*/ 24358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552109">
                  <a:moveTo>
                    <a:pt x="24358" y="24358"/>
                  </a:moveTo>
                  <a:lnTo>
                    <a:pt x="24358" y="55470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719E129-7C38-4960-BF26-FC0519DF8AE3}"/>
                </a:ext>
              </a:extLst>
            </p:cNvPr>
            <p:cNvSpPr/>
            <p:nvPr/>
          </p:nvSpPr>
          <p:spPr>
            <a:xfrm>
              <a:off x="6410637" y="2672171"/>
              <a:ext cx="105381" cy="1001118"/>
            </a:xfrm>
            <a:custGeom>
              <a:avLst/>
              <a:gdLst>
                <a:gd name="connsiteX0" fmla="*/ 47741 w 64954"/>
                <a:gd name="connsiteY0" fmla="*/ 601474 h 617063"/>
                <a:gd name="connsiteX1" fmla="*/ 24358 w 64954"/>
                <a:gd name="connsiteY1" fmla="*/ 578091 h 617063"/>
                <a:gd name="connsiteX2" fmla="*/ 24358 w 64954"/>
                <a:gd name="connsiteY2" fmla="*/ 47741 h 617063"/>
                <a:gd name="connsiteX3" fmla="*/ 47741 w 64954"/>
                <a:gd name="connsiteY3" fmla="*/ 24358 h 617063"/>
                <a:gd name="connsiteX4" fmla="*/ 71125 w 64954"/>
                <a:gd name="connsiteY4" fmla="*/ 47741 h 617063"/>
                <a:gd name="connsiteX5" fmla="*/ 71125 w 64954"/>
                <a:gd name="connsiteY5" fmla="*/ 578091 h 617063"/>
                <a:gd name="connsiteX6" fmla="*/ 47741 w 64954"/>
                <a:gd name="connsiteY6" fmla="*/ 601474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617063">
                  <a:moveTo>
                    <a:pt x="47741" y="601474"/>
                  </a:moveTo>
                  <a:cubicBezTo>
                    <a:pt x="34750" y="601474"/>
                    <a:pt x="24358" y="591082"/>
                    <a:pt x="24358" y="578091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578091"/>
                  </a:lnTo>
                  <a:cubicBezTo>
                    <a:pt x="71449" y="591082"/>
                    <a:pt x="60732" y="601474"/>
                    <a:pt x="47741" y="601474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E7354D-E7A8-48D6-9739-E2A36FA33919}"/>
                </a:ext>
              </a:extLst>
            </p:cNvPr>
            <p:cNvSpPr/>
            <p:nvPr/>
          </p:nvSpPr>
          <p:spPr>
            <a:xfrm>
              <a:off x="6769458" y="2710109"/>
              <a:ext cx="52690" cy="895737"/>
            </a:xfrm>
            <a:custGeom>
              <a:avLst/>
              <a:gdLst>
                <a:gd name="connsiteX0" fmla="*/ 24358 w 32477"/>
                <a:gd name="connsiteY0" fmla="*/ 24358 h 552109"/>
                <a:gd name="connsiteX1" fmla="*/ 24358 w 32477"/>
                <a:gd name="connsiteY1" fmla="*/ 554708 h 552109"/>
                <a:gd name="connsiteX2" fmla="*/ 24358 w 32477"/>
                <a:gd name="connsiteY2" fmla="*/ 24358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552109">
                  <a:moveTo>
                    <a:pt x="24358" y="24358"/>
                  </a:moveTo>
                  <a:lnTo>
                    <a:pt x="24358" y="55470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85A205-268D-4A1D-9BA6-2C13B7ACA7BB}"/>
                </a:ext>
              </a:extLst>
            </p:cNvPr>
            <p:cNvSpPr/>
            <p:nvPr/>
          </p:nvSpPr>
          <p:spPr>
            <a:xfrm>
              <a:off x="6731522" y="2672171"/>
              <a:ext cx="105381" cy="1001118"/>
            </a:xfrm>
            <a:custGeom>
              <a:avLst/>
              <a:gdLst>
                <a:gd name="connsiteX0" fmla="*/ 47741 w 64954"/>
                <a:gd name="connsiteY0" fmla="*/ 601474 h 617063"/>
                <a:gd name="connsiteX1" fmla="*/ 24358 w 64954"/>
                <a:gd name="connsiteY1" fmla="*/ 578091 h 617063"/>
                <a:gd name="connsiteX2" fmla="*/ 24358 w 64954"/>
                <a:gd name="connsiteY2" fmla="*/ 47741 h 617063"/>
                <a:gd name="connsiteX3" fmla="*/ 47741 w 64954"/>
                <a:gd name="connsiteY3" fmla="*/ 24358 h 617063"/>
                <a:gd name="connsiteX4" fmla="*/ 71125 w 64954"/>
                <a:gd name="connsiteY4" fmla="*/ 47741 h 617063"/>
                <a:gd name="connsiteX5" fmla="*/ 71125 w 64954"/>
                <a:gd name="connsiteY5" fmla="*/ 578091 h 617063"/>
                <a:gd name="connsiteX6" fmla="*/ 47741 w 64954"/>
                <a:gd name="connsiteY6" fmla="*/ 601474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617063">
                  <a:moveTo>
                    <a:pt x="47741" y="601474"/>
                  </a:moveTo>
                  <a:cubicBezTo>
                    <a:pt x="34751" y="601474"/>
                    <a:pt x="24358" y="591082"/>
                    <a:pt x="24358" y="578091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578091"/>
                  </a:lnTo>
                  <a:cubicBezTo>
                    <a:pt x="71449" y="591082"/>
                    <a:pt x="60732" y="601474"/>
                    <a:pt x="47741" y="601474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6772983-12BB-4103-8E1B-C3975ED50947}"/>
                </a:ext>
              </a:extLst>
            </p:cNvPr>
            <p:cNvSpPr/>
            <p:nvPr/>
          </p:nvSpPr>
          <p:spPr>
            <a:xfrm>
              <a:off x="10318160" y="6138676"/>
              <a:ext cx="2950665" cy="1264570"/>
            </a:xfrm>
            <a:custGeom>
              <a:avLst/>
              <a:gdLst>
                <a:gd name="connsiteX0" fmla="*/ 1821636 w 1818712"/>
                <a:gd name="connsiteY0" fmla="*/ 772303 h 779448"/>
                <a:gd name="connsiteX1" fmla="*/ 24358 w 1818712"/>
                <a:gd name="connsiteY1" fmla="*/ 772303 h 779448"/>
                <a:gd name="connsiteX2" fmla="*/ 24358 w 1818712"/>
                <a:gd name="connsiteY2" fmla="*/ 595304 h 779448"/>
                <a:gd name="connsiteX3" fmla="*/ 1310123 w 1818712"/>
                <a:gd name="connsiteY3" fmla="*/ 595304 h 779448"/>
                <a:gd name="connsiteX4" fmla="*/ 1315968 w 1818712"/>
                <a:gd name="connsiteY4" fmla="*/ 24358 h 779448"/>
                <a:gd name="connsiteX5" fmla="*/ 1315968 w 1818712"/>
                <a:gd name="connsiteY5" fmla="*/ 24358 h 779448"/>
                <a:gd name="connsiteX6" fmla="*/ 1744989 w 1818712"/>
                <a:gd name="connsiteY6" fmla="*/ 217921 h 779448"/>
                <a:gd name="connsiteX7" fmla="*/ 1749862 w 1818712"/>
                <a:gd name="connsiteY7" fmla="*/ 223442 h 779448"/>
                <a:gd name="connsiteX8" fmla="*/ 1821636 w 1818712"/>
                <a:gd name="connsiteY8" fmla="*/ 413107 h 779448"/>
                <a:gd name="connsiteX9" fmla="*/ 1821636 w 1818712"/>
                <a:gd name="connsiteY9" fmla="*/ 772303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8712" h="779448">
                  <a:moveTo>
                    <a:pt x="1821636" y="772303"/>
                  </a:moveTo>
                  <a:lnTo>
                    <a:pt x="24358" y="772303"/>
                  </a:lnTo>
                  <a:lnTo>
                    <a:pt x="24358" y="595304"/>
                  </a:lnTo>
                  <a:lnTo>
                    <a:pt x="1310123" y="595304"/>
                  </a:lnTo>
                  <a:lnTo>
                    <a:pt x="1315968" y="24358"/>
                  </a:lnTo>
                  <a:lnTo>
                    <a:pt x="1315968" y="24358"/>
                  </a:lnTo>
                  <a:cubicBezTo>
                    <a:pt x="1480302" y="24358"/>
                    <a:pt x="1636516" y="94833"/>
                    <a:pt x="1744989" y="217921"/>
                  </a:cubicBezTo>
                  <a:lnTo>
                    <a:pt x="1749862" y="223442"/>
                  </a:lnTo>
                  <a:cubicBezTo>
                    <a:pt x="1795979" y="275730"/>
                    <a:pt x="1821636" y="343282"/>
                    <a:pt x="1821636" y="413107"/>
                  </a:cubicBezTo>
                  <a:lnTo>
                    <a:pt x="1821636" y="7723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0B90E64-B631-4800-A512-519946EBEA64}"/>
                </a:ext>
              </a:extLst>
            </p:cNvPr>
            <p:cNvSpPr/>
            <p:nvPr/>
          </p:nvSpPr>
          <p:spPr>
            <a:xfrm>
              <a:off x="10280224" y="6100213"/>
              <a:ext cx="3056046" cy="1317261"/>
            </a:xfrm>
            <a:custGeom>
              <a:avLst/>
              <a:gdLst>
                <a:gd name="connsiteX0" fmla="*/ 1845019 w 1883666"/>
                <a:gd name="connsiteY0" fmla="*/ 819395 h 811925"/>
                <a:gd name="connsiteX1" fmla="*/ 47741 w 1883666"/>
                <a:gd name="connsiteY1" fmla="*/ 819395 h 811925"/>
                <a:gd name="connsiteX2" fmla="*/ 24358 w 1883666"/>
                <a:gd name="connsiteY2" fmla="*/ 796012 h 811925"/>
                <a:gd name="connsiteX3" fmla="*/ 24358 w 1883666"/>
                <a:gd name="connsiteY3" fmla="*/ 619012 h 811925"/>
                <a:gd name="connsiteX4" fmla="*/ 47741 w 1883666"/>
                <a:gd name="connsiteY4" fmla="*/ 595629 h 811925"/>
                <a:gd name="connsiteX5" fmla="*/ 1310448 w 1883666"/>
                <a:gd name="connsiteY5" fmla="*/ 595629 h 811925"/>
                <a:gd name="connsiteX6" fmla="*/ 1315968 w 1883666"/>
                <a:gd name="connsiteY6" fmla="*/ 47741 h 811925"/>
                <a:gd name="connsiteX7" fmla="*/ 1339352 w 1883666"/>
                <a:gd name="connsiteY7" fmla="*/ 24358 h 811925"/>
                <a:gd name="connsiteX8" fmla="*/ 1786236 w 1883666"/>
                <a:gd name="connsiteY8" fmla="*/ 226040 h 811925"/>
                <a:gd name="connsiteX9" fmla="*/ 1791107 w 1883666"/>
                <a:gd name="connsiteY9" fmla="*/ 231561 h 811925"/>
                <a:gd name="connsiteX10" fmla="*/ 1868728 w 1883666"/>
                <a:gd name="connsiteY10" fmla="*/ 436491 h 811925"/>
                <a:gd name="connsiteX11" fmla="*/ 1868728 w 1883666"/>
                <a:gd name="connsiteY11" fmla="*/ 796012 h 811925"/>
                <a:gd name="connsiteX12" fmla="*/ 1845019 w 1883666"/>
                <a:gd name="connsiteY12" fmla="*/ 819395 h 811925"/>
                <a:gd name="connsiteX13" fmla="*/ 71125 w 1883666"/>
                <a:gd name="connsiteY13" fmla="*/ 772304 h 811925"/>
                <a:gd name="connsiteX14" fmla="*/ 1821311 w 1883666"/>
                <a:gd name="connsiteY14" fmla="*/ 772304 h 811925"/>
                <a:gd name="connsiteX15" fmla="*/ 1821311 w 1883666"/>
                <a:gd name="connsiteY15" fmla="*/ 436491 h 811925"/>
                <a:gd name="connsiteX16" fmla="*/ 1755382 w 1883666"/>
                <a:gd name="connsiteY16" fmla="*/ 262414 h 811925"/>
                <a:gd name="connsiteX17" fmla="*/ 1750511 w 1883666"/>
                <a:gd name="connsiteY17" fmla="*/ 256893 h 811925"/>
                <a:gd name="connsiteX18" fmla="*/ 1362410 w 1883666"/>
                <a:gd name="connsiteY18" fmla="*/ 71774 h 811925"/>
                <a:gd name="connsiteX19" fmla="*/ 1356890 w 1883666"/>
                <a:gd name="connsiteY19" fmla="*/ 619012 h 811925"/>
                <a:gd name="connsiteX20" fmla="*/ 1333506 w 1883666"/>
                <a:gd name="connsiteY20" fmla="*/ 642396 h 811925"/>
                <a:gd name="connsiteX21" fmla="*/ 71125 w 1883666"/>
                <a:gd name="connsiteY21" fmla="*/ 642396 h 811925"/>
                <a:gd name="connsiteX22" fmla="*/ 71125 w 1883666"/>
                <a:gd name="connsiteY22" fmla="*/ 772304 h 81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83666" h="811925">
                  <a:moveTo>
                    <a:pt x="1845019" y="819395"/>
                  </a:moveTo>
                  <a:lnTo>
                    <a:pt x="47741" y="819395"/>
                  </a:lnTo>
                  <a:cubicBezTo>
                    <a:pt x="34751" y="819395"/>
                    <a:pt x="24358" y="809002"/>
                    <a:pt x="24358" y="796012"/>
                  </a:cubicBezTo>
                  <a:lnTo>
                    <a:pt x="24358" y="619012"/>
                  </a:lnTo>
                  <a:cubicBezTo>
                    <a:pt x="24358" y="606021"/>
                    <a:pt x="35075" y="595629"/>
                    <a:pt x="47741" y="595629"/>
                  </a:cubicBezTo>
                  <a:lnTo>
                    <a:pt x="1310448" y="595629"/>
                  </a:lnTo>
                  <a:lnTo>
                    <a:pt x="1315968" y="47741"/>
                  </a:lnTo>
                  <a:cubicBezTo>
                    <a:pt x="1315968" y="34750"/>
                    <a:pt x="1326686" y="24358"/>
                    <a:pt x="1339352" y="24358"/>
                  </a:cubicBezTo>
                  <a:cubicBezTo>
                    <a:pt x="1510181" y="24358"/>
                    <a:pt x="1673216" y="97756"/>
                    <a:pt x="1786236" y="226040"/>
                  </a:cubicBezTo>
                  <a:lnTo>
                    <a:pt x="1791107" y="231561"/>
                  </a:lnTo>
                  <a:cubicBezTo>
                    <a:pt x="1841122" y="288071"/>
                    <a:pt x="1868728" y="361145"/>
                    <a:pt x="1868728" y="436491"/>
                  </a:cubicBezTo>
                  <a:lnTo>
                    <a:pt x="1868728" y="796012"/>
                  </a:lnTo>
                  <a:cubicBezTo>
                    <a:pt x="1868728" y="809002"/>
                    <a:pt x="1858010" y="819395"/>
                    <a:pt x="1845019" y="819395"/>
                  </a:cubicBezTo>
                  <a:close/>
                  <a:moveTo>
                    <a:pt x="71125" y="772304"/>
                  </a:moveTo>
                  <a:lnTo>
                    <a:pt x="1821311" y="772304"/>
                  </a:lnTo>
                  <a:lnTo>
                    <a:pt x="1821311" y="436491"/>
                  </a:lnTo>
                  <a:cubicBezTo>
                    <a:pt x="1821311" y="372511"/>
                    <a:pt x="1797927" y="310480"/>
                    <a:pt x="1755382" y="262414"/>
                  </a:cubicBezTo>
                  <a:lnTo>
                    <a:pt x="1750511" y="256893"/>
                  </a:lnTo>
                  <a:cubicBezTo>
                    <a:pt x="1651457" y="144847"/>
                    <a:pt x="1511156" y="77945"/>
                    <a:pt x="1362410" y="71774"/>
                  </a:cubicBezTo>
                  <a:lnTo>
                    <a:pt x="1356890" y="619012"/>
                  </a:lnTo>
                  <a:cubicBezTo>
                    <a:pt x="1356890" y="632003"/>
                    <a:pt x="1346172" y="642396"/>
                    <a:pt x="1333506" y="642396"/>
                  </a:cubicBezTo>
                  <a:lnTo>
                    <a:pt x="71125" y="642396"/>
                  </a:lnTo>
                  <a:lnTo>
                    <a:pt x="71125" y="772304"/>
                  </a:ln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AF6EA57-128C-438B-8D1D-7147D3EAC378}"/>
                </a:ext>
              </a:extLst>
            </p:cNvPr>
            <p:cNvSpPr/>
            <p:nvPr/>
          </p:nvSpPr>
          <p:spPr>
            <a:xfrm>
              <a:off x="10116356" y="6142364"/>
              <a:ext cx="2107619" cy="948428"/>
            </a:xfrm>
            <a:custGeom>
              <a:avLst/>
              <a:gdLst>
                <a:gd name="connsiteX0" fmla="*/ 1032120 w 1299080"/>
                <a:gd name="connsiteY0" fmla="*/ 590107 h 584586"/>
                <a:gd name="connsiteX1" fmla="*/ 282550 w 1299080"/>
                <a:gd name="connsiteY1" fmla="*/ 590107 h 584586"/>
                <a:gd name="connsiteX2" fmla="*/ 24358 w 1299080"/>
                <a:gd name="connsiteY2" fmla="*/ 331915 h 584586"/>
                <a:gd name="connsiteX3" fmla="*/ 24358 w 1299080"/>
                <a:gd name="connsiteY3" fmla="*/ 282550 h 584586"/>
                <a:gd name="connsiteX4" fmla="*/ 282550 w 1299080"/>
                <a:gd name="connsiteY4" fmla="*/ 24358 h 584586"/>
                <a:gd name="connsiteX5" fmla="*/ 1032120 w 1299080"/>
                <a:gd name="connsiteY5" fmla="*/ 24358 h 584586"/>
                <a:gd name="connsiteX6" fmla="*/ 1290312 w 1299080"/>
                <a:gd name="connsiteY6" fmla="*/ 282550 h 584586"/>
                <a:gd name="connsiteX7" fmla="*/ 1290312 w 1299080"/>
                <a:gd name="connsiteY7" fmla="*/ 331915 h 584586"/>
                <a:gd name="connsiteX8" fmla="*/ 1032120 w 1299080"/>
                <a:gd name="connsiteY8" fmla="*/ 590107 h 58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9080" h="584586">
                  <a:moveTo>
                    <a:pt x="1032120" y="590107"/>
                  </a:moveTo>
                  <a:lnTo>
                    <a:pt x="282550" y="590107"/>
                  </a:lnTo>
                  <a:cubicBezTo>
                    <a:pt x="139976" y="590107"/>
                    <a:pt x="24358" y="474489"/>
                    <a:pt x="24358" y="331915"/>
                  </a:cubicBezTo>
                  <a:lnTo>
                    <a:pt x="24358" y="282550"/>
                  </a:lnTo>
                  <a:cubicBezTo>
                    <a:pt x="24358" y="139976"/>
                    <a:pt x="139976" y="24358"/>
                    <a:pt x="282550" y="24358"/>
                  </a:cubicBezTo>
                  <a:lnTo>
                    <a:pt x="1032120" y="24358"/>
                  </a:lnTo>
                  <a:cubicBezTo>
                    <a:pt x="1174694" y="24358"/>
                    <a:pt x="1290312" y="139976"/>
                    <a:pt x="1290312" y="282550"/>
                  </a:cubicBezTo>
                  <a:lnTo>
                    <a:pt x="1290312" y="331915"/>
                  </a:lnTo>
                  <a:cubicBezTo>
                    <a:pt x="1290312" y="474814"/>
                    <a:pt x="1174694" y="590107"/>
                    <a:pt x="1032120" y="59010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83131E-6BE3-4C7F-A23E-F98536961DB4}"/>
                </a:ext>
              </a:extLst>
            </p:cNvPr>
            <p:cNvSpPr/>
            <p:nvPr/>
          </p:nvSpPr>
          <p:spPr>
            <a:xfrm>
              <a:off x="10078418" y="6104955"/>
              <a:ext cx="2160309" cy="1053808"/>
            </a:xfrm>
            <a:custGeom>
              <a:avLst/>
              <a:gdLst>
                <a:gd name="connsiteX0" fmla="*/ 1055503 w 1331557"/>
                <a:gd name="connsiteY0" fmla="*/ 636874 h 649540"/>
                <a:gd name="connsiteX1" fmla="*/ 305934 w 1331557"/>
                <a:gd name="connsiteY1" fmla="*/ 636874 h 649540"/>
                <a:gd name="connsiteX2" fmla="*/ 24358 w 1331557"/>
                <a:gd name="connsiteY2" fmla="*/ 355298 h 649540"/>
                <a:gd name="connsiteX3" fmla="*/ 24358 w 1331557"/>
                <a:gd name="connsiteY3" fmla="*/ 305933 h 649540"/>
                <a:gd name="connsiteX4" fmla="*/ 305934 w 1331557"/>
                <a:gd name="connsiteY4" fmla="*/ 24358 h 649540"/>
                <a:gd name="connsiteX5" fmla="*/ 1055503 w 1331557"/>
                <a:gd name="connsiteY5" fmla="*/ 24358 h 649540"/>
                <a:gd name="connsiteX6" fmla="*/ 1337079 w 1331557"/>
                <a:gd name="connsiteY6" fmla="*/ 305933 h 649540"/>
                <a:gd name="connsiteX7" fmla="*/ 1337079 w 1331557"/>
                <a:gd name="connsiteY7" fmla="*/ 355298 h 649540"/>
                <a:gd name="connsiteX8" fmla="*/ 1055503 w 1331557"/>
                <a:gd name="connsiteY8" fmla="*/ 636874 h 649540"/>
                <a:gd name="connsiteX9" fmla="*/ 305934 w 1331557"/>
                <a:gd name="connsiteY9" fmla="*/ 71449 h 649540"/>
                <a:gd name="connsiteX10" fmla="*/ 71450 w 1331557"/>
                <a:gd name="connsiteY10" fmla="*/ 305933 h 649540"/>
                <a:gd name="connsiteX11" fmla="*/ 71450 w 1331557"/>
                <a:gd name="connsiteY11" fmla="*/ 355298 h 649540"/>
                <a:gd name="connsiteX12" fmla="*/ 305934 w 1331557"/>
                <a:gd name="connsiteY12" fmla="*/ 589783 h 649540"/>
                <a:gd name="connsiteX13" fmla="*/ 1055503 w 1331557"/>
                <a:gd name="connsiteY13" fmla="*/ 589783 h 649540"/>
                <a:gd name="connsiteX14" fmla="*/ 1289987 w 1331557"/>
                <a:gd name="connsiteY14" fmla="*/ 355298 h 649540"/>
                <a:gd name="connsiteX15" fmla="*/ 1289987 w 1331557"/>
                <a:gd name="connsiteY15" fmla="*/ 305933 h 649540"/>
                <a:gd name="connsiteX16" fmla="*/ 1055503 w 1331557"/>
                <a:gd name="connsiteY16" fmla="*/ 71449 h 649540"/>
                <a:gd name="connsiteX17" fmla="*/ 305934 w 1331557"/>
                <a:gd name="connsiteY17" fmla="*/ 71449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557" h="649540">
                  <a:moveTo>
                    <a:pt x="1055503" y="636874"/>
                  </a:moveTo>
                  <a:lnTo>
                    <a:pt x="305934" y="636874"/>
                  </a:lnTo>
                  <a:cubicBezTo>
                    <a:pt x="150694" y="636874"/>
                    <a:pt x="24358" y="510538"/>
                    <a:pt x="24358" y="355298"/>
                  </a:cubicBezTo>
                  <a:lnTo>
                    <a:pt x="24358" y="305933"/>
                  </a:lnTo>
                  <a:cubicBezTo>
                    <a:pt x="24358" y="150693"/>
                    <a:pt x="150694" y="24358"/>
                    <a:pt x="305934" y="24358"/>
                  </a:cubicBezTo>
                  <a:lnTo>
                    <a:pt x="1055503" y="24358"/>
                  </a:lnTo>
                  <a:cubicBezTo>
                    <a:pt x="1210743" y="24358"/>
                    <a:pt x="1337079" y="150693"/>
                    <a:pt x="1337079" y="305933"/>
                  </a:cubicBezTo>
                  <a:lnTo>
                    <a:pt x="1337079" y="355298"/>
                  </a:lnTo>
                  <a:cubicBezTo>
                    <a:pt x="1337079" y="510538"/>
                    <a:pt x="1210743" y="636874"/>
                    <a:pt x="1055503" y="636874"/>
                  </a:cubicBezTo>
                  <a:close/>
                  <a:moveTo>
                    <a:pt x="305934" y="71449"/>
                  </a:moveTo>
                  <a:cubicBezTo>
                    <a:pt x="176675" y="71449"/>
                    <a:pt x="71450" y="176675"/>
                    <a:pt x="71450" y="305933"/>
                  </a:cubicBezTo>
                  <a:lnTo>
                    <a:pt x="71450" y="355298"/>
                  </a:lnTo>
                  <a:cubicBezTo>
                    <a:pt x="71450" y="484557"/>
                    <a:pt x="176675" y="589783"/>
                    <a:pt x="305934" y="589783"/>
                  </a:cubicBezTo>
                  <a:lnTo>
                    <a:pt x="1055503" y="589783"/>
                  </a:lnTo>
                  <a:cubicBezTo>
                    <a:pt x="1184762" y="589783"/>
                    <a:pt x="1289987" y="484557"/>
                    <a:pt x="1289987" y="355298"/>
                  </a:cubicBezTo>
                  <a:lnTo>
                    <a:pt x="1289987" y="305933"/>
                  </a:lnTo>
                  <a:cubicBezTo>
                    <a:pt x="1289987" y="176675"/>
                    <a:pt x="1184762" y="71449"/>
                    <a:pt x="1055503" y="71449"/>
                  </a:cubicBezTo>
                  <a:lnTo>
                    <a:pt x="305934" y="71449"/>
                  </a:ln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01D55C-D8A0-4CB8-B502-B03E8F4087E3}"/>
                </a:ext>
              </a:extLst>
            </p:cNvPr>
            <p:cNvSpPr/>
            <p:nvPr/>
          </p:nvSpPr>
          <p:spPr>
            <a:xfrm>
              <a:off x="10446198" y="7182475"/>
              <a:ext cx="632285" cy="632285"/>
            </a:xfrm>
            <a:custGeom>
              <a:avLst/>
              <a:gdLst>
                <a:gd name="connsiteX0" fmla="*/ 370563 w 389724"/>
                <a:gd name="connsiteY0" fmla="*/ 197460 h 389724"/>
                <a:gd name="connsiteX1" fmla="*/ 197461 w 389724"/>
                <a:gd name="connsiteY1" fmla="*/ 370563 h 389724"/>
                <a:gd name="connsiteX2" fmla="*/ 24358 w 389724"/>
                <a:gd name="connsiteY2" fmla="*/ 197460 h 389724"/>
                <a:gd name="connsiteX3" fmla="*/ 197461 w 389724"/>
                <a:gd name="connsiteY3" fmla="*/ 24358 h 389724"/>
                <a:gd name="connsiteX4" fmla="*/ 370563 w 389724"/>
                <a:gd name="connsiteY4" fmla="*/ 197460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724" h="389724">
                  <a:moveTo>
                    <a:pt x="370563" y="197460"/>
                  </a:moveTo>
                  <a:cubicBezTo>
                    <a:pt x="370563" y="292943"/>
                    <a:pt x="292942" y="370563"/>
                    <a:pt x="197461" y="370563"/>
                  </a:cubicBezTo>
                  <a:cubicBezTo>
                    <a:pt x="101978" y="370563"/>
                    <a:pt x="24358" y="292943"/>
                    <a:pt x="24358" y="197460"/>
                  </a:cubicBezTo>
                  <a:cubicBezTo>
                    <a:pt x="24358" y="101978"/>
                    <a:pt x="101978" y="24358"/>
                    <a:pt x="197461" y="24358"/>
                  </a:cubicBezTo>
                  <a:cubicBezTo>
                    <a:pt x="292942" y="24358"/>
                    <a:pt x="370563" y="101978"/>
                    <a:pt x="370563" y="1974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A40AC6-9277-4D97-92A6-DC0C04D82691}"/>
                </a:ext>
              </a:extLst>
            </p:cNvPr>
            <p:cNvSpPr/>
            <p:nvPr/>
          </p:nvSpPr>
          <p:spPr>
            <a:xfrm>
              <a:off x="10408261" y="7145064"/>
              <a:ext cx="684976" cy="684975"/>
            </a:xfrm>
            <a:custGeom>
              <a:avLst/>
              <a:gdLst>
                <a:gd name="connsiteX0" fmla="*/ 220844 w 422201"/>
                <a:gd name="connsiteY0" fmla="*/ 417330 h 422201"/>
                <a:gd name="connsiteX1" fmla="*/ 24358 w 422201"/>
                <a:gd name="connsiteY1" fmla="*/ 220844 h 422201"/>
                <a:gd name="connsiteX2" fmla="*/ 220844 w 422201"/>
                <a:gd name="connsiteY2" fmla="*/ 24358 h 422201"/>
                <a:gd name="connsiteX3" fmla="*/ 417330 w 422201"/>
                <a:gd name="connsiteY3" fmla="*/ 220844 h 422201"/>
                <a:gd name="connsiteX4" fmla="*/ 220844 w 422201"/>
                <a:gd name="connsiteY4" fmla="*/ 417330 h 422201"/>
                <a:gd name="connsiteX5" fmla="*/ 220844 w 422201"/>
                <a:gd name="connsiteY5" fmla="*/ 71125 h 422201"/>
                <a:gd name="connsiteX6" fmla="*/ 71450 w 422201"/>
                <a:gd name="connsiteY6" fmla="*/ 220844 h 422201"/>
                <a:gd name="connsiteX7" fmla="*/ 220844 w 422201"/>
                <a:gd name="connsiteY7" fmla="*/ 370238 h 422201"/>
                <a:gd name="connsiteX8" fmla="*/ 370563 w 422201"/>
                <a:gd name="connsiteY8" fmla="*/ 220844 h 422201"/>
                <a:gd name="connsiteX9" fmla="*/ 220844 w 422201"/>
                <a:gd name="connsiteY9" fmla="*/ 71125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201" h="422201">
                  <a:moveTo>
                    <a:pt x="220844" y="417330"/>
                  </a:moveTo>
                  <a:cubicBezTo>
                    <a:pt x="112370" y="417330"/>
                    <a:pt x="24358" y="328992"/>
                    <a:pt x="24358" y="220844"/>
                  </a:cubicBezTo>
                  <a:cubicBezTo>
                    <a:pt x="24358" y="112371"/>
                    <a:pt x="112695" y="24358"/>
                    <a:pt x="220844" y="24358"/>
                  </a:cubicBezTo>
                  <a:cubicBezTo>
                    <a:pt x="329317" y="24358"/>
                    <a:pt x="417330" y="112695"/>
                    <a:pt x="417330" y="220844"/>
                  </a:cubicBezTo>
                  <a:cubicBezTo>
                    <a:pt x="417330" y="328992"/>
                    <a:pt x="328992" y="417330"/>
                    <a:pt x="220844" y="417330"/>
                  </a:cubicBezTo>
                  <a:close/>
                  <a:moveTo>
                    <a:pt x="220844" y="71125"/>
                  </a:moveTo>
                  <a:cubicBezTo>
                    <a:pt x="138352" y="71125"/>
                    <a:pt x="71450" y="138352"/>
                    <a:pt x="71450" y="220844"/>
                  </a:cubicBezTo>
                  <a:cubicBezTo>
                    <a:pt x="71450" y="303336"/>
                    <a:pt x="138677" y="370238"/>
                    <a:pt x="220844" y="370238"/>
                  </a:cubicBezTo>
                  <a:cubicBezTo>
                    <a:pt x="303335" y="370238"/>
                    <a:pt x="370563" y="303011"/>
                    <a:pt x="370563" y="220844"/>
                  </a:cubicBezTo>
                  <a:cubicBezTo>
                    <a:pt x="370238" y="138352"/>
                    <a:pt x="303335" y="71125"/>
                    <a:pt x="220844" y="71125"/>
                  </a:cubicBez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76E8CFB-054D-4857-AFEC-BEE1A1CD32B5}"/>
                </a:ext>
              </a:extLst>
            </p:cNvPr>
            <p:cNvSpPr/>
            <p:nvPr/>
          </p:nvSpPr>
          <p:spPr>
            <a:xfrm>
              <a:off x="12613357" y="6172925"/>
              <a:ext cx="632285" cy="526904"/>
            </a:xfrm>
            <a:custGeom>
              <a:avLst/>
              <a:gdLst>
                <a:gd name="connsiteX0" fmla="*/ 24358 w 389724"/>
                <a:gd name="connsiteY0" fmla="*/ 24358 h 324770"/>
                <a:gd name="connsiteX1" fmla="*/ 24358 w 389724"/>
                <a:gd name="connsiteY1" fmla="*/ 319249 h 324770"/>
                <a:gd name="connsiteX2" fmla="*/ 368289 w 389724"/>
                <a:gd name="connsiteY2" fmla="*/ 319249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724" h="324770">
                  <a:moveTo>
                    <a:pt x="24358" y="24358"/>
                  </a:moveTo>
                  <a:lnTo>
                    <a:pt x="24358" y="319249"/>
                  </a:lnTo>
                  <a:lnTo>
                    <a:pt x="368289" y="3192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2E0E34-C9CA-404C-B8CF-4BC62B2E6006}"/>
                </a:ext>
              </a:extLst>
            </p:cNvPr>
            <p:cNvSpPr/>
            <p:nvPr/>
          </p:nvSpPr>
          <p:spPr>
            <a:xfrm>
              <a:off x="12574893" y="6134989"/>
              <a:ext cx="684976" cy="632285"/>
            </a:xfrm>
            <a:custGeom>
              <a:avLst/>
              <a:gdLst>
                <a:gd name="connsiteX0" fmla="*/ 391998 w 422201"/>
                <a:gd name="connsiteY0" fmla="*/ 366016 h 389724"/>
                <a:gd name="connsiteX1" fmla="*/ 47741 w 422201"/>
                <a:gd name="connsiteY1" fmla="*/ 366016 h 389724"/>
                <a:gd name="connsiteX2" fmla="*/ 24358 w 422201"/>
                <a:gd name="connsiteY2" fmla="*/ 342632 h 389724"/>
                <a:gd name="connsiteX3" fmla="*/ 24358 w 422201"/>
                <a:gd name="connsiteY3" fmla="*/ 47741 h 389724"/>
                <a:gd name="connsiteX4" fmla="*/ 47741 w 422201"/>
                <a:gd name="connsiteY4" fmla="*/ 24358 h 389724"/>
                <a:gd name="connsiteX5" fmla="*/ 71125 w 422201"/>
                <a:gd name="connsiteY5" fmla="*/ 47741 h 389724"/>
                <a:gd name="connsiteX6" fmla="*/ 71125 w 422201"/>
                <a:gd name="connsiteY6" fmla="*/ 318924 h 389724"/>
                <a:gd name="connsiteX7" fmla="*/ 391673 w 422201"/>
                <a:gd name="connsiteY7" fmla="*/ 318924 h 389724"/>
                <a:gd name="connsiteX8" fmla="*/ 415056 w 422201"/>
                <a:gd name="connsiteY8" fmla="*/ 342308 h 389724"/>
                <a:gd name="connsiteX9" fmla="*/ 391998 w 422201"/>
                <a:gd name="connsiteY9" fmla="*/ 366016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201" h="389724">
                  <a:moveTo>
                    <a:pt x="391998" y="366016"/>
                  </a:moveTo>
                  <a:lnTo>
                    <a:pt x="47741" y="366016"/>
                  </a:lnTo>
                  <a:cubicBezTo>
                    <a:pt x="34751" y="366016"/>
                    <a:pt x="24358" y="355623"/>
                    <a:pt x="24358" y="342632"/>
                  </a:cubicBezTo>
                  <a:lnTo>
                    <a:pt x="24358" y="47741"/>
                  </a:lnTo>
                  <a:cubicBezTo>
                    <a:pt x="24358" y="34750"/>
                    <a:pt x="34751" y="24358"/>
                    <a:pt x="47741" y="24358"/>
                  </a:cubicBezTo>
                  <a:cubicBezTo>
                    <a:pt x="60732" y="24358"/>
                    <a:pt x="71125" y="34750"/>
                    <a:pt x="71125" y="47741"/>
                  </a:cubicBezTo>
                  <a:lnTo>
                    <a:pt x="71125" y="318924"/>
                  </a:lnTo>
                  <a:lnTo>
                    <a:pt x="391673" y="318924"/>
                  </a:lnTo>
                  <a:cubicBezTo>
                    <a:pt x="404664" y="318924"/>
                    <a:pt x="415056" y="329317"/>
                    <a:pt x="415056" y="342308"/>
                  </a:cubicBezTo>
                  <a:cubicBezTo>
                    <a:pt x="415706" y="355623"/>
                    <a:pt x="404988" y="366016"/>
                    <a:pt x="391998" y="366016"/>
                  </a:cubicBez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CD0B7C-59E7-41E8-B6BB-0E7E375F31A3}"/>
                </a:ext>
              </a:extLst>
            </p:cNvPr>
            <p:cNvSpPr/>
            <p:nvPr/>
          </p:nvSpPr>
          <p:spPr>
            <a:xfrm>
              <a:off x="10836107" y="5962163"/>
              <a:ext cx="684976" cy="210762"/>
            </a:xfrm>
            <a:custGeom>
              <a:avLst/>
              <a:gdLst>
                <a:gd name="connsiteX0" fmla="*/ 24357 w 422201"/>
                <a:gd name="connsiteY0" fmla="*/ 24358 h 129908"/>
                <a:gd name="connsiteX1" fmla="*/ 403689 w 422201"/>
                <a:gd name="connsiteY1" fmla="*/ 24358 h 129908"/>
                <a:gd name="connsiteX2" fmla="*/ 403689 w 422201"/>
                <a:gd name="connsiteY2" fmla="*/ 135754 h 129908"/>
                <a:gd name="connsiteX3" fmla="*/ 24357 w 422201"/>
                <a:gd name="connsiteY3" fmla="*/ 135754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201" h="129908">
                  <a:moveTo>
                    <a:pt x="24357" y="24358"/>
                  </a:moveTo>
                  <a:lnTo>
                    <a:pt x="403689" y="24358"/>
                  </a:lnTo>
                  <a:lnTo>
                    <a:pt x="403689" y="135754"/>
                  </a:lnTo>
                  <a:lnTo>
                    <a:pt x="24357" y="1357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7510266-90AE-4BAE-9A70-D613954BD44D}"/>
                </a:ext>
              </a:extLst>
            </p:cNvPr>
            <p:cNvSpPr/>
            <p:nvPr/>
          </p:nvSpPr>
          <p:spPr>
            <a:xfrm>
              <a:off x="10798698" y="5924753"/>
              <a:ext cx="737666" cy="316143"/>
            </a:xfrm>
            <a:custGeom>
              <a:avLst/>
              <a:gdLst>
                <a:gd name="connsiteX0" fmla="*/ 427073 w 454678"/>
                <a:gd name="connsiteY0" fmla="*/ 182521 h 194862"/>
                <a:gd name="connsiteX1" fmla="*/ 47741 w 454678"/>
                <a:gd name="connsiteY1" fmla="*/ 182521 h 194862"/>
                <a:gd name="connsiteX2" fmla="*/ 24358 w 454678"/>
                <a:gd name="connsiteY2" fmla="*/ 159137 h 194862"/>
                <a:gd name="connsiteX3" fmla="*/ 24358 w 454678"/>
                <a:gd name="connsiteY3" fmla="*/ 47741 h 194862"/>
                <a:gd name="connsiteX4" fmla="*/ 47741 w 454678"/>
                <a:gd name="connsiteY4" fmla="*/ 24358 h 194862"/>
                <a:gd name="connsiteX5" fmla="*/ 427073 w 454678"/>
                <a:gd name="connsiteY5" fmla="*/ 24358 h 194862"/>
                <a:gd name="connsiteX6" fmla="*/ 450456 w 454678"/>
                <a:gd name="connsiteY6" fmla="*/ 47741 h 194862"/>
                <a:gd name="connsiteX7" fmla="*/ 450456 w 454678"/>
                <a:gd name="connsiteY7" fmla="*/ 159137 h 194862"/>
                <a:gd name="connsiteX8" fmla="*/ 427073 w 454678"/>
                <a:gd name="connsiteY8" fmla="*/ 182521 h 194862"/>
                <a:gd name="connsiteX9" fmla="*/ 71125 w 454678"/>
                <a:gd name="connsiteY9" fmla="*/ 135429 h 194862"/>
                <a:gd name="connsiteX10" fmla="*/ 403365 w 454678"/>
                <a:gd name="connsiteY10" fmla="*/ 135429 h 194862"/>
                <a:gd name="connsiteX11" fmla="*/ 403365 w 454678"/>
                <a:gd name="connsiteY11" fmla="*/ 71125 h 194862"/>
                <a:gd name="connsiteX12" fmla="*/ 71125 w 454678"/>
                <a:gd name="connsiteY12" fmla="*/ 71125 h 194862"/>
                <a:gd name="connsiteX13" fmla="*/ 71125 w 454678"/>
                <a:gd name="connsiteY13" fmla="*/ 135429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678" h="194862">
                  <a:moveTo>
                    <a:pt x="427073" y="182521"/>
                  </a:moveTo>
                  <a:lnTo>
                    <a:pt x="47741" y="182521"/>
                  </a:lnTo>
                  <a:cubicBezTo>
                    <a:pt x="34751" y="182521"/>
                    <a:pt x="24358" y="172128"/>
                    <a:pt x="24358" y="159137"/>
                  </a:cubicBezTo>
                  <a:lnTo>
                    <a:pt x="24358" y="47741"/>
                  </a:lnTo>
                  <a:cubicBezTo>
                    <a:pt x="24358" y="34750"/>
                    <a:pt x="34751" y="24358"/>
                    <a:pt x="47741" y="24358"/>
                  </a:cubicBezTo>
                  <a:lnTo>
                    <a:pt x="427073" y="24358"/>
                  </a:lnTo>
                  <a:cubicBezTo>
                    <a:pt x="440063" y="24358"/>
                    <a:pt x="450456" y="34750"/>
                    <a:pt x="450456" y="47741"/>
                  </a:cubicBezTo>
                  <a:lnTo>
                    <a:pt x="450456" y="159137"/>
                  </a:lnTo>
                  <a:cubicBezTo>
                    <a:pt x="450456" y="171803"/>
                    <a:pt x="440063" y="182521"/>
                    <a:pt x="427073" y="182521"/>
                  </a:cubicBezTo>
                  <a:close/>
                  <a:moveTo>
                    <a:pt x="71125" y="135429"/>
                  </a:moveTo>
                  <a:lnTo>
                    <a:pt x="403365" y="135429"/>
                  </a:lnTo>
                  <a:lnTo>
                    <a:pt x="403365" y="71125"/>
                  </a:lnTo>
                  <a:lnTo>
                    <a:pt x="71125" y="71125"/>
                  </a:lnTo>
                  <a:lnTo>
                    <a:pt x="71125" y="135429"/>
                  </a:ln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006C0B6-E5A1-41C4-8257-2B0914C5C537}"/>
                </a:ext>
              </a:extLst>
            </p:cNvPr>
            <p:cNvSpPr/>
            <p:nvPr/>
          </p:nvSpPr>
          <p:spPr>
            <a:xfrm>
              <a:off x="10617443" y="7353718"/>
              <a:ext cx="263452" cy="263452"/>
            </a:xfrm>
            <a:custGeom>
              <a:avLst/>
              <a:gdLst>
                <a:gd name="connsiteX0" fmla="*/ 159462 w 162385"/>
                <a:gd name="connsiteY0" fmla="*/ 91910 h 162385"/>
                <a:gd name="connsiteX1" fmla="*/ 91910 w 162385"/>
                <a:gd name="connsiteY1" fmla="*/ 159462 h 162385"/>
                <a:gd name="connsiteX2" fmla="*/ 24359 w 162385"/>
                <a:gd name="connsiteY2" fmla="*/ 91910 h 162385"/>
                <a:gd name="connsiteX3" fmla="*/ 91910 w 162385"/>
                <a:gd name="connsiteY3" fmla="*/ 24358 h 162385"/>
                <a:gd name="connsiteX4" fmla="*/ 159462 w 162385"/>
                <a:gd name="connsiteY4" fmla="*/ 91910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85" h="162385">
                  <a:moveTo>
                    <a:pt x="159462" y="91910"/>
                  </a:moveTo>
                  <a:cubicBezTo>
                    <a:pt x="159462" y="129218"/>
                    <a:pt x="129218" y="159462"/>
                    <a:pt x="91910" y="159462"/>
                  </a:cubicBezTo>
                  <a:cubicBezTo>
                    <a:pt x="54603" y="159462"/>
                    <a:pt x="24359" y="129218"/>
                    <a:pt x="24359" y="91910"/>
                  </a:cubicBezTo>
                  <a:cubicBezTo>
                    <a:pt x="24359" y="54602"/>
                    <a:pt x="54603" y="24358"/>
                    <a:pt x="91910" y="24358"/>
                  </a:cubicBezTo>
                  <a:cubicBezTo>
                    <a:pt x="129218" y="24358"/>
                    <a:pt x="159462" y="54602"/>
                    <a:pt x="159462" y="919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D4DDC7-3ED0-479B-9A0D-2780635A8DB2}"/>
                </a:ext>
              </a:extLst>
            </p:cNvPr>
            <p:cNvSpPr/>
            <p:nvPr/>
          </p:nvSpPr>
          <p:spPr>
            <a:xfrm>
              <a:off x="10579505" y="7316307"/>
              <a:ext cx="368833" cy="368833"/>
            </a:xfrm>
            <a:custGeom>
              <a:avLst/>
              <a:gdLst>
                <a:gd name="connsiteX0" fmla="*/ 115294 w 227339"/>
                <a:gd name="connsiteY0" fmla="*/ 206229 h 227339"/>
                <a:gd name="connsiteX1" fmla="*/ 24358 w 227339"/>
                <a:gd name="connsiteY1" fmla="*/ 115294 h 227339"/>
                <a:gd name="connsiteX2" fmla="*/ 115294 w 227339"/>
                <a:gd name="connsiteY2" fmla="*/ 24358 h 227339"/>
                <a:gd name="connsiteX3" fmla="*/ 206229 w 227339"/>
                <a:gd name="connsiteY3" fmla="*/ 115294 h 227339"/>
                <a:gd name="connsiteX4" fmla="*/ 115294 w 227339"/>
                <a:gd name="connsiteY4" fmla="*/ 206229 h 227339"/>
                <a:gd name="connsiteX5" fmla="*/ 115294 w 227339"/>
                <a:gd name="connsiteY5" fmla="*/ 71125 h 227339"/>
                <a:gd name="connsiteX6" fmla="*/ 71450 w 227339"/>
                <a:gd name="connsiteY6" fmla="*/ 114969 h 227339"/>
                <a:gd name="connsiteX7" fmla="*/ 115294 w 227339"/>
                <a:gd name="connsiteY7" fmla="*/ 158813 h 227339"/>
                <a:gd name="connsiteX8" fmla="*/ 159137 w 227339"/>
                <a:gd name="connsiteY8" fmla="*/ 114969 h 227339"/>
                <a:gd name="connsiteX9" fmla="*/ 115294 w 227339"/>
                <a:gd name="connsiteY9" fmla="*/ 71125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339" h="227339">
                  <a:moveTo>
                    <a:pt x="115294" y="206229"/>
                  </a:moveTo>
                  <a:cubicBezTo>
                    <a:pt x="64954" y="206229"/>
                    <a:pt x="24358" y="165308"/>
                    <a:pt x="24358" y="115294"/>
                  </a:cubicBezTo>
                  <a:cubicBezTo>
                    <a:pt x="24358" y="65279"/>
                    <a:pt x="65279" y="24358"/>
                    <a:pt x="115294" y="24358"/>
                  </a:cubicBezTo>
                  <a:cubicBezTo>
                    <a:pt x="165308" y="24358"/>
                    <a:pt x="206229" y="65279"/>
                    <a:pt x="206229" y="115294"/>
                  </a:cubicBezTo>
                  <a:cubicBezTo>
                    <a:pt x="206229" y="165308"/>
                    <a:pt x="165308" y="206229"/>
                    <a:pt x="115294" y="206229"/>
                  </a:cubicBezTo>
                  <a:close/>
                  <a:moveTo>
                    <a:pt x="115294" y="71125"/>
                  </a:moveTo>
                  <a:cubicBezTo>
                    <a:pt x="90936" y="71125"/>
                    <a:pt x="71450" y="90936"/>
                    <a:pt x="71450" y="114969"/>
                  </a:cubicBezTo>
                  <a:cubicBezTo>
                    <a:pt x="71450" y="139327"/>
                    <a:pt x="91260" y="158813"/>
                    <a:pt x="115294" y="158813"/>
                  </a:cubicBezTo>
                  <a:cubicBezTo>
                    <a:pt x="139652" y="158813"/>
                    <a:pt x="159137" y="139002"/>
                    <a:pt x="159137" y="114969"/>
                  </a:cubicBezTo>
                  <a:cubicBezTo>
                    <a:pt x="159137" y="90936"/>
                    <a:pt x="139327" y="71125"/>
                    <a:pt x="115294" y="71125"/>
                  </a:cubicBez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EE52110-77CC-436A-A701-AA0DE7A32B16}"/>
                </a:ext>
              </a:extLst>
            </p:cNvPr>
            <p:cNvSpPr/>
            <p:nvPr/>
          </p:nvSpPr>
          <p:spPr>
            <a:xfrm>
              <a:off x="11477351" y="7182475"/>
              <a:ext cx="632285" cy="632285"/>
            </a:xfrm>
            <a:custGeom>
              <a:avLst/>
              <a:gdLst>
                <a:gd name="connsiteX0" fmla="*/ 370563 w 389724"/>
                <a:gd name="connsiteY0" fmla="*/ 197460 h 389724"/>
                <a:gd name="connsiteX1" fmla="*/ 197460 w 389724"/>
                <a:gd name="connsiteY1" fmla="*/ 370563 h 389724"/>
                <a:gd name="connsiteX2" fmla="*/ 24358 w 389724"/>
                <a:gd name="connsiteY2" fmla="*/ 197460 h 389724"/>
                <a:gd name="connsiteX3" fmla="*/ 197460 w 389724"/>
                <a:gd name="connsiteY3" fmla="*/ 24358 h 389724"/>
                <a:gd name="connsiteX4" fmla="*/ 370563 w 389724"/>
                <a:gd name="connsiteY4" fmla="*/ 197460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724" h="389724">
                  <a:moveTo>
                    <a:pt x="370563" y="197460"/>
                  </a:moveTo>
                  <a:cubicBezTo>
                    <a:pt x="370563" y="292943"/>
                    <a:pt x="292942" y="370563"/>
                    <a:pt x="197460" y="370563"/>
                  </a:cubicBezTo>
                  <a:cubicBezTo>
                    <a:pt x="101977" y="370563"/>
                    <a:pt x="24358" y="292943"/>
                    <a:pt x="24358" y="197460"/>
                  </a:cubicBezTo>
                  <a:cubicBezTo>
                    <a:pt x="24358" y="101978"/>
                    <a:pt x="101977" y="24358"/>
                    <a:pt x="197460" y="24358"/>
                  </a:cubicBezTo>
                  <a:cubicBezTo>
                    <a:pt x="293267" y="24358"/>
                    <a:pt x="370563" y="101978"/>
                    <a:pt x="370563" y="1974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F523529-2ED7-4763-B2B0-902CD15C1F38}"/>
                </a:ext>
              </a:extLst>
            </p:cNvPr>
            <p:cNvSpPr/>
            <p:nvPr/>
          </p:nvSpPr>
          <p:spPr>
            <a:xfrm>
              <a:off x="11439413" y="7145064"/>
              <a:ext cx="684976" cy="684975"/>
            </a:xfrm>
            <a:custGeom>
              <a:avLst/>
              <a:gdLst>
                <a:gd name="connsiteX0" fmla="*/ 220843 w 422201"/>
                <a:gd name="connsiteY0" fmla="*/ 417330 h 422201"/>
                <a:gd name="connsiteX1" fmla="*/ 24358 w 422201"/>
                <a:gd name="connsiteY1" fmla="*/ 220844 h 422201"/>
                <a:gd name="connsiteX2" fmla="*/ 220843 w 422201"/>
                <a:gd name="connsiteY2" fmla="*/ 24358 h 422201"/>
                <a:gd name="connsiteX3" fmla="*/ 417330 w 422201"/>
                <a:gd name="connsiteY3" fmla="*/ 220844 h 422201"/>
                <a:gd name="connsiteX4" fmla="*/ 220843 w 422201"/>
                <a:gd name="connsiteY4" fmla="*/ 417330 h 422201"/>
                <a:gd name="connsiteX5" fmla="*/ 220843 w 422201"/>
                <a:gd name="connsiteY5" fmla="*/ 71125 h 422201"/>
                <a:gd name="connsiteX6" fmla="*/ 71449 w 422201"/>
                <a:gd name="connsiteY6" fmla="*/ 220844 h 422201"/>
                <a:gd name="connsiteX7" fmla="*/ 220843 w 422201"/>
                <a:gd name="connsiteY7" fmla="*/ 370238 h 422201"/>
                <a:gd name="connsiteX8" fmla="*/ 370563 w 422201"/>
                <a:gd name="connsiteY8" fmla="*/ 220844 h 422201"/>
                <a:gd name="connsiteX9" fmla="*/ 220843 w 422201"/>
                <a:gd name="connsiteY9" fmla="*/ 71125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201" h="422201">
                  <a:moveTo>
                    <a:pt x="220843" y="417330"/>
                  </a:moveTo>
                  <a:cubicBezTo>
                    <a:pt x="112370" y="417330"/>
                    <a:pt x="24358" y="328992"/>
                    <a:pt x="24358" y="220844"/>
                  </a:cubicBezTo>
                  <a:cubicBezTo>
                    <a:pt x="24358" y="112371"/>
                    <a:pt x="112370" y="24358"/>
                    <a:pt x="220843" y="24358"/>
                  </a:cubicBezTo>
                  <a:cubicBezTo>
                    <a:pt x="329316" y="24358"/>
                    <a:pt x="417330" y="112695"/>
                    <a:pt x="417330" y="220844"/>
                  </a:cubicBezTo>
                  <a:cubicBezTo>
                    <a:pt x="417654" y="328992"/>
                    <a:pt x="329316" y="417330"/>
                    <a:pt x="220843" y="417330"/>
                  </a:cubicBezTo>
                  <a:close/>
                  <a:moveTo>
                    <a:pt x="220843" y="71125"/>
                  </a:moveTo>
                  <a:cubicBezTo>
                    <a:pt x="138352" y="71125"/>
                    <a:pt x="71449" y="138352"/>
                    <a:pt x="71449" y="220844"/>
                  </a:cubicBezTo>
                  <a:cubicBezTo>
                    <a:pt x="71449" y="303336"/>
                    <a:pt x="138677" y="370238"/>
                    <a:pt x="220843" y="370238"/>
                  </a:cubicBezTo>
                  <a:cubicBezTo>
                    <a:pt x="303335" y="370238"/>
                    <a:pt x="370563" y="303011"/>
                    <a:pt x="370563" y="220844"/>
                  </a:cubicBezTo>
                  <a:cubicBezTo>
                    <a:pt x="370563" y="138352"/>
                    <a:pt x="303335" y="71125"/>
                    <a:pt x="220843" y="71125"/>
                  </a:cubicBez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5957CC5-E0CA-4803-BD88-157F040C7CBC}"/>
                </a:ext>
              </a:extLst>
            </p:cNvPr>
            <p:cNvSpPr/>
            <p:nvPr/>
          </p:nvSpPr>
          <p:spPr>
            <a:xfrm>
              <a:off x="11648595" y="7353718"/>
              <a:ext cx="263452" cy="263452"/>
            </a:xfrm>
            <a:custGeom>
              <a:avLst/>
              <a:gdLst>
                <a:gd name="connsiteX0" fmla="*/ 159462 w 162385"/>
                <a:gd name="connsiteY0" fmla="*/ 91910 h 162385"/>
                <a:gd name="connsiteX1" fmla="*/ 91911 w 162385"/>
                <a:gd name="connsiteY1" fmla="*/ 159462 h 162385"/>
                <a:gd name="connsiteX2" fmla="*/ 24359 w 162385"/>
                <a:gd name="connsiteY2" fmla="*/ 91910 h 162385"/>
                <a:gd name="connsiteX3" fmla="*/ 91911 w 162385"/>
                <a:gd name="connsiteY3" fmla="*/ 24358 h 162385"/>
                <a:gd name="connsiteX4" fmla="*/ 159462 w 162385"/>
                <a:gd name="connsiteY4" fmla="*/ 91910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85" h="162385">
                  <a:moveTo>
                    <a:pt x="159462" y="91910"/>
                  </a:moveTo>
                  <a:cubicBezTo>
                    <a:pt x="159462" y="129218"/>
                    <a:pt x="129218" y="159462"/>
                    <a:pt x="91911" y="159462"/>
                  </a:cubicBezTo>
                  <a:cubicBezTo>
                    <a:pt x="54603" y="159462"/>
                    <a:pt x="24359" y="129218"/>
                    <a:pt x="24359" y="91910"/>
                  </a:cubicBezTo>
                  <a:cubicBezTo>
                    <a:pt x="24359" y="54602"/>
                    <a:pt x="54603" y="24358"/>
                    <a:pt x="91911" y="24358"/>
                  </a:cubicBezTo>
                  <a:cubicBezTo>
                    <a:pt x="129218" y="24358"/>
                    <a:pt x="159462" y="54602"/>
                    <a:pt x="159462" y="919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BEC4C1-B4D8-4A66-A9C1-3DCF242F7169}"/>
                </a:ext>
              </a:extLst>
            </p:cNvPr>
            <p:cNvSpPr/>
            <p:nvPr/>
          </p:nvSpPr>
          <p:spPr>
            <a:xfrm>
              <a:off x="11610658" y="7316307"/>
              <a:ext cx="368833" cy="368833"/>
            </a:xfrm>
            <a:custGeom>
              <a:avLst/>
              <a:gdLst>
                <a:gd name="connsiteX0" fmla="*/ 115293 w 227339"/>
                <a:gd name="connsiteY0" fmla="*/ 206229 h 227339"/>
                <a:gd name="connsiteX1" fmla="*/ 24358 w 227339"/>
                <a:gd name="connsiteY1" fmla="*/ 115294 h 227339"/>
                <a:gd name="connsiteX2" fmla="*/ 115293 w 227339"/>
                <a:gd name="connsiteY2" fmla="*/ 24358 h 227339"/>
                <a:gd name="connsiteX3" fmla="*/ 206229 w 227339"/>
                <a:gd name="connsiteY3" fmla="*/ 115294 h 227339"/>
                <a:gd name="connsiteX4" fmla="*/ 115293 w 227339"/>
                <a:gd name="connsiteY4" fmla="*/ 206229 h 227339"/>
                <a:gd name="connsiteX5" fmla="*/ 115293 w 227339"/>
                <a:gd name="connsiteY5" fmla="*/ 71125 h 227339"/>
                <a:gd name="connsiteX6" fmla="*/ 71449 w 227339"/>
                <a:gd name="connsiteY6" fmla="*/ 114969 h 227339"/>
                <a:gd name="connsiteX7" fmla="*/ 115293 w 227339"/>
                <a:gd name="connsiteY7" fmla="*/ 158813 h 227339"/>
                <a:gd name="connsiteX8" fmla="*/ 159137 w 227339"/>
                <a:gd name="connsiteY8" fmla="*/ 114969 h 227339"/>
                <a:gd name="connsiteX9" fmla="*/ 115293 w 227339"/>
                <a:gd name="connsiteY9" fmla="*/ 71125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339" h="227339">
                  <a:moveTo>
                    <a:pt x="115293" y="206229"/>
                  </a:moveTo>
                  <a:cubicBezTo>
                    <a:pt x="64954" y="206229"/>
                    <a:pt x="24358" y="165308"/>
                    <a:pt x="24358" y="115294"/>
                  </a:cubicBezTo>
                  <a:cubicBezTo>
                    <a:pt x="24358" y="65279"/>
                    <a:pt x="65279" y="24358"/>
                    <a:pt x="115293" y="24358"/>
                  </a:cubicBezTo>
                  <a:cubicBezTo>
                    <a:pt x="165633" y="24358"/>
                    <a:pt x="206229" y="65279"/>
                    <a:pt x="206229" y="115294"/>
                  </a:cubicBezTo>
                  <a:cubicBezTo>
                    <a:pt x="206229" y="165308"/>
                    <a:pt x="165633" y="206229"/>
                    <a:pt x="115293" y="206229"/>
                  </a:cubicBezTo>
                  <a:close/>
                  <a:moveTo>
                    <a:pt x="115293" y="71125"/>
                  </a:moveTo>
                  <a:cubicBezTo>
                    <a:pt x="90935" y="71125"/>
                    <a:pt x="71449" y="90936"/>
                    <a:pt x="71449" y="114969"/>
                  </a:cubicBezTo>
                  <a:cubicBezTo>
                    <a:pt x="71449" y="139327"/>
                    <a:pt x="91260" y="158813"/>
                    <a:pt x="115293" y="158813"/>
                  </a:cubicBezTo>
                  <a:cubicBezTo>
                    <a:pt x="139651" y="158813"/>
                    <a:pt x="159137" y="139002"/>
                    <a:pt x="159137" y="114969"/>
                  </a:cubicBezTo>
                  <a:cubicBezTo>
                    <a:pt x="159462" y="90936"/>
                    <a:pt x="139651" y="71125"/>
                    <a:pt x="115293" y="71125"/>
                  </a:cubicBez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D7AF05C-E726-41A9-8B89-89F81F561794}"/>
                </a:ext>
              </a:extLst>
            </p:cNvPr>
            <p:cNvSpPr/>
            <p:nvPr/>
          </p:nvSpPr>
          <p:spPr>
            <a:xfrm>
              <a:off x="12509029" y="7182475"/>
              <a:ext cx="632285" cy="632285"/>
            </a:xfrm>
            <a:custGeom>
              <a:avLst/>
              <a:gdLst>
                <a:gd name="connsiteX0" fmla="*/ 370563 w 389724"/>
                <a:gd name="connsiteY0" fmla="*/ 197460 h 389724"/>
                <a:gd name="connsiteX1" fmla="*/ 197461 w 389724"/>
                <a:gd name="connsiteY1" fmla="*/ 370563 h 389724"/>
                <a:gd name="connsiteX2" fmla="*/ 24358 w 389724"/>
                <a:gd name="connsiteY2" fmla="*/ 197460 h 389724"/>
                <a:gd name="connsiteX3" fmla="*/ 197461 w 389724"/>
                <a:gd name="connsiteY3" fmla="*/ 24358 h 389724"/>
                <a:gd name="connsiteX4" fmla="*/ 370563 w 389724"/>
                <a:gd name="connsiteY4" fmla="*/ 197460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724" h="389724">
                  <a:moveTo>
                    <a:pt x="370563" y="197460"/>
                  </a:moveTo>
                  <a:cubicBezTo>
                    <a:pt x="370563" y="292943"/>
                    <a:pt x="292943" y="370563"/>
                    <a:pt x="197461" y="370563"/>
                  </a:cubicBezTo>
                  <a:cubicBezTo>
                    <a:pt x="101978" y="370563"/>
                    <a:pt x="24358" y="292943"/>
                    <a:pt x="24358" y="197460"/>
                  </a:cubicBezTo>
                  <a:cubicBezTo>
                    <a:pt x="24358" y="101978"/>
                    <a:pt x="101978" y="24358"/>
                    <a:pt x="197461" y="24358"/>
                  </a:cubicBezTo>
                  <a:cubicBezTo>
                    <a:pt x="292943" y="24358"/>
                    <a:pt x="370563" y="101978"/>
                    <a:pt x="370563" y="1974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470B6E2-2B27-47E6-80FB-F0F6608E27CE}"/>
                </a:ext>
              </a:extLst>
            </p:cNvPr>
            <p:cNvSpPr/>
            <p:nvPr/>
          </p:nvSpPr>
          <p:spPr>
            <a:xfrm>
              <a:off x="12471092" y="7145064"/>
              <a:ext cx="684976" cy="684975"/>
            </a:xfrm>
            <a:custGeom>
              <a:avLst/>
              <a:gdLst>
                <a:gd name="connsiteX0" fmla="*/ 220844 w 422201"/>
                <a:gd name="connsiteY0" fmla="*/ 417330 h 422201"/>
                <a:gd name="connsiteX1" fmla="*/ 24358 w 422201"/>
                <a:gd name="connsiteY1" fmla="*/ 220844 h 422201"/>
                <a:gd name="connsiteX2" fmla="*/ 220844 w 422201"/>
                <a:gd name="connsiteY2" fmla="*/ 24358 h 422201"/>
                <a:gd name="connsiteX3" fmla="*/ 417330 w 422201"/>
                <a:gd name="connsiteY3" fmla="*/ 220844 h 422201"/>
                <a:gd name="connsiteX4" fmla="*/ 220844 w 422201"/>
                <a:gd name="connsiteY4" fmla="*/ 417330 h 422201"/>
                <a:gd name="connsiteX5" fmla="*/ 220844 w 422201"/>
                <a:gd name="connsiteY5" fmla="*/ 71125 h 422201"/>
                <a:gd name="connsiteX6" fmla="*/ 71450 w 422201"/>
                <a:gd name="connsiteY6" fmla="*/ 220844 h 422201"/>
                <a:gd name="connsiteX7" fmla="*/ 220844 w 422201"/>
                <a:gd name="connsiteY7" fmla="*/ 370238 h 422201"/>
                <a:gd name="connsiteX8" fmla="*/ 370563 w 422201"/>
                <a:gd name="connsiteY8" fmla="*/ 220844 h 422201"/>
                <a:gd name="connsiteX9" fmla="*/ 220844 w 422201"/>
                <a:gd name="connsiteY9" fmla="*/ 71125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201" h="422201">
                  <a:moveTo>
                    <a:pt x="220844" y="417330"/>
                  </a:moveTo>
                  <a:cubicBezTo>
                    <a:pt x="112371" y="417330"/>
                    <a:pt x="24358" y="328992"/>
                    <a:pt x="24358" y="220844"/>
                  </a:cubicBezTo>
                  <a:cubicBezTo>
                    <a:pt x="24358" y="112371"/>
                    <a:pt x="112695" y="24358"/>
                    <a:pt x="220844" y="24358"/>
                  </a:cubicBezTo>
                  <a:cubicBezTo>
                    <a:pt x="329317" y="24358"/>
                    <a:pt x="417330" y="112695"/>
                    <a:pt x="417330" y="220844"/>
                  </a:cubicBezTo>
                  <a:cubicBezTo>
                    <a:pt x="417330" y="328992"/>
                    <a:pt x="329317" y="417330"/>
                    <a:pt x="220844" y="417330"/>
                  </a:cubicBezTo>
                  <a:close/>
                  <a:moveTo>
                    <a:pt x="220844" y="71125"/>
                  </a:moveTo>
                  <a:cubicBezTo>
                    <a:pt x="138352" y="71125"/>
                    <a:pt x="71450" y="138352"/>
                    <a:pt x="71450" y="220844"/>
                  </a:cubicBezTo>
                  <a:cubicBezTo>
                    <a:pt x="71450" y="303336"/>
                    <a:pt x="138677" y="370238"/>
                    <a:pt x="220844" y="370238"/>
                  </a:cubicBezTo>
                  <a:cubicBezTo>
                    <a:pt x="303335" y="370238"/>
                    <a:pt x="370563" y="303011"/>
                    <a:pt x="370563" y="220844"/>
                  </a:cubicBezTo>
                  <a:cubicBezTo>
                    <a:pt x="370239" y="138352"/>
                    <a:pt x="303335" y="71125"/>
                    <a:pt x="220844" y="71125"/>
                  </a:cubicBez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A30371B-B879-46E6-BBBD-7E5C85BE83B8}"/>
                </a:ext>
              </a:extLst>
            </p:cNvPr>
            <p:cNvSpPr/>
            <p:nvPr/>
          </p:nvSpPr>
          <p:spPr>
            <a:xfrm>
              <a:off x="12680274" y="7353718"/>
              <a:ext cx="263452" cy="263452"/>
            </a:xfrm>
            <a:custGeom>
              <a:avLst/>
              <a:gdLst>
                <a:gd name="connsiteX0" fmla="*/ 159462 w 162385"/>
                <a:gd name="connsiteY0" fmla="*/ 91910 h 162385"/>
                <a:gd name="connsiteX1" fmla="*/ 91910 w 162385"/>
                <a:gd name="connsiteY1" fmla="*/ 159462 h 162385"/>
                <a:gd name="connsiteX2" fmla="*/ 24358 w 162385"/>
                <a:gd name="connsiteY2" fmla="*/ 91910 h 162385"/>
                <a:gd name="connsiteX3" fmla="*/ 91910 w 162385"/>
                <a:gd name="connsiteY3" fmla="*/ 24358 h 162385"/>
                <a:gd name="connsiteX4" fmla="*/ 159462 w 162385"/>
                <a:gd name="connsiteY4" fmla="*/ 91910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85" h="162385">
                  <a:moveTo>
                    <a:pt x="159462" y="91910"/>
                  </a:moveTo>
                  <a:cubicBezTo>
                    <a:pt x="159462" y="129218"/>
                    <a:pt x="129218" y="159462"/>
                    <a:pt x="91910" y="159462"/>
                  </a:cubicBezTo>
                  <a:cubicBezTo>
                    <a:pt x="54602" y="159462"/>
                    <a:pt x="24358" y="129218"/>
                    <a:pt x="24358" y="91910"/>
                  </a:cubicBezTo>
                  <a:cubicBezTo>
                    <a:pt x="24358" y="54602"/>
                    <a:pt x="54602" y="24358"/>
                    <a:pt x="91910" y="24358"/>
                  </a:cubicBezTo>
                  <a:cubicBezTo>
                    <a:pt x="129218" y="24358"/>
                    <a:pt x="159462" y="54602"/>
                    <a:pt x="159462" y="919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2FAEDF8-88D0-4ACA-A796-D335A374AF67}"/>
                </a:ext>
              </a:extLst>
            </p:cNvPr>
            <p:cNvSpPr/>
            <p:nvPr/>
          </p:nvSpPr>
          <p:spPr>
            <a:xfrm>
              <a:off x="12642336" y="7316307"/>
              <a:ext cx="368833" cy="368833"/>
            </a:xfrm>
            <a:custGeom>
              <a:avLst/>
              <a:gdLst>
                <a:gd name="connsiteX0" fmla="*/ 115294 w 227339"/>
                <a:gd name="connsiteY0" fmla="*/ 206229 h 227339"/>
                <a:gd name="connsiteX1" fmla="*/ 24358 w 227339"/>
                <a:gd name="connsiteY1" fmla="*/ 115294 h 227339"/>
                <a:gd name="connsiteX2" fmla="*/ 115294 w 227339"/>
                <a:gd name="connsiteY2" fmla="*/ 24358 h 227339"/>
                <a:gd name="connsiteX3" fmla="*/ 206229 w 227339"/>
                <a:gd name="connsiteY3" fmla="*/ 115294 h 227339"/>
                <a:gd name="connsiteX4" fmla="*/ 115294 w 227339"/>
                <a:gd name="connsiteY4" fmla="*/ 206229 h 227339"/>
                <a:gd name="connsiteX5" fmla="*/ 115294 w 227339"/>
                <a:gd name="connsiteY5" fmla="*/ 71125 h 227339"/>
                <a:gd name="connsiteX6" fmla="*/ 71450 w 227339"/>
                <a:gd name="connsiteY6" fmla="*/ 114969 h 227339"/>
                <a:gd name="connsiteX7" fmla="*/ 115294 w 227339"/>
                <a:gd name="connsiteY7" fmla="*/ 158813 h 227339"/>
                <a:gd name="connsiteX8" fmla="*/ 159138 w 227339"/>
                <a:gd name="connsiteY8" fmla="*/ 114969 h 227339"/>
                <a:gd name="connsiteX9" fmla="*/ 115294 w 227339"/>
                <a:gd name="connsiteY9" fmla="*/ 71125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339" h="227339">
                  <a:moveTo>
                    <a:pt x="115294" y="206229"/>
                  </a:moveTo>
                  <a:cubicBezTo>
                    <a:pt x="64954" y="206229"/>
                    <a:pt x="24358" y="165308"/>
                    <a:pt x="24358" y="115294"/>
                  </a:cubicBezTo>
                  <a:cubicBezTo>
                    <a:pt x="24358" y="65279"/>
                    <a:pt x="65279" y="24358"/>
                    <a:pt x="115294" y="24358"/>
                  </a:cubicBezTo>
                  <a:cubicBezTo>
                    <a:pt x="165633" y="24358"/>
                    <a:pt x="206229" y="65279"/>
                    <a:pt x="206229" y="115294"/>
                  </a:cubicBezTo>
                  <a:cubicBezTo>
                    <a:pt x="206229" y="165308"/>
                    <a:pt x="165308" y="206229"/>
                    <a:pt x="115294" y="206229"/>
                  </a:cubicBezTo>
                  <a:close/>
                  <a:moveTo>
                    <a:pt x="115294" y="71125"/>
                  </a:moveTo>
                  <a:cubicBezTo>
                    <a:pt x="90936" y="71125"/>
                    <a:pt x="71450" y="90936"/>
                    <a:pt x="71450" y="114969"/>
                  </a:cubicBezTo>
                  <a:cubicBezTo>
                    <a:pt x="71450" y="139327"/>
                    <a:pt x="91260" y="158813"/>
                    <a:pt x="115294" y="158813"/>
                  </a:cubicBezTo>
                  <a:cubicBezTo>
                    <a:pt x="139327" y="158813"/>
                    <a:pt x="159138" y="139002"/>
                    <a:pt x="159138" y="114969"/>
                  </a:cubicBezTo>
                  <a:cubicBezTo>
                    <a:pt x="159138" y="90936"/>
                    <a:pt x="139652" y="71125"/>
                    <a:pt x="115294" y="71125"/>
                  </a:cubicBez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5A51AA0-6B1D-43F7-9C45-011DD53805C3}"/>
                </a:ext>
              </a:extLst>
            </p:cNvPr>
            <p:cNvSpPr/>
            <p:nvPr/>
          </p:nvSpPr>
          <p:spPr>
            <a:xfrm>
              <a:off x="7316913" y="2971454"/>
              <a:ext cx="3899093" cy="3899093"/>
            </a:xfrm>
            <a:custGeom>
              <a:avLst/>
              <a:gdLst>
                <a:gd name="connsiteX0" fmla="*/ 2400701 w 2403299"/>
                <a:gd name="connsiteY0" fmla="*/ 1212692 h 2403299"/>
                <a:gd name="connsiteX1" fmla="*/ 1212692 w 2403299"/>
                <a:gd name="connsiteY1" fmla="*/ 2400701 h 2403299"/>
                <a:gd name="connsiteX2" fmla="*/ 24358 w 2403299"/>
                <a:gd name="connsiteY2" fmla="*/ 1212692 h 2403299"/>
                <a:gd name="connsiteX3" fmla="*/ 1212692 w 2403299"/>
                <a:gd name="connsiteY3" fmla="*/ 24358 h 2403299"/>
                <a:gd name="connsiteX4" fmla="*/ 2400701 w 2403299"/>
                <a:gd name="connsiteY4" fmla="*/ 1212692 h 240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3299" h="2403299">
                  <a:moveTo>
                    <a:pt x="2400701" y="1212692"/>
                  </a:moveTo>
                  <a:cubicBezTo>
                    <a:pt x="2400701" y="1869052"/>
                    <a:pt x="1868727" y="2400701"/>
                    <a:pt x="1212692" y="2400701"/>
                  </a:cubicBezTo>
                  <a:cubicBezTo>
                    <a:pt x="556330" y="2400701"/>
                    <a:pt x="24358" y="1868728"/>
                    <a:pt x="24358" y="1212692"/>
                  </a:cubicBezTo>
                  <a:cubicBezTo>
                    <a:pt x="24358" y="556331"/>
                    <a:pt x="556330" y="24358"/>
                    <a:pt x="1212692" y="24358"/>
                  </a:cubicBezTo>
                  <a:cubicBezTo>
                    <a:pt x="1868727" y="24683"/>
                    <a:pt x="2400701" y="556656"/>
                    <a:pt x="2400701" y="1212692"/>
                  </a:cubicBez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13F8907-6632-46E4-9949-7C6A7D818DEE}"/>
                </a:ext>
              </a:extLst>
            </p:cNvPr>
            <p:cNvSpPr/>
            <p:nvPr/>
          </p:nvSpPr>
          <p:spPr>
            <a:xfrm>
              <a:off x="7265276" y="2919817"/>
              <a:ext cx="4004474" cy="4004474"/>
            </a:xfrm>
            <a:custGeom>
              <a:avLst/>
              <a:gdLst>
                <a:gd name="connsiteX0" fmla="*/ 1244194 w 2468253"/>
                <a:gd name="connsiteY0" fmla="*/ 2464031 h 2468253"/>
                <a:gd name="connsiteX1" fmla="*/ 769381 w 2468253"/>
                <a:gd name="connsiteY1" fmla="*/ 2368224 h 2468253"/>
                <a:gd name="connsiteX2" fmla="*/ 381605 w 2468253"/>
                <a:gd name="connsiteY2" fmla="*/ 2106784 h 2468253"/>
                <a:gd name="connsiteX3" fmla="*/ 120165 w 2468253"/>
                <a:gd name="connsiteY3" fmla="*/ 1719008 h 2468253"/>
                <a:gd name="connsiteX4" fmla="*/ 24358 w 2468253"/>
                <a:gd name="connsiteY4" fmla="*/ 1244194 h 2468253"/>
                <a:gd name="connsiteX5" fmla="*/ 120165 w 2468253"/>
                <a:gd name="connsiteY5" fmla="*/ 769381 h 2468253"/>
                <a:gd name="connsiteX6" fmla="*/ 381605 w 2468253"/>
                <a:gd name="connsiteY6" fmla="*/ 381605 h 2468253"/>
                <a:gd name="connsiteX7" fmla="*/ 769381 w 2468253"/>
                <a:gd name="connsiteY7" fmla="*/ 120165 h 2468253"/>
                <a:gd name="connsiteX8" fmla="*/ 1244194 w 2468253"/>
                <a:gd name="connsiteY8" fmla="*/ 24358 h 2468253"/>
                <a:gd name="connsiteX9" fmla="*/ 1719008 w 2468253"/>
                <a:gd name="connsiteY9" fmla="*/ 120165 h 2468253"/>
                <a:gd name="connsiteX10" fmla="*/ 2106784 w 2468253"/>
                <a:gd name="connsiteY10" fmla="*/ 381605 h 2468253"/>
                <a:gd name="connsiteX11" fmla="*/ 2368224 w 2468253"/>
                <a:gd name="connsiteY11" fmla="*/ 769381 h 2468253"/>
                <a:gd name="connsiteX12" fmla="*/ 2464031 w 2468253"/>
                <a:gd name="connsiteY12" fmla="*/ 1244194 h 2468253"/>
                <a:gd name="connsiteX13" fmla="*/ 2368224 w 2468253"/>
                <a:gd name="connsiteY13" fmla="*/ 1719008 h 2468253"/>
                <a:gd name="connsiteX14" fmla="*/ 2106784 w 2468253"/>
                <a:gd name="connsiteY14" fmla="*/ 2106784 h 2468253"/>
                <a:gd name="connsiteX15" fmla="*/ 1719008 w 2468253"/>
                <a:gd name="connsiteY15" fmla="*/ 2368224 h 2468253"/>
                <a:gd name="connsiteX16" fmla="*/ 1244194 w 2468253"/>
                <a:gd name="connsiteY16" fmla="*/ 2464031 h 2468253"/>
                <a:gd name="connsiteX17" fmla="*/ 1244194 w 2468253"/>
                <a:gd name="connsiteY17" fmla="*/ 87688 h 2468253"/>
                <a:gd name="connsiteX18" fmla="*/ 793738 w 2468253"/>
                <a:gd name="connsiteY18" fmla="*/ 178624 h 2468253"/>
                <a:gd name="connsiteX19" fmla="*/ 426098 w 2468253"/>
                <a:gd name="connsiteY19" fmla="*/ 426423 h 2468253"/>
                <a:gd name="connsiteX20" fmla="*/ 178299 w 2468253"/>
                <a:gd name="connsiteY20" fmla="*/ 794063 h 2468253"/>
                <a:gd name="connsiteX21" fmla="*/ 87363 w 2468253"/>
                <a:gd name="connsiteY21" fmla="*/ 1244194 h 2468253"/>
                <a:gd name="connsiteX22" fmla="*/ 178299 w 2468253"/>
                <a:gd name="connsiteY22" fmla="*/ 1694326 h 2468253"/>
                <a:gd name="connsiteX23" fmla="*/ 426098 w 2468253"/>
                <a:gd name="connsiteY23" fmla="*/ 2061966 h 2468253"/>
                <a:gd name="connsiteX24" fmla="*/ 793738 w 2468253"/>
                <a:gd name="connsiteY24" fmla="*/ 2309766 h 2468253"/>
                <a:gd name="connsiteX25" fmla="*/ 1244194 w 2468253"/>
                <a:gd name="connsiteY25" fmla="*/ 2400701 h 2468253"/>
                <a:gd name="connsiteX26" fmla="*/ 1694325 w 2468253"/>
                <a:gd name="connsiteY26" fmla="*/ 2309766 h 2468253"/>
                <a:gd name="connsiteX27" fmla="*/ 2061965 w 2468253"/>
                <a:gd name="connsiteY27" fmla="*/ 2061966 h 2468253"/>
                <a:gd name="connsiteX28" fmla="*/ 2309765 w 2468253"/>
                <a:gd name="connsiteY28" fmla="*/ 1694326 h 2468253"/>
                <a:gd name="connsiteX29" fmla="*/ 2400701 w 2468253"/>
                <a:gd name="connsiteY29" fmla="*/ 1244194 h 2468253"/>
                <a:gd name="connsiteX30" fmla="*/ 2309765 w 2468253"/>
                <a:gd name="connsiteY30" fmla="*/ 794063 h 2468253"/>
                <a:gd name="connsiteX31" fmla="*/ 2061965 w 2468253"/>
                <a:gd name="connsiteY31" fmla="*/ 426423 h 2468253"/>
                <a:gd name="connsiteX32" fmla="*/ 1694325 w 2468253"/>
                <a:gd name="connsiteY32" fmla="*/ 178624 h 2468253"/>
                <a:gd name="connsiteX33" fmla="*/ 1244194 w 2468253"/>
                <a:gd name="connsiteY33" fmla="*/ 87688 h 246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468253" h="2468253">
                  <a:moveTo>
                    <a:pt x="1244194" y="2464031"/>
                  </a:moveTo>
                  <a:cubicBezTo>
                    <a:pt x="1079536" y="2464031"/>
                    <a:pt x="919749" y="2431879"/>
                    <a:pt x="769381" y="2368224"/>
                  </a:cubicBezTo>
                  <a:cubicBezTo>
                    <a:pt x="624208" y="2306842"/>
                    <a:pt x="493651" y="2218830"/>
                    <a:pt x="381605" y="2106784"/>
                  </a:cubicBezTo>
                  <a:cubicBezTo>
                    <a:pt x="269559" y="1994738"/>
                    <a:pt x="181546" y="1864506"/>
                    <a:pt x="120165" y="1719008"/>
                  </a:cubicBezTo>
                  <a:cubicBezTo>
                    <a:pt x="56510" y="1568640"/>
                    <a:pt x="24358" y="1408853"/>
                    <a:pt x="24358" y="1244194"/>
                  </a:cubicBezTo>
                  <a:cubicBezTo>
                    <a:pt x="24358" y="1079536"/>
                    <a:pt x="56510" y="919749"/>
                    <a:pt x="120165" y="769381"/>
                  </a:cubicBezTo>
                  <a:cubicBezTo>
                    <a:pt x="181546" y="624208"/>
                    <a:pt x="269559" y="493651"/>
                    <a:pt x="381605" y="381605"/>
                  </a:cubicBezTo>
                  <a:cubicBezTo>
                    <a:pt x="493651" y="269559"/>
                    <a:pt x="623883" y="181547"/>
                    <a:pt x="769381" y="120165"/>
                  </a:cubicBezTo>
                  <a:cubicBezTo>
                    <a:pt x="919749" y="56510"/>
                    <a:pt x="1079536" y="24358"/>
                    <a:pt x="1244194" y="24358"/>
                  </a:cubicBezTo>
                  <a:cubicBezTo>
                    <a:pt x="1408853" y="24358"/>
                    <a:pt x="1568640" y="56510"/>
                    <a:pt x="1719008" y="120165"/>
                  </a:cubicBezTo>
                  <a:cubicBezTo>
                    <a:pt x="1864181" y="181547"/>
                    <a:pt x="1994738" y="269559"/>
                    <a:pt x="2106784" y="381605"/>
                  </a:cubicBezTo>
                  <a:cubicBezTo>
                    <a:pt x="2218830" y="493651"/>
                    <a:pt x="2306842" y="623883"/>
                    <a:pt x="2368224" y="769381"/>
                  </a:cubicBezTo>
                  <a:cubicBezTo>
                    <a:pt x="2431879" y="919749"/>
                    <a:pt x="2464031" y="1079536"/>
                    <a:pt x="2464031" y="1244194"/>
                  </a:cubicBezTo>
                  <a:cubicBezTo>
                    <a:pt x="2464031" y="1408853"/>
                    <a:pt x="2431879" y="1568640"/>
                    <a:pt x="2368224" y="1719008"/>
                  </a:cubicBezTo>
                  <a:cubicBezTo>
                    <a:pt x="2306842" y="1864181"/>
                    <a:pt x="2218830" y="1994738"/>
                    <a:pt x="2106784" y="2106784"/>
                  </a:cubicBezTo>
                  <a:cubicBezTo>
                    <a:pt x="1994738" y="2218830"/>
                    <a:pt x="1864506" y="2306842"/>
                    <a:pt x="1719008" y="2368224"/>
                  </a:cubicBezTo>
                  <a:cubicBezTo>
                    <a:pt x="1568640" y="2431879"/>
                    <a:pt x="1408853" y="2464031"/>
                    <a:pt x="1244194" y="2464031"/>
                  </a:cubicBezTo>
                  <a:close/>
                  <a:moveTo>
                    <a:pt x="1244194" y="87688"/>
                  </a:moveTo>
                  <a:cubicBezTo>
                    <a:pt x="1087980" y="87688"/>
                    <a:pt x="936637" y="118216"/>
                    <a:pt x="793738" y="178624"/>
                  </a:cubicBezTo>
                  <a:cubicBezTo>
                    <a:pt x="656036" y="236757"/>
                    <a:pt x="532298" y="320223"/>
                    <a:pt x="426098" y="426423"/>
                  </a:cubicBezTo>
                  <a:cubicBezTo>
                    <a:pt x="319899" y="532623"/>
                    <a:pt x="236433" y="656360"/>
                    <a:pt x="178299" y="794063"/>
                  </a:cubicBezTo>
                  <a:cubicBezTo>
                    <a:pt x="117892" y="936637"/>
                    <a:pt x="87363" y="1088305"/>
                    <a:pt x="87363" y="1244194"/>
                  </a:cubicBezTo>
                  <a:cubicBezTo>
                    <a:pt x="87363" y="1400409"/>
                    <a:pt x="117892" y="1551752"/>
                    <a:pt x="178299" y="1694326"/>
                  </a:cubicBezTo>
                  <a:cubicBezTo>
                    <a:pt x="236433" y="1832029"/>
                    <a:pt x="319899" y="1955766"/>
                    <a:pt x="426098" y="2061966"/>
                  </a:cubicBezTo>
                  <a:cubicBezTo>
                    <a:pt x="532298" y="2168166"/>
                    <a:pt x="656036" y="2251632"/>
                    <a:pt x="793738" y="2309766"/>
                  </a:cubicBezTo>
                  <a:cubicBezTo>
                    <a:pt x="936312" y="2370173"/>
                    <a:pt x="1087980" y="2400701"/>
                    <a:pt x="1244194" y="2400701"/>
                  </a:cubicBezTo>
                  <a:cubicBezTo>
                    <a:pt x="1400409" y="2400701"/>
                    <a:pt x="1551752" y="2370173"/>
                    <a:pt x="1694325" y="2309766"/>
                  </a:cubicBezTo>
                  <a:cubicBezTo>
                    <a:pt x="1832029" y="2251632"/>
                    <a:pt x="1955766" y="2168166"/>
                    <a:pt x="2061965" y="2061966"/>
                  </a:cubicBezTo>
                  <a:cubicBezTo>
                    <a:pt x="2168166" y="1955766"/>
                    <a:pt x="2251631" y="1832029"/>
                    <a:pt x="2309765" y="1694326"/>
                  </a:cubicBezTo>
                  <a:cubicBezTo>
                    <a:pt x="2370173" y="1551752"/>
                    <a:pt x="2400701" y="1400084"/>
                    <a:pt x="2400701" y="1244194"/>
                  </a:cubicBezTo>
                  <a:cubicBezTo>
                    <a:pt x="2400701" y="1087980"/>
                    <a:pt x="2370173" y="936637"/>
                    <a:pt x="2309765" y="794063"/>
                  </a:cubicBezTo>
                  <a:cubicBezTo>
                    <a:pt x="2251631" y="656360"/>
                    <a:pt x="2168166" y="532623"/>
                    <a:pt x="2061965" y="426423"/>
                  </a:cubicBezTo>
                  <a:cubicBezTo>
                    <a:pt x="1955766" y="320223"/>
                    <a:pt x="1832029" y="236757"/>
                    <a:pt x="1694325" y="178624"/>
                  </a:cubicBezTo>
                  <a:cubicBezTo>
                    <a:pt x="1552077" y="118216"/>
                    <a:pt x="1400409" y="87688"/>
                    <a:pt x="1244194" y="87688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B5498EB-15B5-4AF6-AFC0-2CC159843787}"/>
                </a:ext>
              </a:extLst>
            </p:cNvPr>
            <p:cNvSpPr/>
            <p:nvPr/>
          </p:nvSpPr>
          <p:spPr>
            <a:xfrm>
              <a:off x="9775814" y="3642995"/>
              <a:ext cx="1475332" cy="2054928"/>
            </a:xfrm>
            <a:custGeom>
              <a:avLst/>
              <a:gdLst>
                <a:gd name="connsiteX0" fmla="*/ 517134 w 909356"/>
                <a:gd name="connsiteY0" fmla="*/ 40758 h 1266603"/>
                <a:gd name="connsiteX1" fmla="*/ 278103 w 909356"/>
                <a:gd name="connsiteY1" fmla="*/ 24844 h 1266603"/>
                <a:gd name="connsiteX2" fmla="*/ 38747 w 909356"/>
                <a:gd name="connsiteY2" fmla="*/ 235620 h 1266603"/>
                <a:gd name="connsiteX3" fmla="*/ 24782 w 909356"/>
                <a:gd name="connsiteY3" fmla="*/ 468480 h 1266603"/>
                <a:gd name="connsiteX4" fmla="*/ 217046 w 909356"/>
                <a:gd name="connsiteY4" fmla="*/ 704588 h 1266603"/>
                <a:gd name="connsiteX5" fmla="*/ 284274 w 909356"/>
                <a:gd name="connsiteY5" fmla="*/ 714331 h 1266603"/>
                <a:gd name="connsiteX6" fmla="*/ 457377 w 909356"/>
                <a:gd name="connsiteY6" fmla="*/ 845214 h 1266603"/>
                <a:gd name="connsiteX7" fmla="*/ 577541 w 909356"/>
                <a:gd name="connsiteY7" fmla="*/ 1218374 h 1266603"/>
                <a:gd name="connsiteX8" fmla="*/ 676596 w 909356"/>
                <a:gd name="connsiteY8" fmla="*/ 1220323 h 1266603"/>
                <a:gd name="connsiteX9" fmla="*/ 880552 w 909356"/>
                <a:gd name="connsiteY9" fmla="*/ 713032 h 1266603"/>
                <a:gd name="connsiteX10" fmla="*/ 692510 w 909356"/>
                <a:gd name="connsiteY10" fmla="*/ 179435 h 1266603"/>
                <a:gd name="connsiteX11" fmla="*/ 517134 w 909356"/>
                <a:gd name="connsiteY11" fmla="*/ 40758 h 126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9356" h="1266603">
                  <a:moveTo>
                    <a:pt x="517134" y="40758"/>
                  </a:moveTo>
                  <a:lnTo>
                    <a:pt x="278103" y="24844"/>
                  </a:lnTo>
                  <a:cubicBezTo>
                    <a:pt x="153716" y="16725"/>
                    <a:pt x="46542" y="111233"/>
                    <a:pt x="38747" y="235620"/>
                  </a:cubicBezTo>
                  <a:lnTo>
                    <a:pt x="24782" y="468480"/>
                  </a:lnTo>
                  <a:cubicBezTo>
                    <a:pt x="17637" y="585073"/>
                    <a:pt x="101428" y="687700"/>
                    <a:pt x="217046" y="704588"/>
                  </a:cubicBezTo>
                  <a:lnTo>
                    <a:pt x="284274" y="714331"/>
                  </a:lnTo>
                  <a:cubicBezTo>
                    <a:pt x="360595" y="725373"/>
                    <a:pt x="425874" y="774739"/>
                    <a:pt x="457377" y="845214"/>
                  </a:cubicBezTo>
                  <a:lnTo>
                    <a:pt x="577541" y="1218374"/>
                  </a:lnTo>
                  <a:cubicBezTo>
                    <a:pt x="596378" y="1260595"/>
                    <a:pt x="655811" y="1261894"/>
                    <a:pt x="676596" y="1220323"/>
                  </a:cubicBezTo>
                  <a:cubicBezTo>
                    <a:pt x="743823" y="1085219"/>
                    <a:pt x="924071" y="979668"/>
                    <a:pt x="880552" y="713032"/>
                  </a:cubicBezTo>
                  <a:cubicBezTo>
                    <a:pt x="848399" y="514273"/>
                    <a:pt x="809102" y="379818"/>
                    <a:pt x="692510" y="179435"/>
                  </a:cubicBezTo>
                  <a:cubicBezTo>
                    <a:pt x="649315" y="105712"/>
                    <a:pt x="602549" y="46604"/>
                    <a:pt x="517134" y="40758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1E55DE0-E210-4C37-A833-48EC294139FC}"/>
                </a:ext>
              </a:extLst>
            </p:cNvPr>
            <p:cNvSpPr/>
            <p:nvPr/>
          </p:nvSpPr>
          <p:spPr>
            <a:xfrm>
              <a:off x="9724103" y="3592264"/>
              <a:ext cx="1528022" cy="2160309"/>
            </a:xfrm>
            <a:custGeom>
              <a:avLst/>
              <a:gdLst>
                <a:gd name="connsiteX0" fmla="*/ 659429 w 941833"/>
                <a:gd name="connsiteY0" fmla="*/ 1313623 h 1331557"/>
                <a:gd name="connsiteX1" fmla="*/ 657480 w 941833"/>
                <a:gd name="connsiteY1" fmla="*/ 1313623 h 1331557"/>
                <a:gd name="connsiteX2" fmla="*/ 580510 w 941833"/>
                <a:gd name="connsiteY2" fmla="*/ 1262634 h 1331557"/>
                <a:gd name="connsiteX3" fmla="*/ 579211 w 941833"/>
                <a:gd name="connsiteY3" fmla="*/ 1259387 h 1331557"/>
                <a:gd name="connsiteX4" fmla="*/ 459370 w 941833"/>
                <a:gd name="connsiteY4" fmla="*/ 887850 h 1331557"/>
                <a:gd name="connsiteX5" fmla="*/ 311275 w 941833"/>
                <a:gd name="connsiteY5" fmla="*/ 776778 h 1331557"/>
                <a:gd name="connsiteX6" fmla="*/ 244047 w 941833"/>
                <a:gd name="connsiteY6" fmla="*/ 767035 h 1331557"/>
                <a:gd name="connsiteX7" fmla="*/ 81987 w 941833"/>
                <a:gd name="connsiteY7" fmla="*/ 675125 h 1331557"/>
                <a:gd name="connsiteX8" fmla="*/ 24828 w 941833"/>
                <a:gd name="connsiteY8" fmla="*/ 497801 h 1331557"/>
                <a:gd name="connsiteX9" fmla="*/ 38792 w 941833"/>
                <a:gd name="connsiteY9" fmla="*/ 264940 h 1331557"/>
                <a:gd name="connsiteX10" fmla="*/ 125181 w 941833"/>
                <a:gd name="connsiteY10" fmla="*/ 88266 h 1331557"/>
                <a:gd name="connsiteX11" fmla="*/ 311275 w 941833"/>
                <a:gd name="connsiteY11" fmla="*/ 24935 h 1331557"/>
                <a:gd name="connsiteX12" fmla="*/ 550305 w 941833"/>
                <a:gd name="connsiteY12" fmla="*/ 40524 h 1331557"/>
                <a:gd name="connsiteX13" fmla="*/ 750689 w 941833"/>
                <a:gd name="connsiteY13" fmla="*/ 195115 h 1331557"/>
                <a:gd name="connsiteX14" fmla="*/ 942628 w 941833"/>
                <a:gd name="connsiteY14" fmla="*/ 739430 h 1331557"/>
                <a:gd name="connsiteX15" fmla="*/ 808173 w 941833"/>
                <a:gd name="connsiteY15" fmla="*/ 1160007 h 1331557"/>
                <a:gd name="connsiteX16" fmla="*/ 735750 w 941833"/>
                <a:gd name="connsiteY16" fmla="*/ 1265557 h 1331557"/>
                <a:gd name="connsiteX17" fmla="*/ 659429 w 941833"/>
                <a:gd name="connsiteY17" fmla="*/ 1313623 h 1331557"/>
                <a:gd name="connsiteX18" fmla="*/ 638643 w 941833"/>
                <a:gd name="connsiteY18" fmla="*/ 1238277 h 1331557"/>
                <a:gd name="connsiteX19" fmla="*/ 658780 w 941833"/>
                <a:gd name="connsiteY19" fmla="*/ 1250943 h 1331557"/>
                <a:gd name="connsiteX20" fmla="*/ 680214 w 941833"/>
                <a:gd name="connsiteY20" fmla="*/ 1237952 h 1331557"/>
                <a:gd name="connsiteX21" fmla="*/ 759458 w 941833"/>
                <a:gd name="connsiteY21" fmla="*/ 1121684 h 1331557"/>
                <a:gd name="connsiteX22" fmla="*/ 881571 w 941833"/>
                <a:gd name="connsiteY22" fmla="*/ 749498 h 1331557"/>
                <a:gd name="connsiteX23" fmla="*/ 697426 w 941833"/>
                <a:gd name="connsiteY23" fmla="*/ 226617 h 1331557"/>
                <a:gd name="connsiteX24" fmla="*/ 547059 w 941833"/>
                <a:gd name="connsiteY24" fmla="*/ 103205 h 1331557"/>
                <a:gd name="connsiteX25" fmla="*/ 308027 w 941833"/>
                <a:gd name="connsiteY25" fmla="*/ 87616 h 1331557"/>
                <a:gd name="connsiteX26" fmla="*/ 167402 w 941833"/>
                <a:gd name="connsiteY26" fmla="*/ 135682 h 1331557"/>
                <a:gd name="connsiteX27" fmla="*/ 102123 w 941833"/>
                <a:gd name="connsiteY27" fmla="*/ 269163 h 1331557"/>
                <a:gd name="connsiteX28" fmla="*/ 88158 w 941833"/>
                <a:gd name="connsiteY28" fmla="*/ 502023 h 1331557"/>
                <a:gd name="connsiteX29" fmla="*/ 131352 w 941833"/>
                <a:gd name="connsiteY29" fmla="*/ 635828 h 1331557"/>
                <a:gd name="connsiteX30" fmla="*/ 253466 w 941833"/>
                <a:gd name="connsiteY30" fmla="*/ 705004 h 1331557"/>
                <a:gd name="connsiteX31" fmla="*/ 320694 w 941833"/>
                <a:gd name="connsiteY31" fmla="*/ 714747 h 1331557"/>
                <a:gd name="connsiteX32" fmla="*/ 517828 w 941833"/>
                <a:gd name="connsiteY32" fmla="*/ 863817 h 1331557"/>
                <a:gd name="connsiteX33" fmla="*/ 519128 w 941833"/>
                <a:gd name="connsiteY33" fmla="*/ 867064 h 1331557"/>
                <a:gd name="connsiteX34" fmla="*/ 638643 w 941833"/>
                <a:gd name="connsiteY34" fmla="*/ 1238277 h 133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41833" h="1331557">
                  <a:moveTo>
                    <a:pt x="659429" y="1313623"/>
                  </a:moveTo>
                  <a:cubicBezTo>
                    <a:pt x="658780" y="1313623"/>
                    <a:pt x="658129" y="1313623"/>
                    <a:pt x="657480" y="1313623"/>
                  </a:cubicBezTo>
                  <a:cubicBezTo>
                    <a:pt x="623704" y="1312974"/>
                    <a:pt x="594475" y="1293488"/>
                    <a:pt x="580510" y="1262634"/>
                  </a:cubicBezTo>
                  <a:cubicBezTo>
                    <a:pt x="580185" y="1261660"/>
                    <a:pt x="579536" y="1260686"/>
                    <a:pt x="579211" y="1259387"/>
                  </a:cubicBezTo>
                  <a:lnTo>
                    <a:pt x="459370" y="887850"/>
                  </a:lnTo>
                  <a:cubicBezTo>
                    <a:pt x="432090" y="827767"/>
                    <a:pt x="376554" y="786197"/>
                    <a:pt x="311275" y="776778"/>
                  </a:cubicBezTo>
                  <a:lnTo>
                    <a:pt x="244047" y="767035"/>
                  </a:lnTo>
                  <a:cubicBezTo>
                    <a:pt x="180393" y="757941"/>
                    <a:pt x="122909" y="725140"/>
                    <a:pt x="81987" y="675125"/>
                  </a:cubicBezTo>
                  <a:cubicBezTo>
                    <a:pt x="41391" y="625111"/>
                    <a:pt x="20930" y="562105"/>
                    <a:pt x="24828" y="497801"/>
                  </a:cubicBezTo>
                  <a:lnTo>
                    <a:pt x="38792" y="264940"/>
                  </a:lnTo>
                  <a:cubicBezTo>
                    <a:pt x="43015" y="196414"/>
                    <a:pt x="73543" y="133733"/>
                    <a:pt x="125181" y="88266"/>
                  </a:cubicBezTo>
                  <a:cubicBezTo>
                    <a:pt x="176820" y="42798"/>
                    <a:pt x="242748" y="20388"/>
                    <a:pt x="311275" y="24935"/>
                  </a:cubicBezTo>
                  <a:lnTo>
                    <a:pt x="550305" y="40524"/>
                  </a:lnTo>
                  <a:cubicBezTo>
                    <a:pt x="656181" y="47669"/>
                    <a:pt x="709444" y="123990"/>
                    <a:pt x="750689" y="195115"/>
                  </a:cubicBezTo>
                  <a:cubicBezTo>
                    <a:pt x="872153" y="403617"/>
                    <a:pt x="910476" y="541970"/>
                    <a:pt x="942628" y="739430"/>
                  </a:cubicBezTo>
                  <a:cubicBezTo>
                    <a:pt x="976080" y="944684"/>
                    <a:pt x="882871" y="1064200"/>
                    <a:pt x="808173" y="1160007"/>
                  </a:cubicBezTo>
                  <a:cubicBezTo>
                    <a:pt x="779918" y="1196381"/>
                    <a:pt x="753287" y="1230482"/>
                    <a:pt x="735750" y="1265557"/>
                  </a:cubicBezTo>
                  <a:cubicBezTo>
                    <a:pt x="721784" y="1295436"/>
                    <a:pt x="692231" y="1313623"/>
                    <a:pt x="659429" y="1313623"/>
                  </a:cubicBezTo>
                  <a:close/>
                  <a:moveTo>
                    <a:pt x="638643" y="1238277"/>
                  </a:moveTo>
                  <a:cubicBezTo>
                    <a:pt x="644165" y="1249319"/>
                    <a:pt x="654557" y="1250618"/>
                    <a:pt x="658780" y="1250943"/>
                  </a:cubicBezTo>
                  <a:cubicBezTo>
                    <a:pt x="663001" y="1250943"/>
                    <a:pt x="674368" y="1249968"/>
                    <a:pt x="680214" y="1237952"/>
                  </a:cubicBezTo>
                  <a:cubicBezTo>
                    <a:pt x="700350" y="1197355"/>
                    <a:pt x="728929" y="1160657"/>
                    <a:pt x="759458" y="1121684"/>
                  </a:cubicBezTo>
                  <a:cubicBezTo>
                    <a:pt x="833830" y="1026527"/>
                    <a:pt x="910476" y="927796"/>
                    <a:pt x="881571" y="749498"/>
                  </a:cubicBezTo>
                  <a:cubicBezTo>
                    <a:pt x="850718" y="559832"/>
                    <a:pt x="813695" y="426676"/>
                    <a:pt x="697426" y="226617"/>
                  </a:cubicBezTo>
                  <a:cubicBezTo>
                    <a:pt x="653907" y="151920"/>
                    <a:pt x="615260" y="107752"/>
                    <a:pt x="547059" y="103205"/>
                  </a:cubicBezTo>
                  <a:lnTo>
                    <a:pt x="308027" y="87616"/>
                  </a:lnTo>
                  <a:cubicBezTo>
                    <a:pt x="256389" y="84368"/>
                    <a:pt x="206374" y="101256"/>
                    <a:pt x="167402" y="135682"/>
                  </a:cubicBezTo>
                  <a:cubicBezTo>
                    <a:pt x="128429" y="170108"/>
                    <a:pt x="105371" y="217524"/>
                    <a:pt x="102123" y="269163"/>
                  </a:cubicBezTo>
                  <a:lnTo>
                    <a:pt x="88158" y="502023"/>
                  </a:lnTo>
                  <a:cubicBezTo>
                    <a:pt x="85235" y="550738"/>
                    <a:pt x="100500" y="598155"/>
                    <a:pt x="131352" y="635828"/>
                  </a:cubicBezTo>
                  <a:cubicBezTo>
                    <a:pt x="162206" y="673501"/>
                    <a:pt x="205400" y="698184"/>
                    <a:pt x="253466" y="705004"/>
                  </a:cubicBezTo>
                  <a:lnTo>
                    <a:pt x="320694" y="714747"/>
                  </a:lnTo>
                  <a:cubicBezTo>
                    <a:pt x="408057" y="727413"/>
                    <a:pt x="481779" y="783273"/>
                    <a:pt x="517828" y="863817"/>
                  </a:cubicBezTo>
                  <a:cubicBezTo>
                    <a:pt x="518154" y="864791"/>
                    <a:pt x="518803" y="865765"/>
                    <a:pt x="519128" y="867064"/>
                  </a:cubicBezTo>
                  <a:lnTo>
                    <a:pt x="638643" y="1238277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002A1D-D54B-46D0-BEB8-B4FC15FAD74C}"/>
                </a:ext>
              </a:extLst>
            </p:cNvPr>
            <p:cNvSpPr/>
            <p:nvPr/>
          </p:nvSpPr>
          <p:spPr>
            <a:xfrm>
              <a:off x="8988605" y="2972273"/>
              <a:ext cx="526904" cy="316143"/>
            </a:xfrm>
            <a:custGeom>
              <a:avLst/>
              <a:gdLst>
                <a:gd name="connsiteX0" fmla="*/ 54669 w 324770"/>
                <a:gd name="connsiteY0" fmla="*/ 30997 h 194862"/>
                <a:gd name="connsiteX1" fmla="*/ 54669 w 324770"/>
                <a:gd name="connsiteY1" fmla="*/ 182990 h 194862"/>
                <a:gd name="connsiteX2" fmla="*/ 309290 w 324770"/>
                <a:gd name="connsiteY2" fmla="*/ 30997 h 194862"/>
                <a:gd name="connsiteX3" fmla="*/ 54669 w 324770"/>
                <a:gd name="connsiteY3" fmla="*/ 30997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70" h="194862">
                  <a:moveTo>
                    <a:pt x="54669" y="30997"/>
                  </a:moveTo>
                  <a:cubicBezTo>
                    <a:pt x="54669" y="30997"/>
                    <a:pt x="-13532" y="182990"/>
                    <a:pt x="54669" y="182990"/>
                  </a:cubicBezTo>
                  <a:cubicBezTo>
                    <a:pt x="122871" y="182990"/>
                    <a:pt x="309290" y="30997"/>
                    <a:pt x="309290" y="30997"/>
                  </a:cubicBezTo>
                  <a:cubicBezTo>
                    <a:pt x="309290" y="30997"/>
                    <a:pt x="154374" y="16058"/>
                    <a:pt x="54669" y="3099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E654126-DEED-4541-B85D-4FAE2B4022D2}"/>
                </a:ext>
              </a:extLst>
            </p:cNvPr>
            <p:cNvSpPr/>
            <p:nvPr/>
          </p:nvSpPr>
          <p:spPr>
            <a:xfrm>
              <a:off x="8937406" y="2921074"/>
              <a:ext cx="632285" cy="421523"/>
            </a:xfrm>
            <a:custGeom>
              <a:avLst/>
              <a:gdLst>
                <a:gd name="connsiteX0" fmla="*/ 86227 w 389724"/>
                <a:gd name="connsiteY0" fmla="*/ 246050 h 259816"/>
                <a:gd name="connsiteX1" fmla="*/ 35888 w 389724"/>
                <a:gd name="connsiteY1" fmla="*/ 220068 h 259816"/>
                <a:gd name="connsiteX2" fmla="*/ 35239 w 389724"/>
                <a:gd name="connsiteY2" fmla="*/ 110621 h 259816"/>
                <a:gd name="connsiteX3" fmla="*/ 57323 w 389724"/>
                <a:gd name="connsiteY3" fmla="*/ 49564 h 259816"/>
                <a:gd name="connsiteX4" fmla="*/ 81356 w 389724"/>
                <a:gd name="connsiteY4" fmla="*/ 31377 h 259816"/>
                <a:gd name="connsiteX5" fmla="*/ 343446 w 389724"/>
                <a:gd name="connsiteY5" fmla="*/ 31052 h 259816"/>
                <a:gd name="connsiteX6" fmla="*/ 370401 w 389724"/>
                <a:gd name="connsiteY6" fmla="*/ 53136 h 259816"/>
                <a:gd name="connsiteX7" fmla="*/ 360333 w 389724"/>
                <a:gd name="connsiteY7" fmla="*/ 86588 h 259816"/>
                <a:gd name="connsiteX8" fmla="*/ 256732 w 389724"/>
                <a:gd name="connsiteY8" fmla="*/ 164208 h 259816"/>
                <a:gd name="connsiteX9" fmla="*/ 86227 w 389724"/>
                <a:gd name="connsiteY9" fmla="*/ 246050 h 259816"/>
                <a:gd name="connsiteX10" fmla="*/ 108313 w 389724"/>
                <a:gd name="connsiteY10" fmla="*/ 91135 h 259816"/>
                <a:gd name="connsiteX11" fmla="*/ 87852 w 389724"/>
                <a:gd name="connsiteY11" fmla="*/ 183045 h 259816"/>
                <a:gd name="connsiteX12" fmla="*/ 255757 w 389724"/>
                <a:gd name="connsiteY12" fmla="*/ 88212 h 259816"/>
                <a:gd name="connsiteX13" fmla="*/ 108313 w 389724"/>
                <a:gd name="connsiteY13" fmla="*/ 91135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9724" h="259816">
                  <a:moveTo>
                    <a:pt x="86227" y="246050"/>
                  </a:moveTo>
                  <a:cubicBezTo>
                    <a:pt x="64793" y="246050"/>
                    <a:pt x="46930" y="236956"/>
                    <a:pt x="35888" y="220068"/>
                  </a:cubicBezTo>
                  <a:cubicBezTo>
                    <a:pt x="20624" y="196685"/>
                    <a:pt x="20624" y="161935"/>
                    <a:pt x="35239" y="110621"/>
                  </a:cubicBezTo>
                  <a:cubicBezTo>
                    <a:pt x="44657" y="78144"/>
                    <a:pt x="56998" y="50863"/>
                    <a:pt x="57323" y="49564"/>
                  </a:cubicBezTo>
                  <a:cubicBezTo>
                    <a:pt x="61546" y="39821"/>
                    <a:pt x="70639" y="33001"/>
                    <a:pt x="81356" y="31377"/>
                  </a:cubicBezTo>
                  <a:cubicBezTo>
                    <a:pt x="183658" y="16113"/>
                    <a:pt x="336950" y="30403"/>
                    <a:pt x="343446" y="31052"/>
                  </a:cubicBezTo>
                  <a:cubicBezTo>
                    <a:pt x="356112" y="32351"/>
                    <a:pt x="366829" y="41120"/>
                    <a:pt x="370401" y="53136"/>
                  </a:cubicBezTo>
                  <a:cubicBezTo>
                    <a:pt x="373974" y="65153"/>
                    <a:pt x="370077" y="78469"/>
                    <a:pt x="360333" y="86588"/>
                  </a:cubicBezTo>
                  <a:cubicBezTo>
                    <a:pt x="358385" y="88212"/>
                    <a:pt x="312268" y="125885"/>
                    <a:pt x="256732" y="164208"/>
                  </a:cubicBezTo>
                  <a:cubicBezTo>
                    <a:pt x="150857" y="237281"/>
                    <a:pt x="108962" y="246050"/>
                    <a:pt x="86227" y="246050"/>
                  </a:cubicBezTo>
                  <a:close/>
                  <a:moveTo>
                    <a:pt x="108313" y="91135"/>
                  </a:moveTo>
                  <a:cubicBezTo>
                    <a:pt x="92398" y="131081"/>
                    <a:pt x="84929" y="169404"/>
                    <a:pt x="87852" y="183045"/>
                  </a:cubicBezTo>
                  <a:cubicBezTo>
                    <a:pt x="115782" y="181421"/>
                    <a:pt x="186257" y="138876"/>
                    <a:pt x="255757" y="88212"/>
                  </a:cubicBezTo>
                  <a:cubicBezTo>
                    <a:pt x="210615" y="86588"/>
                    <a:pt x="154754" y="86263"/>
                    <a:pt x="108313" y="91135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98B63D-1424-4A01-B2C2-A225591B5311}"/>
                </a:ext>
              </a:extLst>
            </p:cNvPr>
            <p:cNvSpPr/>
            <p:nvPr/>
          </p:nvSpPr>
          <p:spPr>
            <a:xfrm>
              <a:off x="7788442" y="4944554"/>
              <a:ext cx="1264570" cy="1633403"/>
            </a:xfrm>
            <a:custGeom>
              <a:avLst/>
              <a:gdLst>
                <a:gd name="connsiteX0" fmla="*/ 200738 w 779448"/>
                <a:gd name="connsiteY0" fmla="*/ 30300 h 1006787"/>
                <a:gd name="connsiteX1" fmla="*/ 496604 w 779448"/>
                <a:gd name="connsiteY1" fmla="*/ 125458 h 1006787"/>
                <a:gd name="connsiteX2" fmla="*/ 533628 w 779448"/>
                <a:gd name="connsiteY2" fmla="*/ 131304 h 1006787"/>
                <a:gd name="connsiteX3" fmla="*/ 659639 w 779448"/>
                <a:gd name="connsiteY3" fmla="*/ 131304 h 1006787"/>
                <a:gd name="connsiteX4" fmla="*/ 767788 w 779448"/>
                <a:gd name="connsiteY4" fmla="*/ 306355 h 1006787"/>
                <a:gd name="connsiteX5" fmla="*/ 607026 w 779448"/>
                <a:gd name="connsiteY5" fmla="*/ 627228 h 1006787"/>
                <a:gd name="connsiteX6" fmla="*/ 605077 w 779448"/>
                <a:gd name="connsiteY6" fmla="*/ 731479 h 1006787"/>
                <a:gd name="connsiteX7" fmla="*/ 689193 w 779448"/>
                <a:gd name="connsiteY7" fmla="*/ 916598 h 1006787"/>
                <a:gd name="connsiteX8" fmla="*/ 608649 w 779448"/>
                <a:gd name="connsiteY8" fmla="*/ 989022 h 1006787"/>
                <a:gd name="connsiteX9" fmla="*/ 360851 w 779448"/>
                <a:gd name="connsiteY9" fmla="*/ 843200 h 1006787"/>
                <a:gd name="connsiteX10" fmla="*/ 306614 w 779448"/>
                <a:gd name="connsiteY10" fmla="*/ 774349 h 1006787"/>
                <a:gd name="connsiteX11" fmla="*/ 258872 w 779448"/>
                <a:gd name="connsiteY11" fmla="*/ 618459 h 1006787"/>
                <a:gd name="connsiteX12" fmla="*/ 212756 w 779448"/>
                <a:gd name="connsiteY12" fmla="*/ 554804 h 1006787"/>
                <a:gd name="connsiteX13" fmla="*/ 75702 w 779448"/>
                <a:gd name="connsiteY13" fmla="*/ 458023 h 1006787"/>
                <a:gd name="connsiteX14" fmla="*/ 24713 w 779448"/>
                <a:gd name="connsiteY14" fmla="*/ 349225 h 1006787"/>
                <a:gd name="connsiteX15" fmla="*/ 42251 w 779448"/>
                <a:gd name="connsiteY15" fmla="*/ 135201 h 1006787"/>
                <a:gd name="connsiteX16" fmla="*/ 200738 w 779448"/>
                <a:gd name="connsiteY16" fmla="*/ 30300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9448" h="1006787">
                  <a:moveTo>
                    <a:pt x="200738" y="30300"/>
                  </a:moveTo>
                  <a:lnTo>
                    <a:pt x="496604" y="125458"/>
                  </a:lnTo>
                  <a:cubicBezTo>
                    <a:pt x="508621" y="129355"/>
                    <a:pt x="520962" y="131304"/>
                    <a:pt x="533628" y="131304"/>
                  </a:cubicBezTo>
                  <a:lnTo>
                    <a:pt x="659639" y="131304"/>
                  </a:lnTo>
                  <a:cubicBezTo>
                    <a:pt x="749601" y="131304"/>
                    <a:pt x="808059" y="226137"/>
                    <a:pt x="767788" y="306355"/>
                  </a:cubicBezTo>
                  <a:lnTo>
                    <a:pt x="607026" y="627228"/>
                  </a:lnTo>
                  <a:cubicBezTo>
                    <a:pt x="590788" y="660030"/>
                    <a:pt x="589813" y="698352"/>
                    <a:pt x="605077" y="731479"/>
                  </a:cubicBezTo>
                  <a:lnTo>
                    <a:pt x="689193" y="916598"/>
                  </a:lnTo>
                  <a:cubicBezTo>
                    <a:pt x="712251" y="966938"/>
                    <a:pt x="656391" y="1017277"/>
                    <a:pt x="608649" y="989022"/>
                  </a:cubicBezTo>
                  <a:lnTo>
                    <a:pt x="360851" y="843200"/>
                  </a:lnTo>
                  <a:cubicBezTo>
                    <a:pt x="334868" y="827936"/>
                    <a:pt x="315382" y="803253"/>
                    <a:pt x="306614" y="774349"/>
                  </a:cubicBezTo>
                  <a:lnTo>
                    <a:pt x="258872" y="618459"/>
                  </a:lnTo>
                  <a:cubicBezTo>
                    <a:pt x="251078" y="592802"/>
                    <a:pt x="234840" y="570393"/>
                    <a:pt x="212756" y="554804"/>
                  </a:cubicBezTo>
                  <a:lnTo>
                    <a:pt x="75702" y="458023"/>
                  </a:lnTo>
                  <a:cubicBezTo>
                    <a:pt x="40627" y="433340"/>
                    <a:pt x="21465" y="392094"/>
                    <a:pt x="24713" y="349225"/>
                  </a:cubicBezTo>
                  <a:lnTo>
                    <a:pt x="42251" y="135201"/>
                  </a:lnTo>
                  <a:cubicBezTo>
                    <a:pt x="49396" y="57906"/>
                    <a:pt x="126691" y="6267"/>
                    <a:pt x="200738" y="30300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55948A4-8AF6-4FB6-9367-763C5246D845}"/>
                </a:ext>
              </a:extLst>
            </p:cNvPr>
            <p:cNvSpPr/>
            <p:nvPr/>
          </p:nvSpPr>
          <p:spPr>
            <a:xfrm>
              <a:off x="7738726" y="4893445"/>
              <a:ext cx="1369951" cy="1738784"/>
            </a:xfrm>
            <a:custGeom>
              <a:avLst/>
              <a:gdLst>
                <a:gd name="connsiteX0" fmla="*/ 669173 w 844402"/>
                <a:gd name="connsiteY0" fmla="*/ 1060471 h 1071741"/>
                <a:gd name="connsiteX1" fmla="*/ 624031 w 844402"/>
                <a:gd name="connsiteY1" fmla="*/ 1047805 h 1071741"/>
                <a:gd name="connsiteX2" fmla="*/ 376231 w 844402"/>
                <a:gd name="connsiteY2" fmla="*/ 901983 h 1071741"/>
                <a:gd name="connsiteX3" fmla="*/ 307704 w 844402"/>
                <a:gd name="connsiteY3" fmla="*/ 815269 h 1071741"/>
                <a:gd name="connsiteX4" fmla="*/ 259963 w 844402"/>
                <a:gd name="connsiteY4" fmla="*/ 659380 h 1071741"/>
                <a:gd name="connsiteX5" fmla="*/ 225862 w 844402"/>
                <a:gd name="connsiteY5" fmla="*/ 612288 h 1071741"/>
                <a:gd name="connsiteX6" fmla="*/ 88809 w 844402"/>
                <a:gd name="connsiteY6" fmla="*/ 515507 h 1071741"/>
                <a:gd name="connsiteX7" fmla="*/ 24829 w 844402"/>
                <a:gd name="connsiteY7" fmla="*/ 378454 h 1071741"/>
                <a:gd name="connsiteX8" fmla="*/ 42367 w 844402"/>
                <a:gd name="connsiteY8" fmla="*/ 164430 h 1071741"/>
                <a:gd name="connsiteX9" fmla="*/ 109594 w 844402"/>
                <a:gd name="connsiteY9" fmla="*/ 50111 h 1071741"/>
                <a:gd name="connsiteX10" fmla="*/ 240801 w 844402"/>
                <a:gd name="connsiteY10" fmla="*/ 31924 h 1071741"/>
                <a:gd name="connsiteX11" fmla="*/ 240801 w 844402"/>
                <a:gd name="connsiteY11" fmla="*/ 31924 h 1071741"/>
                <a:gd name="connsiteX12" fmla="*/ 536667 w 844402"/>
                <a:gd name="connsiteY12" fmla="*/ 127081 h 1071741"/>
                <a:gd name="connsiteX13" fmla="*/ 564272 w 844402"/>
                <a:gd name="connsiteY13" fmla="*/ 131303 h 1071741"/>
                <a:gd name="connsiteX14" fmla="*/ 690283 w 844402"/>
                <a:gd name="connsiteY14" fmla="*/ 131303 h 1071741"/>
                <a:gd name="connsiteX15" fmla="*/ 819867 w 844402"/>
                <a:gd name="connsiteY15" fmla="*/ 203727 h 1071741"/>
                <a:gd name="connsiteX16" fmla="*/ 826362 w 844402"/>
                <a:gd name="connsiteY16" fmla="*/ 352147 h 1071741"/>
                <a:gd name="connsiteX17" fmla="*/ 665601 w 844402"/>
                <a:gd name="connsiteY17" fmla="*/ 673020 h 1071741"/>
                <a:gd name="connsiteX18" fmla="*/ 664302 w 844402"/>
                <a:gd name="connsiteY18" fmla="*/ 750315 h 1071741"/>
                <a:gd name="connsiteX19" fmla="*/ 748417 w 844402"/>
                <a:gd name="connsiteY19" fmla="*/ 935434 h 1071741"/>
                <a:gd name="connsiteX20" fmla="*/ 726982 w 844402"/>
                <a:gd name="connsiteY20" fmla="*/ 1037412 h 1071741"/>
                <a:gd name="connsiteX21" fmla="*/ 669173 w 844402"/>
                <a:gd name="connsiteY21" fmla="*/ 1060471 h 1071741"/>
                <a:gd name="connsiteX22" fmla="*/ 194359 w 844402"/>
                <a:gd name="connsiteY22" fmla="*/ 87135 h 1071741"/>
                <a:gd name="connsiteX23" fmla="*/ 144670 w 844402"/>
                <a:gd name="connsiteY23" fmla="*/ 102399 h 1071741"/>
                <a:gd name="connsiteX24" fmla="*/ 105048 w 844402"/>
                <a:gd name="connsiteY24" fmla="*/ 169626 h 1071741"/>
                <a:gd name="connsiteX25" fmla="*/ 87510 w 844402"/>
                <a:gd name="connsiteY25" fmla="*/ 383650 h 1071741"/>
                <a:gd name="connsiteX26" fmla="*/ 125183 w 844402"/>
                <a:gd name="connsiteY26" fmla="*/ 464193 h 1071741"/>
                <a:gd name="connsiteX27" fmla="*/ 262236 w 844402"/>
                <a:gd name="connsiteY27" fmla="*/ 560974 h 1071741"/>
                <a:gd name="connsiteX28" fmla="*/ 320045 w 844402"/>
                <a:gd name="connsiteY28" fmla="*/ 640868 h 1071741"/>
                <a:gd name="connsiteX29" fmla="*/ 367787 w 844402"/>
                <a:gd name="connsiteY29" fmla="*/ 797082 h 1071741"/>
                <a:gd name="connsiteX30" fmla="*/ 408058 w 844402"/>
                <a:gd name="connsiteY30" fmla="*/ 848071 h 1071741"/>
                <a:gd name="connsiteX31" fmla="*/ 655858 w 844402"/>
                <a:gd name="connsiteY31" fmla="*/ 993893 h 1071741"/>
                <a:gd name="connsiteX32" fmla="*/ 685737 w 844402"/>
                <a:gd name="connsiteY32" fmla="*/ 990970 h 1071741"/>
                <a:gd name="connsiteX33" fmla="*/ 691908 w 844402"/>
                <a:gd name="connsiteY33" fmla="*/ 961741 h 1071741"/>
                <a:gd name="connsiteX34" fmla="*/ 607792 w 844402"/>
                <a:gd name="connsiteY34" fmla="*/ 776622 h 1071741"/>
                <a:gd name="connsiteX35" fmla="*/ 610065 w 844402"/>
                <a:gd name="connsiteY35" fmla="*/ 645415 h 1071741"/>
                <a:gd name="connsiteX36" fmla="*/ 770826 w 844402"/>
                <a:gd name="connsiteY36" fmla="*/ 324542 h 1071741"/>
                <a:gd name="connsiteX37" fmla="*/ 766929 w 844402"/>
                <a:gd name="connsiteY37" fmla="*/ 237179 h 1071741"/>
                <a:gd name="connsiteX38" fmla="*/ 690608 w 844402"/>
                <a:gd name="connsiteY38" fmla="*/ 194634 h 1071741"/>
                <a:gd name="connsiteX39" fmla="*/ 564597 w 844402"/>
                <a:gd name="connsiteY39" fmla="*/ 194634 h 1071741"/>
                <a:gd name="connsiteX40" fmla="*/ 517830 w 844402"/>
                <a:gd name="connsiteY40" fmla="*/ 187164 h 1071741"/>
                <a:gd name="connsiteX41" fmla="*/ 221965 w 844402"/>
                <a:gd name="connsiteY41" fmla="*/ 92006 h 1071741"/>
                <a:gd name="connsiteX42" fmla="*/ 194359 w 844402"/>
                <a:gd name="connsiteY42" fmla="*/ 87135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44402" h="1071741">
                  <a:moveTo>
                    <a:pt x="669173" y="1060471"/>
                  </a:moveTo>
                  <a:cubicBezTo>
                    <a:pt x="653909" y="1060471"/>
                    <a:pt x="638320" y="1056249"/>
                    <a:pt x="624031" y="1047805"/>
                  </a:cubicBezTo>
                  <a:lnTo>
                    <a:pt x="376231" y="901983"/>
                  </a:lnTo>
                  <a:cubicBezTo>
                    <a:pt x="343104" y="882497"/>
                    <a:pt x="319071" y="851644"/>
                    <a:pt x="307704" y="815269"/>
                  </a:cubicBezTo>
                  <a:lnTo>
                    <a:pt x="259963" y="659380"/>
                  </a:lnTo>
                  <a:cubicBezTo>
                    <a:pt x="254117" y="640543"/>
                    <a:pt x="242101" y="623655"/>
                    <a:pt x="225862" y="612288"/>
                  </a:cubicBezTo>
                  <a:lnTo>
                    <a:pt x="88809" y="515507"/>
                  </a:lnTo>
                  <a:cubicBezTo>
                    <a:pt x="44965" y="484653"/>
                    <a:pt x="20607" y="432041"/>
                    <a:pt x="24829" y="378454"/>
                  </a:cubicBezTo>
                  <a:lnTo>
                    <a:pt x="42367" y="164430"/>
                  </a:lnTo>
                  <a:cubicBezTo>
                    <a:pt x="46264" y="117663"/>
                    <a:pt x="70622" y="76093"/>
                    <a:pt x="109594" y="50111"/>
                  </a:cubicBezTo>
                  <a:cubicBezTo>
                    <a:pt x="148567" y="24129"/>
                    <a:pt x="196308" y="17309"/>
                    <a:pt x="240801" y="31924"/>
                  </a:cubicBezTo>
                  <a:lnTo>
                    <a:pt x="240801" y="31924"/>
                  </a:lnTo>
                  <a:lnTo>
                    <a:pt x="536667" y="127081"/>
                  </a:lnTo>
                  <a:cubicBezTo>
                    <a:pt x="545436" y="130004"/>
                    <a:pt x="554854" y="131303"/>
                    <a:pt x="564272" y="131303"/>
                  </a:cubicBezTo>
                  <a:lnTo>
                    <a:pt x="690283" y="131303"/>
                  </a:lnTo>
                  <a:cubicBezTo>
                    <a:pt x="743546" y="131303"/>
                    <a:pt x="791936" y="158259"/>
                    <a:pt x="819867" y="203727"/>
                  </a:cubicBezTo>
                  <a:cubicBezTo>
                    <a:pt x="847797" y="248870"/>
                    <a:pt x="850395" y="304406"/>
                    <a:pt x="826362" y="352147"/>
                  </a:cubicBezTo>
                  <a:lnTo>
                    <a:pt x="665601" y="673020"/>
                  </a:lnTo>
                  <a:cubicBezTo>
                    <a:pt x="653260" y="697378"/>
                    <a:pt x="652935" y="725633"/>
                    <a:pt x="664302" y="750315"/>
                  </a:cubicBezTo>
                  <a:lnTo>
                    <a:pt x="748417" y="935434"/>
                  </a:lnTo>
                  <a:cubicBezTo>
                    <a:pt x="764656" y="971159"/>
                    <a:pt x="756211" y="1011106"/>
                    <a:pt x="726982" y="1037412"/>
                  </a:cubicBezTo>
                  <a:cubicBezTo>
                    <a:pt x="711069" y="1052676"/>
                    <a:pt x="690283" y="1060471"/>
                    <a:pt x="669173" y="1060471"/>
                  </a:cubicBezTo>
                  <a:close/>
                  <a:moveTo>
                    <a:pt x="194359" y="87135"/>
                  </a:moveTo>
                  <a:cubicBezTo>
                    <a:pt x="176822" y="87135"/>
                    <a:pt x="159609" y="92331"/>
                    <a:pt x="144670" y="102399"/>
                  </a:cubicBezTo>
                  <a:cubicBezTo>
                    <a:pt x="121611" y="117663"/>
                    <a:pt x="107321" y="142346"/>
                    <a:pt x="105048" y="169626"/>
                  </a:cubicBezTo>
                  <a:lnTo>
                    <a:pt x="87510" y="383650"/>
                  </a:lnTo>
                  <a:cubicBezTo>
                    <a:pt x="84912" y="415152"/>
                    <a:pt x="99526" y="446006"/>
                    <a:pt x="125183" y="464193"/>
                  </a:cubicBezTo>
                  <a:lnTo>
                    <a:pt x="262236" y="560974"/>
                  </a:lnTo>
                  <a:cubicBezTo>
                    <a:pt x="289842" y="580461"/>
                    <a:pt x="310303" y="608716"/>
                    <a:pt x="320045" y="640868"/>
                  </a:cubicBezTo>
                  <a:lnTo>
                    <a:pt x="367787" y="797082"/>
                  </a:lnTo>
                  <a:cubicBezTo>
                    <a:pt x="374282" y="818517"/>
                    <a:pt x="388572" y="836704"/>
                    <a:pt x="408058" y="848071"/>
                  </a:cubicBezTo>
                  <a:lnTo>
                    <a:pt x="655858" y="993893"/>
                  </a:lnTo>
                  <a:cubicBezTo>
                    <a:pt x="670797" y="1002662"/>
                    <a:pt x="682489" y="993893"/>
                    <a:pt x="685737" y="990970"/>
                  </a:cubicBezTo>
                  <a:cubicBezTo>
                    <a:pt x="688985" y="988047"/>
                    <a:pt x="699052" y="977330"/>
                    <a:pt x="691908" y="961741"/>
                  </a:cubicBezTo>
                  <a:lnTo>
                    <a:pt x="607792" y="776622"/>
                  </a:lnTo>
                  <a:cubicBezTo>
                    <a:pt x="588630" y="734402"/>
                    <a:pt x="589604" y="686660"/>
                    <a:pt x="610065" y="645415"/>
                  </a:cubicBezTo>
                  <a:lnTo>
                    <a:pt x="770826" y="324542"/>
                  </a:lnTo>
                  <a:cubicBezTo>
                    <a:pt x="784791" y="296612"/>
                    <a:pt x="783492" y="263810"/>
                    <a:pt x="766929" y="237179"/>
                  </a:cubicBezTo>
                  <a:cubicBezTo>
                    <a:pt x="750366" y="210547"/>
                    <a:pt x="722111" y="194634"/>
                    <a:pt x="690608" y="194634"/>
                  </a:cubicBezTo>
                  <a:lnTo>
                    <a:pt x="564597" y="194634"/>
                  </a:lnTo>
                  <a:cubicBezTo>
                    <a:pt x="548684" y="194634"/>
                    <a:pt x="533094" y="192036"/>
                    <a:pt x="517830" y="187164"/>
                  </a:cubicBezTo>
                  <a:lnTo>
                    <a:pt x="221965" y="92006"/>
                  </a:lnTo>
                  <a:cubicBezTo>
                    <a:pt x="212872" y="88759"/>
                    <a:pt x="203453" y="87135"/>
                    <a:pt x="194359" y="87135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0940A8A-9CFD-43DC-8034-0BB1334A2BDB}"/>
                </a:ext>
              </a:extLst>
            </p:cNvPr>
            <p:cNvSpPr/>
            <p:nvPr/>
          </p:nvSpPr>
          <p:spPr>
            <a:xfrm>
              <a:off x="7448952" y="3189943"/>
              <a:ext cx="1369951" cy="1844166"/>
            </a:xfrm>
            <a:custGeom>
              <a:avLst/>
              <a:gdLst>
                <a:gd name="connsiteX0" fmla="*/ 307040 w 844402"/>
                <a:gd name="connsiteY0" fmla="*/ 1125436 h 1136695"/>
                <a:gd name="connsiteX1" fmla="*/ 53069 w 844402"/>
                <a:gd name="connsiteY1" fmla="*/ 577225 h 1136695"/>
                <a:gd name="connsiteX2" fmla="*/ 570753 w 844402"/>
                <a:gd name="connsiteY2" fmla="*/ 29987 h 1136695"/>
                <a:gd name="connsiteX3" fmla="*/ 570753 w 844402"/>
                <a:gd name="connsiteY3" fmla="*/ 162493 h 1136695"/>
                <a:gd name="connsiteX4" fmla="*/ 543472 w 844402"/>
                <a:gd name="connsiteY4" fmla="*/ 303768 h 1136695"/>
                <a:gd name="connsiteX5" fmla="*/ 790947 w 844402"/>
                <a:gd name="connsiteY5" fmla="*/ 235891 h 1136695"/>
                <a:gd name="connsiteX6" fmla="*/ 757496 w 844402"/>
                <a:gd name="connsiteY6" fmla="*/ 503502 h 1136695"/>
                <a:gd name="connsiteX7" fmla="*/ 556788 w 844402"/>
                <a:gd name="connsiteY7" fmla="*/ 577225 h 1136695"/>
                <a:gd name="connsiteX8" fmla="*/ 427854 w 844402"/>
                <a:gd name="connsiteY8" fmla="*/ 851331 h 1136695"/>
                <a:gd name="connsiteX9" fmla="*/ 234616 w 844402"/>
                <a:gd name="connsiteY9" fmla="*/ 771112 h 1136695"/>
                <a:gd name="connsiteX10" fmla="*/ 309637 w 844402"/>
                <a:gd name="connsiteY10" fmla="*/ 917259 h 1136695"/>
                <a:gd name="connsiteX11" fmla="*/ 307040 w 844402"/>
                <a:gd name="connsiteY11" fmla="*/ 1125436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4402" h="1136695">
                  <a:moveTo>
                    <a:pt x="307040" y="1125436"/>
                  </a:moveTo>
                  <a:cubicBezTo>
                    <a:pt x="307040" y="1125436"/>
                    <a:pt x="-82684" y="878286"/>
                    <a:pt x="53069" y="577225"/>
                  </a:cubicBezTo>
                  <a:cubicBezTo>
                    <a:pt x="189148" y="276162"/>
                    <a:pt x="509047" y="60840"/>
                    <a:pt x="570753" y="29987"/>
                  </a:cubicBezTo>
                  <a:cubicBezTo>
                    <a:pt x="632459" y="-866"/>
                    <a:pt x="618169" y="102411"/>
                    <a:pt x="570753" y="162493"/>
                  </a:cubicBezTo>
                  <a:cubicBezTo>
                    <a:pt x="523337" y="222575"/>
                    <a:pt x="443119" y="304742"/>
                    <a:pt x="543472" y="303768"/>
                  </a:cubicBezTo>
                  <a:cubicBezTo>
                    <a:pt x="643826" y="302794"/>
                    <a:pt x="724045" y="175809"/>
                    <a:pt x="790947" y="235891"/>
                  </a:cubicBezTo>
                  <a:cubicBezTo>
                    <a:pt x="857850" y="295973"/>
                    <a:pt x="837714" y="470050"/>
                    <a:pt x="757496" y="503502"/>
                  </a:cubicBezTo>
                  <a:cubicBezTo>
                    <a:pt x="677278" y="536953"/>
                    <a:pt x="610375" y="497331"/>
                    <a:pt x="556788" y="577225"/>
                  </a:cubicBezTo>
                  <a:cubicBezTo>
                    <a:pt x="503201" y="657118"/>
                    <a:pt x="472348" y="837690"/>
                    <a:pt x="427854" y="851331"/>
                  </a:cubicBezTo>
                  <a:cubicBezTo>
                    <a:pt x="383036" y="864646"/>
                    <a:pt x="239812" y="724345"/>
                    <a:pt x="234616" y="771112"/>
                  </a:cubicBezTo>
                  <a:cubicBezTo>
                    <a:pt x="229419" y="817879"/>
                    <a:pt x="302818" y="836066"/>
                    <a:pt x="309637" y="917259"/>
                  </a:cubicBezTo>
                  <a:cubicBezTo>
                    <a:pt x="316133" y="998451"/>
                    <a:pt x="244683" y="1031903"/>
                    <a:pt x="307040" y="11254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0C9B35E-D01D-4811-885C-8B7E2300BD41}"/>
                </a:ext>
              </a:extLst>
            </p:cNvPr>
            <p:cNvSpPr/>
            <p:nvPr/>
          </p:nvSpPr>
          <p:spPr>
            <a:xfrm>
              <a:off x="7398187" y="3139527"/>
              <a:ext cx="1475332" cy="1949547"/>
            </a:xfrm>
            <a:custGeom>
              <a:avLst/>
              <a:gdLst>
                <a:gd name="connsiteX0" fmla="*/ 338329 w 909356"/>
                <a:gd name="connsiteY0" fmla="*/ 1188014 h 1201649"/>
                <a:gd name="connsiteX1" fmla="*/ 321441 w 909356"/>
                <a:gd name="connsiteY1" fmla="*/ 1183143 h 1201649"/>
                <a:gd name="connsiteX2" fmla="*/ 135997 w 909356"/>
                <a:gd name="connsiteY2" fmla="*/ 1015237 h 1201649"/>
                <a:gd name="connsiteX3" fmla="*/ 55779 w 909356"/>
                <a:gd name="connsiteY3" fmla="*/ 595634 h 1201649"/>
                <a:gd name="connsiteX4" fmla="*/ 350021 w 909356"/>
                <a:gd name="connsiteY4" fmla="*/ 210456 h 1201649"/>
                <a:gd name="connsiteX5" fmla="*/ 588402 w 909356"/>
                <a:gd name="connsiteY5" fmla="*/ 33132 h 1201649"/>
                <a:gd name="connsiteX6" fmla="*/ 661151 w 909356"/>
                <a:gd name="connsiteY6" fmla="*/ 42550 h 1201649"/>
                <a:gd name="connsiteX7" fmla="*/ 669270 w 909356"/>
                <a:gd name="connsiteY7" fmla="*/ 127640 h 1201649"/>
                <a:gd name="connsiteX8" fmla="*/ 627050 w 909356"/>
                <a:gd name="connsiteY8" fmla="*/ 213379 h 1201649"/>
                <a:gd name="connsiteX9" fmla="*/ 609188 w 909356"/>
                <a:gd name="connsiteY9" fmla="*/ 235463 h 1201649"/>
                <a:gd name="connsiteX10" fmla="*/ 560472 w 909356"/>
                <a:gd name="connsiteY10" fmla="*/ 303340 h 1201649"/>
                <a:gd name="connsiteX11" fmla="*/ 574762 w 909356"/>
                <a:gd name="connsiteY11" fmla="*/ 303990 h 1201649"/>
                <a:gd name="connsiteX12" fmla="*/ 679013 w 909356"/>
                <a:gd name="connsiteY12" fmla="*/ 261445 h 1201649"/>
                <a:gd name="connsiteX13" fmla="*/ 843672 w 909356"/>
                <a:gd name="connsiteY13" fmla="*/ 244232 h 1201649"/>
                <a:gd name="connsiteX14" fmla="*/ 890439 w 909356"/>
                <a:gd name="connsiteY14" fmla="*/ 428377 h 1201649"/>
                <a:gd name="connsiteX15" fmla="*/ 801452 w 909356"/>
                <a:gd name="connsiteY15" fmla="*/ 563806 h 1201649"/>
                <a:gd name="connsiteX16" fmla="*/ 707593 w 909356"/>
                <a:gd name="connsiteY16" fmla="*/ 582968 h 1201649"/>
                <a:gd name="connsiteX17" fmla="*/ 614709 w 909356"/>
                <a:gd name="connsiteY17" fmla="*/ 625837 h 1201649"/>
                <a:gd name="connsiteX18" fmla="*/ 557224 w 909356"/>
                <a:gd name="connsiteY18" fmla="*/ 761266 h 1201649"/>
                <a:gd name="connsiteX19" fmla="*/ 468562 w 909356"/>
                <a:gd name="connsiteY19" fmla="*/ 912284 h 1201649"/>
                <a:gd name="connsiteX20" fmla="*/ 339953 w 909356"/>
                <a:gd name="connsiteY20" fmla="*/ 861620 h 1201649"/>
                <a:gd name="connsiteX21" fmla="*/ 372430 w 909356"/>
                <a:gd name="connsiteY21" fmla="*/ 945411 h 1201649"/>
                <a:gd name="connsiteX22" fmla="*/ 355867 w 909356"/>
                <a:gd name="connsiteY22" fmla="*/ 1036671 h 1201649"/>
                <a:gd name="connsiteX23" fmla="*/ 364636 w 909356"/>
                <a:gd name="connsiteY23" fmla="*/ 1138974 h 1201649"/>
                <a:gd name="connsiteX24" fmla="*/ 361063 w 909356"/>
                <a:gd name="connsiteY24" fmla="*/ 1178271 h 1201649"/>
                <a:gd name="connsiteX25" fmla="*/ 338329 w 909356"/>
                <a:gd name="connsiteY25" fmla="*/ 1188014 h 1201649"/>
                <a:gd name="connsiteX26" fmla="*/ 612110 w 909356"/>
                <a:gd name="connsiteY26" fmla="*/ 91265 h 1201649"/>
                <a:gd name="connsiteX27" fmla="*/ 113264 w 909356"/>
                <a:gd name="connsiteY27" fmla="*/ 621290 h 1201649"/>
                <a:gd name="connsiteX28" fmla="*/ 184064 w 909356"/>
                <a:gd name="connsiteY28" fmla="*/ 974640 h 1201649"/>
                <a:gd name="connsiteX29" fmla="*/ 281820 w 909356"/>
                <a:gd name="connsiteY29" fmla="*/ 1074345 h 1201649"/>
                <a:gd name="connsiteX30" fmla="*/ 296759 w 909356"/>
                <a:gd name="connsiteY30" fmla="*/ 1015561 h 1201649"/>
                <a:gd name="connsiteX31" fmla="*/ 309749 w 909356"/>
                <a:gd name="connsiteY31" fmla="*/ 950932 h 1201649"/>
                <a:gd name="connsiteX32" fmla="*/ 271102 w 909356"/>
                <a:gd name="connsiteY32" fmla="*/ 878508 h 1201649"/>
                <a:gd name="connsiteX33" fmla="*/ 234728 w 909356"/>
                <a:gd name="connsiteY33" fmla="*/ 798940 h 1201649"/>
                <a:gd name="connsiteX34" fmla="*/ 257786 w 909356"/>
                <a:gd name="connsiteY34" fmla="*/ 765488 h 1201649"/>
                <a:gd name="connsiteX35" fmla="*/ 370156 w 909356"/>
                <a:gd name="connsiteY35" fmla="*/ 807059 h 1201649"/>
                <a:gd name="connsiteX36" fmla="*/ 450050 w 909356"/>
                <a:gd name="connsiteY36" fmla="*/ 851877 h 1201649"/>
                <a:gd name="connsiteX37" fmla="*/ 497467 w 909356"/>
                <a:gd name="connsiteY37" fmla="*/ 741130 h 1201649"/>
                <a:gd name="connsiteX38" fmla="*/ 562095 w 909356"/>
                <a:gd name="connsiteY38" fmla="*/ 591411 h 1201649"/>
                <a:gd name="connsiteX39" fmla="*/ 702071 w 909356"/>
                <a:gd name="connsiteY39" fmla="*/ 520612 h 1201649"/>
                <a:gd name="connsiteX40" fmla="*/ 776769 w 909356"/>
                <a:gd name="connsiteY40" fmla="*/ 505997 h 1201649"/>
                <a:gd name="connsiteX41" fmla="*/ 828082 w 909356"/>
                <a:gd name="connsiteY41" fmla="*/ 417659 h 1201649"/>
                <a:gd name="connsiteX42" fmla="*/ 801127 w 909356"/>
                <a:gd name="connsiteY42" fmla="*/ 290674 h 1201649"/>
                <a:gd name="connsiteX43" fmla="*/ 711165 w 909356"/>
                <a:gd name="connsiteY43" fmla="*/ 314707 h 1201649"/>
                <a:gd name="connsiteX44" fmla="*/ 574762 w 909356"/>
                <a:gd name="connsiteY44" fmla="*/ 366346 h 1201649"/>
                <a:gd name="connsiteX45" fmla="*/ 500064 w 909356"/>
                <a:gd name="connsiteY45" fmla="*/ 332894 h 1201649"/>
                <a:gd name="connsiteX46" fmla="*/ 560147 w 909356"/>
                <a:gd name="connsiteY46" fmla="*/ 195517 h 1201649"/>
                <a:gd name="connsiteX47" fmla="*/ 577360 w 909356"/>
                <a:gd name="connsiteY47" fmla="*/ 174407 h 1201649"/>
                <a:gd name="connsiteX48" fmla="*/ 612110 w 909356"/>
                <a:gd name="connsiteY48" fmla="*/ 91265 h 120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09356" h="1201649">
                  <a:moveTo>
                    <a:pt x="338329" y="1188014"/>
                  </a:moveTo>
                  <a:cubicBezTo>
                    <a:pt x="332484" y="1188014"/>
                    <a:pt x="326637" y="1186391"/>
                    <a:pt x="321441" y="1183143"/>
                  </a:cubicBezTo>
                  <a:cubicBezTo>
                    <a:pt x="317219" y="1180545"/>
                    <a:pt x="218814" y="1117539"/>
                    <a:pt x="135997" y="1015237"/>
                  </a:cubicBezTo>
                  <a:cubicBezTo>
                    <a:pt x="22653" y="875261"/>
                    <a:pt x="-4953" y="730088"/>
                    <a:pt x="55779" y="595634"/>
                  </a:cubicBezTo>
                  <a:cubicBezTo>
                    <a:pt x="130152" y="430650"/>
                    <a:pt x="256812" y="295221"/>
                    <a:pt x="350021" y="210456"/>
                  </a:cubicBezTo>
                  <a:cubicBezTo>
                    <a:pt x="453298" y="116273"/>
                    <a:pt x="551053" y="51968"/>
                    <a:pt x="588402" y="33132"/>
                  </a:cubicBezTo>
                  <a:cubicBezTo>
                    <a:pt x="599120" y="27611"/>
                    <a:pt x="636793" y="12346"/>
                    <a:pt x="661151" y="42550"/>
                  </a:cubicBezTo>
                  <a:cubicBezTo>
                    <a:pt x="679987" y="65933"/>
                    <a:pt x="676090" y="101658"/>
                    <a:pt x="669270" y="127640"/>
                  </a:cubicBezTo>
                  <a:cubicBezTo>
                    <a:pt x="661475" y="158168"/>
                    <a:pt x="645887" y="189346"/>
                    <a:pt x="627050" y="213379"/>
                  </a:cubicBezTo>
                  <a:cubicBezTo>
                    <a:pt x="621529" y="220524"/>
                    <a:pt x="615033" y="228318"/>
                    <a:pt x="609188" y="235463"/>
                  </a:cubicBezTo>
                  <a:cubicBezTo>
                    <a:pt x="594248" y="253975"/>
                    <a:pt x="567942" y="285803"/>
                    <a:pt x="560472" y="303340"/>
                  </a:cubicBezTo>
                  <a:cubicBezTo>
                    <a:pt x="563720" y="303665"/>
                    <a:pt x="568266" y="303990"/>
                    <a:pt x="574762" y="303990"/>
                  </a:cubicBezTo>
                  <a:cubicBezTo>
                    <a:pt x="609837" y="303665"/>
                    <a:pt x="644912" y="282230"/>
                    <a:pt x="679013" y="261445"/>
                  </a:cubicBezTo>
                  <a:cubicBezTo>
                    <a:pt x="727728" y="231566"/>
                    <a:pt x="788460" y="194542"/>
                    <a:pt x="843672" y="244232"/>
                  </a:cubicBezTo>
                  <a:cubicBezTo>
                    <a:pt x="884917" y="281256"/>
                    <a:pt x="903104" y="353680"/>
                    <a:pt x="890439" y="428377"/>
                  </a:cubicBezTo>
                  <a:cubicBezTo>
                    <a:pt x="879071" y="494630"/>
                    <a:pt x="845945" y="545619"/>
                    <a:pt x="801452" y="563806"/>
                  </a:cubicBezTo>
                  <a:cubicBezTo>
                    <a:pt x="767025" y="578096"/>
                    <a:pt x="735523" y="580694"/>
                    <a:pt x="707593" y="582968"/>
                  </a:cubicBezTo>
                  <a:cubicBezTo>
                    <a:pt x="665373" y="586540"/>
                    <a:pt x="640041" y="588489"/>
                    <a:pt x="614709" y="625837"/>
                  </a:cubicBezTo>
                  <a:cubicBezTo>
                    <a:pt x="593274" y="657989"/>
                    <a:pt x="574113" y="712876"/>
                    <a:pt x="557224" y="761266"/>
                  </a:cubicBezTo>
                  <a:cubicBezTo>
                    <a:pt x="528969" y="841809"/>
                    <a:pt x="508834" y="900268"/>
                    <a:pt x="468562" y="912284"/>
                  </a:cubicBezTo>
                  <a:cubicBezTo>
                    <a:pt x="436085" y="922027"/>
                    <a:pt x="398087" y="899943"/>
                    <a:pt x="339953" y="861620"/>
                  </a:cubicBezTo>
                  <a:cubicBezTo>
                    <a:pt x="355217" y="882081"/>
                    <a:pt x="369507" y="908387"/>
                    <a:pt x="372430" y="945411"/>
                  </a:cubicBezTo>
                  <a:cubicBezTo>
                    <a:pt x="375678" y="983084"/>
                    <a:pt x="364961" y="1011664"/>
                    <a:pt x="355867" y="1036671"/>
                  </a:cubicBezTo>
                  <a:cubicBezTo>
                    <a:pt x="342552" y="1072396"/>
                    <a:pt x="334756" y="1094156"/>
                    <a:pt x="364636" y="1138974"/>
                  </a:cubicBezTo>
                  <a:cubicBezTo>
                    <a:pt x="372755" y="1151315"/>
                    <a:pt x="371456" y="1167878"/>
                    <a:pt x="361063" y="1178271"/>
                  </a:cubicBezTo>
                  <a:cubicBezTo>
                    <a:pt x="354893" y="1184767"/>
                    <a:pt x="346774" y="1188014"/>
                    <a:pt x="338329" y="1188014"/>
                  </a:cubicBezTo>
                  <a:close/>
                  <a:moveTo>
                    <a:pt x="612110" y="91265"/>
                  </a:moveTo>
                  <a:cubicBezTo>
                    <a:pt x="548456" y="125366"/>
                    <a:pt x="243821" y="332245"/>
                    <a:pt x="113264" y="621290"/>
                  </a:cubicBezTo>
                  <a:cubicBezTo>
                    <a:pt x="62275" y="733986"/>
                    <a:pt x="86307" y="852851"/>
                    <a:pt x="184064" y="974640"/>
                  </a:cubicBezTo>
                  <a:cubicBezTo>
                    <a:pt x="216215" y="1014587"/>
                    <a:pt x="251615" y="1048363"/>
                    <a:pt x="281820" y="1074345"/>
                  </a:cubicBezTo>
                  <a:cubicBezTo>
                    <a:pt x="283443" y="1052260"/>
                    <a:pt x="290588" y="1032774"/>
                    <a:pt x="296759" y="1015561"/>
                  </a:cubicBezTo>
                  <a:cubicBezTo>
                    <a:pt x="304878" y="993802"/>
                    <a:pt x="311698" y="974965"/>
                    <a:pt x="309749" y="950932"/>
                  </a:cubicBezTo>
                  <a:cubicBezTo>
                    <a:pt x="307152" y="917481"/>
                    <a:pt x="289614" y="898644"/>
                    <a:pt x="271102" y="878508"/>
                  </a:cubicBezTo>
                  <a:cubicBezTo>
                    <a:pt x="252265" y="857723"/>
                    <a:pt x="230830" y="834340"/>
                    <a:pt x="234728" y="798940"/>
                  </a:cubicBezTo>
                  <a:cubicBezTo>
                    <a:pt x="236351" y="783676"/>
                    <a:pt x="244795" y="771334"/>
                    <a:pt x="257786" y="765488"/>
                  </a:cubicBezTo>
                  <a:cubicBezTo>
                    <a:pt x="286366" y="752173"/>
                    <a:pt x="319492" y="773932"/>
                    <a:pt x="370156" y="807059"/>
                  </a:cubicBezTo>
                  <a:cubicBezTo>
                    <a:pt x="392890" y="821998"/>
                    <a:pt x="434136" y="848954"/>
                    <a:pt x="450050" y="851877"/>
                  </a:cubicBezTo>
                  <a:cubicBezTo>
                    <a:pt x="463690" y="838886"/>
                    <a:pt x="483826" y="780428"/>
                    <a:pt x="497467" y="741130"/>
                  </a:cubicBezTo>
                  <a:cubicBezTo>
                    <a:pt x="516303" y="686569"/>
                    <a:pt x="536114" y="630059"/>
                    <a:pt x="562095" y="591411"/>
                  </a:cubicBezTo>
                  <a:cubicBezTo>
                    <a:pt x="603991" y="528731"/>
                    <a:pt x="655955" y="524509"/>
                    <a:pt x="702071" y="520612"/>
                  </a:cubicBezTo>
                  <a:cubicBezTo>
                    <a:pt x="727403" y="518663"/>
                    <a:pt x="751437" y="516714"/>
                    <a:pt x="776769" y="505997"/>
                  </a:cubicBezTo>
                  <a:cubicBezTo>
                    <a:pt x="800477" y="496254"/>
                    <a:pt x="820613" y="461503"/>
                    <a:pt x="828082" y="417659"/>
                  </a:cubicBezTo>
                  <a:cubicBezTo>
                    <a:pt x="837176" y="365047"/>
                    <a:pt x="826134" y="313083"/>
                    <a:pt x="801127" y="290674"/>
                  </a:cubicBezTo>
                  <a:cubicBezTo>
                    <a:pt x="783589" y="274761"/>
                    <a:pt x="765077" y="281906"/>
                    <a:pt x="711165" y="314707"/>
                  </a:cubicBezTo>
                  <a:cubicBezTo>
                    <a:pt x="671868" y="338740"/>
                    <a:pt x="627375" y="366021"/>
                    <a:pt x="574762" y="366346"/>
                  </a:cubicBezTo>
                  <a:cubicBezTo>
                    <a:pt x="560472" y="366346"/>
                    <a:pt x="516303" y="366995"/>
                    <a:pt x="500064" y="332894"/>
                  </a:cubicBezTo>
                  <a:cubicBezTo>
                    <a:pt x="480579" y="292623"/>
                    <a:pt x="519227" y="245207"/>
                    <a:pt x="560147" y="195517"/>
                  </a:cubicBezTo>
                  <a:cubicBezTo>
                    <a:pt x="566318" y="188047"/>
                    <a:pt x="572163" y="180902"/>
                    <a:pt x="577360" y="174407"/>
                  </a:cubicBezTo>
                  <a:cubicBezTo>
                    <a:pt x="600419" y="145502"/>
                    <a:pt x="610487" y="110102"/>
                    <a:pt x="612110" y="91265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67C31C8-E7F3-45F1-9CE5-FC095DE93BF8}"/>
                </a:ext>
              </a:extLst>
            </p:cNvPr>
            <p:cNvSpPr/>
            <p:nvPr/>
          </p:nvSpPr>
          <p:spPr>
            <a:xfrm>
              <a:off x="7677842" y="2242218"/>
              <a:ext cx="52690" cy="1528022"/>
            </a:xfrm>
            <a:custGeom>
              <a:avLst/>
              <a:gdLst>
                <a:gd name="connsiteX0" fmla="*/ 24358 w 32477"/>
                <a:gd name="connsiteY0" fmla="*/ 923646 h 941833"/>
                <a:gd name="connsiteX1" fmla="*/ 24358 w 32477"/>
                <a:gd name="connsiteY1" fmla="*/ 24358 h 941833"/>
                <a:gd name="connsiteX2" fmla="*/ 24358 w 32477"/>
                <a:gd name="connsiteY2" fmla="*/ 923646 h 9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941833">
                  <a:moveTo>
                    <a:pt x="24358" y="923646"/>
                  </a:moveTo>
                  <a:lnTo>
                    <a:pt x="24358" y="24358"/>
                  </a:lnTo>
                  <a:lnTo>
                    <a:pt x="24358" y="9236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A41A1A-6AFB-47CE-A5BD-F745CC703DF8}"/>
                </a:ext>
              </a:extLst>
            </p:cNvPr>
            <p:cNvSpPr/>
            <p:nvPr/>
          </p:nvSpPr>
          <p:spPr>
            <a:xfrm>
              <a:off x="7626732" y="2191108"/>
              <a:ext cx="158071" cy="1633403"/>
            </a:xfrm>
            <a:custGeom>
              <a:avLst/>
              <a:gdLst>
                <a:gd name="connsiteX0" fmla="*/ 55861 w 97431"/>
                <a:gd name="connsiteY0" fmla="*/ 986652 h 1006787"/>
                <a:gd name="connsiteX1" fmla="*/ 24358 w 97431"/>
                <a:gd name="connsiteY1" fmla="*/ 955149 h 1006787"/>
                <a:gd name="connsiteX2" fmla="*/ 24358 w 97431"/>
                <a:gd name="connsiteY2" fmla="*/ 55860 h 1006787"/>
                <a:gd name="connsiteX3" fmla="*/ 55861 w 97431"/>
                <a:gd name="connsiteY3" fmla="*/ 24358 h 1006787"/>
                <a:gd name="connsiteX4" fmla="*/ 87363 w 97431"/>
                <a:gd name="connsiteY4" fmla="*/ 55860 h 1006787"/>
                <a:gd name="connsiteX5" fmla="*/ 87363 w 97431"/>
                <a:gd name="connsiteY5" fmla="*/ 954824 h 1006787"/>
                <a:gd name="connsiteX6" fmla="*/ 55861 w 97431"/>
                <a:gd name="connsiteY6" fmla="*/ 986652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431" h="1006787">
                  <a:moveTo>
                    <a:pt x="55861" y="986652"/>
                  </a:moveTo>
                  <a:cubicBezTo>
                    <a:pt x="38648" y="986652"/>
                    <a:pt x="24358" y="972687"/>
                    <a:pt x="24358" y="955149"/>
                  </a:cubicBezTo>
                  <a:lnTo>
                    <a:pt x="24358" y="55860"/>
                  </a:lnTo>
                  <a:cubicBezTo>
                    <a:pt x="24358" y="38648"/>
                    <a:pt x="38324" y="24358"/>
                    <a:pt x="55861" y="24358"/>
                  </a:cubicBezTo>
                  <a:cubicBezTo>
                    <a:pt x="73073" y="24358"/>
                    <a:pt x="87363" y="38323"/>
                    <a:pt x="87363" y="55860"/>
                  </a:cubicBezTo>
                  <a:lnTo>
                    <a:pt x="87363" y="954824"/>
                  </a:lnTo>
                  <a:cubicBezTo>
                    <a:pt x="87363" y="972362"/>
                    <a:pt x="73398" y="986652"/>
                    <a:pt x="55861" y="986652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2C0645-CDEE-43BD-BBD8-AC16CF5AA1E3}"/>
                </a:ext>
              </a:extLst>
            </p:cNvPr>
            <p:cNvSpPr/>
            <p:nvPr/>
          </p:nvSpPr>
          <p:spPr>
            <a:xfrm>
              <a:off x="7677842" y="2242218"/>
              <a:ext cx="790356" cy="579595"/>
            </a:xfrm>
            <a:custGeom>
              <a:avLst/>
              <a:gdLst>
                <a:gd name="connsiteX0" fmla="*/ 24358 w 487155"/>
                <a:gd name="connsiteY0" fmla="*/ 24358 h 357247"/>
                <a:gd name="connsiteX1" fmla="*/ 494950 w 487155"/>
                <a:gd name="connsiteY1" fmla="*/ 24358 h 357247"/>
                <a:gd name="connsiteX2" fmla="*/ 343282 w 487155"/>
                <a:gd name="connsiteY2" fmla="*/ 188692 h 357247"/>
                <a:gd name="connsiteX3" fmla="*/ 494950 w 487155"/>
                <a:gd name="connsiteY3" fmla="*/ 353025 h 357247"/>
                <a:gd name="connsiteX4" fmla="*/ 24358 w 487155"/>
                <a:gd name="connsiteY4" fmla="*/ 353025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55" h="357247">
                  <a:moveTo>
                    <a:pt x="24358" y="24358"/>
                  </a:moveTo>
                  <a:lnTo>
                    <a:pt x="494950" y="24358"/>
                  </a:lnTo>
                  <a:lnTo>
                    <a:pt x="343282" y="188692"/>
                  </a:lnTo>
                  <a:lnTo>
                    <a:pt x="494950" y="353025"/>
                  </a:lnTo>
                  <a:lnTo>
                    <a:pt x="24358" y="353025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6AA478E-2287-41DA-B351-0FB58219220E}"/>
                </a:ext>
              </a:extLst>
            </p:cNvPr>
            <p:cNvSpPr/>
            <p:nvPr/>
          </p:nvSpPr>
          <p:spPr>
            <a:xfrm>
              <a:off x="7626732" y="2191108"/>
              <a:ext cx="895737" cy="684975"/>
            </a:xfrm>
            <a:custGeom>
              <a:avLst/>
              <a:gdLst>
                <a:gd name="connsiteX0" fmla="*/ 526453 w 552109"/>
                <a:gd name="connsiteY0" fmla="*/ 416030 h 422201"/>
                <a:gd name="connsiteX1" fmla="*/ 55861 w 552109"/>
                <a:gd name="connsiteY1" fmla="*/ 416030 h 422201"/>
                <a:gd name="connsiteX2" fmla="*/ 24358 w 552109"/>
                <a:gd name="connsiteY2" fmla="*/ 384528 h 422201"/>
                <a:gd name="connsiteX3" fmla="*/ 24358 w 552109"/>
                <a:gd name="connsiteY3" fmla="*/ 55860 h 422201"/>
                <a:gd name="connsiteX4" fmla="*/ 55861 w 552109"/>
                <a:gd name="connsiteY4" fmla="*/ 24358 h 422201"/>
                <a:gd name="connsiteX5" fmla="*/ 526453 w 552109"/>
                <a:gd name="connsiteY5" fmla="*/ 24358 h 422201"/>
                <a:gd name="connsiteX6" fmla="*/ 555033 w 552109"/>
                <a:gd name="connsiteY6" fmla="*/ 43194 h 422201"/>
                <a:gd name="connsiteX7" fmla="*/ 549186 w 552109"/>
                <a:gd name="connsiteY7" fmla="*/ 76970 h 422201"/>
                <a:gd name="connsiteX8" fmla="*/ 417330 w 552109"/>
                <a:gd name="connsiteY8" fmla="*/ 219869 h 422201"/>
                <a:gd name="connsiteX9" fmla="*/ 549186 w 552109"/>
                <a:gd name="connsiteY9" fmla="*/ 362768 h 422201"/>
                <a:gd name="connsiteX10" fmla="*/ 555033 w 552109"/>
                <a:gd name="connsiteY10" fmla="*/ 396544 h 422201"/>
                <a:gd name="connsiteX11" fmla="*/ 526453 w 552109"/>
                <a:gd name="connsiteY11" fmla="*/ 416030 h 422201"/>
                <a:gd name="connsiteX12" fmla="*/ 87363 w 552109"/>
                <a:gd name="connsiteY12" fmla="*/ 353025 h 422201"/>
                <a:gd name="connsiteX13" fmla="*/ 454678 w 552109"/>
                <a:gd name="connsiteY13" fmla="*/ 353025 h 422201"/>
                <a:gd name="connsiteX14" fmla="*/ 351727 w 552109"/>
                <a:gd name="connsiteY14" fmla="*/ 241304 h 422201"/>
                <a:gd name="connsiteX15" fmla="*/ 351727 w 552109"/>
                <a:gd name="connsiteY15" fmla="*/ 198759 h 422201"/>
                <a:gd name="connsiteX16" fmla="*/ 454678 w 552109"/>
                <a:gd name="connsiteY16" fmla="*/ 87038 h 422201"/>
                <a:gd name="connsiteX17" fmla="*/ 87363 w 552109"/>
                <a:gd name="connsiteY17" fmla="*/ 87038 h 422201"/>
                <a:gd name="connsiteX18" fmla="*/ 87363 w 552109"/>
                <a:gd name="connsiteY18" fmla="*/ 353025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2109" h="422201">
                  <a:moveTo>
                    <a:pt x="526453" y="416030"/>
                  </a:moveTo>
                  <a:lnTo>
                    <a:pt x="55861" y="416030"/>
                  </a:lnTo>
                  <a:cubicBezTo>
                    <a:pt x="38648" y="416030"/>
                    <a:pt x="24358" y="402065"/>
                    <a:pt x="24358" y="384528"/>
                  </a:cubicBezTo>
                  <a:lnTo>
                    <a:pt x="24358" y="55860"/>
                  </a:lnTo>
                  <a:cubicBezTo>
                    <a:pt x="24358" y="38648"/>
                    <a:pt x="38324" y="24358"/>
                    <a:pt x="55861" y="24358"/>
                  </a:cubicBezTo>
                  <a:lnTo>
                    <a:pt x="526453" y="24358"/>
                  </a:lnTo>
                  <a:cubicBezTo>
                    <a:pt x="538795" y="24358"/>
                    <a:pt x="550161" y="31827"/>
                    <a:pt x="555033" y="43194"/>
                  </a:cubicBezTo>
                  <a:cubicBezTo>
                    <a:pt x="559904" y="54561"/>
                    <a:pt x="557631" y="67877"/>
                    <a:pt x="549186" y="76970"/>
                  </a:cubicBezTo>
                  <a:lnTo>
                    <a:pt x="417330" y="219869"/>
                  </a:lnTo>
                  <a:lnTo>
                    <a:pt x="549186" y="362768"/>
                  </a:lnTo>
                  <a:cubicBezTo>
                    <a:pt x="557631" y="371862"/>
                    <a:pt x="559904" y="385177"/>
                    <a:pt x="555033" y="396544"/>
                  </a:cubicBezTo>
                  <a:cubicBezTo>
                    <a:pt x="550161" y="408561"/>
                    <a:pt x="538795" y="416030"/>
                    <a:pt x="526453" y="416030"/>
                  </a:cubicBezTo>
                  <a:close/>
                  <a:moveTo>
                    <a:pt x="87363" y="353025"/>
                  </a:moveTo>
                  <a:lnTo>
                    <a:pt x="454678" y="353025"/>
                  </a:lnTo>
                  <a:lnTo>
                    <a:pt x="351727" y="241304"/>
                  </a:lnTo>
                  <a:cubicBezTo>
                    <a:pt x="340685" y="229288"/>
                    <a:pt x="340685" y="210776"/>
                    <a:pt x="351727" y="198759"/>
                  </a:cubicBezTo>
                  <a:lnTo>
                    <a:pt x="454678" y="87038"/>
                  </a:lnTo>
                  <a:lnTo>
                    <a:pt x="87363" y="87038"/>
                  </a:lnTo>
                  <a:lnTo>
                    <a:pt x="87363" y="353025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76DF9B9-132E-4A20-841F-5F86EAF9215C}"/>
                </a:ext>
              </a:extLst>
            </p:cNvPr>
            <p:cNvSpPr/>
            <p:nvPr/>
          </p:nvSpPr>
          <p:spPr>
            <a:xfrm>
              <a:off x="7738620" y="3696225"/>
              <a:ext cx="3003356" cy="2054928"/>
            </a:xfrm>
            <a:custGeom>
              <a:avLst/>
              <a:gdLst>
                <a:gd name="connsiteX0" fmla="*/ 652675 w 1851189"/>
                <a:gd name="connsiteY0" fmla="*/ 1249544 h 1266603"/>
                <a:gd name="connsiteX1" fmla="*/ 625394 w 1851189"/>
                <a:gd name="connsiteY1" fmla="*/ 1233630 h 1266603"/>
                <a:gd name="connsiteX2" fmla="*/ 28466 w 1851189"/>
                <a:gd name="connsiteY2" fmla="*/ 174880 h 1266603"/>
                <a:gd name="connsiteX3" fmla="*/ 27817 w 1851189"/>
                <a:gd name="connsiteY3" fmla="*/ 145326 h 1266603"/>
                <a:gd name="connsiteX4" fmla="*/ 79780 w 1851189"/>
                <a:gd name="connsiteY4" fmla="*/ 41724 h 1266603"/>
                <a:gd name="connsiteX5" fmla="*/ 115180 w 1851189"/>
                <a:gd name="connsiteY5" fmla="*/ 25161 h 1266603"/>
                <a:gd name="connsiteX6" fmla="*/ 1696161 w 1851189"/>
                <a:gd name="connsiteY6" fmla="*/ 404817 h 1266603"/>
                <a:gd name="connsiteX7" fmla="*/ 1715973 w 1851189"/>
                <a:gd name="connsiteY7" fmla="*/ 419432 h 1266603"/>
                <a:gd name="connsiteX8" fmla="*/ 1828343 w 1851189"/>
                <a:gd name="connsiteY8" fmla="*/ 611695 h 1266603"/>
                <a:gd name="connsiteX9" fmla="*/ 1831266 w 1851189"/>
                <a:gd name="connsiteY9" fmla="*/ 636378 h 1266603"/>
                <a:gd name="connsiteX10" fmla="*/ 1815676 w 1851189"/>
                <a:gd name="connsiteY10" fmla="*/ 655539 h 1266603"/>
                <a:gd name="connsiteX11" fmla="*/ 826102 w 1851189"/>
                <a:gd name="connsiteY11" fmla="*/ 1169975 h 1266603"/>
                <a:gd name="connsiteX12" fmla="*/ 825127 w 1851189"/>
                <a:gd name="connsiteY12" fmla="*/ 1170300 h 1266603"/>
                <a:gd name="connsiteX13" fmla="*/ 665990 w 1851189"/>
                <a:gd name="connsiteY13" fmla="*/ 1245972 h 1266603"/>
                <a:gd name="connsiteX14" fmla="*/ 652675 w 1851189"/>
                <a:gd name="connsiteY14" fmla="*/ 1249544 h 1266603"/>
                <a:gd name="connsiteX15" fmla="*/ 91472 w 1851189"/>
                <a:gd name="connsiteY15" fmla="*/ 158641 h 1266603"/>
                <a:gd name="connsiteX16" fmla="*/ 665666 w 1851189"/>
                <a:gd name="connsiteY16" fmla="*/ 1177445 h 1266603"/>
                <a:gd name="connsiteX17" fmla="*/ 797847 w 1851189"/>
                <a:gd name="connsiteY17" fmla="*/ 1114440 h 1266603"/>
                <a:gd name="connsiteX18" fmla="*/ 1757543 w 1851189"/>
                <a:gd name="connsiteY18" fmla="*/ 615593 h 1266603"/>
                <a:gd name="connsiteX19" fmla="*/ 1668556 w 1851189"/>
                <a:gd name="connsiteY19" fmla="*/ 463276 h 1266603"/>
                <a:gd name="connsiteX20" fmla="*/ 124599 w 1851189"/>
                <a:gd name="connsiteY20" fmla="*/ 92388 h 1266603"/>
                <a:gd name="connsiteX21" fmla="*/ 91472 w 1851189"/>
                <a:gd name="connsiteY21" fmla="*/ 158641 h 126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1189" h="1266603">
                  <a:moveTo>
                    <a:pt x="652675" y="1249544"/>
                  </a:moveTo>
                  <a:cubicBezTo>
                    <a:pt x="641632" y="1249544"/>
                    <a:pt x="630916" y="1243698"/>
                    <a:pt x="625394" y="1233630"/>
                  </a:cubicBezTo>
                  <a:lnTo>
                    <a:pt x="28466" y="174880"/>
                  </a:lnTo>
                  <a:cubicBezTo>
                    <a:pt x="23271" y="165786"/>
                    <a:pt x="22946" y="154744"/>
                    <a:pt x="27817" y="145326"/>
                  </a:cubicBezTo>
                  <a:lnTo>
                    <a:pt x="79780" y="41724"/>
                  </a:lnTo>
                  <a:cubicBezTo>
                    <a:pt x="86275" y="28733"/>
                    <a:pt x="100890" y="21913"/>
                    <a:pt x="115180" y="25161"/>
                  </a:cubicBezTo>
                  <a:lnTo>
                    <a:pt x="1696161" y="404817"/>
                  </a:lnTo>
                  <a:cubicBezTo>
                    <a:pt x="1704606" y="406766"/>
                    <a:pt x="1711425" y="411962"/>
                    <a:pt x="1715973" y="419432"/>
                  </a:cubicBezTo>
                  <a:lnTo>
                    <a:pt x="1828343" y="611695"/>
                  </a:lnTo>
                  <a:cubicBezTo>
                    <a:pt x="1832565" y="619165"/>
                    <a:pt x="1833864" y="627934"/>
                    <a:pt x="1831266" y="636378"/>
                  </a:cubicBezTo>
                  <a:cubicBezTo>
                    <a:pt x="1828992" y="644497"/>
                    <a:pt x="1823146" y="651642"/>
                    <a:pt x="1815676" y="655539"/>
                  </a:cubicBezTo>
                  <a:lnTo>
                    <a:pt x="826102" y="1169975"/>
                  </a:lnTo>
                  <a:cubicBezTo>
                    <a:pt x="825778" y="1169975"/>
                    <a:pt x="825453" y="1170300"/>
                    <a:pt x="825127" y="1170300"/>
                  </a:cubicBezTo>
                  <a:lnTo>
                    <a:pt x="665990" y="1245972"/>
                  </a:lnTo>
                  <a:cubicBezTo>
                    <a:pt x="661768" y="1248570"/>
                    <a:pt x="657222" y="1249544"/>
                    <a:pt x="652675" y="1249544"/>
                  </a:cubicBezTo>
                  <a:close/>
                  <a:moveTo>
                    <a:pt x="91472" y="158641"/>
                  </a:moveTo>
                  <a:lnTo>
                    <a:pt x="665666" y="1177445"/>
                  </a:lnTo>
                  <a:lnTo>
                    <a:pt x="797847" y="1114440"/>
                  </a:lnTo>
                  <a:lnTo>
                    <a:pt x="1757543" y="615593"/>
                  </a:lnTo>
                  <a:lnTo>
                    <a:pt x="1668556" y="463276"/>
                  </a:lnTo>
                  <a:lnTo>
                    <a:pt x="124599" y="92388"/>
                  </a:lnTo>
                  <a:lnTo>
                    <a:pt x="91472" y="158641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0AAA825-1C29-4840-8915-A6B459811F1C}"/>
                </a:ext>
              </a:extLst>
            </p:cNvPr>
            <p:cNvSpPr/>
            <p:nvPr/>
          </p:nvSpPr>
          <p:spPr>
            <a:xfrm>
              <a:off x="7455488" y="3537877"/>
              <a:ext cx="474214" cy="474214"/>
            </a:xfrm>
            <a:custGeom>
              <a:avLst/>
              <a:gdLst>
                <a:gd name="connsiteX0" fmla="*/ 282550 w 292293"/>
                <a:gd name="connsiteY0" fmla="*/ 153616 h 292293"/>
                <a:gd name="connsiteX1" fmla="*/ 153292 w 292293"/>
                <a:gd name="connsiteY1" fmla="*/ 282875 h 292293"/>
                <a:gd name="connsiteX2" fmla="*/ 24358 w 292293"/>
                <a:gd name="connsiteY2" fmla="*/ 153616 h 292293"/>
                <a:gd name="connsiteX3" fmla="*/ 153292 w 292293"/>
                <a:gd name="connsiteY3" fmla="*/ 24358 h 292293"/>
                <a:gd name="connsiteX4" fmla="*/ 282550 w 292293"/>
                <a:gd name="connsiteY4" fmla="*/ 153616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293" h="292293">
                  <a:moveTo>
                    <a:pt x="282550" y="153616"/>
                  </a:moveTo>
                  <a:cubicBezTo>
                    <a:pt x="282550" y="225066"/>
                    <a:pt x="224741" y="282875"/>
                    <a:pt x="153292" y="282875"/>
                  </a:cubicBezTo>
                  <a:cubicBezTo>
                    <a:pt x="81843" y="282875"/>
                    <a:pt x="24358" y="225066"/>
                    <a:pt x="24358" y="153616"/>
                  </a:cubicBezTo>
                  <a:cubicBezTo>
                    <a:pt x="24358" y="82167"/>
                    <a:pt x="82167" y="24358"/>
                    <a:pt x="153292" y="24358"/>
                  </a:cubicBezTo>
                  <a:cubicBezTo>
                    <a:pt x="224741" y="24358"/>
                    <a:pt x="282550" y="82167"/>
                    <a:pt x="282550" y="153616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5D01FB-62FB-48E7-8A86-1B14D7E34BD3}"/>
                </a:ext>
              </a:extLst>
            </p:cNvPr>
            <p:cNvSpPr/>
            <p:nvPr/>
          </p:nvSpPr>
          <p:spPr>
            <a:xfrm>
              <a:off x="7404378" y="3487294"/>
              <a:ext cx="579595" cy="579595"/>
            </a:xfrm>
            <a:custGeom>
              <a:avLst/>
              <a:gdLst>
                <a:gd name="connsiteX0" fmla="*/ 184794 w 357247"/>
                <a:gd name="connsiteY0" fmla="*/ 345231 h 357247"/>
                <a:gd name="connsiteX1" fmla="*/ 24358 w 357247"/>
                <a:gd name="connsiteY1" fmla="*/ 184794 h 357247"/>
                <a:gd name="connsiteX2" fmla="*/ 184794 w 357247"/>
                <a:gd name="connsiteY2" fmla="*/ 24358 h 357247"/>
                <a:gd name="connsiteX3" fmla="*/ 345231 w 357247"/>
                <a:gd name="connsiteY3" fmla="*/ 184794 h 357247"/>
                <a:gd name="connsiteX4" fmla="*/ 184794 w 357247"/>
                <a:gd name="connsiteY4" fmla="*/ 345231 h 357247"/>
                <a:gd name="connsiteX5" fmla="*/ 184794 w 357247"/>
                <a:gd name="connsiteY5" fmla="*/ 87038 h 357247"/>
                <a:gd name="connsiteX6" fmla="*/ 87039 w 357247"/>
                <a:gd name="connsiteY6" fmla="*/ 184794 h 357247"/>
                <a:gd name="connsiteX7" fmla="*/ 184794 w 357247"/>
                <a:gd name="connsiteY7" fmla="*/ 282550 h 357247"/>
                <a:gd name="connsiteX8" fmla="*/ 282550 w 357247"/>
                <a:gd name="connsiteY8" fmla="*/ 184794 h 357247"/>
                <a:gd name="connsiteX9" fmla="*/ 184794 w 357247"/>
                <a:gd name="connsiteY9" fmla="*/ 87038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247" h="357247">
                  <a:moveTo>
                    <a:pt x="184794" y="345231"/>
                  </a:moveTo>
                  <a:cubicBezTo>
                    <a:pt x="96457" y="345231"/>
                    <a:pt x="24358" y="273132"/>
                    <a:pt x="24358" y="184794"/>
                  </a:cubicBezTo>
                  <a:cubicBezTo>
                    <a:pt x="24358" y="96132"/>
                    <a:pt x="96457" y="24358"/>
                    <a:pt x="184794" y="24358"/>
                  </a:cubicBezTo>
                  <a:cubicBezTo>
                    <a:pt x="273457" y="24358"/>
                    <a:pt x="345231" y="96457"/>
                    <a:pt x="345231" y="184794"/>
                  </a:cubicBezTo>
                  <a:cubicBezTo>
                    <a:pt x="345231" y="273132"/>
                    <a:pt x="273457" y="345231"/>
                    <a:pt x="184794" y="345231"/>
                  </a:cubicBezTo>
                  <a:close/>
                  <a:moveTo>
                    <a:pt x="184794" y="87038"/>
                  </a:moveTo>
                  <a:cubicBezTo>
                    <a:pt x="130882" y="87038"/>
                    <a:pt x="87039" y="130882"/>
                    <a:pt x="87039" y="184794"/>
                  </a:cubicBezTo>
                  <a:cubicBezTo>
                    <a:pt x="87039" y="238706"/>
                    <a:pt x="130882" y="282550"/>
                    <a:pt x="184794" y="282550"/>
                  </a:cubicBezTo>
                  <a:cubicBezTo>
                    <a:pt x="238706" y="282550"/>
                    <a:pt x="282550" y="238706"/>
                    <a:pt x="282550" y="184794"/>
                  </a:cubicBezTo>
                  <a:cubicBezTo>
                    <a:pt x="282550" y="130882"/>
                    <a:pt x="238706" y="87038"/>
                    <a:pt x="184794" y="87038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560ED7A-A4A7-4E52-A578-96C43CE5606A}"/>
                </a:ext>
              </a:extLst>
            </p:cNvPr>
            <p:cNvSpPr/>
            <p:nvPr/>
          </p:nvSpPr>
          <p:spPr>
            <a:xfrm>
              <a:off x="10412478" y="4256573"/>
              <a:ext cx="474214" cy="474214"/>
            </a:xfrm>
            <a:custGeom>
              <a:avLst/>
              <a:gdLst>
                <a:gd name="connsiteX0" fmla="*/ 282549 w 292293"/>
                <a:gd name="connsiteY0" fmla="*/ 153616 h 292293"/>
                <a:gd name="connsiteX1" fmla="*/ 153292 w 292293"/>
                <a:gd name="connsiteY1" fmla="*/ 282875 h 292293"/>
                <a:gd name="connsiteX2" fmla="*/ 24358 w 292293"/>
                <a:gd name="connsiteY2" fmla="*/ 153616 h 292293"/>
                <a:gd name="connsiteX3" fmla="*/ 153292 w 292293"/>
                <a:gd name="connsiteY3" fmla="*/ 24358 h 292293"/>
                <a:gd name="connsiteX4" fmla="*/ 282549 w 292293"/>
                <a:gd name="connsiteY4" fmla="*/ 153616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293" h="292293">
                  <a:moveTo>
                    <a:pt x="282549" y="153616"/>
                  </a:moveTo>
                  <a:cubicBezTo>
                    <a:pt x="282549" y="225066"/>
                    <a:pt x="224740" y="282875"/>
                    <a:pt x="153292" y="282875"/>
                  </a:cubicBezTo>
                  <a:cubicBezTo>
                    <a:pt x="81842" y="282875"/>
                    <a:pt x="24358" y="225066"/>
                    <a:pt x="24358" y="153616"/>
                  </a:cubicBezTo>
                  <a:cubicBezTo>
                    <a:pt x="24358" y="82167"/>
                    <a:pt x="82167" y="24358"/>
                    <a:pt x="153292" y="24358"/>
                  </a:cubicBezTo>
                  <a:cubicBezTo>
                    <a:pt x="224740" y="24358"/>
                    <a:pt x="282549" y="82167"/>
                    <a:pt x="282549" y="153616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8DC8D3-2137-4B7B-8D03-DAA5C6A4D3FF}"/>
                </a:ext>
              </a:extLst>
            </p:cNvPr>
            <p:cNvSpPr/>
            <p:nvPr/>
          </p:nvSpPr>
          <p:spPr>
            <a:xfrm>
              <a:off x="10361368" y="4205991"/>
              <a:ext cx="579595" cy="579595"/>
            </a:xfrm>
            <a:custGeom>
              <a:avLst/>
              <a:gdLst>
                <a:gd name="connsiteX0" fmla="*/ 184794 w 357247"/>
                <a:gd name="connsiteY0" fmla="*/ 345231 h 357247"/>
                <a:gd name="connsiteX1" fmla="*/ 24358 w 357247"/>
                <a:gd name="connsiteY1" fmla="*/ 184794 h 357247"/>
                <a:gd name="connsiteX2" fmla="*/ 184794 w 357247"/>
                <a:gd name="connsiteY2" fmla="*/ 24358 h 357247"/>
                <a:gd name="connsiteX3" fmla="*/ 345230 w 357247"/>
                <a:gd name="connsiteY3" fmla="*/ 184794 h 357247"/>
                <a:gd name="connsiteX4" fmla="*/ 184794 w 357247"/>
                <a:gd name="connsiteY4" fmla="*/ 345231 h 357247"/>
                <a:gd name="connsiteX5" fmla="*/ 184794 w 357247"/>
                <a:gd name="connsiteY5" fmla="*/ 87038 h 357247"/>
                <a:gd name="connsiteX6" fmla="*/ 87038 w 357247"/>
                <a:gd name="connsiteY6" fmla="*/ 184794 h 357247"/>
                <a:gd name="connsiteX7" fmla="*/ 184794 w 357247"/>
                <a:gd name="connsiteY7" fmla="*/ 282550 h 357247"/>
                <a:gd name="connsiteX8" fmla="*/ 282549 w 357247"/>
                <a:gd name="connsiteY8" fmla="*/ 184794 h 357247"/>
                <a:gd name="connsiteX9" fmla="*/ 184794 w 357247"/>
                <a:gd name="connsiteY9" fmla="*/ 87038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247" h="357247">
                  <a:moveTo>
                    <a:pt x="184794" y="345231"/>
                  </a:moveTo>
                  <a:cubicBezTo>
                    <a:pt x="96457" y="345231"/>
                    <a:pt x="24358" y="273132"/>
                    <a:pt x="24358" y="184794"/>
                  </a:cubicBezTo>
                  <a:cubicBezTo>
                    <a:pt x="24358" y="96457"/>
                    <a:pt x="96457" y="24358"/>
                    <a:pt x="184794" y="24358"/>
                  </a:cubicBezTo>
                  <a:cubicBezTo>
                    <a:pt x="273456" y="24358"/>
                    <a:pt x="345230" y="96457"/>
                    <a:pt x="345230" y="184794"/>
                  </a:cubicBezTo>
                  <a:cubicBezTo>
                    <a:pt x="345230" y="273132"/>
                    <a:pt x="273456" y="345231"/>
                    <a:pt x="184794" y="345231"/>
                  </a:cubicBezTo>
                  <a:close/>
                  <a:moveTo>
                    <a:pt x="184794" y="87038"/>
                  </a:moveTo>
                  <a:cubicBezTo>
                    <a:pt x="130882" y="87038"/>
                    <a:pt x="87038" y="130882"/>
                    <a:pt x="87038" y="184794"/>
                  </a:cubicBezTo>
                  <a:cubicBezTo>
                    <a:pt x="87038" y="238706"/>
                    <a:pt x="130882" y="282550"/>
                    <a:pt x="184794" y="282550"/>
                  </a:cubicBezTo>
                  <a:cubicBezTo>
                    <a:pt x="238705" y="282550"/>
                    <a:pt x="282549" y="238706"/>
                    <a:pt x="282549" y="184794"/>
                  </a:cubicBezTo>
                  <a:cubicBezTo>
                    <a:pt x="282549" y="130882"/>
                    <a:pt x="238705" y="87038"/>
                    <a:pt x="184794" y="87038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EACDBAF-A795-4DFC-805A-AEF6FF8F789B}"/>
                </a:ext>
              </a:extLst>
            </p:cNvPr>
            <p:cNvSpPr/>
            <p:nvPr/>
          </p:nvSpPr>
          <p:spPr>
            <a:xfrm>
              <a:off x="8637334" y="5423667"/>
              <a:ext cx="474214" cy="474214"/>
            </a:xfrm>
            <a:custGeom>
              <a:avLst/>
              <a:gdLst>
                <a:gd name="connsiteX0" fmla="*/ 282875 w 292293"/>
                <a:gd name="connsiteY0" fmla="*/ 153616 h 292293"/>
                <a:gd name="connsiteX1" fmla="*/ 153616 w 292293"/>
                <a:gd name="connsiteY1" fmla="*/ 282875 h 292293"/>
                <a:gd name="connsiteX2" fmla="*/ 24357 w 292293"/>
                <a:gd name="connsiteY2" fmla="*/ 153616 h 292293"/>
                <a:gd name="connsiteX3" fmla="*/ 153616 w 292293"/>
                <a:gd name="connsiteY3" fmla="*/ 24358 h 292293"/>
                <a:gd name="connsiteX4" fmla="*/ 282875 w 292293"/>
                <a:gd name="connsiteY4" fmla="*/ 153616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293" h="292293">
                  <a:moveTo>
                    <a:pt x="282875" y="153616"/>
                  </a:moveTo>
                  <a:cubicBezTo>
                    <a:pt x="282875" y="225004"/>
                    <a:pt x="225003" y="282875"/>
                    <a:pt x="153616" y="282875"/>
                  </a:cubicBezTo>
                  <a:cubicBezTo>
                    <a:pt x="82229" y="282875"/>
                    <a:pt x="24357" y="225004"/>
                    <a:pt x="24357" y="153616"/>
                  </a:cubicBezTo>
                  <a:cubicBezTo>
                    <a:pt x="24357" y="82229"/>
                    <a:pt x="82229" y="24358"/>
                    <a:pt x="153616" y="24358"/>
                  </a:cubicBezTo>
                  <a:cubicBezTo>
                    <a:pt x="225003" y="24358"/>
                    <a:pt x="282875" y="82229"/>
                    <a:pt x="282875" y="153616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EC2F5E5-98B3-4E09-B595-D57FC3D781E6}"/>
                </a:ext>
              </a:extLst>
            </p:cNvPr>
            <p:cNvSpPr/>
            <p:nvPr/>
          </p:nvSpPr>
          <p:spPr>
            <a:xfrm>
              <a:off x="8586751" y="5373084"/>
              <a:ext cx="579595" cy="579595"/>
            </a:xfrm>
            <a:custGeom>
              <a:avLst/>
              <a:gdLst>
                <a:gd name="connsiteX0" fmla="*/ 184794 w 357247"/>
                <a:gd name="connsiteY0" fmla="*/ 345231 h 357247"/>
                <a:gd name="connsiteX1" fmla="*/ 24358 w 357247"/>
                <a:gd name="connsiteY1" fmla="*/ 184794 h 357247"/>
                <a:gd name="connsiteX2" fmla="*/ 184794 w 357247"/>
                <a:gd name="connsiteY2" fmla="*/ 24358 h 357247"/>
                <a:gd name="connsiteX3" fmla="*/ 345231 w 357247"/>
                <a:gd name="connsiteY3" fmla="*/ 184794 h 357247"/>
                <a:gd name="connsiteX4" fmla="*/ 184794 w 357247"/>
                <a:gd name="connsiteY4" fmla="*/ 345231 h 357247"/>
                <a:gd name="connsiteX5" fmla="*/ 184794 w 357247"/>
                <a:gd name="connsiteY5" fmla="*/ 87038 h 357247"/>
                <a:gd name="connsiteX6" fmla="*/ 87039 w 357247"/>
                <a:gd name="connsiteY6" fmla="*/ 184794 h 357247"/>
                <a:gd name="connsiteX7" fmla="*/ 184794 w 357247"/>
                <a:gd name="connsiteY7" fmla="*/ 282550 h 357247"/>
                <a:gd name="connsiteX8" fmla="*/ 282550 w 357247"/>
                <a:gd name="connsiteY8" fmla="*/ 184794 h 357247"/>
                <a:gd name="connsiteX9" fmla="*/ 184794 w 357247"/>
                <a:gd name="connsiteY9" fmla="*/ 87038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247" h="357247">
                  <a:moveTo>
                    <a:pt x="184794" y="345231"/>
                  </a:moveTo>
                  <a:cubicBezTo>
                    <a:pt x="96133" y="345231"/>
                    <a:pt x="24358" y="273132"/>
                    <a:pt x="24358" y="184794"/>
                  </a:cubicBezTo>
                  <a:cubicBezTo>
                    <a:pt x="24358" y="96457"/>
                    <a:pt x="96457" y="24358"/>
                    <a:pt x="184794" y="24358"/>
                  </a:cubicBezTo>
                  <a:cubicBezTo>
                    <a:pt x="273132" y="24358"/>
                    <a:pt x="345231" y="96457"/>
                    <a:pt x="345231" y="184794"/>
                  </a:cubicBezTo>
                  <a:cubicBezTo>
                    <a:pt x="345231" y="273132"/>
                    <a:pt x="273132" y="345231"/>
                    <a:pt x="184794" y="345231"/>
                  </a:cubicBezTo>
                  <a:close/>
                  <a:moveTo>
                    <a:pt x="184794" y="87038"/>
                  </a:moveTo>
                  <a:cubicBezTo>
                    <a:pt x="130882" y="87038"/>
                    <a:pt x="87039" y="130883"/>
                    <a:pt x="87039" y="184794"/>
                  </a:cubicBezTo>
                  <a:cubicBezTo>
                    <a:pt x="87039" y="238706"/>
                    <a:pt x="130882" y="282550"/>
                    <a:pt x="184794" y="282550"/>
                  </a:cubicBezTo>
                  <a:cubicBezTo>
                    <a:pt x="238706" y="282550"/>
                    <a:pt x="282550" y="238706"/>
                    <a:pt x="282550" y="184794"/>
                  </a:cubicBezTo>
                  <a:cubicBezTo>
                    <a:pt x="282225" y="130883"/>
                    <a:pt x="238706" y="87038"/>
                    <a:pt x="184794" y="87038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C2E9E06-F9DD-49FB-AF31-35878FCC7269}"/>
                </a:ext>
              </a:extLst>
            </p:cNvPr>
            <p:cNvSpPr/>
            <p:nvPr/>
          </p:nvSpPr>
          <p:spPr>
            <a:xfrm>
              <a:off x="5026987" y="6884772"/>
              <a:ext cx="3266808" cy="421523"/>
            </a:xfrm>
            <a:custGeom>
              <a:avLst/>
              <a:gdLst>
                <a:gd name="connsiteX0" fmla="*/ 1647884 w 2013574"/>
                <a:gd name="connsiteY0" fmla="*/ 253970 h 259816"/>
                <a:gd name="connsiteX1" fmla="*/ 2000259 w 2013574"/>
                <a:gd name="connsiteY1" fmla="*/ 24358 h 259816"/>
                <a:gd name="connsiteX2" fmla="*/ 24358 w 2013574"/>
                <a:gd name="connsiteY2" fmla="*/ 24358 h 259816"/>
                <a:gd name="connsiteX3" fmla="*/ 141924 w 2013574"/>
                <a:gd name="connsiteY3" fmla="*/ 253970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574" h="259816">
                  <a:moveTo>
                    <a:pt x="1647884" y="253970"/>
                  </a:moveTo>
                  <a:lnTo>
                    <a:pt x="2000259" y="24358"/>
                  </a:lnTo>
                  <a:lnTo>
                    <a:pt x="24358" y="24358"/>
                  </a:lnTo>
                  <a:lnTo>
                    <a:pt x="141924" y="25397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7EA9B3A-8827-4689-9064-D129750D1D5E}"/>
                </a:ext>
              </a:extLst>
            </p:cNvPr>
            <p:cNvSpPr/>
            <p:nvPr/>
          </p:nvSpPr>
          <p:spPr>
            <a:xfrm>
              <a:off x="4988537" y="6846308"/>
              <a:ext cx="3319498" cy="526904"/>
            </a:xfrm>
            <a:custGeom>
              <a:avLst/>
              <a:gdLst>
                <a:gd name="connsiteX0" fmla="*/ 165622 w 2046051"/>
                <a:gd name="connsiteY0" fmla="*/ 301062 h 324770"/>
                <a:gd name="connsiteX1" fmla="*/ 144512 w 2046051"/>
                <a:gd name="connsiteY1" fmla="*/ 288396 h 324770"/>
                <a:gd name="connsiteX2" fmla="*/ 26945 w 2046051"/>
                <a:gd name="connsiteY2" fmla="*/ 58783 h 324770"/>
                <a:gd name="connsiteX3" fmla="*/ 27920 w 2046051"/>
                <a:gd name="connsiteY3" fmla="*/ 35725 h 324770"/>
                <a:gd name="connsiteX4" fmla="*/ 48056 w 2046051"/>
                <a:gd name="connsiteY4" fmla="*/ 24358 h 324770"/>
                <a:gd name="connsiteX5" fmla="*/ 2023957 w 2046051"/>
                <a:gd name="connsiteY5" fmla="*/ 24358 h 324770"/>
                <a:gd name="connsiteX6" fmla="*/ 2046366 w 2046051"/>
                <a:gd name="connsiteY6" fmla="*/ 41246 h 324770"/>
                <a:gd name="connsiteX7" fmla="*/ 2036623 w 2046051"/>
                <a:gd name="connsiteY7" fmla="*/ 67552 h 324770"/>
                <a:gd name="connsiteX8" fmla="*/ 1684248 w 2046051"/>
                <a:gd name="connsiteY8" fmla="*/ 297165 h 324770"/>
                <a:gd name="connsiteX9" fmla="*/ 1651771 w 2046051"/>
                <a:gd name="connsiteY9" fmla="*/ 290344 h 324770"/>
                <a:gd name="connsiteX10" fmla="*/ 1658590 w 2046051"/>
                <a:gd name="connsiteY10" fmla="*/ 257867 h 324770"/>
                <a:gd name="connsiteX11" fmla="*/ 1944713 w 2046051"/>
                <a:gd name="connsiteY11" fmla="*/ 71449 h 324770"/>
                <a:gd name="connsiteX12" fmla="*/ 86378 w 2046051"/>
                <a:gd name="connsiteY12" fmla="*/ 71449 h 324770"/>
                <a:gd name="connsiteX13" fmla="*/ 186408 w 2046051"/>
                <a:gd name="connsiteY13" fmla="*/ 266961 h 324770"/>
                <a:gd name="connsiteX14" fmla="*/ 176015 w 2046051"/>
                <a:gd name="connsiteY14" fmla="*/ 298464 h 324770"/>
                <a:gd name="connsiteX15" fmla="*/ 165622 w 2046051"/>
                <a:gd name="connsiteY15" fmla="*/ 301062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6051" h="324770">
                  <a:moveTo>
                    <a:pt x="165622" y="301062"/>
                  </a:moveTo>
                  <a:cubicBezTo>
                    <a:pt x="157179" y="301062"/>
                    <a:pt x="148734" y="296515"/>
                    <a:pt x="144512" y="288396"/>
                  </a:cubicBezTo>
                  <a:lnTo>
                    <a:pt x="26945" y="58783"/>
                  </a:lnTo>
                  <a:cubicBezTo>
                    <a:pt x="23048" y="51638"/>
                    <a:pt x="23698" y="42870"/>
                    <a:pt x="27920" y="35725"/>
                  </a:cubicBezTo>
                  <a:cubicBezTo>
                    <a:pt x="32142" y="28905"/>
                    <a:pt x="39937" y="24358"/>
                    <a:pt x="48056" y="24358"/>
                  </a:cubicBezTo>
                  <a:lnTo>
                    <a:pt x="2023957" y="24358"/>
                  </a:lnTo>
                  <a:cubicBezTo>
                    <a:pt x="2034350" y="24358"/>
                    <a:pt x="2043443" y="31178"/>
                    <a:pt x="2046366" y="41246"/>
                  </a:cubicBezTo>
                  <a:cubicBezTo>
                    <a:pt x="2049289" y="51313"/>
                    <a:pt x="2045392" y="62031"/>
                    <a:pt x="2036623" y="67552"/>
                  </a:cubicBezTo>
                  <a:lnTo>
                    <a:pt x="1684248" y="297165"/>
                  </a:lnTo>
                  <a:cubicBezTo>
                    <a:pt x="1673531" y="304310"/>
                    <a:pt x="1658916" y="301062"/>
                    <a:pt x="1651771" y="290344"/>
                  </a:cubicBezTo>
                  <a:cubicBezTo>
                    <a:pt x="1644626" y="279302"/>
                    <a:pt x="1647874" y="265012"/>
                    <a:pt x="1658590" y="257867"/>
                  </a:cubicBezTo>
                  <a:lnTo>
                    <a:pt x="1944713" y="71449"/>
                  </a:lnTo>
                  <a:lnTo>
                    <a:pt x="86378" y="71449"/>
                  </a:lnTo>
                  <a:lnTo>
                    <a:pt x="186408" y="266961"/>
                  </a:lnTo>
                  <a:cubicBezTo>
                    <a:pt x="192253" y="278653"/>
                    <a:pt x="187707" y="292618"/>
                    <a:pt x="176015" y="298464"/>
                  </a:cubicBezTo>
                  <a:cubicBezTo>
                    <a:pt x="172767" y="300412"/>
                    <a:pt x="169195" y="301062"/>
                    <a:pt x="165622" y="301062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B773753-4F12-429E-996E-D570517A57CD}"/>
                </a:ext>
              </a:extLst>
            </p:cNvPr>
            <p:cNvSpPr/>
            <p:nvPr/>
          </p:nvSpPr>
          <p:spPr>
            <a:xfrm>
              <a:off x="5165562" y="6613417"/>
              <a:ext cx="843047" cy="316143"/>
            </a:xfrm>
            <a:custGeom>
              <a:avLst/>
              <a:gdLst>
                <a:gd name="connsiteX0" fmla="*/ 24358 w 519632"/>
                <a:gd name="connsiteY0" fmla="*/ 24358 h 194862"/>
                <a:gd name="connsiteX1" fmla="*/ 499497 w 519632"/>
                <a:gd name="connsiteY1" fmla="*/ 24358 h 194862"/>
                <a:gd name="connsiteX2" fmla="*/ 499497 w 519632"/>
                <a:gd name="connsiteY2" fmla="*/ 191614 h 194862"/>
                <a:gd name="connsiteX3" fmla="*/ 24358 w 519632"/>
                <a:gd name="connsiteY3" fmla="*/ 191614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632" h="194862">
                  <a:moveTo>
                    <a:pt x="24358" y="24358"/>
                  </a:moveTo>
                  <a:lnTo>
                    <a:pt x="499497" y="24358"/>
                  </a:lnTo>
                  <a:lnTo>
                    <a:pt x="499497" y="191614"/>
                  </a:lnTo>
                  <a:lnTo>
                    <a:pt x="24358" y="1916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F544D67-4169-4D2C-ACFD-1B8C099C7ABC}"/>
                </a:ext>
              </a:extLst>
            </p:cNvPr>
            <p:cNvSpPr/>
            <p:nvPr/>
          </p:nvSpPr>
          <p:spPr>
            <a:xfrm>
              <a:off x="5127624" y="6575479"/>
              <a:ext cx="895737" cy="421523"/>
            </a:xfrm>
            <a:custGeom>
              <a:avLst/>
              <a:gdLst>
                <a:gd name="connsiteX0" fmla="*/ 522880 w 552109"/>
                <a:gd name="connsiteY0" fmla="*/ 238381 h 259816"/>
                <a:gd name="connsiteX1" fmla="*/ 47741 w 552109"/>
                <a:gd name="connsiteY1" fmla="*/ 238381 h 259816"/>
                <a:gd name="connsiteX2" fmla="*/ 24358 w 552109"/>
                <a:gd name="connsiteY2" fmla="*/ 214998 h 259816"/>
                <a:gd name="connsiteX3" fmla="*/ 24358 w 552109"/>
                <a:gd name="connsiteY3" fmla="*/ 47741 h 259816"/>
                <a:gd name="connsiteX4" fmla="*/ 47741 w 552109"/>
                <a:gd name="connsiteY4" fmla="*/ 24358 h 259816"/>
                <a:gd name="connsiteX5" fmla="*/ 522880 w 552109"/>
                <a:gd name="connsiteY5" fmla="*/ 24358 h 259816"/>
                <a:gd name="connsiteX6" fmla="*/ 546264 w 552109"/>
                <a:gd name="connsiteY6" fmla="*/ 47741 h 259816"/>
                <a:gd name="connsiteX7" fmla="*/ 546264 w 552109"/>
                <a:gd name="connsiteY7" fmla="*/ 214998 h 259816"/>
                <a:gd name="connsiteX8" fmla="*/ 522880 w 552109"/>
                <a:gd name="connsiteY8" fmla="*/ 238381 h 259816"/>
                <a:gd name="connsiteX9" fmla="*/ 71450 w 552109"/>
                <a:gd name="connsiteY9" fmla="*/ 191290 h 259816"/>
                <a:gd name="connsiteX10" fmla="*/ 499497 w 552109"/>
                <a:gd name="connsiteY10" fmla="*/ 191290 h 259816"/>
                <a:gd name="connsiteX11" fmla="*/ 499497 w 552109"/>
                <a:gd name="connsiteY11" fmla="*/ 71125 h 259816"/>
                <a:gd name="connsiteX12" fmla="*/ 71450 w 552109"/>
                <a:gd name="connsiteY12" fmla="*/ 71125 h 259816"/>
                <a:gd name="connsiteX13" fmla="*/ 71450 w 552109"/>
                <a:gd name="connsiteY13" fmla="*/ 191290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2109" h="259816">
                  <a:moveTo>
                    <a:pt x="522880" y="238381"/>
                  </a:moveTo>
                  <a:lnTo>
                    <a:pt x="47741" y="238381"/>
                  </a:lnTo>
                  <a:cubicBezTo>
                    <a:pt x="34751" y="238381"/>
                    <a:pt x="24358" y="227989"/>
                    <a:pt x="24358" y="214998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lnTo>
                    <a:pt x="522880" y="24358"/>
                  </a:lnTo>
                  <a:cubicBezTo>
                    <a:pt x="535871" y="24358"/>
                    <a:pt x="546264" y="34751"/>
                    <a:pt x="546264" y="47741"/>
                  </a:cubicBezTo>
                  <a:lnTo>
                    <a:pt x="546264" y="214998"/>
                  </a:lnTo>
                  <a:cubicBezTo>
                    <a:pt x="546588" y="227989"/>
                    <a:pt x="536196" y="238381"/>
                    <a:pt x="522880" y="238381"/>
                  </a:cubicBezTo>
                  <a:close/>
                  <a:moveTo>
                    <a:pt x="71450" y="191290"/>
                  </a:moveTo>
                  <a:lnTo>
                    <a:pt x="499497" y="191290"/>
                  </a:lnTo>
                  <a:lnTo>
                    <a:pt x="499497" y="71125"/>
                  </a:lnTo>
                  <a:lnTo>
                    <a:pt x="71450" y="71125"/>
                  </a:lnTo>
                  <a:lnTo>
                    <a:pt x="71450" y="191290"/>
                  </a:ln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32D9B18-20B1-4B66-84FD-3E66264D2A51}"/>
                </a:ext>
              </a:extLst>
            </p:cNvPr>
            <p:cNvSpPr/>
            <p:nvPr/>
          </p:nvSpPr>
          <p:spPr>
            <a:xfrm>
              <a:off x="5278319" y="6303070"/>
              <a:ext cx="421523" cy="368833"/>
            </a:xfrm>
            <a:custGeom>
              <a:avLst/>
              <a:gdLst>
                <a:gd name="connsiteX0" fmla="*/ 259167 w 259816"/>
                <a:gd name="connsiteY0" fmla="*/ 215323 h 227339"/>
                <a:gd name="connsiteX1" fmla="*/ 24358 w 259816"/>
                <a:gd name="connsiteY1" fmla="*/ 215323 h 227339"/>
                <a:gd name="connsiteX2" fmla="*/ 24358 w 259816"/>
                <a:gd name="connsiteY2" fmla="*/ 141925 h 227339"/>
                <a:gd name="connsiteX3" fmla="*/ 141925 w 259816"/>
                <a:gd name="connsiteY3" fmla="*/ 24358 h 227339"/>
                <a:gd name="connsiteX4" fmla="*/ 141925 w 259816"/>
                <a:gd name="connsiteY4" fmla="*/ 24358 h 227339"/>
                <a:gd name="connsiteX5" fmla="*/ 259492 w 259816"/>
                <a:gd name="connsiteY5" fmla="*/ 141925 h 227339"/>
                <a:gd name="connsiteX6" fmla="*/ 259492 w 259816"/>
                <a:gd name="connsiteY6" fmla="*/ 215323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816" h="227339">
                  <a:moveTo>
                    <a:pt x="259167" y="215323"/>
                  </a:moveTo>
                  <a:lnTo>
                    <a:pt x="24358" y="215323"/>
                  </a:lnTo>
                  <a:lnTo>
                    <a:pt x="24358" y="141925"/>
                  </a:lnTo>
                  <a:cubicBezTo>
                    <a:pt x="24358" y="76971"/>
                    <a:pt x="76971" y="24358"/>
                    <a:pt x="141925" y="24358"/>
                  </a:cubicBezTo>
                  <a:lnTo>
                    <a:pt x="141925" y="24358"/>
                  </a:lnTo>
                  <a:cubicBezTo>
                    <a:pt x="206879" y="24358"/>
                    <a:pt x="259492" y="76971"/>
                    <a:pt x="259492" y="141925"/>
                  </a:cubicBezTo>
                  <a:lnTo>
                    <a:pt x="259492" y="2153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D321F2-A211-4BBF-8983-8F4F2D2731C5}"/>
                </a:ext>
              </a:extLst>
            </p:cNvPr>
            <p:cNvSpPr/>
            <p:nvPr/>
          </p:nvSpPr>
          <p:spPr>
            <a:xfrm>
              <a:off x="5240381" y="6265661"/>
              <a:ext cx="526904" cy="421523"/>
            </a:xfrm>
            <a:custGeom>
              <a:avLst/>
              <a:gdLst>
                <a:gd name="connsiteX0" fmla="*/ 282550 w 324770"/>
                <a:gd name="connsiteY0" fmla="*/ 262090 h 259816"/>
                <a:gd name="connsiteX1" fmla="*/ 47741 w 324770"/>
                <a:gd name="connsiteY1" fmla="*/ 262090 h 259816"/>
                <a:gd name="connsiteX2" fmla="*/ 24358 w 324770"/>
                <a:gd name="connsiteY2" fmla="*/ 238706 h 259816"/>
                <a:gd name="connsiteX3" fmla="*/ 24358 w 324770"/>
                <a:gd name="connsiteY3" fmla="*/ 165308 h 259816"/>
                <a:gd name="connsiteX4" fmla="*/ 165308 w 324770"/>
                <a:gd name="connsiteY4" fmla="*/ 24358 h 259816"/>
                <a:gd name="connsiteX5" fmla="*/ 306259 w 324770"/>
                <a:gd name="connsiteY5" fmla="*/ 165308 h 259816"/>
                <a:gd name="connsiteX6" fmla="*/ 306259 w 324770"/>
                <a:gd name="connsiteY6" fmla="*/ 238706 h 259816"/>
                <a:gd name="connsiteX7" fmla="*/ 282550 w 324770"/>
                <a:gd name="connsiteY7" fmla="*/ 262090 h 259816"/>
                <a:gd name="connsiteX8" fmla="*/ 71125 w 324770"/>
                <a:gd name="connsiteY8" fmla="*/ 214998 h 259816"/>
                <a:gd name="connsiteX9" fmla="*/ 259167 w 324770"/>
                <a:gd name="connsiteY9" fmla="*/ 214998 h 259816"/>
                <a:gd name="connsiteX10" fmla="*/ 259167 w 324770"/>
                <a:gd name="connsiteY10" fmla="*/ 164983 h 259816"/>
                <a:gd name="connsiteX11" fmla="*/ 165308 w 324770"/>
                <a:gd name="connsiteY11" fmla="*/ 71125 h 259816"/>
                <a:gd name="connsiteX12" fmla="*/ 71450 w 324770"/>
                <a:gd name="connsiteY12" fmla="*/ 164983 h 259816"/>
                <a:gd name="connsiteX13" fmla="*/ 71450 w 324770"/>
                <a:gd name="connsiteY13" fmla="*/ 214998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70" h="259816">
                  <a:moveTo>
                    <a:pt x="282550" y="262090"/>
                  </a:moveTo>
                  <a:lnTo>
                    <a:pt x="47741" y="262090"/>
                  </a:lnTo>
                  <a:cubicBezTo>
                    <a:pt x="34751" y="262090"/>
                    <a:pt x="24358" y="251697"/>
                    <a:pt x="24358" y="238706"/>
                  </a:cubicBezTo>
                  <a:lnTo>
                    <a:pt x="24358" y="165308"/>
                  </a:lnTo>
                  <a:cubicBezTo>
                    <a:pt x="24358" y="87688"/>
                    <a:pt x="87688" y="24358"/>
                    <a:pt x="165308" y="24358"/>
                  </a:cubicBezTo>
                  <a:cubicBezTo>
                    <a:pt x="242928" y="24358"/>
                    <a:pt x="306259" y="87688"/>
                    <a:pt x="306259" y="165308"/>
                  </a:cubicBezTo>
                  <a:lnTo>
                    <a:pt x="306259" y="238706"/>
                  </a:lnTo>
                  <a:cubicBezTo>
                    <a:pt x="306259" y="251372"/>
                    <a:pt x="295541" y="262090"/>
                    <a:pt x="282550" y="262090"/>
                  </a:cubicBezTo>
                  <a:close/>
                  <a:moveTo>
                    <a:pt x="71125" y="214998"/>
                  </a:moveTo>
                  <a:lnTo>
                    <a:pt x="259167" y="214998"/>
                  </a:lnTo>
                  <a:lnTo>
                    <a:pt x="259167" y="164983"/>
                  </a:lnTo>
                  <a:cubicBezTo>
                    <a:pt x="259167" y="113020"/>
                    <a:pt x="216947" y="71125"/>
                    <a:pt x="165308" y="71125"/>
                  </a:cubicBezTo>
                  <a:cubicBezTo>
                    <a:pt x="113670" y="71125"/>
                    <a:pt x="71450" y="113345"/>
                    <a:pt x="71450" y="164983"/>
                  </a:cubicBezTo>
                  <a:lnTo>
                    <a:pt x="71450" y="214998"/>
                  </a:ln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8FCBEB0-16DC-44A8-BD7F-E3938812849D}"/>
                </a:ext>
              </a:extLst>
            </p:cNvPr>
            <p:cNvSpPr/>
            <p:nvPr/>
          </p:nvSpPr>
          <p:spPr>
            <a:xfrm>
              <a:off x="4993791" y="7237331"/>
              <a:ext cx="3108737" cy="158071"/>
            </a:xfrm>
            <a:custGeom>
              <a:avLst/>
              <a:gdLst>
                <a:gd name="connsiteX0" fmla="*/ 1919391 w 1916143"/>
                <a:gd name="connsiteY0" fmla="*/ 100642 h 97431"/>
                <a:gd name="connsiteX1" fmla="*/ 1821311 w 1916143"/>
                <a:gd name="connsiteY1" fmla="*/ 48679 h 97431"/>
                <a:gd name="connsiteX2" fmla="*/ 1633919 w 1916143"/>
                <a:gd name="connsiteY2" fmla="*/ 49653 h 97431"/>
                <a:gd name="connsiteX3" fmla="*/ 1633919 w 1916143"/>
                <a:gd name="connsiteY3" fmla="*/ 49653 h 97431"/>
                <a:gd name="connsiteX4" fmla="*/ 1446526 w 1916143"/>
                <a:gd name="connsiteY4" fmla="*/ 50628 h 97431"/>
                <a:gd name="connsiteX5" fmla="*/ 1442304 w 1916143"/>
                <a:gd name="connsiteY5" fmla="*/ 48354 h 97431"/>
                <a:gd name="connsiteX6" fmla="*/ 1254912 w 1916143"/>
                <a:gd name="connsiteY6" fmla="*/ 49328 h 97431"/>
                <a:gd name="connsiteX7" fmla="*/ 1254912 w 1916143"/>
                <a:gd name="connsiteY7" fmla="*/ 49328 h 97431"/>
                <a:gd name="connsiteX8" fmla="*/ 1067519 w 1916143"/>
                <a:gd name="connsiteY8" fmla="*/ 50303 h 97431"/>
                <a:gd name="connsiteX9" fmla="*/ 1063298 w 1916143"/>
                <a:gd name="connsiteY9" fmla="*/ 48030 h 97431"/>
                <a:gd name="connsiteX10" fmla="*/ 875905 w 1916143"/>
                <a:gd name="connsiteY10" fmla="*/ 49004 h 97431"/>
                <a:gd name="connsiteX11" fmla="*/ 875905 w 1916143"/>
                <a:gd name="connsiteY11" fmla="*/ 49004 h 97431"/>
                <a:gd name="connsiteX12" fmla="*/ 688513 w 1916143"/>
                <a:gd name="connsiteY12" fmla="*/ 49978 h 97431"/>
                <a:gd name="connsiteX13" fmla="*/ 684290 w 1916143"/>
                <a:gd name="connsiteY13" fmla="*/ 47704 h 97431"/>
                <a:gd name="connsiteX14" fmla="*/ 496898 w 1916143"/>
                <a:gd name="connsiteY14" fmla="*/ 48679 h 97431"/>
                <a:gd name="connsiteX15" fmla="*/ 496898 w 1916143"/>
                <a:gd name="connsiteY15" fmla="*/ 48679 h 97431"/>
                <a:gd name="connsiteX16" fmla="*/ 309506 w 1916143"/>
                <a:gd name="connsiteY16" fmla="*/ 49653 h 97431"/>
                <a:gd name="connsiteX17" fmla="*/ 305284 w 1916143"/>
                <a:gd name="connsiteY17" fmla="*/ 47380 h 97431"/>
                <a:gd name="connsiteX18" fmla="*/ 117892 w 1916143"/>
                <a:gd name="connsiteY18" fmla="*/ 48354 h 97431"/>
                <a:gd name="connsiteX19" fmla="*/ 24358 w 1916143"/>
                <a:gd name="connsiteY19" fmla="*/ 99018 h 97431"/>
                <a:gd name="connsiteX20" fmla="*/ 1919391 w 1916143"/>
                <a:gd name="connsiteY20" fmla="*/ 99018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16143" h="97431">
                  <a:moveTo>
                    <a:pt x="1919391" y="100642"/>
                  </a:moveTo>
                  <a:lnTo>
                    <a:pt x="1821311" y="48679"/>
                  </a:lnTo>
                  <a:cubicBezTo>
                    <a:pt x="1762528" y="17501"/>
                    <a:pt x="1692052" y="18151"/>
                    <a:pt x="1633919" y="49653"/>
                  </a:cubicBezTo>
                  <a:lnTo>
                    <a:pt x="1633919" y="49653"/>
                  </a:lnTo>
                  <a:cubicBezTo>
                    <a:pt x="1575460" y="81481"/>
                    <a:pt x="1505309" y="81805"/>
                    <a:pt x="1446526" y="50628"/>
                  </a:cubicBezTo>
                  <a:lnTo>
                    <a:pt x="1442304" y="48354"/>
                  </a:lnTo>
                  <a:cubicBezTo>
                    <a:pt x="1383521" y="17176"/>
                    <a:pt x="1313046" y="17826"/>
                    <a:pt x="1254912" y="49328"/>
                  </a:cubicBezTo>
                  <a:lnTo>
                    <a:pt x="1254912" y="49328"/>
                  </a:lnTo>
                  <a:cubicBezTo>
                    <a:pt x="1196454" y="81156"/>
                    <a:pt x="1126303" y="81481"/>
                    <a:pt x="1067519" y="50303"/>
                  </a:cubicBezTo>
                  <a:lnTo>
                    <a:pt x="1063298" y="48030"/>
                  </a:lnTo>
                  <a:cubicBezTo>
                    <a:pt x="1004514" y="16851"/>
                    <a:pt x="934039" y="17501"/>
                    <a:pt x="875905" y="49004"/>
                  </a:cubicBezTo>
                  <a:lnTo>
                    <a:pt x="875905" y="49004"/>
                  </a:lnTo>
                  <a:cubicBezTo>
                    <a:pt x="817446" y="80831"/>
                    <a:pt x="747296" y="81156"/>
                    <a:pt x="688513" y="49978"/>
                  </a:cubicBezTo>
                  <a:lnTo>
                    <a:pt x="684290" y="47704"/>
                  </a:lnTo>
                  <a:cubicBezTo>
                    <a:pt x="625507" y="16527"/>
                    <a:pt x="555357" y="17176"/>
                    <a:pt x="496898" y="48679"/>
                  </a:cubicBezTo>
                  <a:lnTo>
                    <a:pt x="496898" y="48679"/>
                  </a:lnTo>
                  <a:cubicBezTo>
                    <a:pt x="438440" y="80507"/>
                    <a:pt x="368289" y="80831"/>
                    <a:pt x="309506" y="49653"/>
                  </a:cubicBezTo>
                  <a:lnTo>
                    <a:pt x="305284" y="47380"/>
                  </a:lnTo>
                  <a:cubicBezTo>
                    <a:pt x="246500" y="16202"/>
                    <a:pt x="176025" y="16851"/>
                    <a:pt x="117892" y="48354"/>
                  </a:cubicBezTo>
                  <a:lnTo>
                    <a:pt x="24358" y="99018"/>
                  </a:lnTo>
                  <a:lnTo>
                    <a:pt x="1919391" y="990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FD72E9D-481F-4843-956E-F6C03F2F0798}"/>
                </a:ext>
              </a:extLst>
            </p:cNvPr>
            <p:cNvSpPr/>
            <p:nvPr/>
          </p:nvSpPr>
          <p:spPr>
            <a:xfrm>
              <a:off x="4952827" y="7201961"/>
              <a:ext cx="3214118" cy="263452"/>
            </a:xfrm>
            <a:custGeom>
              <a:avLst/>
              <a:gdLst>
                <a:gd name="connsiteX0" fmla="*/ 1944316 w 1981097"/>
                <a:gd name="connsiteY0" fmla="*/ 146152 h 162385"/>
                <a:gd name="connsiteX1" fmla="*/ 1933273 w 1981097"/>
                <a:gd name="connsiteY1" fmla="*/ 143553 h 162385"/>
                <a:gd name="connsiteX2" fmla="*/ 1835193 w 1981097"/>
                <a:gd name="connsiteY2" fmla="*/ 91590 h 162385"/>
                <a:gd name="connsiteX3" fmla="*/ 1669885 w 1981097"/>
                <a:gd name="connsiteY3" fmla="*/ 92565 h 162385"/>
                <a:gd name="connsiteX4" fmla="*/ 1460083 w 1981097"/>
                <a:gd name="connsiteY4" fmla="*/ 93864 h 162385"/>
                <a:gd name="connsiteX5" fmla="*/ 1455861 w 1981097"/>
                <a:gd name="connsiteY5" fmla="*/ 91590 h 162385"/>
                <a:gd name="connsiteX6" fmla="*/ 1290553 w 1981097"/>
                <a:gd name="connsiteY6" fmla="*/ 92565 h 162385"/>
                <a:gd name="connsiteX7" fmla="*/ 1080752 w 1981097"/>
                <a:gd name="connsiteY7" fmla="*/ 93864 h 162385"/>
                <a:gd name="connsiteX8" fmla="*/ 1076530 w 1981097"/>
                <a:gd name="connsiteY8" fmla="*/ 91590 h 162385"/>
                <a:gd name="connsiteX9" fmla="*/ 911222 w 1981097"/>
                <a:gd name="connsiteY9" fmla="*/ 92565 h 162385"/>
                <a:gd name="connsiteX10" fmla="*/ 701420 w 1981097"/>
                <a:gd name="connsiteY10" fmla="*/ 93864 h 162385"/>
                <a:gd name="connsiteX11" fmla="*/ 697198 w 1981097"/>
                <a:gd name="connsiteY11" fmla="*/ 91590 h 162385"/>
                <a:gd name="connsiteX12" fmla="*/ 531890 w 1981097"/>
                <a:gd name="connsiteY12" fmla="*/ 92565 h 162385"/>
                <a:gd name="connsiteX13" fmla="*/ 322089 w 1981097"/>
                <a:gd name="connsiteY13" fmla="*/ 93864 h 162385"/>
                <a:gd name="connsiteX14" fmla="*/ 317866 w 1981097"/>
                <a:gd name="connsiteY14" fmla="*/ 91590 h 162385"/>
                <a:gd name="connsiteX15" fmla="*/ 152558 w 1981097"/>
                <a:gd name="connsiteY15" fmla="*/ 92565 h 162385"/>
                <a:gd name="connsiteX16" fmla="*/ 59024 w 1981097"/>
                <a:gd name="connsiteY16" fmla="*/ 143229 h 162385"/>
                <a:gd name="connsiteX17" fmla="*/ 27197 w 1981097"/>
                <a:gd name="connsiteY17" fmla="*/ 133811 h 162385"/>
                <a:gd name="connsiteX18" fmla="*/ 36615 w 1981097"/>
                <a:gd name="connsiteY18" fmla="*/ 101983 h 162385"/>
                <a:gd name="connsiteX19" fmla="*/ 130149 w 1981097"/>
                <a:gd name="connsiteY19" fmla="*/ 51319 h 162385"/>
                <a:gd name="connsiteX20" fmla="*/ 339951 w 1981097"/>
                <a:gd name="connsiteY20" fmla="*/ 50020 h 162385"/>
                <a:gd name="connsiteX21" fmla="*/ 344173 w 1981097"/>
                <a:gd name="connsiteY21" fmla="*/ 52293 h 162385"/>
                <a:gd name="connsiteX22" fmla="*/ 509481 w 1981097"/>
                <a:gd name="connsiteY22" fmla="*/ 51319 h 162385"/>
                <a:gd name="connsiteX23" fmla="*/ 719282 w 1981097"/>
                <a:gd name="connsiteY23" fmla="*/ 50020 h 162385"/>
                <a:gd name="connsiteX24" fmla="*/ 723504 w 1981097"/>
                <a:gd name="connsiteY24" fmla="*/ 52293 h 162385"/>
                <a:gd name="connsiteX25" fmla="*/ 888812 w 1981097"/>
                <a:gd name="connsiteY25" fmla="*/ 51319 h 162385"/>
                <a:gd name="connsiteX26" fmla="*/ 1098614 w 1981097"/>
                <a:gd name="connsiteY26" fmla="*/ 50020 h 162385"/>
                <a:gd name="connsiteX27" fmla="*/ 1102836 w 1981097"/>
                <a:gd name="connsiteY27" fmla="*/ 52293 h 162385"/>
                <a:gd name="connsiteX28" fmla="*/ 1268144 w 1981097"/>
                <a:gd name="connsiteY28" fmla="*/ 51319 h 162385"/>
                <a:gd name="connsiteX29" fmla="*/ 1477945 w 1981097"/>
                <a:gd name="connsiteY29" fmla="*/ 50020 h 162385"/>
                <a:gd name="connsiteX30" fmla="*/ 1482168 w 1981097"/>
                <a:gd name="connsiteY30" fmla="*/ 52293 h 162385"/>
                <a:gd name="connsiteX31" fmla="*/ 1647476 w 1981097"/>
                <a:gd name="connsiteY31" fmla="*/ 51319 h 162385"/>
                <a:gd name="connsiteX32" fmla="*/ 1857277 w 1981097"/>
                <a:gd name="connsiteY32" fmla="*/ 50020 h 162385"/>
                <a:gd name="connsiteX33" fmla="*/ 1955358 w 1981097"/>
                <a:gd name="connsiteY33" fmla="*/ 101983 h 162385"/>
                <a:gd name="connsiteX34" fmla="*/ 1965101 w 1981097"/>
                <a:gd name="connsiteY34" fmla="*/ 133811 h 162385"/>
                <a:gd name="connsiteX35" fmla="*/ 1944316 w 1981097"/>
                <a:gd name="connsiteY35" fmla="*/ 146152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81097" h="162385">
                  <a:moveTo>
                    <a:pt x="1944316" y="146152"/>
                  </a:moveTo>
                  <a:cubicBezTo>
                    <a:pt x="1940743" y="146152"/>
                    <a:pt x="1936846" y="145177"/>
                    <a:pt x="1933273" y="143553"/>
                  </a:cubicBezTo>
                  <a:lnTo>
                    <a:pt x="1835193" y="91590"/>
                  </a:lnTo>
                  <a:cubicBezTo>
                    <a:pt x="1783229" y="64310"/>
                    <a:pt x="1721523" y="64634"/>
                    <a:pt x="1669885" y="92565"/>
                  </a:cubicBezTo>
                  <a:cubicBezTo>
                    <a:pt x="1604606" y="127964"/>
                    <a:pt x="1526012" y="128614"/>
                    <a:pt x="1460083" y="93864"/>
                  </a:cubicBezTo>
                  <a:lnTo>
                    <a:pt x="1455861" y="91590"/>
                  </a:lnTo>
                  <a:cubicBezTo>
                    <a:pt x="1403898" y="64310"/>
                    <a:pt x="1342192" y="64634"/>
                    <a:pt x="1290553" y="92565"/>
                  </a:cubicBezTo>
                  <a:cubicBezTo>
                    <a:pt x="1225274" y="127964"/>
                    <a:pt x="1146680" y="128614"/>
                    <a:pt x="1080752" y="93864"/>
                  </a:cubicBezTo>
                  <a:lnTo>
                    <a:pt x="1076530" y="91590"/>
                  </a:lnTo>
                  <a:cubicBezTo>
                    <a:pt x="1024567" y="64310"/>
                    <a:pt x="962860" y="64634"/>
                    <a:pt x="911222" y="92565"/>
                  </a:cubicBezTo>
                  <a:cubicBezTo>
                    <a:pt x="845618" y="127964"/>
                    <a:pt x="767348" y="128614"/>
                    <a:pt x="701420" y="93864"/>
                  </a:cubicBezTo>
                  <a:lnTo>
                    <a:pt x="697198" y="91590"/>
                  </a:lnTo>
                  <a:cubicBezTo>
                    <a:pt x="645235" y="64310"/>
                    <a:pt x="583529" y="64634"/>
                    <a:pt x="531890" y="92565"/>
                  </a:cubicBezTo>
                  <a:cubicBezTo>
                    <a:pt x="466287" y="127964"/>
                    <a:pt x="388017" y="128614"/>
                    <a:pt x="322089" y="93864"/>
                  </a:cubicBezTo>
                  <a:lnTo>
                    <a:pt x="317866" y="91590"/>
                  </a:lnTo>
                  <a:cubicBezTo>
                    <a:pt x="265903" y="64310"/>
                    <a:pt x="204197" y="64634"/>
                    <a:pt x="152558" y="92565"/>
                  </a:cubicBezTo>
                  <a:lnTo>
                    <a:pt x="59024" y="143229"/>
                  </a:lnTo>
                  <a:cubicBezTo>
                    <a:pt x="47658" y="149399"/>
                    <a:pt x="33368" y="145177"/>
                    <a:pt x="27197" y="133811"/>
                  </a:cubicBezTo>
                  <a:cubicBezTo>
                    <a:pt x="21026" y="122443"/>
                    <a:pt x="25249" y="108153"/>
                    <a:pt x="36615" y="101983"/>
                  </a:cubicBezTo>
                  <a:lnTo>
                    <a:pt x="130149" y="51319"/>
                  </a:lnTo>
                  <a:cubicBezTo>
                    <a:pt x="195753" y="15919"/>
                    <a:pt x="274023" y="15269"/>
                    <a:pt x="339951" y="50020"/>
                  </a:cubicBezTo>
                  <a:lnTo>
                    <a:pt x="344173" y="52293"/>
                  </a:lnTo>
                  <a:cubicBezTo>
                    <a:pt x="396136" y="79574"/>
                    <a:pt x="457842" y="79249"/>
                    <a:pt x="509481" y="51319"/>
                  </a:cubicBezTo>
                  <a:cubicBezTo>
                    <a:pt x="574760" y="15919"/>
                    <a:pt x="653354" y="15269"/>
                    <a:pt x="719282" y="50020"/>
                  </a:cubicBezTo>
                  <a:lnTo>
                    <a:pt x="723504" y="52293"/>
                  </a:lnTo>
                  <a:cubicBezTo>
                    <a:pt x="775467" y="79574"/>
                    <a:pt x="837174" y="79249"/>
                    <a:pt x="888812" y="51319"/>
                  </a:cubicBezTo>
                  <a:cubicBezTo>
                    <a:pt x="954091" y="15919"/>
                    <a:pt x="1032686" y="15269"/>
                    <a:pt x="1098614" y="50020"/>
                  </a:cubicBezTo>
                  <a:lnTo>
                    <a:pt x="1102836" y="52293"/>
                  </a:lnTo>
                  <a:cubicBezTo>
                    <a:pt x="1154799" y="79574"/>
                    <a:pt x="1216506" y="79249"/>
                    <a:pt x="1268144" y="51319"/>
                  </a:cubicBezTo>
                  <a:cubicBezTo>
                    <a:pt x="1333747" y="15919"/>
                    <a:pt x="1412017" y="15269"/>
                    <a:pt x="1477945" y="50020"/>
                  </a:cubicBezTo>
                  <a:lnTo>
                    <a:pt x="1482168" y="52293"/>
                  </a:lnTo>
                  <a:cubicBezTo>
                    <a:pt x="1534131" y="79574"/>
                    <a:pt x="1595837" y="79249"/>
                    <a:pt x="1647476" y="51319"/>
                  </a:cubicBezTo>
                  <a:cubicBezTo>
                    <a:pt x="1712755" y="15919"/>
                    <a:pt x="1791348" y="15269"/>
                    <a:pt x="1857277" y="50020"/>
                  </a:cubicBezTo>
                  <a:lnTo>
                    <a:pt x="1955358" y="101983"/>
                  </a:lnTo>
                  <a:cubicBezTo>
                    <a:pt x="1966724" y="108153"/>
                    <a:pt x="1971271" y="122443"/>
                    <a:pt x="1965101" y="133811"/>
                  </a:cubicBezTo>
                  <a:cubicBezTo>
                    <a:pt x="1961204" y="141605"/>
                    <a:pt x="1952759" y="146152"/>
                    <a:pt x="1944316" y="146152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95913CC-EF50-41C4-9241-45ED525B5AB1}"/>
                </a:ext>
              </a:extLst>
            </p:cNvPr>
            <p:cNvSpPr/>
            <p:nvPr/>
          </p:nvSpPr>
          <p:spPr>
            <a:xfrm>
              <a:off x="5232479" y="7497822"/>
              <a:ext cx="3108737" cy="158071"/>
            </a:xfrm>
            <a:custGeom>
              <a:avLst/>
              <a:gdLst>
                <a:gd name="connsiteX0" fmla="*/ 1919391 w 1916143"/>
                <a:gd name="connsiteY0" fmla="*/ 100519 h 97431"/>
                <a:gd name="connsiteX1" fmla="*/ 1821311 w 1916143"/>
                <a:gd name="connsiteY1" fmla="*/ 48555 h 97431"/>
                <a:gd name="connsiteX2" fmla="*/ 1633919 w 1916143"/>
                <a:gd name="connsiteY2" fmla="*/ 49530 h 97431"/>
                <a:gd name="connsiteX3" fmla="*/ 1633919 w 1916143"/>
                <a:gd name="connsiteY3" fmla="*/ 49530 h 97431"/>
                <a:gd name="connsiteX4" fmla="*/ 1446526 w 1916143"/>
                <a:gd name="connsiteY4" fmla="*/ 50504 h 97431"/>
                <a:gd name="connsiteX5" fmla="*/ 1442304 w 1916143"/>
                <a:gd name="connsiteY5" fmla="*/ 48231 h 97431"/>
                <a:gd name="connsiteX6" fmla="*/ 1254912 w 1916143"/>
                <a:gd name="connsiteY6" fmla="*/ 49205 h 97431"/>
                <a:gd name="connsiteX7" fmla="*/ 1254912 w 1916143"/>
                <a:gd name="connsiteY7" fmla="*/ 49205 h 97431"/>
                <a:gd name="connsiteX8" fmla="*/ 1067520 w 1916143"/>
                <a:gd name="connsiteY8" fmla="*/ 50179 h 97431"/>
                <a:gd name="connsiteX9" fmla="*/ 1063298 w 1916143"/>
                <a:gd name="connsiteY9" fmla="*/ 47906 h 97431"/>
                <a:gd name="connsiteX10" fmla="*/ 875905 w 1916143"/>
                <a:gd name="connsiteY10" fmla="*/ 48881 h 97431"/>
                <a:gd name="connsiteX11" fmla="*/ 875905 w 1916143"/>
                <a:gd name="connsiteY11" fmla="*/ 48881 h 97431"/>
                <a:gd name="connsiteX12" fmla="*/ 688513 w 1916143"/>
                <a:gd name="connsiteY12" fmla="*/ 49855 h 97431"/>
                <a:gd name="connsiteX13" fmla="*/ 684290 w 1916143"/>
                <a:gd name="connsiteY13" fmla="*/ 47581 h 97431"/>
                <a:gd name="connsiteX14" fmla="*/ 496898 w 1916143"/>
                <a:gd name="connsiteY14" fmla="*/ 48555 h 97431"/>
                <a:gd name="connsiteX15" fmla="*/ 496898 w 1916143"/>
                <a:gd name="connsiteY15" fmla="*/ 48555 h 97431"/>
                <a:gd name="connsiteX16" fmla="*/ 309506 w 1916143"/>
                <a:gd name="connsiteY16" fmla="*/ 49530 h 97431"/>
                <a:gd name="connsiteX17" fmla="*/ 305284 w 1916143"/>
                <a:gd name="connsiteY17" fmla="*/ 47257 h 97431"/>
                <a:gd name="connsiteX18" fmla="*/ 117892 w 1916143"/>
                <a:gd name="connsiteY18" fmla="*/ 48231 h 97431"/>
                <a:gd name="connsiteX19" fmla="*/ 24358 w 1916143"/>
                <a:gd name="connsiteY19" fmla="*/ 98895 h 97431"/>
                <a:gd name="connsiteX20" fmla="*/ 1919391 w 1916143"/>
                <a:gd name="connsiteY20" fmla="*/ 98895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16143" h="97431">
                  <a:moveTo>
                    <a:pt x="1919391" y="100519"/>
                  </a:moveTo>
                  <a:lnTo>
                    <a:pt x="1821311" y="48555"/>
                  </a:lnTo>
                  <a:cubicBezTo>
                    <a:pt x="1762528" y="17702"/>
                    <a:pt x="1692052" y="18027"/>
                    <a:pt x="1633919" y="49530"/>
                  </a:cubicBezTo>
                  <a:lnTo>
                    <a:pt x="1633919" y="49530"/>
                  </a:lnTo>
                  <a:cubicBezTo>
                    <a:pt x="1575460" y="81358"/>
                    <a:pt x="1505309" y="81682"/>
                    <a:pt x="1446526" y="50504"/>
                  </a:cubicBezTo>
                  <a:lnTo>
                    <a:pt x="1442304" y="48231"/>
                  </a:lnTo>
                  <a:cubicBezTo>
                    <a:pt x="1383521" y="17378"/>
                    <a:pt x="1313046" y="17702"/>
                    <a:pt x="1254912" y="49205"/>
                  </a:cubicBezTo>
                  <a:lnTo>
                    <a:pt x="1254912" y="49205"/>
                  </a:lnTo>
                  <a:cubicBezTo>
                    <a:pt x="1196454" y="81032"/>
                    <a:pt x="1126303" y="81358"/>
                    <a:pt x="1067520" y="50179"/>
                  </a:cubicBezTo>
                  <a:lnTo>
                    <a:pt x="1063298" y="47906"/>
                  </a:lnTo>
                  <a:cubicBezTo>
                    <a:pt x="1004514" y="17053"/>
                    <a:pt x="934364" y="17378"/>
                    <a:pt x="875905" y="48881"/>
                  </a:cubicBezTo>
                  <a:lnTo>
                    <a:pt x="875905" y="48881"/>
                  </a:lnTo>
                  <a:cubicBezTo>
                    <a:pt x="817446" y="80708"/>
                    <a:pt x="747296" y="81032"/>
                    <a:pt x="688513" y="49855"/>
                  </a:cubicBezTo>
                  <a:lnTo>
                    <a:pt x="684290" y="47581"/>
                  </a:lnTo>
                  <a:cubicBezTo>
                    <a:pt x="625507" y="16728"/>
                    <a:pt x="555032" y="17053"/>
                    <a:pt x="496898" y="48555"/>
                  </a:cubicBezTo>
                  <a:lnTo>
                    <a:pt x="496898" y="48555"/>
                  </a:lnTo>
                  <a:cubicBezTo>
                    <a:pt x="438440" y="80383"/>
                    <a:pt x="368289" y="80708"/>
                    <a:pt x="309506" y="49530"/>
                  </a:cubicBezTo>
                  <a:lnTo>
                    <a:pt x="305284" y="47257"/>
                  </a:lnTo>
                  <a:cubicBezTo>
                    <a:pt x="246500" y="16404"/>
                    <a:pt x="176025" y="16728"/>
                    <a:pt x="117892" y="48231"/>
                  </a:cubicBezTo>
                  <a:lnTo>
                    <a:pt x="24358" y="98895"/>
                  </a:lnTo>
                  <a:lnTo>
                    <a:pt x="1919391" y="988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D146798-3E07-438D-A023-D523D51A82ED}"/>
                </a:ext>
              </a:extLst>
            </p:cNvPr>
            <p:cNvSpPr/>
            <p:nvPr/>
          </p:nvSpPr>
          <p:spPr>
            <a:xfrm>
              <a:off x="5192042" y="7461726"/>
              <a:ext cx="3214118" cy="263452"/>
            </a:xfrm>
            <a:custGeom>
              <a:avLst/>
              <a:gdLst>
                <a:gd name="connsiteX0" fmla="*/ 1944315 w 1981097"/>
                <a:gd name="connsiteY0" fmla="*/ 146152 h 162385"/>
                <a:gd name="connsiteX1" fmla="*/ 1933273 w 1981097"/>
                <a:gd name="connsiteY1" fmla="*/ 143554 h 162385"/>
                <a:gd name="connsiteX2" fmla="*/ 1835193 w 1981097"/>
                <a:gd name="connsiteY2" fmla="*/ 91590 h 162385"/>
                <a:gd name="connsiteX3" fmla="*/ 1669885 w 1981097"/>
                <a:gd name="connsiteY3" fmla="*/ 92564 h 162385"/>
                <a:gd name="connsiteX4" fmla="*/ 1460083 w 1981097"/>
                <a:gd name="connsiteY4" fmla="*/ 93864 h 162385"/>
                <a:gd name="connsiteX5" fmla="*/ 1455862 w 1981097"/>
                <a:gd name="connsiteY5" fmla="*/ 91590 h 162385"/>
                <a:gd name="connsiteX6" fmla="*/ 1290553 w 1981097"/>
                <a:gd name="connsiteY6" fmla="*/ 92564 h 162385"/>
                <a:gd name="connsiteX7" fmla="*/ 1080751 w 1981097"/>
                <a:gd name="connsiteY7" fmla="*/ 93864 h 162385"/>
                <a:gd name="connsiteX8" fmla="*/ 1076529 w 1981097"/>
                <a:gd name="connsiteY8" fmla="*/ 91590 h 162385"/>
                <a:gd name="connsiteX9" fmla="*/ 911221 w 1981097"/>
                <a:gd name="connsiteY9" fmla="*/ 92564 h 162385"/>
                <a:gd name="connsiteX10" fmla="*/ 701420 w 1981097"/>
                <a:gd name="connsiteY10" fmla="*/ 93864 h 162385"/>
                <a:gd name="connsiteX11" fmla="*/ 697198 w 1981097"/>
                <a:gd name="connsiteY11" fmla="*/ 91590 h 162385"/>
                <a:gd name="connsiteX12" fmla="*/ 531890 w 1981097"/>
                <a:gd name="connsiteY12" fmla="*/ 92564 h 162385"/>
                <a:gd name="connsiteX13" fmla="*/ 322088 w 1981097"/>
                <a:gd name="connsiteY13" fmla="*/ 93864 h 162385"/>
                <a:gd name="connsiteX14" fmla="*/ 317867 w 1981097"/>
                <a:gd name="connsiteY14" fmla="*/ 91590 h 162385"/>
                <a:gd name="connsiteX15" fmla="*/ 152558 w 1981097"/>
                <a:gd name="connsiteY15" fmla="*/ 92564 h 162385"/>
                <a:gd name="connsiteX16" fmla="*/ 59025 w 1981097"/>
                <a:gd name="connsiteY16" fmla="*/ 143229 h 162385"/>
                <a:gd name="connsiteX17" fmla="*/ 27197 w 1981097"/>
                <a:gd name="connsiteY17" fmla="*/ 133810 h 162385"/>
                <a:gd name="connsiteX18" fmla="*/ 36616 w 1981097"/>
                <a:gd name="connsiteY18" fmla="*/ 101983 h 162385"/>
                <a:gd name="connsiteX19" fmla="*/ 130149 w 1981097"/>
                <a:gd name="connsiteY19" fmla="*/ 51319 h 162385"/>
                <a:gd name="connsiteX20" fmla="*/ 339951 w 1981097"/>
                <a:gd name="connsiteY20" fmla="*/ 50020 h 162385"/>
                <a:gd name="connsiteX21" fmla="*/ 344173 w 1981097"/>
                <a:gd name="connsiteY21" fmla="*/ 52293 h 162385"/>
                <a:gd name="connsiteX22" fmla="*/ 509481 w 1981097"/>
                <a:gd name="connsiteY22" fmla="*/ 51319 h 162385"/>
                <a:gd name="connsiteX23" fmla="*/ 719283 w 1981097"/>
                <a:gd name="connsiteY23" fmla="*/ 50020 h 162385"/>
                <a:gd name="connsiteX24" fmla="*/ 723504 w 1981097"/>
                <a:gd name="connsiteY24" fmla="*/ 52293 h 162385"/>
                <a:gd name="connsiteX25" fmla="*/ 888813 w 1981097"/>
                <a:gd name="connsiteY25" fmla="*/ 51319 h 162385"/>
                <a:gd name="connsiteX26" fmla="*/ 1098614 w 1981097"/>
                <a:gd name="connsiteY26" fmla="*/ 50020 h 162385"/>
                <a:gd name="connsiteX27" fmla="*/ 1102836 w 1981097"/>
                <a:gd name="connsiteY27" fmla="*/ 52293 h 162385"/>
                <a:gd name="connsiteX28" fmla="*/ 1268144 w 1981097"/>
                <a:gd name="connsiteY28" fmla="*/ 51319 h 162385"/>
                <a:gd name="connsiteX29" fmla="*/ 1477946 w 1981097"/>
                <a:gd name="connsiteY29" fmla="*/ 50020 h 162385"/>
                <a:gd name="connsiteX30" fmla="*/ 1482168 w 1981097"/>
                <a:gd name="connsiteY30" fmla="*/ 52293 h 162385"/>
                <a:gd name="connsiteX31" fmla="*/ 1647476 w 1981097"/>
                <a:gd name="connsiteY31" fmla="*/ 51319 h 162385"/>
                <a:gd name="connsiteX32" fmla="*/ 1857277 w 1981097"/>
                <a:gd name="connsiteY32" fmla="*/ 50020 h 162385"/>
                <a:gd name="connsiteX33" fmla="*/ 1955357 w 1981097"/>
                <a:gd name="connsiteY33" fmla="*/ 101983 h 162385"/>
                <a:gd name="connsiteX34" fmla="*/ 1965101 w 1981097"/>
                <a:gd name="connsiteY34" fmla="*/ 133810 h 162385"/>
                <a:gd name="connsiteX35" fmla="*/ 1944315 w 1981097"/>
                <a:gd name="connsiteY35" fmla="*/ 146152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81097" h="162385">
                  <a:moveTo>
                    <a:pt x="1944315" y="146152"/>
                  </a:moveTo>
                  <a:cubicBezTo>
                    <a:pt x="1940743" y="146152"/>
                    <a:pt x="1936846" y="145178"/>
                    <a:pt x="1933273" y="143554"/>
                  </a:cubicBezTo>
                  <a:lnTo>
                    <a:pt x="1835193" y="91590"/>
                  </a:lnTo>
                  <a:cubicBezTo>
                    <a:pt x="1783229" y="64310"/>
                    <a:pt x="1721523" y="64634"/>
                    <a:pt x="1669885" y="92564"/>
                  </a:cubicBezTo>
                  <a:cubicBezTo>
                    <a:pt x="1604606" y="127965"/>
                    <a:pt x="1526011" y="128614"/>
                    <a:pt x="1460083" y="93864"/>
                  </a:cubicBezTo>
                  <a:lnTo>
                    <a:pt x="1455862" y="91590"/>
                  </a:lnTo>
                  <a:cubicBezTo>
                    <a:pt x="1403898" y="64310"/>
                    <a:pt x="1342192" y="64634"/>
                    <a:pt x="1290553" y="92564"/>
                  </a:cubicBezTo>
                  <a:cubicBezTo>
                    <a:pt x="1224949" y="127965"/>
                    <a:pt x="1146680" y="128614"/>
                    <a:pt x="1080751" y="93864"/>
                  </a:cubicBezTo>
                  <a:lnTo>
                    <a:pt x="1076529" y="91590"/>
                  </a:lnTo>
                  <a:cubicBezTo>
                    <a:pt x="1024566" y="64310"/>
                    <a:pt x="962860" y="64634"/>
                    <a:pt x="911221" y="92564"/>
                  </a:cubicBezTo>
                  <a:cubicBezTo>
                    <a:pt x="845943" y="127965"/>
                    <a:pt x="767348" y="128614"/>
                    <a:pt x="701420" y="93864"/>
                  </a:cubicBezTo>
                  <a:lnTo>
                    <a:pt x="697198" y="91590"/>
                  </a:lnTo>
                  <a:cubicBezTo>
                    <a:pt x="645235" y="64310"/>
                    <a:pt x="583528" y="64634"/>
                    <a:pt x="531890" y="92564"/>
                  </a:cubicBezTo>
                  <a:cubicBezTo>
                    <a:pt x="466286" y="127965"/>
                    <a:pt x="388017" y="128614"/>
                    <a:pt x="322088" y="93864"/>
                  </a:cubicBezTo>
                  <a:lnTo>
                    <a:pt x="317867" y="91590"/>
                  </a:lnTo>
                  <a:cubicBezTo>
                    <a:pt x="265903" y="64310"/>
                    <a:pt x="204197" y="64634"/>
                    <a:pt x="152558" y="92564"/>
                  </a:cubicBezTo>
                  <a:lnTo>
                    <a:pt x="59025" y="143229"/>
                  </a:lnTo>
                  <a:cubicBezTo>
                    <a:pt x="47658" y="149399"/>
                    <a:pt x="33368" y="145178"/>
                    <a:pt x="27197" y="133810"/>
                  </a:cubicBezTo>
                  <a:cubicBezTo>
                    <a:pt x="21027" y="122443"/>
                    <a:pt x="25248" y="108154"/>
                    <a:pt x="36616" y="101983"/>
                  </a:cubicBezTo>
                  <a:lnTo>
                    <a:pt x="130149" y="51319"/>
                  </a:lnTo>
                  <a:cubicBezTo>
                    <a:pt x="195428" y="15919"/>
                    <a:pt x="274022" y="15269"/>
                    <a:pt x="339951" y="50020"/>
                  </a:cubicBezTo>
                  <a:lnTo>
                    <a:pt x="344173" y="52293"/>
                  </a:lnTo>
                  <a:cubicBezTo>
                    <a:pt x="396136" y="79574"/>
                    <a:pt x="457842" y="79249"/>
                    <a:pt x="509481" y="51319"/>
                  </a:cubicBezTo>
                  <a:cubicBezTo>
                    <a:pt x="574759" y="15919"/>
                    <a:pt x="653354" y="15269"/>
                    <a:pt x="719283" y="50020"/>
                  </a:cubicBezTo>
                  <a:lnTo>
                    <a:pt x="723504" y="52293"/>
                  </a:lnTo>
                  <a:cubicBezTo>
                    <a:pt x="775468" y="79574"/>
                    <a:pt x="837174" y="79249"/>
                    <a:pt x="888813" y="51319"/>
                  </a:cubicBezTo>
                  <a:cubicBezTo>
                    <a:pt x="954091" y="15919"/>
                    <a:pt x="1032686" y="15269"/>
                    <a:pt x="1098614" y="50020"/>
                  </a:cubicBezTo>
                  <a:lnTo>
                    <a:pt x="1102836" y="52293"/>
                  </a:lnTo>
                  <a:cubicBezTo>
                    <a:pt x="1154799" y="79574"/>
                    <a:pt x="1216505" y="79249"/>
                    <a:pt x="1268144" y="51319"/>
                  </a:cubicBezTo>
                  <a:cubicBezTo>
                    <a:pt x="1333423" y="15919"/>
                    <a:pt x="1412017" y="15269"/>
                    <a:pt x="1477946" y="50020"/>
                  </a:cubicBezTo>
                  <a:lnTo>
                    <a:pt x="1482168" y="52293"/>
                  </a:lnTo>
                  <a:cubicBezTo>
                    <a:pt x="1534130" y="79574"/>
                    <a:pt x="1595837" y="79249"/>
                    <a:pt x="1647476" y="51319"/>
                  </a:cubicBezTo>
                  <a:cubicBezTo>
                    <a:pt x="1713079" y="15919"/>
                    <a:pt x="1791349" y="15269"/>
                    <a:pt x="1857277" y="50020"/>
                  </a:cubicBezTo>
                  <a:lnTo>
                    <a:pt x="1955357" y="101983"/>
                  </a:lnTo>
                  <a:cubicBezTo>
                    <a:pt x="1966724" y="108154"/>
                    <a:pt x="1971272" y="122443"/>
                    <a:pt x="1965101" y="133810"/>
                  </a:cubicBezTo>
                  <a:cubicBezTo>
                    <a:pt x="1961204" y="141605"/>
                    <a:pt x="1952760" y="146152"/>
                    <a:pt x="1944315" y="146152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57E198F-091B-4BCE-A8FE-2F365A27C525}"/>
                </a:ext>
              </a:extLst>
            </p:cNvPr>
            <p:cNvSpPr/>
            <p:nvPr/>
          </p:nvSpPr>
          <p:spPr>
            <a:xfrm>
              <a:off x="6265738" y="5896828"/>
              <a:ext cx="579595" cy="1053808"/>
            </a:xfrm>
            <a:custGeom>
              <a:avLst/>
              <a:gdLst>
                <a:gd name="connsiteX0" fmla="*/ 24358 w 357247"/>
                <a:gd name="connsiteY0" fmla="*/ 24358 h 649540"/>
                <a:gd name="connsiteX1" fmla="*/ 360820 w 357247"/>
                <a:gd name="connsiteY1" fmla="*/ 24358 h 649540"/>
                <a:gd name="connsiteX2" fmla="*/ 360820 w 357247"/>
                <a:gd name="connsiteY2" fmla="*/ 633302 h 649540"/>
                <a:gd name="connsiteX3" fmla="*/ 24358 w 357247"/>
                <a:gd name="connsiteY3" fmla="*/ 633302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649540">
                  <a:moveTo>
                    <a:pt x="24358" y="24358"/>
                  </a:moveTo>
                  <a:lnTo>
                    <a:pt x="360820" y="24358"/>
                  </a:lnTo>
                  <a:lnTo>
                    <a:pt x="360820" y="633302"/>
                  </a:lnTo>
                  <a:lnTo>
                    <a:pt x="24358" y="6333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A1F69C1-CAAE-4AA2-A4C2-9C0BE54D141F}"/>
                </a:ext>
              </a:extLst>
            </p:cNvPr>
            <p:cNvSpPr/>
            <p:nvPr/>
          </p:nvSpPr>
          <p:spPr>
            <a:xfrm>
              <a:off x="6227802" y="5858890"/>
              <a:ext cx="684976" cy="1106499"/>
            </a:xfrm>
            <a:custGeom>
              <a:avLst/>
              <a:gdLst>
                <a:gd name="connsiteX0" fmla="*/ 384203 w 422201"/>
                <a:gd name="connsiteY0" fmla="*/ 680069 h 682017"/>
                <a:gd name="connsiteX1" fmla="*/ 47741 w 422201"/>
                <a:gd name="connsiteY1" fmla="*/ 680069 h 682017"/>
                <a:gd name="connsiteX2" fmla="*/ 24358 w 422201"/>
                <a:gd name="connsiteY2" fmla="*/ 656685 h 682017"/>
                <a:gd name="connsiteX3" fmla="*/ 24358 w 422201"/>
                <a:gd name="connsiteY3" fmla="*/ 47741 h 682017"/>
                <a:gd name="connsiteX4" fmla="*/ 47741 w 422201"/>
                <a:gd name="connsiteY4" fmla="*/ 24358 h 682017"/>
                <a:gd name="connsiteX5" fmla="*/ 384203 w 422201"/>
                <a:gd name="connsiteY5" fmla="*/ 24358 h 682017"/>
                <a:gd name="connsiteX6" fmla="*/ 407586 w 422201"/>
                <a:gd name="connsiteY6" fmla="*/ 47741 h 682017"/>
                <a:gd name="connsiteX7" fmla="*/ 407586 w 422201"/>
                <a:gd name="connsiteY7" fmla="*/ 656685 h 682017"/>
                <a:gd name="connsiteX8" fmla="*/ 384203 w 422201"/>
                <a:gd name="connsiteY8" fmla="*/ 680069 h 682017"/>
                <a:gd name="connsiteX9" fmla="*/ 71449 w 422201"/>
                <a:gd name="connsiteY9" fmla="*/ 632977 h 682017"/>
                <a:gd name="connsiteX10" fmla="*/ 360820 w 422201"/>
                <a:gd name="connsiteY10" fmla="*/ 632977 h 682017"/>
                <a:gd name="connsiteX11" fmla="*/ 360820 w 422201"/>
                <a:gd name="connsiteY11" fmla="*/ 71125 h 682017"/>
                <a:gd name="connsiteX12" fmla="*/ 71449 w 422201"/>
                <a:gd name="connsiteY12" fmla="*/ 71125 h 682017"/>
                <a:gd name="connsiteX13" fmla="*/ 71449 w 422201"/>
                <a:gd name="connsiteY13" fmla="*/ 632977 h 68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682017">
                  <a:moveTo>
                    <a:pt x="384203" y="680069"/>
                  </a:moveTo>
                  <a:lnTo>
                    <a:pt x="47741" y="680069"/>
                  </a:lnTo>
                  <a:cubicBezTo>
                    <a:pt x="34751" y="680069"/>
                    <a:pt x="24358" y="669676"/>
                    <a:pt x="24358" y="656685"/>
                  </a:cubicBezTo>
                  <a:lnTo>
                    <a:pt x="24358" y="47741"/>
                  </a:lnTo>
                  <a:cubicBezTo>
                    <a:pt x="24358" y="34750"/>
                    <a:pt x="34751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6" y="34750"/>
                    <a:pt x="407586" y="47741"/>
                  </a:cubicBezTo>
                  <a:lnTo>
                    <a:pt x="407586" y="656685"/>
                  </a:lnTo>
                  <a:cubicBezTo>
                    <a:pt x="407911" y="669676"/>
                    <a:pt x="397194" y="680069"/>
                    <a:pt x="384203" y="680069"/>
                  </a:cubicBezTo>
                  <a:close/>
                  <a:moveTo>
                    <a:pt x="71449" y="632977"/>
                  </a:moveTo>
                  <a:lnTo>
                    <a:pt x="360820" y="632977"/>
                  </a:lnTo>
                  <a:lnTo>
                    <a:pt x="360820" y="71125"/>
                  </a:lnTo>
                  <a:lnTo>
                    <a:pt x="71449" y="71125"/>
                  </a:lnTo>
                  <a:lnTo>
                    <a:pt x="71449" y="632977"/>
                  </a:ln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C1B05E-6AD5-4BA6-82CC-AA48397588C1}"/>
                </a:ext>
              </a:extLst>
            </p:cNvPr>
            <p:cNvSpPr/>
            <p:nvPr/>
          </p:nvSpPr>
          <p:spPr>
            <a:xfrm>
              <a:off x="6265738" y="6143946"/>
              <a:ext cx="579595" cy="52690"/>
            </a:xfrm>
            <a:custGeom>
              <a:avLst/>
              <a:gdLst>
                <a:gd name="connsiteX0" fmla="*/ 24358 w 357247"/>
                <a:gd name="connsiteY0" fmla="*/ 24358 h 32477"/>
                <a:gd name="connsiteX1" fmla="*/ 360820 w 357247"/>
                <a:gd name="connsiteY1" fmla="*/ 24358 h 32477"/>
                <a:gd name="connsiteX2" fmla="*/ 24358 w 357247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47" h="32477">
                  <a:moveTo>
                    <a:pt x="24358" y="24358"/>
                  </a:moveTo>
                  <a:lnTo>
                    <a:pt x="360820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B5D3AA0-AACC-418A-B17B-99D13A09D41A}"/>
                </a:ext>
              </a:extLst>
            </p:cNvPr>
            <p:cNvSpPr/>
            <p:nvPr/>
          </p:nvSpPr>
          <p:spPr>
            <a:xfrm>
              <a:off x="6227802" y="6106008"/>
              <a:ext cx="684976" cy="105381"/>
            </a:xfrm>
            <a:custGeom>
              <a:avLst/>
              <a:gdLst>
                <a:gd name="connsiteX0" fmla="*/ 384203 w 422201"/>
                <a:gd name="connsiteY0" fmla="*/ 71125 h 64954"/>
                <a:gd name="connsiteX1" fmla="*/ 47741 w 422201"/>
                <a:gd name="connsiteY1" fmla="*/ 71125 h 64954"/>
                <a:gd name="connsiteX2" fmla="*/ 24358 w 422201"/>
                <a:gd name="connsiteY2" fmla="*/ 47741 h 64954"/>
                <a:gd name="connsiteX3" fmla="*/ 47741 w 422201"/>
                <a:gd name="connsiteY3" fmla="*/ 24358 h 64954"/>
                <a:gd name="connsiteX4" fmla="*/ 384203 w 422201"/>
                <a:gd name="connsiteY4" fmla="*/ 24358 h 64954"/>
                <a:gd name="connsiteX5" fmla="*/ 407586 w 422201"/>
                <a:gd name="connsiteY5" fmla="*/ 47741 h 64954"/>
                <a:gd name="connsiteX6" fmla="*/ 384203 w 422201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01" h="64954">
                  <a:moveTo>
                    <a:pt x="384203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0"/>
                    <a:pt x="34751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6" y="34750"/>
                    <a:pt x="407586" y="47741"/>
                  </a:cubicBezTo>
                  <a:cubicBezTo>
                    <a:pt x="407911" y="60732"/>
                    <a:pt x="397194" y="71125"/>
                    <a:pt x="384203" y="71125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A8AF8B8-A72E-48B6-9A73-B5407DEDE2F1}"/>
                </a:ext>
              </a:extLst>
            </p:cNvPr>
            <p:cNvSpPr/>
            <p:nvPr/>
          </p:nvSpPr>
          <p:spPr>
            <a:xfrm>
              <a:off x="6265738" y="6383159"/>
              <a:ext cx="579595" cy="52690"/>
            </a:xfrm>
            <a:custGeom>
              <a:avLst/>
              <a:gdLst>
                <a:gd name="connsiteX0" fmla="*/ 24358 w 357247"/>
                <a:gd name="connsiteY0" fmla="*/ 24358 h 32477"/>
                <a:gd name="connsiteX1" fmla="*/ 360820 w 357247"/>
                <a:gd name="connsiteY1" fmla="*/ 24358 h 32477"/>
                <a:gd name="connsiteX2" fmla="*/ 24358 w 357247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47" h="32477">
                  <a:moveTo>
                    <a:pt x="24358" y="24358"/>
                  </a:moveTo>
                  <a:lnTo>
                    <a:pt x="360820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310D4BB-0CD7-4211-8D5D-820109CC4A8C}"/>
                </a:ext>
              </a:extLst>
            </p:cNvPr>
            <p:cNvSpPr/>
            <p:nvPr/>
          </p:nvSpPr>
          <p:spPr>
            <a:xfrm>
              <a:off x="6227802" y="6345750"/>
              <a:ext cx="684976" cy="105381"/>
            </a:xfrm>
            <a:custGeom>
              <a:avLst/>
              <a:gdLst>
                <a:gd name="connsiteX0" fmla="*/ 384203 w 422201"/>
                <a:gd name="connsiteY0" fmla="*/ 71124 h 64954"/>
                <a:gd name="connsiteX1" fmla="*/ 47741 w 422201"/>
                <a:gd name="connsiteY1" fmla="*/ 71124 h 64954"/>
                <a:gd name="connsiteX2" fmla="*/ 24358 w 422201"/>
                <a:gd name="connsiteY2" fmla="*/ 47741 h 64954"/>
                <a:gd name="connsiteX3" fmla="*/ 47741 w 422201"/>
                <a:gd name="connsiteY3" fmla="*/ 24358 h 64954"/>
                <a:gd name="connsiteX4" fmla="*/ 384203 w 422201"/>
                <a:gd name="connsiteY4" fmla="*/ 24358 h 64954"/>
                <a:gd name="connsiteX5" fmla="*/ 407586 w 422201"/>
                <a:gd name="connsiteY5" fmla="*/ 47741 h 64954"/>
                <a:gd name="connsiteX6" fmla="*/ 384203 w 422201"/>
                <a:gd name="connsiteY6" fmla="*/ 71124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01" h="64954">
                  <a:moveTo>
                    <a:pt x="384203" y="71124"/>
                  </a:moveTo>
                  <a:lnTo>
                    <a:pt x="47741" y="71124"/>
                  </a:lnTo>
                  <a:cubicBezTo>
                    <a:pt x="34751" y="71124"/>
                    <a:pt x="24358" y="60732"/>
                    <a:pt x="24358" y="47741"/>
                  </a:cubicBezTo>
                  <a:cubicBezTo>
                    <a:pt x="24358" y="34750"/>
                    <a:pt x="34751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6" y="34750"/>
                    <a:pt x="407586" y="47741"/>
                  </a:cubicBezTo>
                  <a:cubicBezTo>
                    <a:pt x="407911" y="60407"/>
                    <a:pt x="397194" y="71124"/>
                    <a:pt x="384203" y="71124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B01AFCA-13DA-45A4-832C-79EF10E428CA}"/>
                </a:ext>
              </a:extLst>
            </p:cNvPr>
            <p:cNvSpPr/>
            <p:nvPr/>
          </p:nvSpPr>
          <p:spPr>
            <a:xfrm>
              <a:off x="6265738" y="6640289"/>
              <a:ext cx="579595" cy="52690"/>
            </a:xfrm>
            <a:custGeom>
              <a:avLst/>
              <a:gdLst>
                <a:gd name="connsiteX0" fmla="*/ 24358 w 357247"/>
                <a:gd name="connsiteY0" fmla="*/ 24358 h 32477"/>
                <a:gd name="connsiteX1" fmla="*/ 360820 w 357247"/>
                <a:gd name="connsiteY1" fmla="*/ 24358 h 32477"/>
                <a:gd name="connsiteX2" fmla="*/ 24358 w 357247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47" h="32477">
                  <a:moveTo>
                    <a:pt x="24358" y="24358"/>
                  </a:moveTo>
                  <a:lnTo>
                    <a:pt x="360820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0777FBA-5F43-4D87-83DE-7325AF3C6340}"/>
                </a:ext>
              </a:extLst>
            </p:cNvPr>
            <p:cNvSpPr/>
            <p:nvPr/>
          </p:nvSpPr>
          <p:spPr>
            <a:xfrm>
              <a:off x="6227802" y="6602353"/>
              <a:ext cx="684976" cy="105381"/>
            </a:xfrm>
            <a:custGeom>
              <a:avLst/>
              <a:gdLst>
                <a:gd name="connsiteX0" fmla="*/ 384203 w 422201"/>
                <a:gd name="connsiteY0" fmla="*/ 71125 h 64954"/>
                <a:gd name="connsiteX1" fmla="*/ 47741 w 422201"/>
                <a:gd name="connsiteY1" fmla="*/ 71125 h 64954"/>
                <a:gd name="connsiteX2" fmla="*/ 24358 w 422201"/>
                <a:gd name="connsiteY2" fmla="*/ 47741 h 64954"/>
                <a:gd name="connsiteX3" fmla="*/ 47741 w 422201"/>
                <a:gd name="connsiteY3" fmla="*/ 24358 h 64954"/>
                <a:gd name="connsiteX4" fmla="*/ 384203 w 422201"/>
                <a:gd name="connsiteY4" fmla="*/ 24358 h 64954"/>
                <a:gd name="connsiteX5" fmla="*/ 407586 w 422201"/>
                <a:gd name="connsiteY5" fmla="*/ 47741 h 64954"/>
                <a:gd name="connsiteX6" fmla="*/ 384203 w 422201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01" h="64954">
                  <a:moveTo>
                    <a:pt x="384203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0"/>
                    <a:pt x="34751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6" y="34750"/>
                    <a:pt x="407586" y="47741"/>
                  </a:cubicBezTo>
                  <a:cubicBezTo>
                    <a:pt x="407586" y="60732"/>
                    <a:pt x="397194" y="71125"/>
                    <a:pt x="384203" y="71125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9298A5-FEAA-4605-A828-DCE1EF8F77FD}"/>
                </a:ext>
              </a:extLst>
            </p:cNvPr>
            <p:cNvSpPr/>
            <p:nvPr/>
          </p:nvSpPr>
          <p:spPr>
            <a:xfrm>
              <a:off x="6811611" y="6143946"/>
              <a:ext cx="579595" cy="790356"/>
            </a:xfrm>
            <a:custGeom>
              <a:avLst/>
              <a:gdLst>
                <a:gd name="connsiteX0" fmla="*/ 24358 w 357247"/>
                <a:gd name="connsiteY0" fmla="*/ 24358 h 487155"/>
                <a:gd name="connsiteX1" fmla="*/ 360820 w 357247"/>
                <a:gd name="connsiteY1" fmla="*/ 24358 h 487155"/>
                <a:gd name="connsiteX2" fmla="*/ 360820 w 357247"/>
                <a:gd name="connsiteY2" fmla="*/ 480985 h 487155"/>
                <a:gd name="connsiteX3" fmla="*/ 24358 w 357247"/>
                <a:gd name="connsiteY3" fmla="*/ 480985 h 4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487155">
                  <a:moveTo>
                    <a:pt x="24358" y="24358"/>
                  </a:moveTo>
                  <a:lnTo>
                    <a:pt x="360820" y="24358"/>
                  </a:lnTo>
                  <a:lnTo>
                    <a:pt x="360820" y="480985"/>
                  </a:lnTo>
                  <a:lnTo>
                    <a:pt x="24358" y="4809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9149CFD-5CC8-49B9-BE0C-00C76D8DD429}"/>
                </a:ext>
              </a:extLst>
            </p:cNvPr>
            <p:cNvSpPr/>
            <p:nvPr/>
          </p:nvSpPr>
          <p:spPr>
            <a:xfrm>
              <a:off x="6773673" y="6106008"/>
              <a:ext cx="684976" cy="895737"/>
            </a:xfrm>
            <a:custGeom>
              <a:avLst/>
              <a:gdLst>
                <a:gd name="connsiteX0" fmla="*/ 384203 w 422201"/>
                <a:gd name="connsiteY0" fmla="*/ 527752 h 552109"/>
                <a:gd name="connsiteX1" fmla="*/ 47741 w 422201"/>
                <a:gd name="connsiteY1" fmla="*/ 527752 h 552109"/>
                <a:gd name="connsiteX2" fmla="*/ 24358 w 422201"/>
                <a:gd name="connsiteY2" fmla="*/ 504368 h 552109"/>
                <a:gd name="connsiteX3" fmla="*/ 24358 w 422201"/>
                <a:gd name="connsiteY3" fmla="*/ 47741 h 552109"/>
                <a:gd name="connsiteX4" fmla="*/ 47741 w 422201"/>
                <a:gd name="connsiteY4" fmla="*/ 24358 h 552109"/>
                <a:gd name="connsiteX5" fmla="*/ 384203 w 422201"/>
                <a:gd name="connsiteY5" fmla="*/ 24358 h 552109"/>
                <a:gd name="connsiteX6" fmla="*/ 407587 w 422201"/>
                <a:gd name="connsiteY6" fmla="*/ 47741 h 552109"/>
                <a:gd name="connsiteX7" fmla="*/ 407587 w 422201"/>
                <a:gd name="connsiteY7" fmla="*/ 504368 h 552109"/>
                <a:gd name="connsiteX8" fmla="*/ 384203 w 422201"/>
                <a:gd name="connsiteY8" fmla="*/ 527752 h 552109"/>
                <a:gd name="connsiteX9" fmla="*/ 71449 w 422201"/>
                <a:gd name="connsiteY9" fmla="*/ 480660 h 552109"/>
                <a:gd name="connsiteX10" fmla="*/ 360820 w 422201"/>
                <a:gd name="connsiteY10" fmla="*/ 480660 h 552109"/>
                <a:gd name="connsiteX11" fmla="*/ 360820 w 422201"/>
                <a:gd name="connsiteY11" fmla="*/ 71125 h 552109"/>
                <a:gd name="connsiteX12" fmla="*/ 71449 w 422201"/>
                <a:gd name="connsiteY12" fmla="*/ 71125 h 552109"/>
                <a:gd name="connsiteX13" fmla="*/ 71449 w 422201"/>
                <a:gd name="connsiteY13" fmla="*/ 480660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552109">
                  <a:moveTo>
                    <a:pt x="384203" y="527752"/>
                  </a:moveTo>
                  <a:lnTo>
                    <a:pt x="47741" y="527752"/>
                  </a:lnTo>
                  <a:cubicBezTo>
                    <a:pt x="34750" y="527752"/>
                    <a:pt x="24358" y="517359"/>
                    <a:pt x="24358" y="504368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7" y="34750"/>
                    <a:pt x="407587" y="47741"/>
                  </a:cubicBezTo>
                  <a:lnTo>
                    <a:pt x="407587" y="504368"/>
                  </a:lnTo>
                  <a:cubicBezTo>
                    <a:pt x="407912" y="517359"/>
                    <a:pt x="397194" y="527752"/>
                    <a:pt x="384203" y="527752"/>
                  </a:cubicBezTo>
                  <a:close/>
                  <a:moveTo>
                    <a:pt x="71449" y="480660"/>
                  </a:moveTo>
                  <a:lnTo>
                    <a:pt x="360820" y="480660"/>
                  </a:lnTo>
                  <a:lnTo>
                    <a:pt x="360820" y="71125"/>
                  </a:lnTo>
                  <a:lnTo>
                    <a:pt x="71449" y="71125"/>
                  </a:lnTo>
                  <a:lnTo>
                    <a:pt x="71449" y="480660"/>
                  </a:ln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34A07F6-DD65-4BD2-A53C-ACF5667FADCF}"/>
                </a:ext>
              </a:extLst>
            </p:cNvPr>
            <p:cNvSpPr/>
            <p:nvPr/>
          </p:nvSpPr>
          <p:spPr>
            <a:xfrm>
              <a:off x="6811611" y="6383159"/>
              <a:ext cx="579595" cy="52690"/>
            </a:xfrm>
            <a:custGeom>
              <a:avLst/>
              <a:gdLst>
                <a:gd name="connsiteX0" fmla="*/ 24358 w 357247"/>
                <a:gd name="connsiteY0" fmla="*/ 24358 h 32477"/>
                <a:gd name="connsiteX1" fmla="*/ 360820 w 357247"/>
                <a:gd name="connsiteY1" fmla="*/ 24358 h 32477"/>
                <a:gd name="connsiteX2" fmla="*/ 24358 w 357247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47" h="32477">
                  <a:moveTo>
                    <a:pt x="24358" y="24358"/>
                  </a:moveTo>
                  <a:lnTo>
                    <a:pt x="360820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3EC1AD2-5C7F-4DE4-ACAA-CFDCE96C6D5C}"/>
                </a:ext>
              </a:extLst>
            </p:cNvPr>
            <p:cNvSpPr/>
            <p:nvPr/>
          </p:nvSpPr>
          <p:spPr>
            <a:xfrm>
              <a:off x="6773673" y="6345750"/>
              <a:ext cx="684976" cy="105381"/>
            </a:xfrm>
            <a:custGeom>
              <a:avLst/>
              <a:gdLst>
                <a:gd name="connsiteX0" fmla="*/ 384203 w 422201"/>
                <a:gd name="connsiteY0" fmla="*/ 71124 h 64954"/>
                <a:gd name="connsiteX1" fmla="*/ 47741 w 422201"/>
                <a:gd name="connsiteY1" fmla="*/ 71124 h 64954"/>
                <a:gd name="connsiteX2" fmla="*/ 24358 w 422201"/>
                <a:gd name="connsiteY2" fmla="*/ 47741 h 64954"/>
                <a:gd name="connsiteX3" fmla="*/ 47741 w 422201"/>
                <a:gd name="connsiteY3" fmla="*/ 24358 h 64954"/>
                <a:gd name="connsiteX4" fmla="*/ 384203 w 422201"/>
                <a:gd name="connsiteY4" fmla="*/ 24358 h 64954"/>
                <a:gd name="connsiteX5" fmla="*/ 407587 w 422201"/>
                <a:gd name="connsiteY5" fmla="*/ 47741 h 64954"/>
                <a:gd name="connsiteX6" fmla="*/ 384203 w 422201"/>
                <a:gd name="connsiteY6" fmla="*/ 71124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01" h="64954">
                  <a:moveTo>
                    <a:pt x="384203" y="71124"/>
                  </a:moveTo>
                  <a:lnTo>
                    <a:pt x="47741" y="71124"/>
                  </a:lnTo>
                  <a:cubicBezTo>
                    <a:pt x="34750" y="71124"/>
                    <a:pt x="24358" y="60732"/>
                    <a:pt x="24358" y="47741"/>
                  </a:cubicBezTo>
                  <a:cubicBezTo>
                    <a:pt x="24358" y="34750"/>
                    <a:pt x="34750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7" y="34750"/>
                    <a:pt x="407587" y="47741"/>
                  </a:cubicBezTo>
                  <a:cubicBezTo>
                    <a:pt x="407912" y="60407"/>
                    <a:pt x="397194" y="71124"/>
                    <a:pt x="384203" y="71124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178DDB9-B1EB-4114-B561-5A5B402780AA}"/>
                </a:ext>
              </a:extLst>
            </p:cNvPr>
            <p:cNvSpPr/>
            <p:nvPr/>
          </p:nvSpPr>
          <p:spPr>
            <a:xfrm>
              <a:off x="6811611" y="6640289"/>
              <a:ext cx="579595" cy="52690"/>
            </a:xfrm>
            <a:custGeom>
              <a:avLst/>
              <a:gdLst>
                <a:gd name="connsiteX0" fmla="*/ 24358 w 357247"/>
                <a:gd name="connsiteY0" fmla="*/ 24358 h 32477"/>
                <a:gd name="connsiteX1" fmla="*/ 360820 w 357247"/>
                <a:gd name="connsiteY1" fmla="*/ 24358 h 32477"/>
                <a:gd name="connsiteX2" fmla="*/ 24358 w 357247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47" h="32477">
                  <a:moveTo>
                    <a:pt x="24358" y="24358"/>
                  </a:moveTo>
                  <a:lnTo>
                    <a:pt x="360820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F5A1CD8-3155-4E5D-B6D0-E531D049754A}"/>
                </a:ext>
              </a:extLst>
            </p:cNvPr>
            <p:cNvSpPr/>
            <p:nvPr/>
          </p:nvSpPr>
          <p:spPr>
            <a:xfrm>
              <a:off x="6773673" y="6602353"/>
              <a:ext cx="684976" cy="105381"/>
            </a:xfrm>
            <a:custGeom>
              <a:avLst/>
              <a:gdLst>
                <a:gd name="connsiteX0" fmla="*/ 384203 w 422201"/>
                <a:gd name="connsiteY0" fmla="*/ 71125 h 64954"/>
                <a:gd name="connsiteX1" fmla="*/ 47741 w 422201"/>
                <a:gd name="connsiteY1" fmla="*/ 71125 h 64954"/>
                <a:gd name="connsiteX2" fmla="*/ 24358 w 422201"/>
                <a:gd name="connsiteY2" fmla="*/ 47741 h 64954"/>
                <a:gd name="connsiteX3" fmla="*/ 47741 w 422201"/>
                <a:gd name="connsiteY3" fmla="*/ 24358 h 64954"/>
                <a:gd name="connsiteX4" fmla="*/ 384203 w 422201"/>
                <a:gd name="connsiteY4" fmla="*/ 24358 h 64954"/>
                <a:gd name="connsiteX5" fmla="*/ 407587 w 422201"/>
                <a:gd name="connsiteY5" fmla="*/ 47741 h 64954"/>
                <a:gd name="connsiteX6" fmla="*/ 384203 w 422201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01" h="64954">
                  <a:moveTo>
                    <a:pt x="384203" y="71125"/>
                  </a:moveTo>
                  <a:lnTo>
                    <a:pt x="47741" y="71125"/>
                  </a:lnTo>
                  <a:cubicBezTo>
                    <a:pt x="34750" y="71125"/>
                    <a:pt x="24358" y="60732"/>
                    <a:pt x="24358" y="47741"/>
                  </a:cubicBezTo>
                  <a:cubicBezTo>
                    <a:pt x="24358" y="34750"/>
                    <a:pt x="34750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7" y="34750"/>
                    <a:pt x="407587" y="47741"/>
                  </a:cubicBezTo>
                  <a:cubicBezTo>
                    <a:pt x="407587" y="60732"/>
                    <a:pt x="397194" y="71125"/>
                    <a:pt x="384203" y="71125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B1DFD96-8070-40E3-B68B-8CD4AD8A31C8}"/>
                </a:ext>
              </a:extLst>
            </p:cNvPr>
            <p:cNvSpPr/>
            <p:nvPr/>
          </p:nvSpPr>
          <p:spPr>
            <a:xfrm>
              <a:off x="7357485" y="6143946"/>
              <a:ext cx="579595" cy="790356"/>
            </a:xfrm>
            <a:custGeom>
              <a:avLst/>
              <a:gdLst>
                <a:gd name="connsiteX0" fmla="*/ 24358 w 357247"/>
                <a:gd name="connsiteY0" fmla="*/ 24358 h 487155"/>
                <a:gd name="connsiteX1" fmla="*/ 360819 w 357247"/>
                <a:gd name="connsiteY1" fmla="*/ 24358 h 487155"/>
                <a:gd name="connsiteX2" fmla="*/ 360819 w 357247"/>
                <a:gd name="connsiteY2" fmla="*/ 480985 h 487155"/>
                <a:gd name="connsiteX3" fmla="*/ 24358 w 357247"/>
                <a:gd name="connsiteY3" fmla="*/ 480985 h 48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487155">
                  <a:moveTo>
                    <a:pt x="24358" y="24358"/>
                  </a:moveTo>
                  <a:lnTo>
                    <a:pt x="360819" y="24358"/>
                  </a:lnTo>
                  <a:lnTo>
                    <a:pt x="360819" y="480985"/>
                  </a:lnTo>
                  <a:lnTo>
                    <a:pt x="24358" y="4809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B8F4DCE-68EE-4CD7-8F24-6D8974C0411A}"/>
                </a:ext>
              </a:extLst>
            </p:cNvPr>
            <p:cNvSpPr/>
            <p:nvPr/>
          </p:nvSpPr>
          <p:spPr>
            <a:xfrm>
              <a:off x="7319547" y="6106008"/>
              <a:ext cx="684976" cy="895737"/>
            </a:xfrm>
            <a:custGeom>
              <a:avLst/>
              <a:gdLst>
                <a:gd name="connsiteX0" fmla="*/ 384203 w 422201"/>
                <a:gd name="connsiteY0" fmla="*/ 527752 h 552109"/>
                <a:gd name="connsiteX1" fmla="*/ 47741 w 422201"/>
                <a:gd name="connsiteY1" fmla="*/ 527752 h 552109"/>
                <a:gd name="connsiteX2" fmla="*/ 24358 w 422201"/>
                <a:gd name="connsiteY2" fmla="*/ 504368 h 552109"/>
                <a:gd name="connsiteX3" fmla="*/ 24358 w 422201"/>
                <a:gd name="connsiteY3" fmla="*/ 47741 h 552109"/>
                <a:gd name="connsiteX4" fmla="*/ 47741 w 422201"/>
                <a:gd name="connsiteY4" fmla="*/ 24358 h 552109"/>
                <a:gd name="connsiteX5" fmla="*/ 384203 w 422201"/>
                <a:gd name="connsiteY5" fmla="*/ 24358 h 552109"/>
                <a:gd name="connsiteX6" fmla="*/ 407586 w 422201"/>
                <a:gd name="connsiteY6" fmla="*/ 47741 h 552109"/>
                <a:gd name="connsiteX7" fmla="*/ 407586 w 422201"/>
                <a:gd name="connsiteY7" fmla="*/ 504368 h 552109"/>
                <a:gd name="connsiteX8" fmla="*/ 384203 w 422201"/>
                <a:gd name="connsiteY8" fmla="*/ 527752 h 552109"/>
                <a:gd name="connsiteX9" fmla="*/ 71450 w 422201"/>
                <a:gd name="connsiteY9" fmla="*/ 480660 h 552109"/>
                <a:gd name="connsiteX10" fmla="*/ 360819 w 422201"/>
                <a:gd name="connsiteY10" fmla="*/ 480660 h 552109"/>
                <a:gd name="connsiteX11" fmla="*/ 360819 w 422201"/>
                <a:gd name="connsiteY11" fmla="*/ 71125 h 552109"/>
                <a:gd name="connsiteX12" fmla="*/ 71450 w 422201"/>
                <a:gd name="connsiteY12" fmla="*/ 71125 h 552109"/>
                <a:gd name="connsiteX13" fmla="*/ 71450 w 422201"/>
                <a:gd name="connsiteY13" fmla="*/ 480660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201" h="552109">
                  <a:moveTo>
                    <a:pt x="384203" y="527752"/>
                  </a:moveTo>
                  <a:lnTo>
                    <a:pt x="47741" y="527752"/>
                  </a:lnTo>
                  <a:cubicBezTo>
                    <a:pt x="34751" y="527752"/>
                    <a:pt x="24358" y="517359"/>
                    <a:pt x="24358" y="504368"/>
                  </a:cubicBezTo>
                  <a:lnTo>
                    <a:pt x="24358" y="47741"/>
                  </a:lnTo>
                  <a:cubicBezTo>
                    <a:pt x="24358" y="34750"/>
                    <a:pt x="34751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6" y="34750"/>
                    <a:pt x="407586" y="47741"/>
                  </a:cubicBezTo>
                  <a:lnTo>
                    <a:pt x="407586" y="504368"/>
                  </a:lnTo>
                  <a:cubicBezTo>
                    <a:pt x="407911" y="517359"/>
                    <a:pt x="397194" y="527752"/>
                    <a:pt x="384203" y="527752"/>
                  </a:cubicBezTo>
                  <a:close/>
                  <a:moveTo>
                    <a:pt x="71450" y="480660"/>
                  </a:moveTo>
                  <a:lnTo>
                    <a:pt x="360819" y="480660"/>
                  </a:lnTo>
                  <a:lnTo>
                    <a:pt x="360819" y="71125"/>
                  </a:lnTo>
                  <a:lnTo>
                    <a:pt x="71450" y="71125"/>
                  </a:lnTo>
                  <a:lnTo>
                    <a:pt x="71450" y="480660"/>
                  </a:ln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A4A7EA-963A-4EF8-B4E0-74FB9659FC91}"/>
                </a:ext>
              </a:extLst>
            </p:cNvPr>
            <p:cNvSpPr/>
            <p:nvPr/>
          </p:nvSpPr>
          <p:spPr>
            <a:xfrm>
              <a:off x="7357485" y="6383159"/>
              <a:ext cx="579595" cy="52690"/>
            </a:xfrm>
            <a:custGeom>
              <a:avLst/>
              <a:gdLst>
                <a:gd name="connsiteX0" fmla="*/ 24358 w 357247"/>
                <a:gd name="connsiteY0" fmla="*/ 24358 h 32477"/>
                <a:gd name="connsiteX1" fmla="*/ 360819 w 357247"/>
                <a:gd name="connsiteY1" fmla="*/ 24358 h 32477"/>
                <a:gd name="connsiteX2" fmla="*/ 24358 w 357247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47" h="32477">
                  <a:moveTo>
                    <a:pt x="24358" y="24358"/>
                  </a:moveTo>
                  <a:lnTo>
                    <a:pt x="360819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75D6490-FC1C-40BA-A229-D3C0977B9C99}"/>
                </a:ext>
              </a:extLst>
            </p:cNvPr>
            <p:cNvSpPr/>
            <p:nvPr/>
          </p:nvSpPr>
          <p:spPr>
            <a:xfrm>
              <a:off x="7319547" y="6345750"/>
              <a:ext cx="684976" cy="105381"/>
            </a:xfrm>
            <a:custGeom>
              <a:avLst/>
              <a:gdLst>
                <a:gd name="connsiteX0" fmla="*/ 384203 w 422201"/>
                <a:gd name="connsiteY0" fmla="*/ 71124 h 64954"/>
                <a:gd name="connsiteX1" fmla="*/ 47741 w 422201"/>
                <a:gd name="connsiteY1" fmla="*/ 71124 h 64954"/>
                <a:gd name="connsiteX2" fmla="*/ 24358 w 422201"/>
                <a:gd name="connsiteY2" fmla="*/ 47741 h 64954"/>
                <a:gd name="connsiteX3" fmla="*/ 47741 w 422201"/>
                <a:gd name="connsiteY3" fmla="*/ 24358 h 64954"/>
                <a:gd name="connsiteX4" fmla="*/ 384203 w 422201"/>
                <a:gd name="connsiteY4" fmla="*/ 24358 h 64954"/>
                <a:gd name="connsiteX5" fmla="*/ 407586 w 422201"/>
                <a:gd name="connsiteY5" fmla="*/ 47741 h 64954"/>
                <a:gd name="connsiteX6" fmla="*/ 384203 w 422201"/>
                <a:gd name="connsiteY6" fmla="*/ 71124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01" h="64954">
                  <a:moveTo>
                    <a:pt x="384203" y="71124"/>
                  </a:moveTo>
                  <a:lnTo>
                    <a:pt x="47741" y="71124"/>
                  </a:lnTo>
                  <a:cubicBezTo>
                    <a:pt x="34751" y="71124"/>
                    <a:pt x="24358" y="60732"/>
                    <a:pt x="24358" y="47741"/>
                  </a:cubicBezTo>
                  <a:cubicBezTo>
                    <a:pt x="24358" y="34750"/>
                    <a:pt x="34751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6" y="34750"/>
                    <a:pt x="407586" y="47741"/>
                  </a:cubicBezTo>
                  <a:cubicBezTo>
                    <a:pt x="407911" y="60407"/>
                    <a:pt x="397194" y="71124"/>
                    <a:pt x="384203" y="71124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861AF89-4322-487E-90F2-675FF3448B3C}"/>
                </a:ext>
              </a:extLst>
            </p:cNvPr>
            <p:cNvSpPr/>
            <p:nvPr/>
          </p:nvSpPr>
          <p:spPr>
            <a:xfrm>
              <a:off x="7357485" y="6640289"/>
              <a:ext cx="579595" cy="52690"/>
            </a:xfrm>
            <a:custGeom>
              <a:avLst/>
              <a:gdLst>
                <a:gd name="connsiteX0" fmla="*/ 24358 w 357247"/>
                <a:gd name="connsiteY0" fmla="*/ 24358 h 32477"/>
                <a:gd name="connsiteX1" fmla="*/ 360819 w 357247"/>
                <a:gd name="connsiteY1" fmla="*/ 24358 h 32477"/>
                <a:gd name="connsiteX2" fmla="*/ 24358 w 357247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47" h="32477">
                  <a:moveTo>
                    <a:pt x="24358" y="24358"/>
                  </a:moveTo>
                  <a:lnTo>
                    <a:pt x="360819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3B75EC2-1047-4267-A16B-9B954821FB12}"/>
                </a:ext>
              </a:extLst>
            </p:cNvPr>
            <p:cNvSpPr/>
            <p:nvPr/>
          </p:nvSpPr>
          <p:spPr>
            <a:xfrm>
              <a:off x="7319547" y="6602353"/>
              <a:ext cx="684976" cy="105381"/>
            </a:xfrm>
            <a:custGeom>
              <a:avLst/>
              <a:gdLst>
                <a:gd name="connsiteX0" fmla="*/ 384203 w 422201"/>
                <a:gd name="connsiteY0" fmla="*/ 71125 h 64954"/>
                <a:gd name="connsiteX1" fmla="*/ 47741 w 422201"/>
                <a:gd name="connsiteY1" fmla="*/ 71125 h 64954"/>
                <a:gd name="connsiteX2" fmla="*/ 24358 w 422201"/>
                <a:gd name="connsiteY2" fmla="*/ 47741 h 64954"/>
                <a:gd name="connsiteX3" fmla="*/ 47741 w 422201"/>
                <a:gd name="connsiteY3" fmla="*/ 24358 h 64954"/>
                <a:gd name="connsiteX4" fmla="*/ 384203 w 422201"/>
                <a:gd name="connsiteY4" fmla="*/ 24358 h 64954"/>
                <a:gd name="connsiteX5" fmla="*/ 407586 w 422201"/>
                <a:gd name="connsiteY5" fmla="*/ 47741 h 64954"/>
                <a:gd name="connsiteX6" fmla="*/ 384203 w 422201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01" h="64954">
                  <a:moveTo>
                    <a:pt x="384203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0"/>
                    <a:pt x="34751" y="24358"/>
                    <a:pt x="47741" y="24358"/>
                  </a:cubicBezTo>
                  <a:lnTo>
                    <a:pt x="384203" y="24358"/>
                  </a:lnTo>
                  <a:cubicBezTo>
                    <a:pt x="397194" y="24358"/>
                    <a:pt x="407586" y="34750"/>
                    <a:pt x="407586" y="47741"/>
                  </a:cubicBezTo>
                  <a:cubicBezTo>
                    <a:pt x="407586" y="60732"/>
                    <a:pt x="397194" y="71125"/>
                    <a:pt x="384203" y="71125"/>
                  </a:cubicBezTo>
                  <a:close/>
                </a:path>
              </a:pathLst>
            </a:custGeom>
            <a:solidFill>
              <a:srgbClr val="8355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B5B752E-B7FB-4E55-BF78-4590C5BF5317}"/>
                </a:ext>
              </a:extLst>
            </p:cNvPr>
            <p:cNvSpPr/>
            <p:nvPr/>
          </p:nvSpPr>
          <p:spPr>
            <a:xfrm>
              <a:off x="8760104" y="417021"/>
              <a:ext cx="1159189" cy="1106499"/>
            </a:xfrm>
            <a:custGeom>
              <a:avLst/>
              <a:gdLst>
                <a:gd name="connsiteX0" fmla="*/ 690137 w 714494"/>
                <a:gd name="connsiteY0" fmla="*/ 357247 h 682017"/>
                <a:gd name="connsiteX1" fmla="*/ 357247 w 714494"/>
                <a:gd name="connsiteY1" fmla="*/ 690137 h 682017"/>
                <a:gd name="connsiteX2" fmla="*/ 24358 w 714494"/>
                <a:gd name="connsiteY2" fmla="*/ 357247 h 682017"/>
                <a:gd name="connsiteX3" fmla="*/ 357247 w 714494"/>
                <a:gd name="connsiteY3" fmla="*/ 24358 h 682017"/>
                <a:gd name="connsiteX4" fmla="*/ 690137 w 714494"/>
                <a:gd name="connsiteY4" fmla="*/ 357247 h 68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494" h="682017">
                  <a:moveTo>
                    <a:pt x="690137" y="357247"/>
                  </a:moveTo>
                  <a:cubicBezTo>
                    <a:pt x="690137" y="541067"/>
                    <a:pt x="541067" y="690137"/>
                    <a:pt x="357247" y="690137"/>
                  </a:cubicBezTo>
                  <a:cubicBezTo>
                    <a:pt x="173427" y="690137"/>
                    <a:pt x="24358" y="541067"/>
                    <a:pt x="24358" y="357247"/>
                  </a:cubicBezTo>
                  <a:cubicBezTo>
                    <a:pt x="24358" y="173427"/>
                    <a:pt x="173427" y="24358"/>
                    <a:pt x="357247" y="24358"/>
                  </a:cubicBezTo>
                  <a:cubicBezTo>
                    <a:pt x="541067" y="24358"/>
                    <a:pt x="690137" y="173427"/>
                    <a:pt x="690137" y="357247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907542E-EE87-4BAC-B030-C931D4643356}"/>
                </a:ext>
              </a:extLst>
            </p:cNvPr>
            <p:cNvSpPr/>
            <p:nvPr/>
          </p:nvSpPr>
          <p:spPr>
            <a:xfrm>
              <a:off x="8893411" y="550328"/>
              <a:ext cx="843047" cy="843047"/>
            </a:xfrm>
            <a:custGeom>
              <a:avLst/>
              <a:gdLst>
                <a:gd name="connsiteX0" fmla="*/ 525803 w 519632"/>
                <a:gd name="connsiteY0" fmla="*/ 275080 h 519632"/>
                <a:gd name="connsiteX1" fmla="*/ 275080 w 519632"/>
                <a:gd name="connsiteY1" fmla="*/ 525803 h 519632"/>
                <a:gd name="connsiteX2" fmla="*/ 24358 w 519632"/>
                <a:gd name="connsiteY2" fmla="*/ 275080 h 519632"/>
                <a:gd name="connsiteX3" fmla="*/ 275080 w 519632"/>
                <a:gd name="connsiteY3" fmla="*/ 24358 h 519632"/>
                <a:gd name="connsiteX4" fmla="*/ 525803 w 519632"/>
                <a:gd name="connsiteY4" fmla="*/ 275080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632" h="519632">
                  <a:moveTo>
                    <a:pt x="525803" y="275080"/>
                  </a:moveTo>
                  <a:cubicBezTo>
                    <a:pt x="525803" y="413551"/>
                    <a:pt x="413551" y="525803"/>
                    <a:pt x="275080" y="525803"/>
                  </a:cubicBezTo>
                  <a:cubicBezTo>
                    <a:pt x="136610" y="525803"/>
                    <a:pt x="24358" y="413551"/>
                    <a:pt x="24358" y="275080"/>
                  </a:cubicBezTo>
                  <a:cubicBezTo>
                    <a:pt x="24358" y="136610"/>
                    <a:pt x="136610" y="24358"/>
                    <a:pt x="275080" y="24358"/>
                  </a:cubicBezTo>
                  <a:cubicBezTo>
                    <a:pt x="413551" y="24358"/>
                    <a:pt x="525803" y="136610"/>
                    <a:pt x="525803" y="2750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546F6EA-B09F-4121-AE4F-6DDBAF120407}"/>
                </a:ext>
              </a:extLst>
            </p:cNvPr>
            <p:cNvSpPr/>
            <p:nvPr/>
          </p:nvSpPr>
          <p:spPr>
            <a:xfrm>
              <a:off x="9274889" y="525036"/>
              <a:ext cx="105381" cy="210762"/>
            </a:xfrm>
            <a:custGeom>
              <a:avLst/>
              <a:gdLst>
                <a:gd name="connsiteX0" fmla="*/ 39947 w 64954"/>
                <a:gd name="connsiteY0" fmla="*/ 122438 h 129908"/>
                <a:gd name="connsiteX1" fmla="*/ 24358 w 64954"/>
                <a:gd name="connsiteY1" fmla="*/ 106849 h 129908"/>
                <a:gd name="connsiteX2" fmla="*/ 24358 w 64954"/>
                <a:gd name="connsiteY2" fmla="*/ 39947 h 129908"/>
                <a:gd name="connsiteX3" fmla="*/ 39947 w 64954"/>
                <a:gd name="connsiteY3" fmla="*/ 24358 h 129908"/>
                <a:gd name="connsiteX4" fmla="*/ 55536 w 64954"/>
                <a:gd name="connsiteY4" fmla="*/ 39947 h 129908"/>
                <a:gd name="connsiteX5" fmla="*/ 55536 w 64954"/>
                <a:gd name="connsiteY5" fmla="*/ 106849 h 129908"/>
                <a:gd name="connsiteX6" fmla="*/ 39947 w 64954"/>
                <a:gd name="connsiteY6" fmla="*/ 122438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29908">
                  <a:moveTo>
                    <a:pt x="39947" y="122438"/>
                  </a:moveTo>
                  <a:cubicBezTo>
                    <a:pt x="31179" y="122438"/>
                    <a:pt x="24358" y="115293"/>
                    <a:pt x="24358" y="106849"/>
                  </a:cubicBezTo>
                  <a:lnTo>
                    <a:pt x="24358" y="39947"/>
                  </a:lnTo>
                  <a:cubicBezTo>
                    <a:pt x="24358" y="31178"/>
                    <a:pt x="31503" y="24358"/>
                    <a:pt x="39947" y="24358"/>
                  </a:cubicBezTo>
                  <a:cubicBezTo>
                    <a:pt x="48391" y="24358"/>
                    <a:pt x="55536" y="31503"/>
                    <a:pt x="55536" y="39947"/>
                  </a:cubicBezTo>
                  <a:lnTo>
                    <a:pt x="55536" y="106849"/>
                  </a:lnTo>
                  <a:cubicBezTo>
                    <a:pt x="55536" y="115618"/>
                    <a:pt x="48391" y="122438"/>
                    <a:pt x="39947" y="122438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7B55FD0-BF61-4CC1-8548-FBDF02172EE6}"/>
                </a:ext>
              </a:extLst>
            </p:cNvPr>
            <p:cNvSpPr/>
            <p:nvPr/>
          </p:nvSpPr>
          <p:spPr>
            <a:xfrm>
              <a:off x="9274889" y="1230034"/>
              <a:ext cx="105381" cy="210762"/>
            </a:xfrm>
            <a:custGeom>
              <a:avLst/>
              <a:gdLst>
                <a:gd name="connsiteX0" fmla="*/ 39947 w 64954"/>
                <a:gd name="connsiteY0" fmla="*/ 122438 h 129908"/>
                <a:gd name="connsiteX1" fmla="*/ 24358 w 64954"/>
                <a:gd name="connsiteY1" fmla="*/ 106849 h 129908"/>
                <a:gd name="connsiteX2" fmla="*/ 24358 w 64954"/>
                <a:gd name="connsiteY2" fmla="*/ 39947 h 129908"/>
                <a:gd name="connsiteX3" fmla="*/ 39947 w 64954"/>
                <a:gd name="connsiteY3" fmla="*/ 24358 h 129908"/>
                <a:gd name="connsiteX4" fmla="*/ 55536 w 64954"/>
                <a:gd name="connsiteY4" fmla="*/ 39947 h 129908"/>
                <a:gd name="connsiteX5" fmla="*/ 55536 w 64954"/>
                <a:gd name="connsiteY5" fmla="*/ 106849 h 129908"/>
                <a:gd name="connsiteX6" fmla="*/ 39947 w 64954"/>
                <a:gd name="connsiteY6" fmla="*/ 122438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29908">
                  <a:moveTo>
                    <a:pt x="39947" y="122438"/>
                  </a:moveTo>
                  <a:cubicBezTo>
                    <a:pt x="31179" y="122438"/>
                    <a:pt x="24358" y="115293"/>
                    <a:pt x="24358" y="106849"/>
                  </a:cubicBezTo>
                  <a:lnTo>
                    <a:pt x="24358" y="39947"/>
                  </a:lnTo>
                  <a:cubicBezTo>
                    <a:pt x="24358" y="31178"/>
                    <a:pt x="31503" y="24358"/>
                    <a:pt x="39947" y="24358"/>
                  </a:cubicBezTo>
                  <a:cubicBezTo>
                    <a:pt x="48391" y="24358"/>
                    <a:pt x="55536" y="31503"/>
                    <a:pt x="55536" y="39947"/>
                  </a:cubicBezTo>
                  <a:lnTo>
                    <a:pt x="55536" y="106849"/>
                  </a:lnTo>
                  <a:cubicBezTo>
                    <a:pt x="55536" y="115618"/>
                    <a:pt x="48391" y="122438"/>
                    <a:pt x="39947" y="122438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945988F-0078-41B6-99C5-E2A4D50709E6}"/>
                </a:ext>
              </a:extLst>
            </p:cNvPr>
            <p:cNvSpPr/>
            <p:nvPr/>
          </p:nvSpPr>
          <p:spPr>
            <a:xfrm>
              <a:off x="9573117" y="931806"/>
              <a:ext cx="210762" cy="105381"/>
            </a:xfrm>
            <a:custGeom>
              <a:avLst/>
              <a:gdLst>
                <a:gd name="connsiteX0" fmla="*/ 106850 w 129908"/>
                <a:gd name="connsiteY0" fmla="*/ 55536 h 64954"/>
                <a:gd name="connsiteX1" fmla="*/ 39947 w 129908"/>
                <a:gd name="connsiteY1" fmla="*/ 55536 h 64954"/>
                <a:gd name="connsiteX2" fmla="*/ 24358 w 129908"/>
                <a:gd name="connsiteY2" fmla="*/ 39947 h 64954"/>
                <a:gd name="connsiteX3" fmla="*/ 39947 w 129908"/>
                <a:gd name="connsiteY3" fmla="*/ 24358 h 64954"/>
                <a:gd name="connsiteX4" fmla="*/ 106850 w 129908"/>
                <a:gd name="connsiteY4" fmla="*/ 24358 h 64954"/>
                <a:gd name="connsiteX5" fmla="*/ 122439 w 129908"/>
                <a:gd name="connsiteY5" fmla="*/ 39947 h 64954"/>
                <a:gd name="connsiteX6" fmla="*/ 106850 w 129908"/>
                <a:gd name="connsiteY6" fmla="*/ 55536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08" h="64954">
                  <a:moveTo>
                    <a:pt x="106850" y="55536"/>
                  </a:moveTo>
                  <a:lnTo>
                    <a:pt x="39947" y="55536"/>
                  </a:lnTo>
                  <a:cubicBezTo>
                    <a:pt x="31179" y="55536"/>
                    <a:pt x="24358" y="48391"/>
                    <a:pt x="24358" y="39947"/>
                  </a:cubicBezTo>
                  <a:cubicBezTo>
                    <a:pt x="24358" y="31178"/>
                    <a:pt x="31503" y="24358"/>
                    <a:pt x="39947" y="24358"/>
                  </a:cubicBezTo>
                  <a:lnTo>
                    <a:pt x="106850" y="24358"/>
                  </a:lnTo>
                  <a:cubicBezTo>
                    <a:pt x="115618" y="24358"/>
                    <a:pt x="122439" y="31503"/>
                    <a:pt x="122439" y="39947"/>
                  </a:cubicBezTo>
                  <a:cubicBezTo>
                    <a:pt x="122439" y="48716"/>
                    <a:pt x="115294" y="55536"/>
                    <a:pt x="106850" y="55536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7F81889-6DEF-480C-A40B-6CC58A5E4AE2}"/>
                </a:ext>
              </a:extLst>
            </p:cNvPr>
            <p:cNvSpPr/>
            <p:nvPr/>
          </p:nvSpPr>
          <p:spPr>
            <a:xfrm>
              <a:off x="8868118" y="931806"/>
              <a:ext cx="210762" cy="105381"/>
            </a:xfrm>
            <a:custGeom>
              <a:avLst/>
              <a:gdLst>
                <a:gd name="connsiteX0" fmla="*/ 106850 w 129908"/>
                <a:gd name="connsiteY0" fmla="*/ 55536 h 64954"/>
                <a:gd name="connsiteX1" fmla="*/ 39947 w 129908"/>
                <a:gd name="connsiteY1" fmla="*/ 55536 h 64954"/>
                <a:gd name="connsiteX2" fmla="*/ 24358 w 129908"/>
                <a:gd name="connsiteY2" fmla="*/ 39947 h 64954"/>
                <a:gd name="connsiteX3" fmla="*/ 39947 w 129908"/>
                <a:gd name="connsiteY3" fmla="*/ 24358 h 64954"/>
                <a:gd name="connsiteX4" fmla="*/ 106850 w 129908"/>
                <a:gd name="connsiteY4" fmla="*/ 24358 h 64954"/>
                <a:gd name="connsiteX5" fmla="*/ 122439 w 129908"/>
                <a:gd name="connsiteY5" fmla="*/ 39947 h 64954"/>
                <a:gd name="connsiteX6" fmla="*/ 106850 w 129908"/>
                <a:gd name="connsiteY6" fmla="*/ 55536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08" h="64954">
                  <a:moveTo>
                    <a:pt x="106850" y="55536"/>
                  </a:moveTo>
                  <a:lnTo>
                    <a:pt x="39947" y="55536"/>
                  </a:lnTo>
                  <a:cubicBezTo>
                    <a:pt x="31179" y="55536"/>
                    <a:pt x="24358" y="48391"/>
                    <a:pt x="24358" y="39947"/>
                  </a:cubicBezTo>
                  <a:cubicBezTo>
                    <a:pt x="24358" y="31178"/>
                    <a:pt x="31503" y="24358"/>
                    <a:pt x="39947" y="24358"/>
                  </a:cubicBezTo>
                  <a:lnTo>
                    <a:pt x="106850" y="24358"/>
                  </a:lnTo>
                  <a:cubicBezTo>
                    <a:pt x="115619" y="24358"/>
                    <a:pt x="122439" y="31503"/>
                    <a:pt x="122439" y="39947"/>
                  </a:cubicBezTo>
                  <a:cubicBezTo>
                    <a:pt x="122439" y="48716"/>
                    <a:pt x="115619" y="55536"/>
                    <a:pt x="106850" y="55536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2825609-849E-43B3-BFE6-F405D759CADD}"/>
                </a:ext>
              </a:extLst>
            </p:cNvPr>
            <p:cNvSpPr/>
            <p:nvPr/>
          </p:nvSpPr>
          <p:spPr>
            <a:xfrm>
              <a:off x="9081516" y="738960"/>
              <a:ext cx="474214" cy="474214"/>
            </a:xfrm>
            <a:custGeom>
              <a:avLst/>
              <a:gdLst>
                <a:gd name="connsiteX0" fmla="*/ 293593 w 292293"/>
                <a:gd name="connsiteY0" fmla="*/ 24358 h 292293"/>
                <a:gd name="connsiteX1" fmla="*/ 120815 w 292293"/>
                <a:gd name="connsiteY1" fmla="*/ 120490 h 292293"/>
                <a:gd name="connsiteX2" fmla="*/ 24358 w 292293"/>
                <a:gd name="connsiteY2" fmla="*/ 293267 h 292293"/>
                <a:gd name="connsiteX3" fmla="*/ 197460 w 292293"/>
                <a:gd name="connsiteY3" fmla="*/ 197136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293" h="292293">
                  <a:moveTo>
                    <a:pt x="293593" y="24358"/>
                  </a:moveTo>
                  <a:lnTo>
                    <a:pt x="120815" y="120490"/>
                  </a:lnTo>
                  <a:lnTo>
                    <a:pt x="24358" y="293267"/>
                  </a:lnTo>
                  <a:lnTo>
                    <a:pt x="197460" y="197136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0E252DE-E932-49B4-852E-505B6F621C64}"/>
                </a:ext>
              </a:extLst>
            </p:cNvPr>
            <p:cNvSpPr/>
            <p:nvPr/>
          </p:nvSpPr>
          <p:spPr>
            <a:xfrm>
              <a:off x="9081516" y="894922"/>
              <a:ext cx="316143" cy="316143"/>
            </a:xfrm>
            <a:custGeom>
              <a:avLst/>
              <a:gdLst>
                <a:gd name="connsiteX0" fmla="*/ 120815 w 194862"/>
                <a:gd name="connsiteY0" fmla="*/ 24358 h 194862"/>
                <a:gd name="connsiteX1" fmla="*/ 24358 w 194862"/>
                <a:gd name="connsiteY1" fmla="*/ 197136 h 194862"/>
                <a:gd name="connsiteX2" fmla="*/ 197460 w 194862"/>
                <a:gd name="connsiteY2" fmla="*/ 101004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862" h="194862">
                  <a:moveTo>
                    <a:pt x="120815" y="24358"/>
                  </a:moveTo>
                  <a:lnTo>
                    <a:pt x="24358" y="197136"/>
                  </a:lnTo>
                  <a:lnTo>
                    <a:pt x="197460" y="101004"/>
                  </a:ln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CA1913D-E24C-405B-88E4-3DA50BCF0164}"/>
                </a:ext>
              </a:extLst>
            </p:cNvPr>
            <p:cNvSpPr/>
            <p:nvPr/>
          </p:nvSpPr>
          <p:spPr>
            <a:xfrm>
              <a:off x="12777223" y="5291415"/>
              <a:ext cx="737666" cy="105381"/>
            </a:xfrm>
            <a:custGeom>
              <a:avLst/>
              <a:gdLst>
                <a:gd name="connsiteX0" fmla="*/ 428372 w 454678"/>
                <a:gd name="connsiteY0" fmla="*/ 55536 h 64954"/>
                <a:gd name="connsiteX1" fmla="*/ 39947 w 454678"/>
                <a:gd name="connsiteY1" fmla="*/ 55536 h 64954"/>
                <a:gd name="connsiteX2" fmla="*/ 24358 w 454678"/>
                <a:gd name="connsiteY2" fmla="*/ 39947 h 64954"/>
                <a:gd name="connsiteX3" fmla="*/ 39947 w 454678"/>
                <a:gd name="connsiteY3" fmla="*/ 24358 h 64954"/>
                <a:gd name="connsiteX4" fmla="*/ 428372 w 454678"/>
                <a:gd name="connsiteY4" fmla="*/ 24358 h 64954"/>
                <a:gd name="connsiteX5" fmla="*/ 443961 w 454678"/>
                <a:gd name="connsiteY5" fmla="*/ 39947 h 64954"/>
                <a:gd name="connsiteX6" fmla="*/ 428372 w 454678"/>
                <a:gd name="connsiteY6" fmla="*/ 55536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678" h="64954">
                  <a:moveTo>
                    <a:pt x="428372" y="55536"/>
                  </a:moveTo>
                  <a:lnTo>
                    <a:pt x="39947" y="55536"/>
                  </a:lnTo>
                  <a:cubicBezTo>
                    <a:pt x="31179" y="55536"/>
                    <a:pt x="24358" y="48391"/>
                    <a:pt x="24358" y="39947"/>
                  </a:cubicBezTo>
                  <a:cubicBezTo>
                    <a:pt x="24358" y="31503"/>
                    <a:pt x="31503" y="24358"/>
                    <a:pt x="39947" y="24358"/>
                  </a:cubicBezTo>
                  <a:lnTo>
                    <a:pt x="428372" y="24358"/>
                  </a:lnTo>
                  <a:cubicBezTo>
                    <a:pt x="437141" y="24358"/>
                    <a:pt x="443961" y="31503"/>
                    <a:pt x="443961" y="39947"/>
                  </a:cubicBezTo>
                  <a:cubicBezTo>
                    <a:pt x="443961" y="48391"/>
                    <a:pt x="436816" y="55536"/>
                    <a:pt x="428372" y="55536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927E609-878A-4DC8-B20E-4A4DD3ECE19F}"/>
                </a:ext>
              </a:extLst>
            </p:cNvPr>
            <p:cNvSpPr/>
            <p:nvPr/>
          </p:nvSpPr>
          <p:spPr>
            <a:xfrm>
              <a:off x="12692920" y="5401010"/>
              <a:ext cx="895737" cy="105381"/>
            </a:xfrm>
            <a:custGeom>
              <a:avLst/>
              <a:gdLst>
                <a:gd name="connsiteX0" fmla="*/ 527426 w 552109"/>
                <a:gd name="connsiteY0" fmla="*/ 55536 h 64954"/>
                <a:gd name="connsiteX1" fmla="*/ 39946 w 552109"/>
                <a:gd name="connsiteY1" fmla="*/ 55536 h 64954"/>
                <a:gd name="connsiteX2" fmla="*/ 24358 w 552109"/>
                <a:gd name="connsiteY2" fmla="*/ 39947 h 64954"/>
                <a:gd name="connsiteX3" fmla="*/ 39946 w 552109"/>
                <a:gd name="connsiteY3" fmla="*/ 24358 h 64954"/>
                <a:gd name="connsiteX4" fmla="*/ 527426 w 552109"/>
                <a:gd name="connsiteY4" fmla="*/ 24358 h 64954"/>
                <a:gd name="connsiteX5" fmla="*/ 543016 w 552109"/>
                <a:gd name="connsiteY5" fmla="*/ 39947 h 64954"/>
                <a:gd name="connsiteX6" fmla="*/ 527426 w 552109"/>
                <a:gd name="connsiteY6" fmla="*/ 55536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09" h="64954">
                  <a:moveTo>
                    <a:pt x="527426" y="55536"/>
                  </a:moveTo>
                  <a:lnTo>
                    <a:pt x="39946" y="55536"/>
                  </a:lnTo>
                  <a:cubicBezTo>
                    <a:pt x="31178" y="55536"/>
                    <a:pt x="24358" y="48391"/>
                    <a:pt x="24358" y="39947"/>
                  </a:cubicBezTo>
                  <a:cubicBezTo>
                    <a:pt x="24358" y="31178"/>
                    <a:pt x="31503" y="24358"/>
                    <a:pt x="39946" y="24358"/>
                  </a:cubicBezTo>
                  <a:lnTo>
                    <a:pt x="527426" y="24358"/>
                  </a:lnTo>
                  <a:cubicBezTo>
                    <a:pt x="536195" y="24358"/>
                    <a:pt x="543016" y="31502"/>
                    <a:pt x="543016" y="39947"/>
                  </a:cubicBezTo>
                  <a:cubicBezTo>
                    <a:pt x="543016" y="48716"/>
                    <a:pt x="536195" y="55536"/>
                    <a:pt x="527426" y="55536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A8AC37B-4ED8-44F3-AF42-0C8DE9B4EA7C}"/>
                </a:ext>
              </a:extLst>
            </p:cNvPr>
            <p:cNvSpPr/>
            <p:nvPr/>
          </p:nvSpPr>
          <p:spPr>
            <a:xfrm>
              <a:off x="12563828" y="5210271"/>
              <a:ext cx="368833" cy="368833"/>
            </a:xfrm>
            <a:custGeom>
              <a:avLst/>
              <a:gdLst>
                <a:gd name="connsiteX0" fmla="*/ 178624 w 227339"/>
                <a:gd name="connsiteY0" fmla="*/ 24358 h 227339"/>
                <a:gd name="connsiteX1" fmla="*/ 24358 w 227339"/>
                <a:gd name="connsiteY1" fmla="*/ 209152 h 227339"/>
                <a:gd name="connsiteX2" fmla="*/ 125037 w 227339"/>
                <a:gd name="connsiteY2" fmla="*/ 209152 h 227339"/>
                <a:gd name="connsiteX3" fmla="*/ 232536 w 227339"/>
                <a:gd name="connsiteY3" fmla="*/ 44494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339" h="227339">
                  <a:moveTo>
                    <a:pt x="178624" y="24358"/>
                  </a:moveTo>
                  <a:lnTo>
                    <a:pt x="24358" y="209152"/>
                  </a:lnTo>
                  <a:lnTo>
                    <a:pt x="125037" y="209152"/>
                  </a:lnTo>
                  <a:lnTo>
                    <a:pt x="232536" y="44494"/>
                  </a:ln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091B1B7-BEF1-4103-8F3A-892631E3938B}"/>
                </a:ext>
              </a:extLst>
            </p:cNvPr>
            <p:cNvSpPr/>
            <p:nvPr/>
          </p:nvSpPr>
          <p:spPr>
            <a:xfrm>
              <a:off x="13340485" y="5210271"/>
              <a:ext cx="368833" cy="368833"/>
            </a:xfrm>
            <a:custGeom>
              <a:avLst/>
              <a:gdLst>
                <a:gd name="connsiteX0" fmla="*/ 77946 w 227339"/>
                <a:gd name="connsiteY0" fmla="*/ 24358 h 227339"/>
                <a:gd name="connsiteX1" fmla="*/ 232211 w 227339"/>
                <a:gd name="connsiteY1" fmla="*/ 209152 h 227339"/>
                <a:gd name="connsiteX2" fmla="*/ 131857 w 227339"/>
                <a:gd name="connsiteY2" fmla="*/ 209152 h 227339"/>
                <a:gd name="connsiteX3" fmla="*/ 24358 w 227339"/>
                <a:gd name="connsiteY3" fmla="*/ 44494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339" h="227339">
                  <a:moveTo>
                    <a:pt x="77946" y="24358"/>
                  </a:moveTo>
                  <a:lnTo>
                    <a:pt x="232211" y="209152"/>
                  </a:lnTo>
                  <a:lnTo>
                    <a:pt x="131857" y="209152"/>
                  </a:lnTo>
                  <a:lnTo>
                    <a:pt x="24358" y="44494"/>
                  </a:ln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2C49888-FE13-4F38-A616-26C9F9D5EAAC}"/>
                </a:ext>
              </a:extLst>
            </p:cNvPr>
            <p:cNvSpPr/>
            <p:nvPr/>
          </p:nvSpPr>
          <p:spPr>
            <a:xfrm>
              <a:off x="12729276" y="4248143"/>
              <a:ext cx="843047" cy="1053808"/>
            </a:xfrm>
            <a:custGeom>
              <a:avLst/>
              <a:gdLst>
                <a:gd name="connsiteX0" fmla="*/ 383553 w 519632"/>
                <a:gd name="connsiteY0" fmla="*/ 638498 h 649540"/>
                <a:gd name="connsiteX1" fmla="*/ 147445 w 519632"/>
                <a:gd name="connsiteY1" fmla="*/ 638498 h 649540"/>
                <a:gd name="connsiteX2" fmla="*/ 24358 w 519632"/>
                <a:gd name="connsiteY2" fmla="*/ 515410 h 649540"/>
                <a:gd name="connsiteX3" fmla="*/ 24358 w 519632"/>
                <a:gd name="connsiteY3" fmla="*/ 147446 h 649540"/>
                <a:gd name="connsiteX4" fmla="*/ 147445 w 519632"/>
                <a:gd name="connsiteY4" fmla="*/ 24358 h 649540"/>
                <a:gd name="connsiteX5" fmla="*/ 383553 w 519632"/>
                <a:gd name="connsiteY5" fmla="*/ 24358 h 649540"/>
                <a:gd name="connsiteX6" fmla="*/ 506641 w 519632"/>
                <a:gd name="connsiteY6" fmla="*/ 147446 h 649540"/>
                <a:gd name="connsiteX7" fmla="*/ 506641 w 519632"/>
                <a:gd name="connsiteY7" fmla="*/ 515410 h 649540"/>
                <a:gd name="connsiteX8" fmla="*/ 383553 w 519632"/>
                <a:gd name="connsiteY8" fmla="*/ 638498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632" h="649540">
                  <a:moveTo>
                    <a:pt x="383553" y="638498"/>
                  </a:moveTo>
                  <a:lnTo>
                    <a:pt x="147445" y="638498"/>
                  </a:lnTo>
                  <a:cubicBezTo>
                    <a:pt x="79568" y="638498"/>
                    <a:pt x="24358" y="583287"/>
                    <a:pt x="24358" y="515410"/>
                  </a:cubicBezTo>
                  <a:lnTo>
                    <a:pt x="24358" y="147446"/>
                  </a:lnTo>
                  <a:cubicBezTo>
                    <a:pt x="24358" y="79569"/>
                    <a:pt x="79568" y="24358"/>
                    <a:pt x="147445" y="24358"/>
                  </a:cubicBezTo>
                  <a:lnTo>
                    <a:pt x="383553" y="24358"/>
                  </a:lnTo>
                  <a:cubicBezTo>
                    <a:pt x="451430" y="24358"/>
                    <a:pt x="506641" y="79569"/>
                    <a:pt x="506641" y="147446"/>
                  </a:cubicBezTo>
                  <a:lnTo>
                    <a:pt x="506641" y="515410"/>
                  </a:lnTo>
                  <a:cubicBezTo>
                    <a:pt x="506317" y="583612"/>
                    <a:pt x="451430" y="638498"/>
                    <a:pt x="383553" y="638498"/>
                  </a:cubicBez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D0A0EFB-7110-4D8C-A4CC-8E4E6C464386}"/>
                </a:ext>
              </a:extLst>
            </p:cNvPr>
            <p:cNvSpPr/>
            <p:nvPr/>
          </p:nvSpPr>
          <p:spPr>
            <a:xfrm>
              <a:off x="12728749" y="4248143"/>
              <a:ext cx="843047" cy="632285"/>
            </a:xfrm>
            <a:custGeom>
              <a:avLst/>
              <a:gdLst>
                <a:gd name="connsiteX0" fmla="*/ 506642 w 519632"/>
                <a:gd name="connsiteY0" fmla="*/ 147446 h 389724"/>
                <a:gd name="connsiteX1" fmla="*/ 383553 w 519632"/>
                <a:gd name="connsiteY1" fmla="*/ 24358 h 389724"/>
                <a:gd name="connsiteX2" fmla="*/ 147446 w 519632"/>
                <a:gd name="connsiteY2" fmla="*/ 24358 h 389724"/>
                <a:gd name="connsiteX3" fmla="*/ 24358 w 519632"/>
                <a:gd name="connsiteY3" fmla="*/ 147446 h 389724"/>
                <a:gd name="connsiteX4" fmla="*/ 24358 w 519632"/>
                <a:gd name="connsiteY4" fmla="*/ 390374 h 389724"/>
                <a:gd name="connsiteX5" fmla="*/ 506317 w 519632"/>
                <a:gd name="connsiteY5" fmla="*/ 390374 h 389724"/>
                <a:gd name="connsiteX6" fmla="*/ 506317 w 519632"/>
                <a:gd name="connsiteY6" fmla="*/ 147446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632" h="389724">
                  <a:moveTo>
                    <a:pt x="506642" y="147446"/>
                  </a:moveTo>
                  <a:cubicBezTo>
                    <a:pt x="506642" y="79569"/>
                    <a:pt x="451430" y="24358"/>
                    <a:pt x="383553" y="24358"/>
                  </a:cubicBezTo>
                  <a:lnTo>
                    <a:pt x="147446" y="24358"/>
                  </a:lnTo>
                  <a:cubicBezTo>
                    <a:pt x="79568" y="24358"/>
                    <a:pt x="24358" y="79569"/>
                    <a:pt x="24358" y="147446"/>
                  </a:cubicBezTo>
                  <a:lnTo>
                    <a:pt x="24358" y="390374"/>
                  </a:lnTo>
                  <a:lnTo>
                    <a:pt x="506317" y="390374"/>
                  </a:lnTo>
                  <a:lnTo>
                    <a:pt x="506317" y="147446"/>
                  </a:ln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FE13F2C-4BD2-4E08-A34D-8918DD147E95}"/>
                </a:ext>
              </a:extLst>
            </p:cNvPr>
            <p:cNvSpPr/>
            <p:nvPr/>
          </p:nvSpPr>
          <p:spPr>
            <a:xfrm>
              <a:off x="12815688" y="4425182"/>
              <a:ext cx="684976" cy="368833"/>
            </a:xfrm>
            <a:custGeom>
              <a:avLst/>
              <a:gdLst>
                <a:gd name="connsiteX0" fmla="*/ 24358 w 422201"/>
                <a:gd name="connsiteY0" fmla="*/ 24358 h 227339"/>
                <a:gd name="connsiteX1" fmla="*/ 398169 w 422201"/>
                <a:gd name="connsiteY1" fmla="*/ 24358 h 227339"/>
                <a:gd name="connsiteX2" fmla="*/ 398169 w 422201"/>
                <a:gd name="connsiteY2" fmla="*/ 222467 h 227339"/>
                <a:gd name="connsiteX3" fmla="*/ 24358 w 422201"/>
                <a:gd name="connsiteY3" fmla="*/ 222467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201" h="227339">
                  <a:moveTo>
                    <a:pt x="24358" y="24358"/>
                  </a:moveTo>
                  <a:lnTo>
                    <a:pt x="398169" y="24358"/>
                  </a:lnTo>
                  <a:lnTo>
                    <a:pt x="398169" y="222467"/>
                  </a:lnTo>
                  <a:lnTo>
                    <a:pt x="24358" y="22246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8596556-8D41-47C9-B916-F5E668ED7F87}"/>
                </a:ext>
              </a:extLst>
            </p:cNvPr>
            <p:cNvSpPr/>
            <p:nvPr/>
          </p:nvSpPr>
          <p:spPr>
            <a:xfrm>
              <a:off x="12848882" y="4968948"/>
              <a:ext cx="158071" cy="158071"/>
            </a:xfrm>
            <a:custGeom>
              <a:avLst/>
              <a:gdLst>
                <a:gd name="connsiteX0" fmla="*/ 91910 w 97431"/>
                <a:gd name="connsiteY0" fmla="*/ 58134 h 97431"/>
                <a:gd name="connsiteX1" fmla="*/ 58134 w 97431"/>
                <a:gd name="connsiteY1" fmla="*/ 91910 h 97431"/>
                <a:gd name="connsiteX2" fmla="*/ 24358 w 97431"/>
                <a:gd name="connsiteY2" fmla="*/ 58134 h 97431"/>
                <a:gd name="connsiteX3" fmla="*/ 58134 w 97431"/>
                <a:gd name="connsiteY3" fmla="*/ 24358 h 97431"/>
                <a:gd name="connsiteX4" fmla="*/ 91910 w 97431"/>
                <a:gd name="connsiteY4" fmla="*/ 58134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1" h="97431">
                  <a:moveTo>
                    <a:pt x="91910" y="58134"/>
                  </a:moveTo>
                  <a:cubicBezTo>
                    <a:pt x="91910" y="76971"/>
                    <a:pt x="76970" y="91910"/>
                    <a:pt x="58134" y="91910"/>
                  </a:cubicBezTo>
                  <a:cubicBezTo>
                    <a:pt x="39297" y="91910"/>
                    <a:pt x="24358" y="76646"/>
                    <a:pt x="24358" y="58134"/>
                  </a:cubicBezTo>
                  <a:cubicBezTo>
                    <a:pt x="24358" y="39622"/>
                    <a:pt x="39622" y="24358"/>
                    <a:pt x="58134" y="24358"/>
                  </a:cubicBezTo>
                  <a:cubicBezTo>
                    <a:pt x="76645" y="24358"/>
                    <a:pt x="91910" y="39297"/>
                    <a:pt x="91910" y="581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60324AC-9840-4F1F-BDBA-5469E2D7AE83}"/>
                </a:ext>
              </a:extLst>
            </p:cNvPr>
            <p:cNvSpPr/>
            <p:nvPr/>
          </p:nvSpPr>
          <p:spPr>
            <a:xfrm>
              <a:off x="13275148" y="4968948"/>
              <a:ext cx="158071" cy="158071"/>
            </a:xfrm>
            <a:custGeom>
              <a:avLst/>
              <a:gdLst>
                <a:gd name="connsiteX0" fmla="*/ 91910 w 97431"/>
                <a:gd name="connsiteY0" fmla="*/ 58134 h 97431"/>
                <a:gd name="connsiteX1" fmla="*/ 58134 w 97431"/>
                <a:gd name="connsiteY1" fmla="*/ 91910 h 97431"/>
                <a:gd name="connsiteX2" fmla="*/ 24358 w 97431"/>
                <a:gd name="connsiteY2" fmla="*/ 58134 h 97431"/>
                <a:gd name="connsiteX3" fmla="*/ 58134 w 97431"/>
                <a:gd name="connsiteY3" fmla="*/ 24358 h 97431"/>
                <a:gd name="connsiteX4" fmla="*/ 91910 w 97431"/>
                <a:gd name="connsiteY4" fmla="*/ 58134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1" h="97431">
                  <a:moveTo>
                    <a:pt x="91910" y="58134"/>
                  </a:moveTo>
                  <a:cubicBezTo>
                    <a:pt x="91910" y="76971"/>
                    <a:pt x="76645" y="91910"/>
                    <a:pt x="58134" y="91910"/>
                  </a:cubicBezTo>
                  <a:cubicBezTo>
                    <a:pt x="39297" y="91910"/>
                    <a:pt x="24358" y="76646"/>
                    <a:pt x="24358" y="58134"/>
                  </a:cubicBezTo>
                  <a:cubicBezTo>
                    <a:pt x="24358" y="39622"/>
                    <a:pt x="39297" y="24358"/>
                    <a:pt x="58134" y="24358"/>
                  </a:cubicBezTo>
                  <a:cubicBezTo>
                    <a:pt x="76645" y="24358"/>
                    <a:pt x="91910" y="39297"/>
                    <a:pt x="91910" y="581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9631D9E-E6C4-495E-952B-273FBD5887B3}"/>
                </a:ext>
              </a:extLst>
            </p:cNvPr>
            <p:cNvSpPr/>
            <p:nvPr/>
          </p:nvSpPr>
          <p:spPr>
            <a:xfrm>
              <a:off x="12922649" y="4321910"/>
              <a:ext cx="421523" cy="52690"/>
            </a:xfrm>
            <a:custGeom>
              <a:avLst/>
              <a:gdLst>
                <a:gd name="connsiteX0" fmla="*/ 24358 w 259816"/>
                <a:gd name="connsiteY0" fmla="*/ 24358 h 32477"/>
                <a:gd name="connsiteX1" fmla="*/ 267610 w 259816"/>
                <a:gd name="connsiteY1" fmla="*/ 24358 h 32477"/>
                <a:gd name="connsiteX2" fmla="*/ 267610 w 259816"/>
                <a:gd name="connsiteY2" fmla="*/ 39947 h 32477"/>
                <a:gd name="connsiteX3" fmla="*/ 24358 w 259816"/>
                <a:gd name="connsiteY3" fmla="*/ 39947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16" h="32477">
                  <a:moveTo>
                    <a:pt x="24358" y="24358"/>
                  </a:moveTo>
                  <a:lnTo>
                    <a:pt x="267610" y="24358"/>
                  </a:lnTo>
                  <a:lnTo>
                    <a:pt x="267610" y="39947"/>
                  </a:lnTo>
                  <a:lnTo>
                    <a:pt x="24358" y="399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D431191-7ECA-4BCA-A090-A056FA7DF166}"/>
                </a:ext>
              </a:extLst>
            </p:cNvPr>
            <p:cNvSpPr/>
            <p:nvPr/>
          </p:nvSpPr>
          <p:spPr>
            <a:xfrm>
              <a:off x="4999565" y="4332975"/>
              <a:ext cx="843047" cy="1264570"/>
            </a:xfrm>
            <a:custGeom>
              <a:avLst/>
              <a:gdLst>
                <a:gd name="connsiteX0" fmla="*/ 521919 w 519632"/>
                <a:gd name="connsiteY0" fmla="*/ 273132 h 779448"/>
                <a:gd name="connsiteX1" fmla="*/ 273145 w 519632"/>
                <a:gd name="connsiteY1" fmla="*/ 24358 h 779448"/>
                <a:gd name="connsiteX2" fmla="*/ 24371 w 519632"/>
                <a:gd name="connsiteY2" fmla="*/ 273132 h 779448"/>
                <a:gd name="connsiteX3" fmla="*/ 273145 w 519632"/>
                <a:gd name="connsiteY3" fmla="*/ 778474 h 779448"/>
                <a:gd name="connsiteX4" fmla="*/ 521919 w 519632"/>
                <a:gd name="connsiteY4" fmla="*/ 273132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632" h="779448">
                  <a:moveTo>
                    <a:pt x="521919" y="273132"/>
                  </a:moveTo>
                  <a:cubicBezTo>
                    <a:pt x="521919" y="135754"/>
                    <a:pt x="410523" y="24358"/>
                    <a:pt x="273145" y="24358"/>
                  </a:cubicBezTo>
                  <a:cubicBezTo>
                    <a:pt x="135767" y="24358"/>
                    <a:pt x="24371" y="135754"/>
                    <a:pt x="24371" y="273132"/>
                  </a:cubicBezTo>
                  <a:cubicBezTo>
                    <a:pt x="24371" y="273132"/>
                    <a:pt x="18200" y="523530"/>
                    <a:pt x="273145" y="778474"/>
                  </a:cubicBezTo>
                  <a:cubicBezTo>
                    <a:pt x="528089" y="523205"/>
                    <a:pt x="521919" y="273132"/>
                    <a:pt x="521919" y="273132"/>
                  </a:cubicBez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4DCF69-807A-41B3-A1AD-9FA77A460CBA}"/>
                </a:ext>
              </a:extLst>
            </p:cNvPr>
            <p:cNvSpPr/>
            <p:nvPr/>
          </p:nvSpPr>
          <p:spPr>
            <a:xfrm>
              <a:off x="4999565" y="4332975"/>
              <a:ext cx="474214" cy="1264570"/>
            </a:xfrm>
            <a:custGeom>
              <a:avLst/>
              <a:gdLst>
                <a:gd name="connsiteX0" fmla="*/ 276717 w 292293"/>
                <a:gd name="connsiteY0" fmla="*/ 24358 h 779448"/>
                <a:gd name="connsiteX1" fmla="*/ 273145 w 292293"/>
                <a:gd name="connsiteY1" fmla="*/ 24358 h 779448"/>
                <a:gd name="connsiteX2" fmla="*/ 24371 w 292293"/>
                <a:gd name="connsiteY2" fmla="*/ 273132 h 779448"/>
                <a:gd name="connsiteX3" fmla="*/ 273145 w 292293"/>
                <a:gd name="connsiteY3" fmla="*/ 778474 h 779448"/>
                <a:gd name="connsiteX4" fmla="*/ 276717 w 292293"/>
                <a:gd name="connsiteY4" fmla="*/ 774902 h 779448"/>
                <a:gd name="connsiteX5" fmla="*/ 276717 w 292293"/>
                <a:gd name="connsiteY5" fmla="*/ 24358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293" h="779448">
                  <a:moveTo>
                    <a:pt x="276717" y="24358"/>
                  </a:moveTo>
                  <a:cubicBezTo>
                    <a:pt x="275418" y="24358"/>
                    <a:pt x="274444" y="24358"/>
                    <a:pt x="273145" y="24358"/>
                  </a:cubicBezTo>
                  <a:cubicBezTo>
                    <a:pt x="135767" y="24358"/>
                    <a:pt x="24371" y="135754"/>
                    <a:pt x="24371" y="273132"/>
                  </a:cubicBezTo>
                  <a:cubicBezTo>
                    <a:pt x="24371" y="273132"/>
                    <a:pt x="18200" y="523530"/>
                    <a:pt x="273145" y="778474"/>
                  </a:cubicBezTo>
                  <a:cubicBezTo>
                    <a:pt x="274444" y="777175"/>
                    <a:pt x="275418" y="775876"/>
                    <a:pt x="276717" y="774902"/>
                  </a:cubicBezTo>
                  <a:lnTo>
                    <a:pt x="276717" y="24358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50ED6CA-FC49-428C-A0D5-06645FBA6F80}"/>
                </a:ext>
              </a:extLst>
            </p:cNvPr>
            <p:cNvSpPr/>
            <p:nvPr/>
          </p:nvSpPr>
          <p:spPr>
            <a:xfrm>
              <a:off x="5238274" y="4570608"/>
              <a:ext cx="368833" cy="368833"/>
            </a:xfrm>
            <a:custGeom>
              <a:avLst/>
              <a:gdLst>
                <a:gd name="connsiteX0" fmla="*/ 227664 w 227339"/>
                <a:gd name="connsiteY0" fmla="*/ 126011 h 227339"/>
                <a:gd name="connsiteX1" fmla="*/ 126011 w 227339"/>
                <a:gd name="connsiteY1" fmla="*/ 227664 h 227339"/>
                <a:gd name="connsiteX2" fmla="*/ 24358 w 227339"/>
                <a:gd name="connsiteY2" fmla="*/ 126011 h 227339"/>
                <a:gd name="connsiteX3" fmla="*/ 126011 w 227339"/>
                <a:gd name="connsiteY3" fmla="*/ 24358 h 227339"/>
                <a:gd name="connsiteX4" fmla="*/ 227664 w 227339"/>
                <a:gd name="connsiteY4" fmla="*/ 126011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39" h="227339">
                  <a:moveTo>
                    <a:pt x="227664" y="126011"/>
                  </a:moveTo>
                  <a:cubicBezTo>
                    <a:pt x="227664" y="182196"/>
                    <a:pt x="182196" y="227664"/>
                    <a:pt x="126011" y="227664"/>
                  </a:cubicBezTo>
                  <a:cubicBezTo>
                    <a:pt x="69825" y="227664"/>
                    <a:pt x="24358" y="182196"/>
                    <a:pt x="24358" y="126011"/>
                  </a:cubicBezTo>
                  <a:cubicBezTo>
                    <a:pt x="24358" y="69826"/>
                    <a:pt x="69825" y="24358"/>
                    <a:pt x="126011" y="24358"/>
                  </a:cubicBezTo>
                  <a:cubicBezTo>
                    <a:pt x="182196" y="24358"/>
                    <a:pt x="227664" y="69826"/>
                    <a:pt x="227664" y="1260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B097A89-6B6F-4A6A-B304-7F6FB2B736D6}"/>
                </a:ext>
              </a:extLst>
            </p:cNvPr>
            <p:cNvSpPr/>
            <p:nvPr/>
          </p:nvSpPr>
          <p:spPr>
            <a:xfrm>
              <a:off x="8622582" y="7998650"/>
              <a:ext cx="1211880" cy="474214"/>
            </a:xfrm>
            <a:custGeom>
              <a:avLst/>
              <a:gdLst>
                <a:gd name="connsiteX0" fmla="*/ 385826 w 746971"/>
                <a:gd name="connsiteY0" fmla="*/ 284174 h 292293"/>
                <a:gd name="connsiteX1" fmla="*/ 24358 w 746971"/>
                <a:gd name="connsiteY1" fmla="*/ 154266 h 292293"/>
                <a:gd name="connsiteX2" fmla="*/ 385826 w 746971"/>
                <a:gd name="connsiteY2" fmla="*/ 24358 h 292293"/>
                <a:gd name="connsiteX3" fmla="*/ 746971 w 746971"/>
                <a:gd name="connsiteY3" fmla="*/ 154266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71" h="292293">
                  <a:moveTo>
                    <a:pt x="385826" y="284174"/>
                  </a:moveTo>
                  <a:lnTo>
                    <a:pt x="24358" y="154266"/>
                  </a:lnTo>
                  <a:lnTo>
                    <a:pt x="385826" y="24358"/>
                  </a:lnTo>
                  <a:lnTo>
                    <a:pt x="746971" y="154266"/>
                  </a:lnTo>
                  <a:close/>
                </a:path>
              </a:pathLst>
            </a:custGeom>
            <a:solidFill>
              <a:srgbClr val="CCB5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A6863AE-3CB9-4B14-9178-5A15D6670E72}"/>
                </a:ext>
              </a:extLst>
            </p:cNvPr>
            <p:cNvSpPr/>
            <p:nvPr/>
          </p:nvSpPr>
          <p:spPr>
            <a:xfrm>
              <a:off x="8622582" y="8209411"/>
              <a:ext cx="632285" cy="1053808"/>
            </a:xfrm>
            <a:custGeom>
              <a:avLst/>
              <a:gdLst>
                <a:gd name="connsiteX0" fmla="*/ 385826 w 389724"/>
                <a:gd name="connsiteY0" fmla="*/ 154266 h 649540"/>
                <a:gd name="connsiteX1" fmla="*/ 24358 w 389724"/>
                <a:gd name="connsiteY1" fmla="*/ 24358 h 649540"/>
                <a:gd name="connsiteX2" fmla="*/ 24358 w 389724"/>
                <a:gd name="connsiteY2" fmla="*/ 487155 h 649540"/>
                <a:gd name="connsiteX3" fmla="*/ 385826 w 389724"/>
                <a:gd name="connsiteY3" fmla="*/ 640122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724" h="649540">
                  <a:moveTo>
                    <a:pt x="385826" y="154266"/>
                  </a:moveTo>
                  <a:lnTo>
                    <a:pt x="24358" y="24358"/>
                  </a:lnTo>
                  <a:lnTo>
                    <a:pt x="24358" y="487155"/>
                  </a:lnTo>
                  <a:lnTo>
                    <a:pt x="385826" y="640122"/>
                  </a:lnTo>
                  <a:close/>
                </a:path>
              </a:pathLst>
            </a:custGeom>
            <a:solidFill>
              <a:srgbClr val="AF8D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F7C245-27E4-4B40-8561-09DA9B628BD2}"/>
                </a:ext>
              </a:extLst>
            </p:cNvPr>
            <p:cNvSpPr/>
            <p:nvPr/>
          </p:nvSpPr>
          <p:spPr>
            <a:xfrm>
              <a:off x="9209026" y="8209411"/>
              <a:ext cx="632285" cy="1053808"/>
            </a:xfrm>
            <a:custGeom>
              <a:avLst/>
              <a:gdLst>
                <a:gd name="connsiteX0" fmla="*/ 24358 w 389724"/>
                <a:gd name="connsiteY0" fmla="*/ 154266 h 649540"/>
                <a:gd name="connsiteX1" fmla="*/ 385503 w 389724"/>
                <a:gd name="connsiteY1" fmla="*/ 24358 h 649540"/>
                <a:gd name="connsiteX2" fmla="*/ 385503 w 389724"/>
                <a:gd name="connsiteY2" fmla="*/ 478062 h 649540"/>
                <a:gd name="connsiteX3" fmla="*/ 24358 w 389724"/>
                <a:gd name="connsiteY3" fmla="*/ 640122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724" h="649540">
                  <a:moveTo>
                    <a:pt x="24358" y="154266"/>
                  </a:moveTo>
                  <a:lnTo>
                    <a:pt x="385503" y="24358"/>
                  </a:lnTo>
                  <a:lnTo>
                    <a:pt x="385503" y="478062"/>
                  </a:lnTo>
                  <a:lnTo>
                    <a:pt x="24358" y="640122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DF8BBB9-85C5-4D5B-A7C5-7FCC8B813BC3}"/>
                </a:ext>
              </a:extLst>
            </p:cNvPr>
            <p:cNvSpPr/>
            <p:nvPr/>
          </p:nvSpPr>
          <p:spPr>
            <a:xfrm>
              <a:off x="8807525" y="8058190"/>
              <a:ext cx="843047" cy="632285"/>
            </a:xfrm>
            <a:custGeom>
              <a:avLst/>
              <a:gdLst>
                <a:gd name="connsiteX0" fmla="*/ 373162 w 519632"/>
                <a:gd name="connsiteY0" fmla="*/ 24358 h 389724"/>
                <a:gd name="connsiteX1" fmla="*/ 24358 w 519632"/>
                <a:gd name="connsiteY1" fmla="*/ 157838 h 389724"/>
                <a:gd name="connsiteX2" fmla="*/ 24358 w 519632"/>
                <a:gd name="connsiteY2" fmla="*/ 335163 h 389724"/>
                <a:gd name="connsiteX3" fmla="*/ 32153 w 519632"/>
                <a:gd name="connsiteY3" fmla="*/ 346530 h 389724"/>
                <a:gd name="connsiteX4" fmla="*/ 132507 w 519632"/>
                <a:gd name="connsiteY4" fmla="*/ 384528 h 389724"/>
                <a:gd name="connsiteX5" fmla="*/ 136729 w 519632"/>
                <a:gd name="connsiteY5" fmla="*/ 385177 h 389724"/>
                <a:gd name="connsiteX6" fmla="*/ 143549 w 519632"/>
                <a:gd name="connsiteY6" fmla="*/ 382904 h 389724"/>
                <a:gd name="connsiteX7" fmla="*/ 148745 w 519632"/>
                <a:gd name="connsiteY7" fmla="*/ 372837 h 389724"/>
                <a:gd name="connsiteX8" fmla="*/ 148745 w 519632"/>
                <a:gd name="connsiteY8" fmla="*/ 203306 h 389724"/>
                <a:gd name="connsiteX9" fmla="*/ 514436 w 519632"/>
                <a:gd name="connsiteY9" fmla="*/ 74697 h 389724"/>
                <a:gd name="connsiteX10" fmla="*/ 373162 w 519632"/>
                <a:gd name="connsiteY10" fmla="*/ 24358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9632" h="389724">
                  <a:moveTo>
                    <a:pt x="373162" y="24358"/>
                  </a:moveTo>
                  <a:lnTo>
                    <a:pt x="24358" y="157838"/>
                  </a:lnTo>
                  <a:lnTo>
                    <a:pt x="24358" y="335163"/>
                  </a:lnTo>
                  <a:cubicBezTo>
                    <a:pt x="24358" y="340034"/>
                    <a:pt x="27606" y="344581"/>
                    <a:pt x="32153" y="346530"/>
                  </a:cubicBezTo>
                  <a:lnTo>
                    <a:pt x="132507" y="384528"/>
                  </a:lnTo>
                  <a:cubicBezTo>
                    <a:pt x="133805" y="385177"/>
                    <a:pt x="135430" y="385177"/>
                    <a:pt x="136729" y="385177"/>
                  </a:cubicBezTo>
                  <a:cubicBezTo>
                    <a:pt x="139002" y="385177"/>
                    <a:pt x="141600" y="384528"/>
                    <a:pt x="143549" y="382904"/>
                  </a:cubicBezTo>
                  <a:cubicBezTo>
                    <a:pt x="146797" y="380631"/>
                    <a:pt x="148745" y="377058"/>
                    <a:pt x="148745" y="372837"/>
                  </a:cubicBezTo>
                  <a:lnTo>
                    <a:pt x="148745" y="203306"/>
                  </a:lnTo>
                  <a:lnTo>
                    <a:pt x="514436" y="74697"/>
                  </a:lnTo>
                  <a:lnTo>
                    <a:pt x="373162" y="24358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1179D30-643D-4D0E-ACF4-C5092B92D384}"/>
                </a:ext>
              </a:extLst>
            </p:cNvPr>
            <p:cNvSpPr/>
            <p:nvPr/>
          </p:nvSpPr>
          <p:spPr>
            <a:xfrm>
              <a:off x="9291564" y="8929202"/>
              <a:ext cx="316143" cy="158071"/>
            </a:xfrm>
            <a:custGeom>
              <a:avLst/>
              <a:gdLst>
                <a:gd name="connsiteX0" fmla="*/ 32268 w 194862"/>
                <a:gd name="connsiteY0" fmla="*/ 100979 h 97431"/>
                <a:gd name="connsiteX1" fmla="*/ 25123 w 194862"/>
                <a:gd name="connsiteY1" fmla="*/ 96432 h 97431"/>
                <a:gd name="connsiteX2" fmla="*/ 29020 w 194862"/>
                <a:gd name="connsiteY2" fmla="*/ 86040 h 97431"/>
                <a:gd name="connsiteX3" fmla="*/ 164124 w 194862"/>
                <a:gd name="connsiteY3" fmla="*/ 24983 h 97431"/>
                <a:gd name="connsiteX4" fmla="*/ 174516 w 194862"/>
                <a:gd name="connsiteY4" fmla="*/ 28880 h 97431"/>
                <a:gd name="connsiteX5" fmla="*/ 170619 w 194862"/>
                <a:gd name="connsiteY5" fmla="*/ 39273 h 97431"/>
                <a:gd name="connsiteX6" fmla="*/ 35515 w 194862"/>
                <a:gd name="connsiteY6" fmla="*/ 100330 h 97431"/>
                <a:gd name="connsiteX7" fmla="*/ 32268 w 194862"/>
                <a:gd name="connsiteY7" fmla="*/ 100979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862" h="97431">
                  <a:moveTo>
                    <a:pt x="32268" y="100979"/>
                  </a:moveTo>
                  <a:cubicBezTo>
                    <a:pt x="29344" y="100979"/>
                    <a:pt x="26421" y="99356"/>
                    <a:pt x="25123" y="96432"/>
                  </a:cubicBezTo>
                  <a:cubicBezTo>
                    <a:pt x="23173" y="92535"/>
                    <a:pt x="25123" y="87988"/>
                    <a:pt x="29020" y="86040"/>
                  </a:cubicBezTo>
                  <a:lnTo>
                    <a:pt x="164124" y="24983"/>
                  </a:lnTo>
                  <a:cubicBezTo>
                    <a:pt x="168021" y="23359"/>
                    <a:pt x="172568" y="24983"/>
                    <a:pt x="174516" y="28880"/>
                  </a:cubicBezTo>
                  <a:cubicBezTo>
                    <a:pt x="176141" y="32778"/>
                    <a:pt x="174516" y="37324"/>
                    <a:pt x="170619" y="39273"/>
                  </a:cubicBezTo>
                  <a:lnTo>
                    <a:pt x="35515" y="100330"/>
                  </a:lnTo>
                  <a:cubicBezTo>
                    <a:pt x="34540" y="100654"/>
                    <a:pt x="33566" y="100979"/>
                    <a:pt x="32268" y="1009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06FE786-84C7-4A7B-9983-1EC280A75734}"/>
                </a:ext>
              </a:extLst>
            </p:cNvPr>
            <p:cNvSpPr/>
            <p:nvPr/>
          </p:nvSpPr>
          <p:spPr>
            <a:xfrm>
              <a:off x="9282926" y="8820127"/>
              <a:ext cx="158071" cy="158071"/>
            </a:xfrm>
            <a:custGeom>
              <a:avLst/>
              <a:gdLst>
                <a:gd name="connsiteX0" fmla="*/ 32070 w 97431"/>
                <a:gd name="connsiteY0" fmla="*/ 76625 h 97431"/>
                <a:gd name="connsiteX1" fmla="*/ 27199 w 97431"/>
                <a:gd name="connsiteY1" fmla="*/ 74677 h 97431"/>
                <a:gd name="connsiteX2" fmla="*/ 26224 w 97431"/>
                <a:gd name="connsiteY2" fmla="*/ 63634 h 97431"/>
                <a:gd name="connsiteX3" fmla="*/ 56103 w 97431"/>
                <a:gd name="connsiteY3" fmla="*/ 27260 h 97431"/>
                <a:gd name="connsiteX4" fmla="*/ 66496 w 97431"/>
                <a:gd name="connsiteY4" fmla="*/ 25961 h 97431"/>
                <a:gd name="connsiteX5" fmla="*/ 90204 w 97431"/>
                <a:gd name="connsiteY5" fmla="*/ 42524 h 97431"/>
                <a:gd name="connsiteX6" fmla="*/ 92153 w 97431"/>
                <a:gd name="connsiteY6" fmla="*/ 53566 h 97431"/>
                <a:gd name="connsiteX7" fmla="*/ 81111 w 97431"/>
                <a:gd name="connsiteY7" fmla="*/ 55515 h 97431"/>
                <a:gd name="connsiteX8" fmla="*/ 63248 w 97431"/>
                <a:gd name="connsiteY8" fmla="*/ 42849 h 97431"/>
                <a:gd name="connsiteX9" fmla="*/ 37916 w 97431"/>
                <a:gd name="connsiteY9" fmla="*/ 73377 h 97431"/>
                <a:gd name="connsiteX10" fmla="*/ 32070 w 97431"/>
                <a:gd name="connsiteY10" fmla="*/ 76625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31" h="97431">
                  <a:moveTo>
                    <a:pt x="32070" y="76625"/>
                  </a:moveTo>
                  <a:cubicBezTo>
                    <a:pt x="30447" y="76625"/>
                    <a:pt x="28497" y="75975"/>
                    <a:pt x="27199" y="74677"/>
                  </a:cubicBezTo>
                  <a:cubicBezTo>
                    <a:pt x="23951" y="72078"/>
                    <a:pt x="23302" y="66882"/>
                    <a:pt x="26224" y="63634"/>
                  </a:cubicBezTo>
                  <a:lnTo>
                    <a:pt x="56103" y="27260"/>
                  </a:lnTo>
                  <a:cubicBezTo>
                    <a:pt x="58701" y="24012"/>
                    <a:pt x="63248" y="23363"/>
                    <a:pt x="66496" y="25961"/>
                  </a:cubicBezTo>
                  <a:lnTo>
                    <a:pt x="90204" y="42524"/>
                  </a:lnTo>
                  <a:cubicBezTo>
                    <a:pt x="93776" y="45122"/>
                    <a:pt x="94750" y="49994"/>
                    <a:pt x="92153" y="53566"/>
                  </a:cubicBezTo>
                  <a:cubicBezTo>
                    <a:pt x="89554" y="57139"/>
                    <a:pt x="84683" y="58113"/>
                    <a:pt x="81111" y="55515"/>
                  </a:cubicBezTo>
                  <a:lnTo>
                    <a:pt x="63248" y="42849"/>
                  </a:lnTo>
                  <a:lnTo>
                    <a:pt x="37916" y="73377"/>
                  </a:lnTo>
                  <a:cubicBezTo>
                    <a:pt x="36616" y="75651"/>
                    <a:pt x="34344" y="76625"/>
                    <a:pt x="32070" y="766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686315C-61A2-47D7-B6B0-B0ABB771EF5D}"/>
                </a:ext>
              </a:extLst>
            </p:cNvPr>
            <p:cNvSpPr/>
            <p:nvPr/>
          </p:nvSpPr>
          <p:spPr>
            <a:xfrm>
              <a:off x="9331269" y="8820620"/>
              <a:ext cx="52690" cy="263452"/>
            </a:xfrm>
            <a:custGeom>
              <a:avLst/>
              <a:gdLst>
                <a:gd name="connsiteX0" fmla="*/ 32153 w 32477"/>
                <a:gd name="connsiteY0" fmla="*/ 155565 h 162385"/>
                <a:gd name="connsiteX1" fmla="*/ 24358 w 32477"/>
                <a:gd name="connsiteY1" fmla="*/ 147771 h 162385"/>
                <a:gd name="connsiteX2" fmla="*/ 24358 w 32477"/>
                <a:gd name="connsiteY2" fmla="*/ 32152 h 162385"/>
                <a:gd name="connsiteX3" fmla="*/ 32153 w 32477"/>
                <a:gd name="connsiteY3" fmla="*/ 24358 h 162385"/>
                <a:gd name="connsiteX4" fmla="*/ 39947 w 32477"/>
                <a:gd name="connsiteY4" fmla="*/ 32152 h 162385"/>
                <a:gd name="connsiteX5" fmla="*/ 39947 w 32477"/>
                <a:gd name="connsiteY5" fmla="*/ 147771 h 162385"/>
                <a:gd name="connsiteX6" fmla="*/ 32153 w 32477"/>
                <a:gd name="connsiteY6" fmla="*/ 155565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77" h="162385">
                  <a:moveTo>
                    <a:pt x="32153" y="155565"/>
                  </a:moveTo>
                  <a:cubicBezTo>
                    <a:pt x="27931" y="155565"/>
                    <a:pt x="24358" y="151993"/>
                    <a:pt x="24358" y="147771"/>
                  </a:cubicBezTo>
                  <a:lnTo>
                    <a:pt x="24358" y="32152"/>
                  </a:lnTo>
                  <a:cubicBezTo>
                    <a:pt x="24358" y="27930"/>
                    <a:pt x="27931" y="24358"/>
                    <a:pt x="32153" y="24358"/>
                  </a:cubicBezTo>
                  <a:cubicBezTo>
                    <a:pt x="36374" y="24358"/>
                    <a:pt x="39947" y="27930"/>
                    <a:pt x="39947" y="32152"/>
                  </a:cubicBezTo>
                  <a:lnTo>
                    <a:pt x="39947" y="147771"/>
                  </a:lnTo>
                  <a:cubicBezTo>
                    <a:pt x="39947" y="151993"/>
                    <a:pt x="36374" y="155565"/>
                    <a:pt x="32153" y="15556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D9BAA5-1C38-4E1F-BF4B-AD46214526A4}"/>
                </a:ext>
              </a:extLst>
            </p:cNvPr>
            <p:cNvSpPr/>
            <p:nvPr/>
          </p:nvSpPr>
          <p:spPr>
            <a:xfrm>
              <a:off x="9413599" y="8764274"/>
              <a:ext cx="158071" cy="158071"/>
            </a:xfrm>
            <a:custGeom>
              <a:avLst/>
              <a:gdLst>
                <a:gd name="connsiteX0" fmla="*/ 32071 w 97431"/>
                <a:gd name="connsiteY0" fmla="*/ 76300 h 97431"/>
                <a:gd name="connsiteX1" fmla="*/ 27198 w 97431"/>
                <a:gd name="connsiteY1" fmla="*/ 74676 h 97431"/>
                <a:gd name="connsiteX2" fmla="*/ 26224 w 97431"/>
                <a:gd name="connsiteY2" fmla="*/ 63634 h 97431"/>
                <a:gd name="connsiteX3" fmla="*/ 56103 w 97431"/>
                <a:gd name="connsiteY3" fmla="*/ 27260 h 97431"/>
                <a:gd name="connsiteX4" fmla="*/ 66820 w 97431"/>
                <a:gd name="connsiteY4" fmla="*/ 25961 h 97431"/>
                <a:gd name="connsiteX5" fmla="*/ 90529 w 97431"/>
                <a:gd name="connsiteY5" fmla="*/ 42524 h 97431"/>
                <a:gd name="connsiteX6" fmla="*/ 92477 w 97431"/>
                <a:gd name="connsiteY6" fmla="*/ 53566 h 97431"/>
                <a:gd name="connsiteX7" fmla="*/ 81435 w 97431"/>
                <a:gd name="connsiteY7" fmla="*/ 55515 h 97431"/>
                <a:gd name="connsiteX8" fmla="*/ 63573 w 97431"/>
                <a:gd name="connsiteY8" fmla="*/ 42849 h 97431"/>
                <a:gd name="connsiteX9" fmla="*/ 38241 w 97431"/>
                <a:gd name="connsiteY9" fmla="*/ 73377 h 97431"/>
                <a:gd name="connsiteX10" fmla="*/ 32071 w 97431"/>
                <a:gd name="connsiteY10" fmla="*/ 76300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431" h="97431">
                  <a:moveTo>
                    <a:pt x="32071" y="76300"/>
                  </a:moveTo>
                  <a:cubicBezTo>
                    <a:pt x="30446" y="76300"/>
                    <a:pt x="28498" y="75651"/>
                    <a:pt x="27198" y="74676"/>
                  </a:cubicBezTo>
                  <a:cubicBezTo>
                    <a:pt x="23951" y="72079"/>
                    <a:pt x="23301" y="66882"/>
                    <a:pt x="26224" y="63634"/>
                  </a:cubicBezTo>
                  <a:lnTo>
                    <a:pt x="56103" y="27260"/>
                  </a:lnTo>
                  <a:cubicBezTo>
                    <a:pt x="58701" y="24012"/>
                    <a:pt x="63248" y="23363"/>
                    <a:pt x="66820" y="25961"/>
                  </a:cubicBezTo>
                  <a:lnTo>
                    <a:pt x="90529" y="42524"/>
                  </a:lnTo>
                  <a:cubicBezTo>
                    <a:pt x="94101" y="45123"/>
                    <a:pt x="94751" y="49994"/>
                    <a:pt x="92477" y="53566"/>
                  </a:cubicBezTo>
                  <a:cubicBezTo>
                    <a:pt x="89880" y="57139"/>
                    <a:pt x="85007" y="58113"/>
                    <a:pt x="81435" y="55515"/>
                  </a:cubicBezTo>
                  <a:lnTo>
                    <a:pt x="63573" y="42849"/>
                  </a:lnTo>
                  <a:lnTo>
                    <a:pt x="38241" y="73377"/>
                  </a:lnTo>
                  <a:cubicBezTo>
                    <a:pt x="36617" y="75326"/>
                    <a:pt x="34343" y="76300"/>
                    <a:pt x="32071" y="763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2EA43C6-D753-4467-BB0B-CE24FA802879}"/>
                </a:ext>
              </a:extLst>
            </p:cNvPr>
            <p:cNvSpPr/>
            <p:nvPr/>
          </p:nvSpPr>
          <p:spPr>
            <a:xfrm>
              <a:off x="9461941" y="8764242"/>
              <a:ext cx="52690" cy="263452"/>
            </a:xfrm>
            <a:custGeom>
              <a:avLst/>
              <a:gdLst>
                <a:gd name="connsiteX0" fmla="*/ 32152 w 32477"/>
                <a:gd name="connsiteY0" fmla="*/ 155565 h 162385"/>
                <a:gd name="connsiteX1" fmla="*/ 24358 w 32477"/>
                <a:gd name="connsiteY1" fmla="*/ 147770 h 162385"/>
                <a:gd name="connsiteX2" fmla="*/ 24358 w 32477"/>
                <a:gd name="connsiteY2" fmla="*/ 32152 h 162385"/>
                <a:gd name="connsiteX3" fmla="*/ 32152 w 32477"/>
                <a:gd name="connsiteY3" fmla="*/ 24358 h 162385"/>
                <a:gd name="connsiteX4" fmla="*/ 39946 w 32477"/>
                <a:gd name="connsiteY4" fmla="*/ 32152 h 162385"/>
                <a:gd name="connsiteX5" fmla="*/ 39946 w 32477"/>
                <a:gd name="connsiteY5" fmla="*/ 147770 h 162385"/>
                <a:gd name="connsiteX6" fmla="*/ 32152 w 32477"/>
                <a:gd name="connsiteY6" fmla="*/ 155565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77" h="162385">
                  <a:moveTo>
                    <a:pt x="32152" y="155565"/>
                  </a:moveTo>
                  <a:cubicBezTo>
                    <a:pt x="27930" y="155565"/>
                    <a:pt x="24358" y="151992"/>
                    <a:pt x="24358" y="147770"/>
                  </a:cubicBezTo>
                  <a:lnTo>
                    <a:pt x="24358" y="32152"/>
                  </a:lnTo>
                  <a:cubicBezTo>
                    <a:pt x="24358" y="27930"/>
                    <a:pt x="27930" y="24358"/>
                    <a:pt x="32152" y="24358"/>
                  </a:cubicBezTo>
                  <a:cubicBezTo>
                    <a:pt x="36374" y="24358"/>
                    <a:pt x="39946" y="27930"/>
                    <a:pt x="39946" y="32152"/>
                  </a:cubicBezTo>
                  <a:lnTo>
                    <a:pt x="39946" y="147770"/>
                  </a:lnTo>
                  <a:cubicBezTo>
                    <a:pt x="40271" y="151992"/>
                    <a:pt x="36699" y="155565"/>
                    <a:pt x="32152" y="15556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DED1BA5-B35A-48A7-8AB6-06763F6E1AAF}"/>
                </a:ext>
              </a:extLst>
            </p:cNvPr>
            <p:cNvSpPr/>
            <p:nvPr/>
          </p:nvSpPr>
          <p:spPr>
            <a:xfrm>
              <a:off x="8807525" y="8276327"/>
              <a:ext cx="263452" cy="421523"/>
            </a:xfrm>
            <a:custGeom>
              <a:avLst/>
              <a:gdLst>
                <a:gd name="connsiteX0" fmla="*/ 138027 w 162385"/>
                <a:gd name="connsiteY0" fmla="*/ 64954 h 259816"/>
                <a:gd name="connsiteX1" fmla="*/ 35076 w 162385"/>
                <a:gd name="connsiteY1" fmla="*/ 27930 h 259816"/>
                <a:gd name="connsiteX2" fmla="*/ 25008 w 162385"/>
                <a:gd name="connsiteY2" fmla="*/ 24358 h 259816"/>
                <a:gd name="connsiteX3" fmla="*/ 24358 w 162385"/>
                <a:gd name="connsiteY3" fmla="*/ 27930 h 259816"/>
                <a:gd name="connsiteX4" fmla="*/ 24358 w 162385"/>
                <a:gd name="connsiteY4" fmla="*/ 200708 h 259816"/>
                <a:gd name="connsiteX5" fmla="*/ 32153 w 162385"/>
                <a:gd name="connsiteY5" fmla="*/ 212075 h 259816"/>
                <a:gd name="connsiteX6" fmla="*/ 132507 w 162385"/>
                <a:gd name="connsiteY6" fmla="*/ 250073 h 259816"/>
                <a:gd name="connsiteX7" fmla="*/ 136729 w 162385"/>
                <a:gd name="connsiteY7" fmla="*/ 250723 h 259816"/>
                <a:gd name="connsiteX8" fmla="*/ 143549 w 162385"/>
                <a:gd name="connsiteY8" fmla="*/ 248449 h 259816"/>
                <a:gd name="connsiteX9" fmla="*/ 148745 w 162385"/>
                <a:gd name="connsiteY9" fmla="*/ 238382 h 259816"/>
                <a:gd name="connsiteX10" fmla="*/ 148745 w 162385"/>
                <a:gd name="connsiteY10" fmla="*/ 68202 h 259816"/>
                <a:gd name="connsiteX11" fmla="*/ 138027 w 162385"/>
                <a:gd name="connsiteY11" fmla="*/ 64954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385" h="259816">
                  <a:moveTo>
                    <a:pt x="138027" y="64954"/>
                  </a:moveTo>
                  <a:lnTo>
                    <a:pt x="35076" y="27930"/>
                  </a:lnTo>
                  <a:lnTo>
                    <a:pt x="25008" y="24358"/>
                  </a:lnTo>
                  <a:cubicBezTo>
                    <a:pt x="24683" y="25657"/>
                    <a:pt x="24358" y="26631"/>
                    <a:pt x="24358" y="27930"/>
                  </a:cubicBezTo>
                  <a:lnTo>
                    <a:pt x="24358" y="200708"/>
                  </a:lnTo>
                  <a:cubicBezTo>
                    <a:pt x="24358" y="205580"/>
                    <a:pt x="27606" y="210126"/>
                    <a:pt x="32153" y="212075"/>
                  </a:cubicBezTo>
                  <a:lnTo>
                    <a:pt x="132507" y="250073"/>
                  </a:lnTo>
                  <a:cubicBezTo>
                    <a:pt x="133805" y="250723"/>
                    <a:pt x="135430" y="250723"/>
                    <a:pt x="136729" y="250723"/>
                  </a:cubicBezTo>
                  <a:cubicBezTo>
                    <a:pt x="139002" y="250723"/>
                    <a:pt x="141600" y="250073"/>
                    <a:pt x="143549" y="248449"/>
                  </a:cubicBezTo>
                  <a:cubicBezTo>
                    <a:pt x="146797" y="246176"/>
                    <a:pt x="148745" y="242603"/>
                    <a:pt x="148745" y="238382"/>
                  </a:cubicBezTo>
                  <a:lnTo>
                    <a:pt x="148745" y="68202"/>
                  </a:lnTo>
                  <a:lnTo>
                    <a:pt x="138027" y="64954"/>
                  </a:lnTo>
                  <a:close/>
                </a:path>
              </a:pathLst>
            </a:custGeom>
            <a:solidFill>
              <a:srgbClr val="662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75CA47-02D8-4C45-9257-76EE71E18CE6}"/>
              </a:ext>
            </a:extLst>
          </p:cNvPr>
          <p:cNvSpPr/>
          <p:nvPr/>
        </p:nvSpPr>
        <p:spPr>
          <a:xfrm>
            <a:off x="14129786" y="5492169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BDDD07E-2FBD-4948-B503-BCF1ADFD7A71}"/>
              </a:ext>
            </a:extLst>
          </p:cNvPr>
          <p:cNvGrpSpPr/>
          <p:nvPr/>
        </p:nvGrpSpPr>
        <p:grpSpPr>
          <a:xfrm>
            <a:off x="14381744" y="9066533"/>
            <a:ext cx="3030396" cy="838864"/>
            <a:chOff x="2364425" y="8842741"/>
            <a:chExt cx="3030396" cy="838864"/>
          </a:xfrm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7FAAA0C-5010-414D-B547-D6FEB8958807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F15A29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FA1C5A1-C76E-4B3D-B331-C4CEE465A0E5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E8573DE-F851-4BCE-AD93-B172758B1013}"/>
              </a:ext>
            </a:extLst>
          </p:cNvPr>
          <p:cNvSpPr/>
          <p:nvPr/>
        </p:nvSpPr>
        <p:spPr>
          <a:xfrm>
            <a:off x="14129785" y="4107711"/>
            <a:ext cx="9017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WORLDWIDE SHIPPING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C01A7FB-BDA5-4CF4-8387-300928552A2C}"/>
              </a:ext>
            </a:extLst>
          </p:cNvPr>
          <p:cNvGrpSpPr/>
          <p:nvPr/>
        </p:nvGrpSpPr>
        <p:grpSpPr>
          <a:xfrm>
            <a:off x="888331" y="1105129"/>
            <a:ext cx="12198980" cy="11507329"/>
            <a:chOff x="6094097" y="383550"/>
            <a:chExt cx="12198980" cy="1150732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DD9D36A-6100-4BAE-81C8-883CBA2A0354}"/>
                </a:ext>
              </a:extLst>
            </p:cNvPr>
            <p:cNvSpPr/>
            <p:nvPr/>
          </p:nvSpPr>
          <p:spPr>
            <a:xfrm>
              <a:off x="6999119" y="958401"/>
              <a:ext cx="10554650" cy="10554650"/>
            </a:xfrm>
            <a:custGeom>
              <a:avLst/>
              <a:gdLst>
                <a:gd name="connsiteX0" fmla="*/ 2494137 w 4968983"/>
                <a:gd name="connsiteY0" fmla="*/ 4902957 h 4968983"/>
                <a:gd name="connsiteX1" fmla="*/ 2493163 w 4968983"/>
                <a:gd name="connsiteY1" fmla="*/ 4902957 h 4968983"/>
                <a:gd name="connsiteX2" fmla="*/ 2368126 w 4968983"/>
                <a:gd name="connsiteY2" fmla="*/ 4899710 h 4968983"/>
                <a:gd name="connsiteX3" fmla="*/ 2369750 w 4968983"/>
                <a:gd name="connsiteY3" fmla="*/ 4868532 h 4968983"/>
                <a:gd name="connsiteX4" fmla="*/ 2493163 w 4968983"/>
                <a:gd name="connsiteY4" fmla="*/ 4871780 h 4968983"/>
                <a:gd name="connsiteX5" fmla="*/ 2494137 w 4968983"/>
                <a:gd name="connsiteY5" fmla="*/ 4871780 h 4968983"/>
                <a:gd name="connsiteX6" fmla="*/ 2494137 w 4968983"/>
                <a:gd name="connsiteY6" fmla="*/ 4902957 h 4968983"/>
                <a:gd name="connsiteX7" fmla="*/ 2620148 w 4968983"/>
                <a:gd name="connsiteY7" fmla="*/ 4899710 h 4968983"/>
                <a:gd name="connsiteX8" fmla="*/ 2618524 w 4968983"/>
                <a:gd name="connsiteY8" fmla="*/ 4868532 h 4968983"/>
                <a:gd name="connsiteX9" fmla="*/ 2742586 w 4968983"/>
                <a:gd name="connsiteY9" fmla="*/ 4858789 h 4968983"/>
                <a:gd name="connsiteX10" fmla="*/ 2745834 w 4968983"/>
                <a:gd name="connsiteY10" fmla="*/ 4889967 h 4968983"/>
                <a:gd name="connsiteX11" fmla="*/ 2620148 w 4968983"/>
                <a:gd name="connsiteY11" fmla="*/ 4899710 h 4968983"/>
                <a:gd name="connsiteX12" fmla="*/ 2242440 w 4968983"/>
                <a:gd name="connsiteY12" fmla="*/ 4889967 h 4968983"/>
                <a:gd name="connsiteX13" fmla="*/ 2117404 w 4968983"/>
                <a:gd name="connsiteY13" fmla="*/ 4873728 h 4968983"/>
                <a:gd name="connsiteX14" fmla="*/ 2122275 w 4968983"/>
                <a:gd name="connsiteY14" fmla="*/ 4842876 h 4968983"/>
                <a:gd name="connsiteX15" fmla="*/ 2245688 w 4968983"/>
                <a:gd name="connsiteY15" fmla="*/ 4858789 h 4968983"/>
                <a:gd name="connsiteX16" fmla="*/ 2242440 w 4968983"/>
                <a:gd name="connsiteY16" fmla="*/ 4889967 h 4968983"/>
                <a:gd name="connsiteX17" fmla="*/ 2871195 w 4968983"/>
                <a:gd name="connsiteY17" fmla="*/ 4873404 h 4968983"/>
                <a:gd name="connsiteX18" fmla="*/ 2866324 w 4968983"/>
                <a:gd name="connsiteY18" fmla="*/ 4842550 h 4968983"/>
                <a:gd name="connsiteX19" fmla="*/ 2988762 w 4968983"/>
                <a:gd name="connsiteY19" fmla="*/ 4819816 h 4968983"/>
                <a:gd name="connsiteX20" fmla="*/ 2995258 w 4968983"/>
                <a:gd name="connsiteY20" fmla="*/ 4850345 h 4968983"/>
                <a:gd name="connsiteX21" fmla="*/ 2871195 w 4968983"/>
                <a:gd name="connsiteY21" fmla="*/ 4873404 h 4968983"/>
                <a:gd name="connsiteX22" fmla="*/ 1993342 w 4968983"/>
                <a:gd name="connsiteY22" fmla="*/ 4850995 h 4968983"/>
                <a:gd name="connsiteX23" fmla="*/ 1870579 w 4968983"/>
                <a:gd name="connsiteY23" fmla="*/ 4821765 h 4968983"/>
                <a:gd name="connsiteX24" fmla="*/ 1878698 w 4968983"/>
                <a:gd name="connsiteY24" fmla="*/ 4791561 h 4968983"/>
                <a:gd name="connsiteX25" fmla="*/ 1999837 w 4968983"/>
                <a:gd name="connsiteY25" fmla="*/ 4820466 h 4968983"/>
                <a:gd name="connsiteX26" fmla="*/ 1993342 w 4968983"/>
                <a:gd name="connsiteY26" fmla="*/ 4850995 h 4968983"/>
                <a:gd name="connsiteX27" fmla="*/ 3117696 w 4968983"/>
                <a:gd name="connsiteY27" fmla="*/ 4821115 h 4968983"/>
                <a:gd name="connsiteX28" fmla="*/ 3109577 w 4968983"/>
                <a:gd name="connsiteY28" fmla="*/ 4790912 h 4968983"/>
                <a:gd name="connsiteX29" fmla="*/ 3229092 w 4968983"/>
                <a:gd name="connsiteY29" fmla="*/ 4755512 h 4968983"/>
                <a:gd name="connsiteX30" fmla="*/ 3238835 w 4968983"/>
                <a:gd name="connsiteY30" fmla="*/ 4785391 h 4968983"/>
                <a:gd name="connsiteX31" fmla="*/ 3117696 w 4968983"/>
                <a:gd name="connsiteY31" fmla="*/ 4821115 h 4968983"/>
                <a:gd name="connsiteX32" fmla="*/ 1749439 w 4968983"/>
                <a:gd name="connsiteY32" fmla="*/ 4786041 h 4968983"/>
                <a:gd name="connsiteX33" fmla="*/ 1630249 w 4968983"/>
                <a:gd name="connsiteY33" fmla="*/ 4743820 h 4968983"/>
                <a:gd name="connsiteX34" fmla="*/ 1641616 w 4968983"/>
                <a:gd name="connsiteY34" fmla="*/ 4714591 h 4968983"/>
                <a:gd name="connsiteX35" fmla="*/ 1759182 w 4968983"/>
                <a:gd name="connsiteY35" fmla="*/ 4756161 h 4968983"/>
                <a:gd name="connsiteX36" fmla="*/ 1749439 w 4968983"/>
                <a:gd name="connsiteY36" fmla="*/ 4786041 h 4968983"/>
                <a:gd name="connsiteX37" fmla="*/ 3357701 w 4968983"/>
                <a:gd name="connsiteY37" fmla="*/ 4743171 h 4968983"/>
                <a:gd name="connsiteX38" fmla="*/ 3346334 w 4968983"/>
                <a:gd name="connsiteY38" fmla="*/ 4713942 h 4968983"/>
                <a:gd name="connsiteX39" fmla="*/ 3460978 w 4968983"/>
                <a:gd name="connsiteY39" fmla="*/ 4666200 h 4968983"/>
                <a:gd name="connsiteX40" fmla="*/ 3473644 w 4968983"/>
                <a:gd name="connsiteY40" fmla="*/ 4694780 h 4968983"/>
                <a:gd name="connsiteX41" fmla="*/ 3357701 w 4968983"/>
                <a:gd name="connsiteY41" fmla="*/ 4743171 h 4968983"/>
                <a:gd name="connsiteX42" fmla="*/ 1513656 w 4968983"/>
                <a:gd name="connsiteY42" fmla="*/ 4695430 h 4968983"/>
                <a:gd name="connsiteX43" fmla="*/ 1399662 w 4968983"/>
                <a:gd name="connsiteY43" fmla="*/ 4640868 h 4968983"/>
                <a:gd name="connsiteX44" fmla="*/ 1413952 w 4968983"/>
                <a:gd name="connsiteY44" fmla="*/ 4612938 h 4968983"/>
                <a:gd name="connsiteX45" fmla="*/ 1526322 w 4968983"/>
                <a:gd name="connsiteY45" fmla="*/ 4666525 h 4968983"/>
                <a:gd name="connsiteX46" fmla="*/ 1513656 w 4968983"/>
                <a:gd name="connsiteY46" fmla="*/ 4695430 h 4968983"/>
                <a:gd name="connsiteX47" fmla="*/ 3587638 w 4968983"/>
                <a:gd name="connsiteY47" fmla="*/ 4640543 h 4968983"/>
                <a:gd name="connsiteX48" fmla="*/ 3573349 w 4968983"/>
                <a:gd name="connsiteY48" fmla="*/ 4612613 h 4968983"/>
                <a:gd name="connsiteX49" fmla="*/ 3682471 w 4968983"/>
                <a:gd name="connsiteY49" fmla="*/ 4553180 h 4968983"/>
                <a:gd name="connsiteX50" fmla="*/ 3698060 w 4968983"/>
                <a:gd name="connsiteY50" fmla="*/ 4580461 h 4968983"/>
                <a:gd name="connsiteX51" fmla="*/ 3587638 w 4968983"/>
                <a:gd name="connsiteY51" fmla="*/ 4640543 h 4968983"/>
                <a:gd name="connsiteX52" fmla="*/ 1288590 w 4968983"/>
                <a:gd name="connsiteY52" fmla="*/ 4580786 h 4968983"/>
                <a:gd name="connsiteX53" fmla="*/ 1181091 w 4968983"/>
                <a:gd name="connsiteY53" fmla="*/ 4514857 h 4968983"/>
                <a:gd name="connsiteX54" fmla="*/ 1198304 w 4968983"/>
                <a:gd name="connsiteY54" fmla="*/ 4488551 h 4968983"/>
                <a:gd name="connsiteX55" fmla="*/ 1304504 w 4968983"/>
                <a:gd name="connsiteY55" fmla="*/ 4553829 h 4968983"/>
                <a:gd name="connsiteX56" fmla="*/ 1288590 w 4968983"/>
                <a:gd name="connsiteY56" fmla="*/ 4580786 h 4968983"/>
                <a:gd name="connsiteX57" fmla="*/ 3805559 w 4968983"/>
                <a:gd name="connsiteY57" fmla="*/ 4514532 h 4968983"/>
                <a:gd name="connsiteX58" fmla="*/ 3788346 w 4968983"/>
                <a:gd name="connsiteY58" fmla="*/ 4488226 h 4968983"/>
                <a:gd name="connsiteX59" fmla="*/ 3890974 w 4968983"/>
                <a:gd name="connsiteY59" fmla="*/ 4417751 h 4968983"/>
                <a:gd name="connsiteX60" fmla="*/ 3909486 w 4968983"/>
                <a:gd name="connsiteY60" fmla="*/ 4443084 h 4968983"/>
                <a:gd name="connsiteX61" fmla="*/ 3805559 w 4968983"/>
                <a:gd name="connsiteY61" fmla="*/ 4514532 h 4968983"/>
                <a:gd name="connsiteX62" fmla="*/ 1076840 w 4968983"/>
                <a:gd name="connsiteY62" fmla="*/ 4443084 h 4968983"/>
                <a:gd name="connsiteX63" fmla="*/ 976811 w 4968983"/>
                <a:gd name="connsiteY63" fmla="*/ 4366112 h 4968983"/>
                <a:gd name="connsiteX64" fmla="*/ 996622 w 4968983"/>
                <a:gd name="connsiteY64" fmla="*/ 4341754 h 4968983"/>
                <a:gd name="connsiteX65" fmla="*/ 1095352 w 4968983"/>
                <a:gd name="connsiteY65" fmla="*/ 4417751 h 4968983"/>
                <a:gd name="connsiteX66" fmla="*/ 1076840 w 4968983"/>
                <a:gd name="connsiteY66" fmla="*/ 4443084 h 4968983"/>
                <a:gd name="connsiteX67" fmla="*/ 4009515 w 4968983"/>
                <a:gd name="connsiteY67" fmla="*/ 4366112 h 4968983"/>
                <a:gd name="connsiteX68" fmla="*/ 3989704 w 4968983"/>
                <a:gd name="connsiteY68" fmla="*/ 4341754 h 4968983"/>
                <a:gd name="connsiteX69" fmla="*/ 4084212 w 4968983"/>
                <a:gd name="connsiteY69" fmla="*/ 4260887 h 4968983"/>
                <a:gd name="connsiteX70" fmla="*/ 4105322 w 4968983"/>
                <a:gd name="connsiteY70" fmla="*/ 4284270 h 4968983"/>
                <a:gd name="connsiteX71" fmla="*/ 4009515 w 4968983"/>
                <a:gd name="connsiteY71" fmla="*/ 4366112 h 4968983"/>
                <a:gd name="connsiteX72" fmla="*/ 881004 w 4968983"/>
                <a:gd name="connsiteY72" fmla="*/ 4284270 h 4968983"/>
                <a:gd name="connsiteX73" fmla="*/ 789419 w 4968983"/>
                <a:gd name="connsiteY73" fmla="*/ 4197556 h 4968983"/>
                <a:gd name="connsiteX74" fmla="*/ 811503 w 4968983"/>
                <a:gd name="connsiteY74" fmla="*/ 4175472 h 4968983"/>
                <a:gd name="connsiteX75" fmla="*/ 901789 w 4968983"/>
                <a:gd name="connsiteY75" fmla="*/ 4261212 h 4968983"/>
                <a:gd name="connsiteX76" fmla="*/ 881004 w 4968983"/>
                <a:gd name="connsiteY76" fmla="*/ 4284270 h 4968983"/>
                <a:gd name="connsiteX77" fmla="*/ 4196907 w 4968983"/>
                <a:gd name="connsiteY77" fmla="*/ 4197556 h 4968983"/>
                <a:gd name="connsiteX78" fmla="*/ 4174823 w 4968983"/>
                <a:gd name="connsiteY78" fmla="*/ 4175472 h 4968983"/>
                <a:gd name="connsiteX79" fmla="*/ 4260562 w 4968983"/>
                <a:gd name="connsiteY79" fmla="*/ 4085186 h 4968983"/>
                <a:gd name="connsiteX80" fmla="*/ 4283946 w 4968983"/>
                <a:gd name="connsiteY80" fmla="*/ 4106296 h 4968983"/>
                <a:gd name="connsiteX81" fmla="*/ 4196907 w 4968983"/>
                <a:gd name="connsiteY81" fmla="*/ 4197556 h 4968983"/>
                <a:gd name="connsiteX82" fmla="*/ 702380 w 4968983"/>
                <a:gd name="connsiteY82" fmla="*/ 4105972 h 4968983"/>
                <a:gd name="connsiteX83" fmla="*/ 620538 w 4968983"/>
                <a:gd name="connsiteY83" fmla="*/ 4010164 h 4968983"/>
                <a:gd name="connsiteX84" fmla="*/ 644896 w 4968983"/>
                <a:gd name="connsiteY84" fmla="*/ 3990354 h 4968983"/>
                <a:gd name="connsiteX85" fmla="*/ 725764 w 4968983"/>
                <a:gd name="connsiteY85" fmla="*/ 4084861 h 4968983"/>
                <a:gd name="connsiteX86" fmla="*/ 702380 w 4968983"/>
                <a:gd name="connsiteY86" fmla="*/ 4105972 h 4968983"/>
                <a:gd name="connsiteX87" fmla="*/ 4365788 w 4968983"/>
                <a:gd name="connsiteY87" fmla="*/ 4010164 h 4968983"/>
                <a:gd name="connsiteX88" fmla="*/ 4341430 w 4968983"/>
                <a:gd name="connsiteY88" fmla="*/ 3990354 h 4968983"/>
                <a:gd name="connsiteX89" fmla="*/ 4417426 w 4968983"/>
                <a:gd name="connsiteY89" fmla="*/ 3891623 h 4968983"/>
                <a:gd name="connsiteX90" fmla="*/ 4442758 w 4968983"/>
                <a:gd name="connsiteY90" fmla="*/ 3910135 h 4968983"/>
                <a:gd name="connsiteX91" fmla="*/ 4365788 w 4968983"/>
                <a:gd name="connsiteY91" fmla="*/ 4010164 h 4968983"/>
                <a:gd name="connsiteX92" fmla="*/ 543568 w 4968983"/>
                <a:gd name="connsiteY92" fmla="*/ 3910135 h 4968983"/>
                <a:gd name="connsiteX93" fmla="*/ 472118 w 4968983"/>
                <a:gd name="connsiteY93" fmla="*/ 3806209 h 4968983"/>
                <a:gd name="connsiteX94" fmla="*/ 498425 w 4968983"/>
                <a:gd name="connsiteY94" fmla="*/ 3788996 h 4968983"/>
                <a:gd name="connsiteX95" fmla="*/ 568900 w 4968983"/>
                <a:gd name="connsiteY95" fmla="*/ 3891298 h 4968983"/>
                <a:gd name="connsiteX96" fmla="*/ 543568 w 4968983"/>
                <a:gd name="connsiteY96" fmla="*/ 3910135 h 4968983"/>
                <a:gd name="connsiteX97" fmla="*/ 4514208 w 4968983"/>
                <a:gd name="connsiteY97" fmla="*/ 3805884 h 4968983"/>
                <a:gd name="connsiteX98" fmla="*/ 4487901 w 4968983"/>
                <a:gd name="connsiteY98" fmla="*/ 3788671 h 4968983"/>
                <a:gd name="connsiteX99" fmla="*/ 4553180 w 4968983"/>
                <a:gd name="connsiteY99" fmla="*/ 3682471 h 4968983"/>
                <a:gd name="connsiteX100" fmla="*/ 4580461 w 4968983"/>
                <a:gd name="connsiteY100" fmla="*/ 3698061 h 4968983"/>
                <a:gd name="connsiteX101" fmla="*/ 4514208 w 4968983"/>
                <a:gd name="connsiteY101" fmla="*/ 3805884 h 4968983"/>
                <a:gd name="connsiteX102" fmla="*/ 406190 w 4968983"/>
                <a:gd name="connsiteY102" fmla="*/ 3699035 h 4968983"/>
                <a:gd name="connsiteX103" fmla="*/ 345783 w 4968983"/>
                <a:gd name="connsiteY103" fmla="*/ 3588288 h 4968983"/>
                <a:gd name="connsiteX104" fmla="*/ 373713 w 4968983"/>
                <a:gd name="connsiteY104" fmla="*/ 3573998 h 4968983"/>
                <a:gd name="connsiteX105" fmla="*/ 433146 w 4968983"/>
                <a:gd name="connsiteY105" fmla="*/ 3683120 h 4968983"/>
                <a:gd name="connsiteX106" fmla="*/ 406190 w 4968983"/>
                <a:gd name="connsiteY106" fmla="*/ 3699035 h 4968983"/>
                <a:gd name="connsiteX107" fmla="*/ 4640868 w 4968983"/>
                <a:gd name="connsiteY107" fmla="*/ 3587638 h 4968983"/>
                <a:gd name="connsiteX108" fmla="*/ 4612938 w 4968983"/>
                <a:gd name="connsiteY108" fmla="*/ 3573348 h 4968983"/>
                <a:gd name="connsiteX109" fmla="*/ 4666850 w 4968983"/>
                <a:gd name="connsiteY109" fmla="*/ 3460978 h 4968983"/>
                <a:gd name="connsiteX110" fmla="*/ 4695429 w 4968983"/>
                <a:gd name="connsiteY110" fmla="*/ 3473644 h 4968983"/>
                <a:gd name="connsiteX111" fmla="*/ 4640868 w 4968983"/>
                <a:gd name="connsiteY111" fmla="*/ 3587638 h 4968983"/>
                <a:gd name="connsiteX112" fmla="*/ 291546 w 4968983"/>
                <a:gd name="connsiteY112" fmla="*/ 3474619 h 4968983"/>
                <a:gd name="connsiteX113" fmla="*/ 243155 w 4968983"/>
                <a:gd name="connsiteY113" fmla="*/ 3358350 h 4968983"/>
                <a:gd name="connsiteX114" fmla="*/ 272385 w 4968983"/>
                <a:gd name="connsiteY114" fmla="*/ 3346984 h 4968983"/>
                <a:gd name="connsiteX115" fmla="*/ 320126 w 4968983"/>
                <a:gd name="connsiteY115" fmla="*/ 3461628 h 4968983"/>
                <a:gd name="connsiteX116" fmla="*/ 291546 w 4968983"/>
                <a:gd name="connsiteY116" fmla="*/ 3474619 h 4968983"/>
                <a:gd name="connsiteX117" fmla="*/ 4743820 w 4968983"/>
                <a:gd name="connsiteY117" fmla="*/ 3356727 h 4968983"/>
                <a:gd name="connsiteX118" fmla="*/ 4714591 w 4968983"/>
                <a:gd name="connsiteY118" fmla="*/ 3345360 h 4968983"/>
                <a:gd name="connsiteX119" fmla="*/ 4756162 w 4968983"/>
                <a:gd name="connsiteY119" fmla="*/ 3227793 h 4968983"/>
                <a:gd name="connsiteX120" fmla="*/ 4786041 w 4968983"/>
                <a:gd name="connsiteY120" fmla="*/ 3237536 h 4968983"/>
                <a:gd name="connsiteX121" fmla="*/ 4743820 w 4968983"/>
                <a:gd name="connsiteY121" fmla="*/ 3356727 h 4968983"/>
                <a:gd name="connsiteX122" fmla="*/ 200935 w 4968983"/>
                <a:gd name="connsiteY122" fmla="*/ 3239484 h 4968983"/>
                <a:gd name="connsiteX123" fmla="*/ 165210 w 4968983"/>
                <a:gd name="connsiteY123" fmla="*/ 3118670 h 4968983"/>
                <a:gd name="connsiteX124" fmla="*/ 195414 w 4968983"/>
                <a:gd name="connsiteY124" fmla="*/ 3110551 h 4968983"/>
                <a:gd name="connsiteX125" fmla="*/ 230814 w 4968983"/>
                <a:gd name="connsiteY125" fmla="*/ 3229742 h 4968983"/>
                <a:gd name="connsiteX126" fmla="*/ 200935 w 4968983"/>
                <a:gd name="connsiteY126" fmla="*/ 3239484 h 4968983"/>
                <a:gd name="connsiteX127" fmla="*/ 4821765 w 4968983"/>
                <a:gd name="connsiteY127" fmla="*/ 3116721 h 4968983"/>
                <a:gd name="connsiteX128" fmla="*/ 4791562 w 4968983"/>
                <a:gd name="connsiteY128" fmla="*/ 3108602 h 4968983"/>
                <a:gd name="connsiteX129" fmla="*/ 4820466 w 4968983"/>
                <a:gd name="connsiteY129" fmla="*/ 2987463 h 4968983"/>
                <a:gd name="connsiteX130" fmla="*/ 4850995 w 4968983"/>
                <a:gd name="connsiteY130" fmla="*/ 2993958 h 4968983"/>
                <a:gd name="connsiteX131" fmla="*/ 4821765 w 4968983"/>
                <a:gd name="connsiteY131" fmla="*/ 3116721 h 4968983"/>
                <a:gd name="connsiteX132" fmla="*/ 135656 w 4968983"/>
                <a:gd name="connsiteY132" fmla="*/ 2995907 h 4968983"/>
                <a:gd name="connsiteX133" fmla="*/ 112598 w 4968983"/>
                <a:gd name="connsiteY133" fmla="*/ 2871845 h 4968983"/>
                <a:gd name="connsiteX134" fmla="*/ 143451 w 4968983"/>
                <a:gd name="connsiteY134" fmla="*/ 2866973 h 4968983"/>
                <a:gd name="connsiteX135" fmla="*/ 166185 w 4968983"/>
                <a:gd name="connsiteY135" fmla="*/ 2989412 h 4968983"/>
                <a:gd name="connsiteX136" fmla="*/ 135656 w 4968983"/>
                <a:gd name="connsiteY136" fmla="*/ 2995907 h 4968983"/>
                <a:gd name="connsiteX137" fmla="*/ 4873728 w 4968983"/>
                <a:gd name="connsiteY137" fmla="*/ 2869897 h 4968983"/>
                <a:gd name="connsiteX138" fmla="*/ 4842875 w 4968983"/>
                <a:gd name="connsiteY138" fmla="*/ 2865024 h 4968983"/>
                <a:gd name="connsiteX139" fmla="*/ 4859114 w 4968983"/>
                <a:gd name="connsiteY139" fmla="*/ 2741612 h 4968983"/>
                <a:gd name="connsiteX140" fmla="*/ 4890291 w 4968983"/>
                <a:gd name="connsiteY140" fmla="*/ 2744860 h 4968983"/>
                <a:gd name="connsiteX141" fmla="*/ 4873728 w 4968983"/>
                <a:gd name="connsiteY141" fmla="*/ 2869897 h 4968983"/>
                <a:gd name="connsiteX142" fmla="*/ 96359 w 4968983"/>
                <a:gd name="connsiteY142" fmla="*/ 2746809 h 4968983"/>
                <a:gd name="connsiteX143" fmla="*/ 86616 w 4968983"/>
                <a:gd name="connsiteY143" fmla="*/ 2621123 h 4968983"/>
                <a:gd name="connsiteX144" fmla="*/ 117794 w 4968983"/>
                <a:gd name="connsiteY144" fmla="*/ 2619498 h 4968983"/>
                <a:gd name="connsiteX145" fmla="*/ 127537 w 4968983"/>
                <a:gd name="connsiteY145" fmla="*/ 2743561 h 4968983"/>
                <a:gd name="connsiteX146" fmla="*/ 96359 w 4968983"/>
                <a:gd name="connsiteY146" fmla="*/ 2746809 h 4968983"/>
                <a:gd name="connsiteX147" fmla="*/ 4900035 w 4968983"/>
                <a:gd name="connsiteY147" fmla="*/ 2619174 h 4968983"/>
                <a:gd name="connsiteX148" fmla="*/ 4868857 w 4968983"/>
                <a:gd name="connsiteY148" fmla="*/ 2617550 h 4968983"/>
                <a:gd name="connsiteX149" fmla="*/ 4872104 w 4968983"/>
                <a:gd name="connsiteY149" fmla="*/ 2493163 h 4968983"/>
                <a:gd name="connsiteX150" fmla="*/ 4872104 w 4968983"/>
                <a:gd name="connsiteY150" fmla="*/ 2489266 h 4968983"/>
                <a:gd name="connsiteX151" fmla="*/ 4903607 w 4968983"/>
                <a:gd name="connsiteY151" fmla="*/ 2489266 h 4968983"/>
                <a:gd name="connsiteX152" fmla="*/ 4903607 w 4968983"/>
                <a:gd name="connsiteY152" fmla="*/ 2493487 h 4968983"/>
                <a:gd name="connsiteX153" fmla="*/ 4900035 w 4968983"/>
                <a:gd name="connsiteY153" fmla="*/ 2619174 h 4968983"/>
                <a:gd name="connsiteX154" fmla="*/ 114546 w 4968983"/>
                <a:gd name="connsiteY154" fmla="*/ 2495112 h 4968983"/>
                <a:gd name="connsiteX155" fmla="*/ 83044 w 4968983"/>
                <a:gd name="connsiteY155" fmla="*/ 2495112 h 4968983"/>
                <a:gd name="connsiteX156" fmla="*/ 83044 w 4968983"/>
                <a:gd name="connsiteY156" fmla="*/ 2493163 h 4968983"/>
                <a:gd name="connsiteX157" fmla="*/ 86291 w 4968983"/>
                <a:gd name="connsiteY157" fmla="*/ 2369101 h 4968983"/>
                <a:gd name="connsiteX158" fmla="*/ 117794 w 4968983"/>
                <a:gd name="connsiteY158" fmla="*/ 2370724 h 4968983"/>
                <a:gd name="connsiteX159" fmla="*/ 114546 w 4968983"/>
                <a:gd name="connsiteY159" fmla="*/ 2493163 h 4968983"/>
                <a:gd name="connsiteX160" fmla="*/ 114546 w 4968983"/>
                <a:gd name="connsiteY160" fmla="*/ 2495112 h 4968983"/>
                <a:gd name="connsiteX161" fmla="*/ 4868207 w 4968983"/>
                <a:gd name="connsiteY161" fmla="*/ 2364554 h 4968983"/>
                <a:gd name="connsiteX162" fmla="*/ 4858464 w 4968983"/>
                <a:gd name="connsiteY162" fmla="*/ 2240492 h 4968983"/>
                <a:gd name="connsiteX163" fmla="*/ 4889642 w 4968983"/>
                <a:gd name="connsiteY163" fmla="*/ 2237244 h 4968983"/>
                <a:gd name="connsiteX164" fmla="*/ 4899710 w 4968983"/>
                <a:gd name="connsiteY164" fmla="*/ 2362930 h 4968983"/>
                <a:gd name="connsiteX165" fmla="*/ 4868207 w 4968983"/>
                <a:gd name="connsiteY165" fmla="*/ 2364554 h 4968983"/>
                <a:gd name="connsiteX166" fmla="*/ 127212 w 4968983"/>
                <a:gd name="connsiteY166" fmla="*/ 2246338 h 4968983"/>
                <a:gd name="connsiteX167" fmla="*/ 96034 w 4968983"/>
                <a:gd name="connsiteY167" fmla="*/ 2243090 h 4968983"/>
                <a:gd name="connsiteX168" fmla="*/ 112273 w 4968983"/>
                <a:gd name="connsiteY168" fmla="*/ 2118053 h 4968983"/>
                <a:gd name="connsiteX169" fmla="*/ 143126 w 4968983"/>
                <a:gd name="connsiteY169" fmla="*/ 2122925 h 4968983"/>
                <a:gd name="connsiteX170" fmla="*/ 127212 w 4968983"/>
                <a:gd name="connsiteY170" fmla="*/ 2246338 h 4968983"/>
                <a:gd name="connsiteX171" fmla="*/ 4842226 w 4968983"/>
                <a:gd name="connsiteY171" fmla="*/ 2117079 h 4968983"/>
                <a:gd name="connsiteX172" fmla="*/ 4819492 w 4968983"/>
                <a:gd name="connsiteY172" fmla="*/ 1994641 h 4968983"/>
                <a:gd name="connsiteX173" fmla="*/ 4850345 w 4968983"/>
                <a:gd name="connsiteY173" fmla="*/ 1988145 h 4968983"/>
                <a:gd name="connsiteX174" fmla="*/ 4873404 w 4968983"/>
                <a:gd name="connsiteY174" fmla="*/ 2112207 h 4968983"/>
                <a:gd name="connsiteX175" fmla="*/ 4842226 w 4968983"/>
                <a:gd name="connsiteY175" fmla="*/ 2117079 h 4968983"/>
                <a:gd name="connsiteX176" fmla="*/ 165535 w 4968983"/>
                <a:gd name="connsiteY176" fmla="*/ 2000486 h 4968983"/>
                <a:gd name="connsiteX177" fmla="*/ 134682 w 4968983"/>
                <a:gd name="connsiteY177" fmla="*/ 1993992 h 4968983"/>
                <a:gd name="connsiteX178" fmla="*/ 163911 w 4968983"/>
                <a:gd name="connsiteY178" fmla="*/ 1871228 h 4968983"/>
                <a:gd name="connsiteX179" fmla="*/ 194115 w 4968983"/>
                <a:gd name="connsiteY179" fmla="*/ 1879348 h 4968983"/>
                <a:gd name="connsiteX180" fmla="*/ 165535 w 4968983"/>
                <a:gd name="connsiteY180" fmla="*/ 2000486 h 4968983"/>
                <a:gd name="connsiteX181" fmla="*/ 4790262 w 4968983"/>
                <a:gd name="connsiteY181" fmla="*/ 1873501 h 4968983"/>
                <a:gd name="connsiteX182" fmla="*/ 4754862 w 4968983"/>
                <a:gd name="connsiteY182" fmla="*/ 1754311 h 4968983"/>
                <a:gd name="connsiteX183" fmla="*/ 4784741 w 4968983"/>
                <a:gd name="connsiteY183" fmla="*/ 1744567 h 4968983"/>
                <a:gd name="connsiteX184" fmla="*/ 4820791 w 4968983"/>
                <a:gd name="connsiteY184" fmla="*/ 1865382 h 4968983"/>
                <a:gd name="connsiteX185" fmla="*/ 4790262 w 4968983"/>
                <a:gd name="connsiteY185" fmla="*/ 1873501 h 4968983"/>
                <a:gd name="connsiteX186" fmla="*/ 229515 w 4968983"/>
                <a:gd name="connsiteY186" fmla="*/ 1759832 h 4968983"/>
                <a:gd name="connsiteX187" fmla="*/ 199636 w 4968983"/>
                <a:gd name="connsiteY187" fmla="*/ 1750089 h 4968983"/>
                <a:gd name="connsiteX188" fmla="*/ 241856 w 4968983"/>
                <a:gd name="connsiteY188" fmla="*/ 1630898 h 4968983"/>
                <a:gd name="connsiteX189" fmla="*/ 271085 w 4968983"/>
                <a:gd name="connsiteY189" fmla="*/ 1642265 h 4968983"/>
                <a:gd name="connsiteX190" fmla="*/ 229515 w 4968983"/>
                <a:gd name="connsiteY190" fmla="*/ 1759832 h 4968983"/>
                <a:gd name="connsiteX191" fmla="*/ 4712967 w 4968983"/>
                <a:gd name="connsiteY191" fmla="*/ 1636744 h 4968983"/>
                <a:gd name="connsiteX192" fmla="*/ 4665226 w 4968983"/>
                <a:gd name="connsiteY192" fmla="*/ 1522101 h 4968983"/>
                <a:gd name="connsiteX193" fmla="*/ 4693806 w 4968983"/>
                <a:gd name="connsiteY193" fmla="*/ 1509434 h 4968983"/>
                <a:gd name="connsiteX194" fmla="*/ 4742196 w 4968983"/>
                <a:gd name="connsiteY194" fmla="*/ 1625702 h 4968983"/>
                <a:gd name="connsiteX195" fmla="*/ 4712967 w 4968983"/>
                <a:gd name="connsiteY195" fmla="*/ 1636744 h 4968983"/>
                <a:gd name="connsiteX196" fmla="*/ 318827 w 4968983"/>
                <a:gd name="connsiteY196" fmla="*/ 1526972 h 4968983"/>
                <a:gd name="connsiteX197" fmla="*/ 290247 w 4968983"/>
                <a:gd name="connsiteY197" fmla="*/ 1514305 h 4968983"/>
                <a:gd name="connsiteX198" fmla="*/ 344484 w 4968983"/>
                <a:gd name="connsiteY198" fmla="*/ 1400312 h 4968983"/>
                <a:gd name="connsiteX199" fmla="*/ 372414 w 4968983"/>
                <a:gd name="connsiteY199" fmla="*/ 1414602 h 4968983"/>
                <a:gd name="connsiteX200" fmla="*/ 318827 w 4968983"/>
                <a:gd name="connsiteY200" fmla="*/ 1526972 h 4968983"/>
                <a:gd name="connsiteX201" fmla="*/ 4611639 w 4968983"/>
                <a:gd name="connsiteY201" fmla="*/ 1410054 h 4968983"/>
                <a:gd name="connsiteX202" fmla="*/ 4552206 w 4968983"/>
                <a:gd name="connsiteY202" fmla="*/ 1300932 h 4968983"/>
                <a:gd name="connsiteX203" fmla="*/ 4579487 w 4968983"/>
                <a:gd name="connsiteY203" fmla="*/ 1285018 h 4968983"/>
                <a:gd name="connsiteX204" fmla="*/ 4639894 w 4968983"/>
                <a:gd name="connsiteY204" fmla="*/ 1395764 h 4968983"/>
                <a:gd name="connsiteX205" fmla="*/ 4611639 w 4968983"/>
                <a:gd name="connsiteY205" fmla="*/ 1410054 h 4968983"/>
                <a:gd name="connsiteX206" fmla="*/ 432171 w 4968983"/>
                <a:gd name="connsiteY206" fmla="*/ 1304829 h 4968983"/>
                <a:gd name="connsiteX207" fmla="*/ 404891 w 4968983"/>
                <a:gd name="connsiteY207" fmla="*/ 1289240 h 4968983"/>
                <a:gd name="connsiteX208" fmla="*/ 470819 w 4968983"/>
                <a:gd name="connsiteY208" fmla="*/ 1181741 h 4968983"/>
                <a:gd name="connsiteX209" fmla="*/ 497126 w 4968983"/>
                <a:gd name="connsiteY209" fmla="*/ 1198954 h 4968983"/>
                <a:gd name="connsiteX210" fmla="*/ 432171 w 4968983"/>
                <a:gd name="connsiteY210" fmla="*/ 1304829 h 4968983"/>
                <a:gd name="connsiteX211" fmla="*/ 4486927 w 4968983"/>
                <a:gd name="connsiteY211" fmla="*/ 1195057 h 4968983"/>
                <a:gd name="connsiteX212" fmla="*/ 4416127 w 4968983"/>
                <a:gd name="connsiteY212" fmla="*/ 1092754 h 4968983"/>
                <a:gd name="connsiteX213" fmla="*/ 4441459 w 4968983"/>
                <a:gd name="connsiteY213" fmla="*/ 1074242 h 4968983"/>
                <a:gd name="connsiteX214" fmla="*/ 4512909 w 4968983"/>
                <a:gd name="connsiteY214" fmla="*/ 1177844 h 4968983"/>
                <a:gd name="connsiteX215" fmla="*/ 4486927 w 4968983"/>
                <a:gd name="connsiteY215" fmla="*/ 1195057 h 4968983"/>
                <a:gd name="connsiteX216" fmla="*/ 567925 w 4968983"/>
                <a:gd name="connsiteY216" fmla="*/ 1096001 h 4968983"/>
                <a:gd name="connsiteX217" fmla="*/ 542593 w 4968983"/>
                <a:gd name="connsiteY217" fmla="*/ 1077490 h 4968983"/>
                <a:gd name="connsiteX218" fmla="*/ 619564 w 4968983"/>
                <a:gd name="connsiteY218" fmla="*/ 977460 h 4968983"/>
                <a:gd name="connsiteX219" fmla="*/ 643922 w 4968983"/>
                <a:gd name="connsiteY219" fmla="*/ 997272 h 4968983"/>
                <a:gd name="connsiteX220" fmla="*/ 567925 w 4968983"/>
                <a:gd name="connsiteY220" fmla="*/ 1096001 h 4968983"/>
                <a:gd name="connsiteX221" fmla="*/ 4340131 w 4968983"/>
                <a:gd name="connsiteY221" fmla="*/ 994024 h 4968983"/>
                <a:gd name="connsiteX222" fmla="*/ 4259263 w 4968983"/>
                <a:gd name="connsiteY222" fmla="*/ 899516 h 4968983"/>
                <a:gd name="connsiteX223" fmla="*/ 4282647 w 4968983"/>
                <a:gd name="connsiteY223" fmla="*/ 878406 h 4968983"/>
                <a:gd name="connsiteX224" fmla="*/ 4364814 w 4968983"/>
                <a:gd name="connsiteY224" fmla="*/ 974212 h 4968983"/>
                <a:gd name="connsiteX225" fmla="*/ 4340131 w 4968983"/>
                <a:gd name="connsiteY225" fmla="*/ 994024 h 4968983"/>
                <a:gd name="connsiteX226" fmla="*/ 724465 w 4968983"/>
                <a:gd name="connsiteY226" fmla="*/ 902439 h 4968983"/>
                <a:gd name="connsiteX227" fmla="*/ 701081 w 4968983"/>
                <a:gd name="connsiteY227" fmla="*/ 881329 h 4968983"/>
                <a:gd name="connsiteX228" fmla="*/ 787795 w 4968983"/>
                <a:gd name="connsiteY228" fmla="*/ 789743 h 4968983"/>
                <a:gd name="connsiteX229" fmla="*/ 809879 w 4968983"/>
                <a:gd name="connsiteY229" fmla="*/ 811828 h 4968983"/>
                <a:gd name="connsiteX230" fmla="*/ 724465 w 4968983"/>
                <a:gd name="connsiteY230" fmla="*/ 902439 h 4968983"/>
                <a:gd name="connsiteX231" fmla="*/ 4173524 w 4968983"/>
                <a:gd name="connsiteY231" fmla="*/ 809230 h 4968983"/>
                <a:gd name="connsiteX232" fmla="*/ 4083238 w 4968983"/>
                <a:gd name="connsiteY232" fmla="*/ 723490 h 4968983"/>
                <a:gd name="connsiteX233" fmla="*/ 4104348 w 4968983"/>
                <a:gd name="connsiteY233" fmla="*/ 700107 h 4968983"/>
                <a:gd name="connsiteX234" fmla="*/ 4195933 w 4968983"/>
                <a:gd name="connsiteY234" fmla="*/ 786820 h 4968983"/>
                <a:gd name="connsiteX235" fmla="*/ 4173524 w 4968983"/>
                <a:gd name="connsiteY235" fmla="*/ 809230 h 4968983"/>
                <a:gd name="connsiteX236" fmla="*/ 900490 w 4968983"/>
                <a:gd name="connsiteY236" fmla="*/ 726413 h 4968983"/>
                <a:gd name="connsiteX237" fmla="*/ 879380 w 4968983"/>
                <a:gd name="connsiteY237" fmla="*/ 703030 h 4968983"/>
                <a:gd name="connsiteX238" fmla="*/ 975187 w 4968983"/>
                <a:gd name="connsiteY238" fmla="*/ 620863 h 4968983"/>
                <a:gd name="connsiteX239" fmla="*/ 994998 w 4968983"/>
                <a:gd name="connsiteY239" fmla="*/ 645221 h 4968983"/>
                <a:gd name="connsiteX240" fmla="*/ 900490 w 4968983"/>
                <a:gd name="connsiteY240" fmla="*/ 726413 h 4968983"/>
                <a:gd name="connsiteX241" fmla="*/ 3988080 w 4968983"/>
                <a:gd name="connsiteY241" fmla="*/ 642947 h 4968983"/>
                <a:gd name="connsiteX242" fmla="*/ 3889350 w 4968983"/>
                <a:gd name="connsiteY242" fmla="*/ 567276 h 4968983"/>
                <a:gd name="connsiteX243" fmla="*/ 3907862 w 4968983"/>
                <a:gd name="connsiteY243" fmla="*/ 541944 h 4968983"/>
                <a:gd name="connsiteX244" fmla="*/ 4007891 w 4968983"/>
                <a:gd name="connsiteY244" fmla="*/ 618914 h 4968983"/>
                <a:gd name="connsiteX245" fmla="*/ 3988080 w 4968983"/>
                <a:gd name="connsiteY245" fmla="*/ 642947 h 4968983"/>
                <a:gd name="connsiteX246" fmla="*/ 1093728 w 4968983"/>
                <a:gd name="connsiteY246" fmla="*/ 569549 h 4968983"/>
                <a:gd name="connsiteX247" fmla="*/ 1075216 w 4968983"/>
                <a:gd name="connsiteY247" fmla="*/ 544217 h 4968983"/>
                <a:gd name="connsiteX248" fmla="*/ 1179143 w 4968983"/>
                <a:gd name="connsiteY248" fmla="*/ 472768 h 4968983"/>
                <a:gd name="connsiteX249" fmla="*/ 1196356 w 4968983"/>
                <a:gd name="connsiteY249" fmla="*/ 499074 h 4968983"/>
                <a:gd name="connsiteX250" fmla="*/ 1093728 w 4968983"/>
                <a:gd name="connsiteY250" fmla="*/ 569549 h 4968983"/>
                <a:gd name="connsiteX251" fmla="*/ 3786723 w 4968983"/>
                <a:gd name="connsiteY251" fmla="*/ 496476 h 4968983"/>
                <a:gd name="connsiteX252" fmla="*/ 3680523 w 4968983"/>
                <a:gd name="connsiteY252" fmla="*/ 431522 h 4968983"/>
                <a:gd name="connsiteX253" fmla="*/ 3696112 w 4968983"/>
                <a:gd name="connsiteY253" fmla="*/ 404241 h 4968983"/>
                <a:gd name="connsiteX254" fmla="*/ 3803935 w 4968983"/>
                <a:gd name="connsiteY254" fmla="*/ 470170 h 4968983"/>
                <a:gd name="connsiteX255" fmla="*/ 3786723 w 4968983"/>
                <a:gd name="connsiteY255" fmla="*/ 496476 h 4968983"/>
                <a:gd name="connsiteX256" fmla="*/ 1301906 w 4968983"/>
                <a:gd name="connsiteY256" fmla="*/ 433795 h 4968983"/>
                <a:gd name="connsiteX257" fmla="*/ 1286317 w 4968983"/>
                <a:gd name="connsiteY257" fmla="*/ 406515 h 4968983"/>
                <a:gd name="connsiteX258" fmla="*/ 1397064 w 4968983"/>
                <a:gd name="connsiteY258" fmla="*/ 346108 h 4968983"/>
                <a:gd name="connsiteX259" fmla="*/ 1411354 w 4968983"/>
                <a:gd name="connsiteY259" fmla="*/ 374038 h 4968983"/>
                <a:gd name="connsiteX260" fmla="*/ 1301906 w 4968983"/>
                <a:gd name="connsiteY260" fmla="*/ 433795 h 4968983"/>
                <a:gd name="connsiteX261" fmla="*/ 3570750 w 4968983"/>
                <a:gd name="connsiteY261" fmla="*/ 371764 h 4968983"/>
                <a:gd name="connsiteX262" fmla="*/ 3458055 w 4968983"/>
                <a:gd name="connsiteY262" fmla="*/ 318177 h 4968983"/>
                <a:gd name="connsiteX263" fmla="*/ 3470721 w 4968983"/>
                <a:gd name="connsiteY263" fmla="*/ 289597 h 4968983"/>
                <a:gd name="connsiteX264" fmla="*/ 3584715 w 4968983"/>
                <a:gd name="connsiteY264" fmla="*/ 343834 h 4968983"/>
                <a:gd name="connsiteX265" fmla="*/ 3570750 w 4968983"/>
                <a:gd name="connsiteY265" fmla="*/ 371764 h 4968983"/>
                <a:gd name="connsiteX266" fmla="*/ 1523399 w 4968983"/>
                <a:gd name="connsiteY266" fmla="*/ 320450 h 4968983"/>
                <a:gd name="connsiteX267" fmla="*/ 1510733 w 4968983"/>
                <a:gd name="connsiteY267" fmla="*/ 291871 h 4968983"/>
                <a:gd name="connsiteX268" fmla="*/ 1627001 w 4968983"/>
                <a:gd name="connsiteY268" fmla="*/ 243480 h 4968983"/>
                <a:gd name="connsiteX269" fmla="*/ 1638368 w 4968983"/>
                <a:gd name="connsiteY269" fmla="*/ 272709 h 4968983"/>
                <a:gd name="connsiteX270" fmla="*/ 1523399 w 4968983"/>
                <a:gd name="connsiteY270" fmla="*/ 320450 h 4968983"/>
                <a:gd name="connsiteX271" fmla="*/ 3343087 w 4968983"/>
                <a:gd name="connsiteY271" fmla="*/ 270761 h 4968983"/>
                <a:gd name="connsiteX272" fmla="*/ 3225520 w 4968983"/>
                <a:gd name="connsiteY272" fmla="*/ 229190 h 4968983"/>
                <a:gd name="connsiteX273" fmla="*/ 3235263 w 4968983"/>
                <a:gd name="connsiteY273" fmla="*/ 199311 h 4968983"/>
                <a:gd name="connsiteX274" fmla="*/ 3354454 w 4968983"/>
                <a:gd name="connsiteY274" fmla="*/ 241206 h 4968983"/>
                <a:gd name="connsiteX275" fmla="*/ 3343087 w 4968983"/>
                <a:gd name="connsiteY275" fmla="*/ 270761 h 4968983"/>
                <a:gd name="connsiteX276" fmla="*/ 1755285 w 4968983"/>
                <a:gd name="connsiteY276" fmla="*/ 231139 h 4968983"/>
                <a:gd name="connsiteX277" fmla="*/ 1745542 w 4968983"/>
                <a:gd name="connsiteY277" fmla="*/ 201260 h 4968983"/>
                <a:gd name="connsiteX278" fmla="*/ 1866357 w 4968983"/>
                <a:gd name="connsiteY278" fmla="*/ 165210 h 4968983"/>
                <a:gd name="connsiteX279" fmla="*/ 1874476 w 4968983"/>
                <a:gd name="connsiteY279" fmla="*/ 195414 h 4968983"/>
                <a:gd name="connsiteX280" fmla="*/ 1755285 w 4968983"/>
                <a:gd name="connsiteY280" fmla="*/ 231139 h 4968983"/>
                <a:gd name="connsiteX281" fmla="*/ 3105679 w 4968983"/>
                <a:gd name="connsiteY281" fmla="*/ 194115 h 4968983"/>
                <a:gd name="connsiteX282" fmla="*/ 2984540 w 4968983"/>
                <a:gd name="connsiteY282" fmla="*/ 165210 h 4968983"/>
                <a:gd name="connsiteX283" fmla="*/ 2991036 w 4968983"/>
                <a:gd name="connsiteY283" fmla="*/ 134357 h 4968983"/>
                <a:gd name="connsiteX284" fmla="*/ 3113799 w 4968983"/>
                <a:gd name="connsiteY284" fmla="*/ 163586 h 4968983"/>
                <a:gd name="connsiteX285" fmla="*/ 3105679 w 4968983"/>
                <a:gd name="connsiteY285" fmla="*/ 194115 h 4968983"/>
                <a:gd name="connsiteX286" fmla="*/ 1995615 w 4968983"/>
                <a:gd name="connsiteY286" fmla="*/ 166510 h 4968983"/>
                <a:gd name="connsiteX287" fmla="*/ 1989120 w 4968983"/>
                <a:gd name="connsiteY287" fmla="*/ 135656 h 4968983"/>
                <a:gd name="connsiteX288" fmla="*/ 2113182 w 4968983"/>
                <a:gd name="connsiteY288" fmla="*/ 112598 h 4968983"/>
                <a:gd name="connsiteX289" fmla="*/ 2118054 w 4968983"/>
                <a:gd name="connsiteY289" fmla="*/ 143451 h 4968983"/>
                <a:gd name="connsiteX290" fmla="*/ 1995615 w 4968983"/>
                <a:gd name="connsiteY290" fmla="*/ 166510 h 4968983"/>
                <a:gd name="connsiteX291" fmla="*/ 2862102 w 4968983"/>
                <a:gd name="connsiteY291" fmla="*/ 142801 h 4968983"/>
                <a:gd name="connsiteX292" fmla="*/ 2738689 w 4968983"/>
                <a:gd name="connsiteY292" fmla="*/ 126888 h 4968983"/>
                <a:gd name="connsiteX293" fmla="*/ 2741937 w 4968983"/>
                <a:gd name="connsiteY293" fmla="*/ 95710 h 4968983"/>
                <a:gd name="connsiteX294" fmla="*/ 2866973 w 4968983"/>
                <a:gd name="connsiteY294" fmla="*/ 111948 h 4968983"/>
                <a:gd name="connsiteX295" fmla="*/ 2862102 w 4968983"/>
                <a:gd name="connsiteY295" fmla="*/ 142801 h 4968983"/>
                <a:gd name="connsiteX296" fmla="*/ 2241466 w 4968983"/>
                <a:gd name="connsiteY296" fmla="*/ 127537 h 4968983"/>
                <a:gd name="connsiteX297" fmla="*/ 2238218 w 4968983"/>
                <a:gd name="connsiteY297" fmla="*/ 96359 h 4968983"/>
                <a:gd name="connsiteX298" fmla="*/ 2363905 w 4968983"/>
                <a:gd name="connsiteY298" fmla="*/ 86291 h 4968983"/>
                <a:gd name="connsiteX299" fmla="*/ 2365528 w 4968983"/>
                <a:gd name="connsiteY299" fmla="*/ 117469 h 4968983"/>
                <a:gd name="connsiteX300" fmla="*/ 2241466 w 4968983"/>
                <a:gd name="connsiteY300" fmla="*/ 127537 h 4968983"/>
                <a:gd name="connsiteX301" fmla="*/ 2614627 w 4968983"/>
                <a:gd name="connsiteY301" fmla="*/ 117469 h 4968983"/>
                <a:gd name="connsiteX302" fmla="*/ 2493163 w 4968983"/>
                <a:gd name="connsiteY302" fmla="*/ 114546 h 4968983"/>
                <a:gd name="connsiteX303" fmla="*/ 2490240 w 4968983"/>
                <a:gd name="connsiteY303" fmla="*/ 114546 h 4968983"/>
                <a:gd name="connsiteX304" fmla="*/ 2490240 w 4968983"/>
                <a:gd name="connsiteY304" fmla="*/ 83044 h 4968983"/>
                <a:gd name="connsiteX305" fmla="*/ 2493163 w 4968983"/>
                <a:gd name="connsiteY305" fmla="*/ 83044 h 4968983"/>
                <a:gd name="connsiteX306" fmla="*/ 2616251 w 4968983"/>
                <a:gd name="connsiteY306" fmla="*/ 85966 h 4968983"/>
                <a:gd name="connsiteX307" fmla="*/ 2614627 w 4968983"/>
                <a:gd name="connsiteY307" fmla="*/ 117469 h 49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4968983" h="4968983">
                  <a:moveTo>
                    <a:pt x="2494137" y="4902957"/>
                  </a:moveTo>
                  <a:lnTo>
                    <a:pt x="2493163" y="4902957"/>
                  </a:lnTo>
                  <a:cubicBezTo>
                    <a:pt x="2451592" y="4902957"/>
                    <a:pt x="2409372" y="4901983"/>
                    <a:pt x="2368126" y="4899710"/>
                  </a:cubicBezTo>
                  <a:lnTo>
                    <a:pt x="2369750" y="4868532"/>
                  </a:lnTo>
                  <a:cubicBezTo>
                    <a:pt x="2410671" y="4870480"/>
                    <a:pt x="2452242" y="4871780"/>
                    <a:pt x="2493163" y="4871780"/>
                  </a:cubicBezTo>
                  <a:lnTo>
                    <a:pt x="2494137" y="4871780"/>
                  </a:lnTo>
                  <a:lnTo>
                    <a:pt x="2494137" y="4902957"/>
                  </a:lnTo>
                  <a:close/>
                  <a:moveTo>
                    <a:pt x="2620148" y="4899710"/>
                  </a:moveTo>
                  <a:lnTo>
                    <a:pt x="2618524" y="4868532"/>
                  </a:lnTo>
                  <a:cubicBezTo>
                    <a:pt x="2659770" y="4866259"/>
                    <a:pt x="2701666" y="4863011"/>
                    <a:pt x="2742586" y="4858789"/>
                  </a:cubicBezTo>
                  <a:lnTo>
                    <a:pt x="2745834" y="4889967"/>
                  </a:lnTo>
                  <a:cubicBezTo>
                    <a:pt x="2704588" y="4894189"/>
                    <a:pt x="2662044" y="4897437"/>
                    <a:pt x="2620148" y="4899710"/>
                  </a:cubicBezTo>
                  <a:close/>
                  <a:moveTo>
                    <a:pt x="2242440" y="4889967"/>
                  </a:moveTo>
                  <a:cubicBezTo>
                    <a:pt x="2200870" y="4885744"/>
                    <a:pt x="2158650" y="4880224"/>
                    <a:pt x="2117404" y="4873728"/>
                  </a:cubicBezTo>
                  <a:lnTo>
                    <a:pt x="2122275" y="4842876"/>
                  </a:lnTo>
                  <a:cubicBezTo>
                    <a:pt x="2162872" y="4849370"/>
                    <a:pt x="2204442" y="4854567"/>
                    <a:pt x="2245688" y="4858789"/>
                  </a:cubicBezTo>
                  <a:lnTo>
                    <a:pt x="2242440" y="4889967"/>
                  </a:lnTo>
                  <a:close/>
                  <a:moveTo>
                    <a:pt x="2871195" y="4873404"/>
                  </a:moveTo>
                  <a:lnTo>
                    <a:pt x="2866324" y="4842550"/>
                  </a:lnTo>
                  <a:cubicBezTo>
                    <a:pt x="2907245" y="4836055"/>
                    <a:pt x="2948491" y="4828586"/>
                    <a:pt x="2988762" y="4819816"/>
                  </a:cubicBezTo>
                  <a:lnTo>
                    <a:pt x="2995258" y="4850345"/>
                  </a:lnTo>
                  <a:cubicBezTo>
                    <a:pt x="2954337" y="4859114"/>
                    <a:pt x="2912441" y="4866908"/>
                    <a:pt x="2871195" y="4873404"/>
                  </a:cubicBezTo>
                  <a:close/>
                  <a:moveTo>
                    <a:pt x="1993342" y="4850995"/>
                  </a:moveTo>
                  <a:cubicBezTo>
                    <a:pt x="1952421" y="4842225"/>
                    <a:pt x="1911175" y="4832483"/>
                    <a:pt x="1870579" y="4821765"/>
                  </a:cubicBezTo>
                  <a:lnTo>
                    <a:pt x="1878698" y="4791561"/>
                  </a:lnTo>
                  <a:cubicBezTo>
                    <a:pt x="1918645" y="4802279"/>
                    <a:pt x="1959241" y="4812022"/>
                    <a:pt x="1999837" y="4820466"/>
                  </a:cubicBezTo>
                  <a:lnTo>
                    <a:pt x="1993342" y="4850995"/>
                  </a:lnTo>
                  <a:close/>
                  <a:moveTo>
                    <a:pt x="3117696" y="4821115"/>
                  </a:moveTo>
                  <a:lnTo>
                    <a:pt x="3109577" y="4790912"/>
                  </a:lnTo>
                  <a:cubicBezTo>
                    <a:pt x="3149523" y="4780194"/>
                    <a:pt x="3189795" y="4768178"/>
                    <a:pt x="3229092" y="4755512"/>
                  </a:cubicBezTo>
                  <a:lnTo>
                    <a:pt x="3238835" y="4785391"/>
                  </a:lnTo>
                  <a:cubicBezTo>
                    <a:pt x="3198889" y="4798381"/>
                    <a:pt x="3158292" y="4810398"/>
                    <a:pt x="3117696" y="4821115"/>
                  </a:cubicBezTo>
                  <a:close/>
                  <a:moveTo>
                    <a:pt x="1749439" y="4786041"/>
                  </a:moveTo>
                  <a:cubicBezTo>
                    <a:pt x="1709493" y="4773049"/>
                    <a:pt x="1669546" y="4758759"/>
                    <a:pt x="1630249" y="4743820"/>
                  </a:cubicBezTo>
                  <a:lnTo>
                    <a:pt x="1641616" y="4714591"/>
                  </a:lnTo>
                  <a:cubicBezTo>
                    <a:pt x="1680263" y="4729530"/>
                    <a:pt x="1719885" y="4743496"/>
                    <a:pt x="1759182" y="4756161"/>
                  </a:cubicBezTo>
                  <a:lnTo>
                    <a:pt x="1749439" y="4786041"/>
                  </a:lnTo>
                  <a:close/>
                  <a:moveTo>
                    <a:pt x="3357701" y="4743171"/>
                  </a:moveTo>
                  <a:lnTo>
                    <a:pt x="3346334" y="4713942"/>
                  </a:lnTo>
                  <a:cubicBezTo>
                    <a:pt x="3384657" y="4699002"/>
                    <a:pt x="3423305" y="4683088"/>
                    <a:pt x="3460978" y="4666200"/>
                  </a:cubicBezTo>
                  <a:lnTo>
                    <a:pt x="3473644" y="4694780"/>
                  </a:lnTo>
                  <a:cubicBezTo>
                    <a:pt x="3435646" y="4711993"/>
                    <a:pt x="3396673" y="4728232"/>
                    <a:pt x="3357701" y="4743171"/>
                  </a:cubicBezTo>
                  <a:close/>
                  <a:moveTo>
                    <a:pt x="1513656" y="4695430"/>
                  </a:moveTo>
                  <a:cubicBezTo>
                    <a:pt x="1475333" y="4678217"/>
                    <a:pt x="1437010" y="4660030"/>
                    <a:pt x="1399662" y="4640868"/>
                  </a:cubicBezTo>
                  <a:lnTo>
                    <a:pt x="1413952" y="4612938"/>
                  </a:lnTo>
                  <a:cubicBezTo>
                    <a:pt x="1450976" y="4631775"/>
                    <a:pt x="1488649" y="4649962"/>
                    <a:pt x="1526322" y="4666525"/>
                  </a:cubicBezTo>
                  <a:lnTo>
                    <a:pt x="1513656" y="4695430"/>
                  </a:lnTo>
                  <a:close/>
                  <a:moveTo>
                    <a:pt x="3587638" y="4640543"/>
                  </a:moveTo>
                  <a:lnTo>
                    <a:pt x="3573349" y="4612613"/>
                  </a:lnTo>
                  <a:cubicBezTo>
                    <a:pt x="3610047" y="4593776"/>
                    <a:pt x="3646747" y="4573966"/>
                    <a:pt x="3682471" y="4553180"/>
                  </a:cubicBezTo>
                  <a:lnTo>
                    <a:pt x="3698060" y="4580461"/>
                  </a:lnTo>
                  <a:cubicBezTo>
                    <a:pt x="3662011" y="4601246"/>
                    <a:pt x="3624987" y="4621707"/>
                    <a:pt x="3587638" y="4640543"/>
                  </a:cubicBezTo>
                  <a:close/>
                  <a:moveTo>
                    <a:pt x="1288590" y="4580786"/>
                  </a:moveTo>
                  <a:cubicBezTo>
                    <a:pt x="1252216" y="4559676"/>
                    <a:pt x="1216167" y="4537591"/>
                    <a:pt x="1181091" y="4514857"/>
                  </a:cubicBezTo>
                  <a:lnTo>
                    <a:pt x="1198304" y="4488551"/>
                  </a:lnTo>
                  <a:cubicBezTo>
                    <a:pt x="1233055" y="4510960"/>
                    <a:pt x="1268779" y="4533045"/>
                    <a:pt x="1304504" y="4553829"/>
                  </a:cubicBezTo>
                  <a:lnTo>
                    <a:pt x="1288590" y="4580786"/>
                  </a:lnTo>
                  <a:close/>
                  <a:moveTo>
                    <a:pt x="3805559" y="4514532"/>
                  </a:moveTo>
                  <a:lnTo>
                    <a:pt x="3788346" y="4488226"/>
                  </a:lnTo>
                  <a:cubicBezTo>
                    <a:pt x="3822772" y="4465817"/>
                    <a:pt x="3857522" y="4442108"/>
                    <a:pt x="3890974" y="4417751"/>
                  </a:cubicBezTo>
                  <a:lnTo>
                    <a:pt x="3909486" y="4443084"/>
                  </a:lnTo>
                  <a:cubicBezTo>
                    <a:pt x="3875709" y="4467765"/>
                    <a:pt x="3840634" y="4491799"/>
                    <a:pt x="3805559" y="4514532"/>
                  </a:cubicBezTo>
                  <a:close/>
                  <a:moveTo>
                    <a:pt x="1076840" y="4443084"/>
                  </a:moveTo>
                  <a:cubicBezTo>
                    <a:pt x="1043064" y="4418401"/>
                    <a:pt x="1009288" y="4392744"/>
                    <a:pt x="976811" y="4366112"/>
                  </a:cubicBezTo>
                  <a:lnTo>
                    <a:pt x="996622" y="4341754"/>
                  </a:lnTo>
                  <a:cubicBezTo>
                    <a:pt x="1028774" y="4367737"/>
                    <a:pt x="1061901" y="4393393"/>
                    <a:pt x="1095352" y="4417751"/>
                  </a:cubicBezTo>
                  <a:lnTo>
                    <a:pt x="1076840" y="4443084"/>
                  </a:lnTo>
                  <a:close/>
                  <a:moveTo>
                    <a:pt x="4009515" y="4366112"/>
                  </a:moveTo>
                  <a:lnTo>
                    <a:pt x="3989704" y="4341754"/>
                  </a:lnTo>
                  <a:cubicBezTo>
                    <a:pt x="4021856" y="4315773"/>
                    <a:pt x="4053684" y="4288493"/>
                    <a:pt x="4084212" y="4260887"/>
                  </a:cubicBezTo>
                  <a:lnTo>
                    <a:pt x="4105322" y="4284270"/>
                  </a:lnTo>
                  <a:cubicBezTo>
                    <a:pt x="4074144" y="4312200"/>
                    <a:pt x="4041992" y="4339806"/>
                    <a:pt x="4009515" y="4366112"/>
                  </a:cubicBezTo>
                  <a:close/>
                  <a:moveTo>
                    <a:pt x="881004" y="4284270"/>
                  </a:moveTo>
                  <a:cubicBezTo>
                    <a:pt x="849826" y="4256341"/>
                    <a:pt x="818973" y="4227111"/>
                    <a:pt x="789419" y="4197556"/>
                  </a:cubicBezTo>
                  <a:lnTo>
                    <a:pt x="811503" y="4175472"/>
                  </a:lnTo>
                  <a:cubicBezTo>
                    <a:pt x="840732" y="4204701"/>
                    <a:pt x="871261" y="4233606"/>
                    <a:pt x="901789" y="4261212"/>
                  </a:cubicBezTo>
                  <a:lnTo>
                    <a:pt x="881004" y="4284270"/>
                  </a:lnTo>
                  <a:close/>
                  <a:moveTo>
                    <a:pt x="4196907" y="4197556"/>
                  </a:moveTo>
                  <a:lnTo>
                    <a:pt x="4174823" y="4175472"/>
                  </a:lnTo>
                  <a:cubicBezTo>
                    <a:pt x="4204052" y="4146243"/>
                    <a:pt x="4232957" y="4115715"/>
                    <a:pt x="4260562" y="4085186"/>
                  </a:cubicBezTo>
                  <a:lnTo>
                    <a:pt x="4283946" y="4106296"/>
                  </a:lnTo>
                  <a:cubicBezTo>
                    <a:pt x="4255691" y="4137149"/>
                    <a:pt x="4226461" y="4168003"/>
                    <a:pt x="4196907" y="4197556"/>
                  </a:cubicBezTo>
                  <a:close/>
                  <a:moveTo>
                    <a:pt x="702380" y="4105972"/>
                  </a:moveTo>
                  <a:cubicBezTo>
                    <a:pt x="674450" y="4074793"/>
                    <a:pt x="646845" y="4042641"/>
                    <a:pt x="620538" y="4010164"/>
                  </a:cubicBezTo>
                  <a:lnTo>
                    <a:pt x="644896" y="3990354"/>
                  </a:lnTo>
                  <a:cubicBezTo>
                    <a:pt x="670878" y="4022506"/>
                    <a:pt x="698158" y="4054334"/>
                    <a:pt x="725764" y="4084861"/>
                  </a:cubicBezTo>
                  <a:lnTo>
                    <a:pt x="702380" y="4105972"/>
                  </a:lnTo>
                  <a:close/>
                  <a:moveTo>
                    <a:pt x="4365788" y="4010164"/>
                  </a:moveTo>
                  <a:lnTo>
                    <a:pt x="4341430" y="3990354"/>
                  </a:lnTo>
                  <a:cubicBezTo>
                    <a:pt x="4367412" y="3958201"/>
                    <a:pt x="4393068" y="3925075"/>
                    <a:pt x="4417426" y="3891623"/>
                  </a:cubicBezTo>
                  <a:lnTo>
                    <a:pt x="4442758" y="3910135"/>
                  </a:lnTo>
                  <a:cubicBezTo>
                    <a:pt x="4418076" y="3943911"/>
                    <a:pt x="4392094" y="3977687"/>
                    <a:pt x="4365788" y="4010164"/>
                  </a:cubicBezTo>
                  <a:close/>
                  <a:moveTo>
                    <a:pt x="543568" y="3910135"/>
                  </a:moveTo>
                  <a:cubicBezTo>
                    <a:pt x="518885" y="3876359"/>
                    <a:pt x="494852" y="3841283"/>
                    <a:pt x="472118" y="3806209"/>
                  </a:cubicBezTo>
                  <a:lnTo>
                    <a:pt x="498425" y="3788996"/>
                  </a:lnTo>
                  <a:cubicBezTo>
                    <a:pt x="520834" y="3823421"/>
                    <a:pt x="544542" y="3858172"/>
                    <a:pt x="568900" y="3891298"/>
                  </a:cubicBezTo>
                  <a:lnTo>
                    <a:pt x="543568" y="3910135"/>
                  </a:lnTo>
                  <a:close/>
                  <a:moveTo>
                    <a:pt x="4514208" y="3805884"/>
                  </a:moveTo>
                  <a:lnTo>
                    <a:pt x="4487901" y="3788671"/>
                  </a:lnTo>
                  <a:cubicBezTo>
                    <a:pt x="4510635" y="3753921"/>
                    <a:pt x="4532395" y="3718196"/>
                    <a:pt x="4553180" y="3682471"/>
                  </a:cubicBezTo>
                  <a:lnTo>
                    <a:pt x="4580461" y="3698061"/>
                  </a:lnTo>
                  <a:cubicBezTo>
                    <a:pt x="4559351" y="3734759"/>
                    <a:pt x="4537266" y="3770809"/>
                    <a:pt x="4514208" y="3805884"/>
                  </a:cubicBezTo>
                  <a:close/>
                  <a:moveTo>
                    <a:pt x="406190" y="3699035"/>
                  </a:moveTo>
                  <a:cubicBezTo>
                    <a:pt x="385080" y="3662985"/>
                    <a:pt x="364944" y="3625637"/>
                    <a:pt x="345783" y="3588288"/>
                  </a:cubicBezTo>
                  <a:lnTo>
                    <a:pt x="373713" y="3573998"/>
                  </a:lnTo>
                  <a:cubicBezTo>
                    <a:pt x="392549" y="3610697"/>
                    <a:pt x="412360" y="3647397"/>
                    <a:pt x="433146" y="3683120"/>
                  </a:cubicBezTo>
                  <a:lnTo>
                    <a:pt x="406190" y="3699035"/>
                  </a:lnTo>
                  <a:close/>
                  <a:moveTo>
                    <a:pt x="4640868" y="3587638"/>
                  </a:moveTo>
                  <a:lnTo>
                    <a:pt x="4612938" y="3573348"/>
                  </a:lnTo>
                  <a:cubicBezTo>
                    <a:pt x="4631775" y="3536325"/>
                    <a:pt x="4649962" y="3498651"/>
                    <a:pt x="4666850" y="3460978"/>
                  </a:cubicBezTo>
                  <a:lnTo>
                    <a:pt x="4695429" y="3473644"/>
                  </a:lnTo>
                  <a:cubicBezTo>
                    <a:pt x="4678217" y="3511642"/>
                    <a:pt x="4660030" y="3550290"/>
                    <a:pt x="4640868" y="3587638"/>
                  </a:cubicBezTo>
                  <a:close/>
                  <a:moveTo>
                    <a:pt x="291546" y="3474619"/>
                  </a:moveTo>
                  <a:cubicBezTo>
                    <a:pt x="274658" y="3436620"/>
                    <a:pt x="258095" y="3397323"/>
                    <a:pt x="243155" y="3358350"/>
                  </a:cubicBezTo>
                  <a:lnTo>
                    <a:pt x="272385" y="3346984"/>
                  </a:lnTo>
                  <a:cubicBezTo>
                    <a:pt x="287324" y="3385307"/>
                    <a:pt x="303238" y="3423955"/>
                    <a:pt x="320126" y="3461628"/>
                  </a:cubicBezTo>
                  <a:lnTo>
                    <a:pt x="291546" y="3474619"/>
                  </a:lnTo>
                  <a:close/>
                  <a:moveTo>
                    <a:pt x="4743820" y="3356727"/>
                  </a:moveTo>
                  <a:lnTo>
                    <a:pt x="4714591" y="3345360"/>
                  </a:lnTo>
                  <a:cubicBezTo>
                    <a:pt x="4729530" y="3306712"/>
                    <a:pt x="4743496" y="3267090"/>
                    <a:pt x="4756162" y="3227793"/>
                  </a:cubicBezTo>
                  <a:lnTo>
                    <a:pt x="4786041" y="3237536"/>
                  </a:lnTo>
                  <a:cubicBezTo>
                    <a:pt x="4773049" y="3277483"/>
                    <a:pt x="4758760" y="3317754"/>
                    <a:pt x="4743820" y="3356727"/>
                  </a:cubicBezTo>
                  <a:close/>
                  <a:moveTo>
                    <a:pt x="200935" y="3239484"/>
                  </a:moveTo>
                  <a:cubicBezTo>
                    <a:pt x="187944" y="3199538"/>
                    <a:pt x="175928" y="3158942"/>
                    <a:pt x="165210" y="3118670"/>
                  </a:cubicBezTo>
                  <a:lnTo>
                    <a:pt x="195414" y="3110551"/>
                  </a:lnTo>
                  <a:cubicBezTo>
                    <a:pt x="206131" y="3150498"/>
                    <a:pt x="218148" y="3190445"/>
                    <a:pt x="230814" y="3229742"/>
                  </a:cubicBezTo>
                  <a:lnTo>
                    <a:pt x="200935" y="3239484"/>
                  </a:lnTo>
                  <a:close/>
                  <a:moveTo>
                    <a:pt x="4821765" y="3116721"/>
                  </a:moveTo>
                  <a:lnTo>
                    <a:pt x="4791562" y="3108602"/>
                  </a:lnTo>
                  <a:cubicBezTo>
                    <a:pt x="4802279" y="3068656"/>
                    <a:pt x="4812022" y="3028060"/>
                    <a:pt x="4820466" y="2987463"/>
                  </a:cubicBezTo>
                  <a:lnTo>
                    <a:pt x="4850995" y="2993958"/>
                  </a:lnTo>
                  <a:cubicBezTo>
                    <a:pt x="4842226" y="3034880"/>
                    <a:pt x="4832482" y="3076125"/>
                    <a:pt x="4821765" y="3116721"/>
                  </a:cubicBezTo>
                  <a:close/>
                  <a:moveTo>
                    <a:pt x="135656" y="2995907"/>
                  </a:moveTo>
                  <a:cubicBezTo>
                    <a:pt x="126888" y="2954986"/>
                    <a:pt x="119418" y="2913416"/>
                    <a:pt x="112598" y="2871845"/>
                  </a:cubicBezTo>
                  <a:lnTo>
                    <a:pt x="143451" y="2866973"/>
                  </a:lnTo>
                  <a:cubicBezTo>
                    <a:pt x="149946" y="2907894"/>
                    <a:pt x="157416" y="2949141"/>
                    <a:pt x="166185" y="2989412"/>
                  </a:cubicBezTo>
                  <a:lnTo>
                    <a:pt x="135656" y="2995907"/>
                  </a:lnTo>
                  <a:close/>
                  <a:moveTo>
                    <a:pt x="4873728" y="2869897"/>
                  </a:moveTo>
                  <a:lnTo>
                    <a:pt x="4842875" y="2865024"/>
                  </a:lnTo>
                  <a:cubicBezTo>
                    <a:pt x="4849371" y="2824428"/>
                    <a:pt x="4854567" y="2782858"/>
                    <a:pt x="4859114" y="2741612"/>
                  </a:cubicBezTo>
                  <a:lnTo>
                    <a:pt x="4890291" y="2744860"/>
                  </a:lnTo>
                  <a:cubicBezTo>
                    <a:pt x="4885745" y="2786431"/>
                    <a:pt x="4880224" y="2828650"/>
                    <a:pt x="4873728" y="2869897"/>
                  </a:cubicBezTo>
                  <a:close/>
                  <a:moveTo>
                    <a:pt x="96359" y="2746809"/>
                  </a:moveTo>
                  <a:cubicBezTo>
                    <a:pt x="92137" y="2705238"/>
                    <a:pt x="88565" y="2663017"/>
                    <a:pt x="86616" y="2621123"/>
                  </a:cubicBezTo>
                  <a:lnTo>
                    <a:pt x="117794" y="2619498"/>
                  </a:lnTo>
                  <a:cubicBezTo>
                    <a:pt x="120067" y="2660745"/>
                    <a:pt x="123315" y="2702639"/>
                    <a:pt x="127537" y="2743561"/>
                  </a:cubicBezTo>
                  <a:lnTo>
                    <a:pt x="96359" y="2746809"/>
                  </a:lnTo>
                  <a:close/>
                  <a:moveTo>
                    <a:pt x="4900035" y="2619174"/>
                  </a:moveTo>
                  <a:lnTo>
                    <a:pt x="4868857" y="2617550"/>
                  </a:lnTo>
                  <a:cubicBezTo>
                    <a:pt x="4871130" y="2576304"/>
                    <a:pt x="4872104" y="2534409"/>
                    <a:pt x="4872104" y="2493163"/>
                  </a:cubicBezTo>
                  <a:lnTo>
                    <a:pt x="4872104" y="2489266"/>
                  </a:lnTo>
                  <a:lnTo>
                    <a:pt x="4903607" y="2489266"/>
                  </a:lnTo>
                  <a:lnTo>
                    <a:pt x="4903607" y="2493487"/>
                  </a:lnTo>
                  <a:cubicBezTo>
                    <a:pt x="4903283" y="2534734"/>
                    <a:pt x="4901983" y="2577279"/>
                    <a:pt x="4900035" y="2619174"/>
                  </a:cubicBezTo>
                  <a:close/>
                  <a:moveTo>
                    <a:pt x="114546" y="2495112"/>
                  </a:moveTo>
                  <a:lnTo>
                    <a:pt x="83044" y="2495112"/>
                  </a:lnTo>
                  <a:lnTo>
                    <a:pt x="83044" y="2493163"/>
                  </a:lnTo>
                  <a:cubicBezTo>
                    <a:pt x="83044" y="2451917"/>
                    <a:pt x="84018" y="2410346"/>
                    <a:pt x="86291" y="2369101"/>
                  </a:cubicBezTo>
                  <a:lnTo>
                    <a:pt x="117794" y="2370724"/>
                  </a:lnTo>
                  <a:cubicBezTo>
                    <a:pt x="115845" y="2411320"/>
                    <a:pt x="114546" y="2452567"/>
                    <a:pt x="114546" y="2493163"/>
                  </a:cubicBezTo>
                  <a:lnTo>
                    <a:pt x="114546" y="2495112"/>
                  </a:lnTo>
                  <a:close/>
                  <a:moveTo>
                    <a:pt x="4868207" y="2364554"/>
                  </a:moveTo>
                  <a:cubicBezTo>
                    <a:pt x="4865934" y="2323308"/>
                    <a:pt x="4862686" y="2281412"/>
                    <a:pt x="4858464" y="2240492"/>
                  </a:cubicBezTo>
                  <a:lnTo>
                    <a:pt x="4889642" y="2237244"/>
                  </a:lnTo>
                  <a:cubicBezTo>
                    <a:pt x="4894189" y="2278815"/>
                    <a:pt x="4897436" y="2321034"/>
                    <a:pt x="4899710" y="2362930"/>
                  </a:cubicBezTo>
                  <a:lnTo>
                    <a:pt x="4868207" y="2364554"/>
                  </a:lnTo>
                  <a:close/>
                  <a:moveTo>
                    <a:pt x="127212" y="2246338"/>
                  </a:moveTo>
                  <a:lnTo>
                    <a:pt x="96034" y="2243090"/>
                  </a:lnTo>
                  <a:cubicBezTo>
                    <a:pt x="100256" y="2201519"/>
                    <a:pt x="105777" y="2159299"/>
                    <a:pt x="112273" y="2118053"/>
                  </a:cubicBezTo>
                  <a:lnTo>
                    <a:pt x="143126" y="2122925"/>
                  </a:lnTo>
                  <a:cubicBezTo>
                    <a:pt x="136955" y="2163522"/>
                    <a:pt x="131434" y="2205092"/>
                    <a:pt x="127212" y="2246338"/>
                  </a:cubicBezTo>
                  <a:close/>
                  <a:moveTo>
                    <a:pt x="4842226" y="2117079"/>
                  </a:moveTo>
                  <a:cubicBezTo>
                    <a:pt x="4835730" y="2076158"/>
                    <a:pt x="4828261" y="2035237"/>
                    <a:pt x="4819492" y="1994641"/>
                  </a:cubicBezTo>
                  <a:lnTo>
                    <a:pt x="4850345" y="1988145"/>
                  </a:lnTo>
                  <a:cubicBezTo>
                    <a:pt x="4859114" y="2029066"/>
                    <a:pt x="4866908" y="2070637"/>
                    <a:pt x="4873404" y="2112207"/>
                  </a:cubicBezTo>
                  <a:lnTo>
                    <a:pt x="4842226" y="2117079"/>
                  </a:lnTo>
                  <a:close/>
                  <a:moveTo>
                    <a:pt x="165535" y="2000486"/>
                  </a:moveTo>
                  <a:lnTo>
                    <a:pt x="134682" y="1993992"/>
                  </a:lnTo>
                  <a:cubicBezTo>
                    <a:pt x="143451" y="1953070"/>
                    <a:pt x="153194" y="1911825"/>
                    <a:pt x="163911" y="1871228"/>
                  </a:cubicBezTo>
                  <a:lnTo>
                    <a:pt x="194115" y="1879348"/>
                  </a:lnTo>
                  <a:cubicBezTo>
                    <a:pt x="183722" y="1919294"/>
                    <a:pt x="174304" y="1959890"/>
                    <a:pt x="165535" y="2000486"/>
                  </a:cubicBezTo>
                  <a:close/>
                  <a:moveTo>
                    <a:pt x="4790262" y="1873501"/>
                  </a:moveTo>
                  <a:cubicBezTo>
                    <a:pt x="4779545" y="1833555"/>
                    <a:pt x="4767528" y="1793608"/>
                    <a:pt x="4754862" y="1754311"/>
                  </a:cubicBezTo>
                  <a:lnTo>
                    <a:pt x="4784741" y="1744567"/>
                  </a:lnTo>
                  <a:cubicBezTo>
                    <a:pt x="4797732" y="1784514"/>
                    <a:pt x="4809749" y="1825111"/>
                    <a:pt x="4820791" y="1865382"/>
                  </a:cubicBezTo>
                  <a:lnTo>
                    <a:pt x="4790262" y="1873501"/>
                  </a:lnTo>
                  <a:close/>
                  <a:moveTo>
                    <a:pt x="229515" y="1759832"/>
                  </a:moveTo>
                  <a:lnTo>
                    <a:pt x="199636" y="1750089"/>
                  </a:lnTo>
                  <a:cubicBezTo>
                    <a:pt x="212627" y="1710142"/>
                    <a:pt x="226592" y="1670196"/>
                    <a:pt x="241856" y="1630898"/>
                  </a:cubicBezTo>
                  <a:lnTo>
                    <a:pt x="271085" y="1642265"/>
                  </a:lnTo>
                  <a:cubicBezTo>
                    <a:pt x="256471" y="1680913"/>
                    <a:pt x="242506" y="1720535"/>
                    <a:pt x="229515" y="1759832"/>
                  </a:cubicBezTo>
                  <a:close/>
                  <a:moveTo>
                    <a:pt x="4712967" y="1636744"/>
                  </a:moveTo>
                  <a:cubicBezTo>
                    <a:pt x="4698028" y="1598421"/>
                    <a:pt x="4682114" y="1559773"/>
                    <a:pt x="4665226" y="1522101"/>
                  </a:cubicBezTo>
                  <a:lnTo>
                    <a:pt x="4693806" y="1509434"/>
                  </a:lnTo>
                  <a:cubicBezTo>
                    <a:pt x="4711019" y="1547433"/>
                    <a:pt x="4727257" y="1586729"/>
                    <a:pt x="4742196" y="1625702"/>
                  </a:cubicBezTo>
                  <a:lnTo>
                    <a:pt x="4712967" y="1636744"/>
                  </a:lnTo>
                  <a:close/>
                  <a:moveTo>
                    <a:pt x="318827" y="1526972"/>
                  </a:moveTo>
                  <a:lnTo>
                    <a:pt x="290247" y="1514305"/>
                  </a:lnTo>
                  <a:cubicBezTo>
                    <a:pt x="307135" y="1475983"/>
                    <a:pt x="325647" y="1437660"/>
                    <a:pt x="344484" y="1400312"/>
                  </a:cubicBezTo>
                  <a:lnTo>
                    <a:pt x="372414" y="1414602"/>
                  </a:lnTo>
                  <a:cubicBezTo>
                    <a:pt x="353902" y="1451300"/>
                    <a:pt x="335715" y="1489298"/>
                    <a:pt x="318827" y="1526972"/>
                  </a:cubicBezTo>
                  <a:close/>
                  <a:moveTo>
                    <a:pt x="4611639" y="1410054"/>
                  </a:moveTo>
                  <a:cubicBezTo>
                    <a:pt x="4592802" y="1373355"/>
                    <a:pt x="4572666" y="1336656"/>
                    <a:pt x="4552206" y="1300932"/>
                  </a:cubicBezTo>
                  <a:lnTo>
                    <a:pt x="4579487" y="1285018"/>
                  </a:lnTo>
                  <a:cubicBezTo>
                    <a:pt x="4600597" y="1321392"/>
                    <a:pt x="4620733" y="1358416"/>
                    <a:pt x="4639894" y="1395764"/>
                  </a:cubicBezTo>
                  <a:lnTo>
                    <a:pt x="4611639" y="1410054"/>
                  </a:lnTo>
                  <a:close/>
                  <a:moveTo>
                    <a:pt x="432171" y="1304829"/>
                  </a:moveTo>
                  <a:lnTo>
                    <a:pt x="404891" y="1289240"/>
                  </a:lnTo>
                  <a:cubicBezTo>
                    <a:pt x="426001" y="1252866"/>
                    <a:pt x="448085" y="1216816"/>
                    <a:pt x="470819" y="1181741"/>
                  </a:cubicBezTo>
                  <a:lnTo>
                    <a:pt x="497126" y="1198954"/>
                  </a:lnTo>
                  <a:cubicBezTo>
                    <a:pt x="474716" y="1233379"/>
                    <a:pt x="452632" y="1269104"/>
                    <a:pt x="432171" y="1304829"/>
                  </a:cubicBezTo>
                  <a:close/>
                  <a:moveTo>
                    <a:pt x="4486927" y="1195057"/>
                  </a:moveTo>
                  <a:cubicBezTo>
                    <a:pt x="4464518" y="1160306"/>
                    <a:pt x="4440485" y="1125881"/>
                    <a:pt x="4416127" y="1092754"/>
                  </a:cubicBezTo>
                  <a:lnTo>
                    <a:pt x="4441459" y="1074242"/>
                  </a:lnTo>
                  <a:cubicBezTo>
                    <a:pt x="4466142" y="1108019"/>
                    <a:pt x="4490175" y="1143093"/>
                    <a:pt x="4512909" y="1177844"/>
                  </a:cubicBezTo>
                  <a:lnTo>
                    <a:pt x="4486927" y="1195057"/>
                  </a:lnTo>
                  <a:close/>
                  <a:moveTo>
                    <a:pt x="567925" y="1096001"/>
                  </a:moveTo>
                  <a:lnTo>
                    <a:pt x="542593" y="1077490"/>
                  </a:lnTo>
                  <a:cubicBezTo>
                    <a:pt x="567276" y="1043714"/>
                    <a:pt x="592933" y="1009937"/>
                    <a:pt x="619564" y="977460"/>
                  </a:cubicBezTo>
                  <a:lnTo>
                    <a:pt x="643922" y="997272"/>
                  </a:lnTo>
                  <a:cubicBezTo>
                    <a:pt x="617615" y="1029099"/>
                    <a:pt x="592283" y="1062550"/>
                    <a:pt x="567925" y="1096001"/>
                  </a:cubicBezTo>
                  <a:close/>
                  <a:moveTo>
                    <a:pt x="4340131" y="994024"/>
                  </a:moveTo>
                  <a:cubicBezTo>
                    <a:pt x="4314150" y="961872"/>
                    <a:pt x="4286868" y="930044"/>
                    <a:pt x="4259263" y="899516"/>
                  </a:cubicBezTo>
                  <a:lnTo>
                    <a:pt x="4282647" y="878406"/>
                  </a:lnTo>
                  <a:cubicBezTo>
                    <a:pt x="4310577" y="909584"/>
                    <a:pt x="4338182" y="941736"/>
                    <a:pt x="4364814" y="974212"/>
                  </a:cubicBezTo>
                  <a:lnTo>
                    <a:pt x="4340131" y="994024"/>
                  </a:lnTo>
                  <a:close/>
                  <a:moveTo>
                    <a:pt x="724465" y="902439"/>
                  </a:moveTo>
                  <a:lnTo>
                    <a:pt x="701081" y="881329"/>
                  </a:lnTo>
                  <a:cubicBezTo>
                    <a:pt x="729011" y="850151"/>
                    <a:pt x="758241" y="819297"/>
                    <a:pt x="787795" y="789743"/>
                  </a:cubicBezTo>
                  <a:lnTo>
                    <a:pt x="809879" y="811828"/>
                  </a:lnTo>
                  <a:cubicBezTo>
                    <a:pt x="780975" y="841382"/>
                    <a:pt x="752070" y="871585"/>
                    <a:pt x="724465" y="902439"/>
                  </a:cubicBezTo>
                  <a:close/>
                  <a:moveTo>
                    <a:pt x="4173524" y="809230"/>
                  </a:moveTo>
                  <a:cubicBezTo>
                    <a:pt x="4144294" y="780001"/>
                    <a:pt x="4113766" y="751096"/>
                    <a:pt x="4083238" y="723490"/>
                  </a:cubicBezTo>
                  <a:lnTo>
                    <a:pt x="4104348" y="700107"/>
                  </a:lnTo>
                  <a:cubicBezTo>
                    <a:pt x="4135526" y="728037"/>
                    <a:pt x="4166379" y="757266"/>
                    <a:pt x="4195933" y="786820"/>
                  </a:cubicBezTo>
                  <a:lnTo>
                    <a:pt x="4173524" y="809230"/>
                  </a:lnTo>
                  <a:close/>
                  <a:moveTo>
                    <a:pt x="900490" y="726413"/>
                  </a:moveTo>
                  <a:lnTo>
                    <a:pt x="879380" y="703030"/>
                  </a:lnTo>
                  <a:cubicBezTo>
                    <a:pt x="910558" y="675099"/>
                    <a:pt x="942710" y="647494"/>
                    <a:pt x="975187" y="620863"/>
                  </a:cubicBezTo>
                  <a:lnTo>
                    <a:pt x="994998" y="645221"/>
                  </a:lnTo>
                  <a:cubicBezTo>
                    <a:pt x="962846" y="671527"/>
                    <a:pt x="931018" y="698483"/>
                    <a:pt x="900490" y="726413"/>
                  </a:cubicBezTo>
                  <a:close/>
                  <a:moveTo>
                    <a:pt x="3988080" y="642947"/>
                  </a:moveTo>
                  <a:cubicBezTo>
                    <a:pt x="3955928" y="616966"/>
                    <a:pt x="3922801" y="591309"/>
                    <a:pt x="3889350" y="567276"/>
                  </a:cubicBezTo>
                  <a:lnTo>
                    <a:pt x="3907862" y="541944"/>
                  </a:lnTo>
                  <a:cubicBezTo>
                    <a:pt x="3941638" y="566626"/>
                    <a:pt x="3975414" y="592283"/>
                    <a:pt x="4007891" y="618914"/>
                  </a:cubicBezTo>
                  <a:lnTo>
                    <a:pt x="3988080" y="642947"/>
                  </a:lnTo>
                  <a:close/>
                  <a:moveTo>
                    <a:pt x="1093728" y="569549"/>
                  </a:moveTo>
                  <a:lnTo>
                    <a:pt x="1075216" y="544217"/>
                  </a:lnTo>
                  <a:cubicBezTo>
                    <a:pt x="1108992" y="519535"/>
                    <a:pt x="1144068" y="495502"/>
                    <a:pt x="1179143" y="472768"/>
                  </a:cubicBezTo>
                  <a:lnTo>
                    <a:pt x="1196356" y="499074"/>
                  </a:lnTo>
                  <a:cubicBezTo>
                    <a:pt x="1161605" y="521483"/>
                    <a:pt x="1127180" y="545191"/>
                    <a:pt x="1093728" y="569549"/>
                  </a:cubicBezTo>
                  <a:close/>
                  <a:moveTo>
                    <a:pt x="3786723" y="496476"/>
                  </a:moveTo>
                  <a:cubicBezTo>
                    <a:pt x="3751972" y="474067"/>
                    <a:pt x="3716247" y="451982"/>
                    <a:pt x="3680523" y="431522"/>
                  </a:cubicBezTo>
                  <a:lnTo>
                    <a:pt x="3696112" y="404241"/>
                  </a:lnTo>
                  <a:cubicBezTo>
                    <a:pt x="3732486" y="425351"/>
                    <a:pt x="3768535" y="447436"/>
                    <a:pt x="3803935" y="470170"/>
                  </a:cubicBezTo>
                  <a:lnTo>
                    <a:pt x="3786723" y="496476"/>
                  </a:lnTo>
                  <a:close/>
                  <a:moveTo>
                    <a:pt x="1301906" y="433795"/>
                  </a:moveTo>
                  <a:lnTo>
                    <a:pt x="1286317" y="406515"/>
                  </a:lnTo>
                  <a:cubicBezTo>
                    <a:pt x="1322366" y="385404"/>
                    <a:pt x="1359715" y="365269"/>
                    <a:pt x="1397064" y="346108"/>
                  </a:cubicBezTo>
                  <a:lnTo>
                    <a:pt x="1411354" y="374038"/>
                  </a:lnTo>
                  <a:cubicBezTo>
                    <a:pt x="1374330" y="392874"/>
                    <a:pt x="1337631" y="413010"/>
                    <a:pt x="1301906" y="433795"/>
                  </a:cubicBezTo>
                  <a:close/>
                  <a:moveTo>
                    <a:pt x="3570750" y="371764"/>
                  </a:moveTo>
                  <a:cubicBezTo>
                    <a:pt x="3533727" y="352927"/>
                    <a:pt x="3496053" y="335065"/>
                    <a:pt x="3458055" y="318177"/>
                  </a:cubicBezTo>
                  <a:lnTo>
                    <a:pt x="3470721" y="289597"/>
                  </a:lnTo>
                  <a:cubicBezTo>
                    <a:pt x="3509044" y="306810"/>
                    <a:pt x="3547367" y="324997"/>
                    <a:pt x="3584715" y="343834"/>
                  </a:cubicBezTo>
                  <a:lnTo>
                    <a:pt x="3570750" y="371764"/>
                  </a:lnTo>
                  <a:close/>
                  <a:moveTo>
                    <a:pt x="1523399" y="320450"/>
                  </a:moveTo>
                  <a:lnTo>
                    <a:pt x="1510733" y="291871"/>
                  </a:lnTo>
                  <a:cubicBezTo>
                    <a:pt x="1549056" y="274658"/>
                    <a:pt x="1588028" y="258419"/>
                    <a:pt x="1627001" y="243480"/>
                  </a:cubicBezTo>
                  <a:lnTo>
                    <a:pt x="1638368" y="272709"/>
                  </a:lnTo>
                  <a:cubicBezTo>
                    <a:pt x="1599720" y="287649"/>
                    <a:pt x="1561073" y="303562"/>
                    <a:pt x="1523399" y="320450"/>
                  </a:cubicBezTo>
                  <a:close/>
                  <a:moveTo>
                    <a:pt x="3343087" y="270761"/>
                  </a:moveTo>
                  <a:cubicBezTo>
                    <a:pt x="3304439" y="255822"/>
                    <a:pt x="3264817" y="241856"/>
                    <a:pt x="3225520" y="229190"/>
                  </a:cubicBezTo>
                  <a:lnTo>
                    <a:pt x="3235263" y="199311"/>
                  </a:lnTo>
                  <a:cubicBezTo>
                    <a:pt x="3275210" y="212302"/>
                    <a:pt x="3315481" y="226267"/>
                    <a:pt x="3354454" y="241206"/>
                  </a:cubicBezTo>
                  <a:lnTo>
                    <a:pt x="3343087" y="270761"/>
                  </a:lnTo>
                  <a:close/>
                  <a:moveTo>
                    <a:pt x="1755285" y="231139"/>
                  </a:moveTo>
                  <a:lnTo>
                    <a:pt x="1745542" y="201260"/>
                  </a:lnTo>
                  <a:cubicBezTo>
                    <a:pt x="1785164" y="188269"/>
                    <a:pt x="1826085" y="176252"/>
                    <a:pt x="1866357" y="165210"/>
                  </a:cubicBezTo>
                  <a:lnTo>
                    <a:pt x="1874476" y="195414"/>
                  </a:lnTo>
                  <a:cubicBezTo>
                    <a:pt x="1834854" y="206456"/>
                    <a:pt x="1794582" y="218148"/>
                    <a:pt x="1755285" y="231139"/>
                  </a:cubicBezTo>
                  <a:close/>
                  <a:moveTo>
                    <a:pt x="3105679" y="194115"/>
                  </a:moveTo>
                  <a:cubicBezTo>
                    <a:pt x="3065733" y="183397"/>
                    <a:pt x="3025137" y="173654"/>
                    <a:pt x="2984540" y="165210"/>
                  </a:cubicBezTo>
                  <a:lnTo>
                    <a:pt x="2991036" y="134357"/>
                  </a:lnTo>
                  <a:cubicBezTo>
                    <a:pt x="3031957" y="143126"/>
                    <a:pt x="3073202" y="152869"/>
                    <a:pt x="3113799" y="163586"/>
                  </a:cubicBezTo>
                  <a:lnTo>
                    <a:pt x="3105679" y="194115"/>
                  </a:lnTo>
                  <a:close/>
                  <a:moveTo>
                    <a:pt x="1995615" y="166510"/>
                  </a:moveTo>
                  <a:lnTo>
                    <a:pt x="1989120" y="135656"/>
                  </a:lnTo>
                  <a:cubicBezTo>
                    <a:pt x="2030041" y="126888"/>
                    <a:pt x="2071936" y="119093"/>
                    <a:pt x="2113182" y="112598"/>
                  </a:cubicBezTo>
                  <a:lnTo>
                    <a:pt x="2118054" y="143451"/>
                  </a:lnTo>
                  <a:cubicBezTo>
                    <a:pt x="2077132" y="150271"/>
                    <a:pt x="2036211" y="157741"/>
                    <a:pt x="1995615" y="166510"/>
                  </a:cubicBezTo>
                  <a:close/>
                  <a:moveTo>
                    <a:pt x="2862102" y="142801"/>
                  </a:moveTo>
                  <a:cubicBezTo>
                    <a:pt x="2821181" y="136306"/>
                    <a:pt x="2779935" y="131109"/>
                    <a:pt x="2738689" y="126888"/>
                  </a:cubicBezTo>
                  <a:lnTo>
                    <a:pt x="2741937" y="95710"/>
                  </a:lnTo>
                  <a:cubicBezTo>
                    <a:pt x="2783508" y="99932"/>
                    <a:pt x="2825728" y="105453"/>
                    <a:pt x="2866973" y="111948"/>
                  </a:cubicBezTo>
                  <a:lnTo>
                    <a:pt x="2862102" y="142801"/>
                  </a:lnTo>
                  <a:close/>
                  <a:moveTo>
                    <a:pt x="2241466" y="127537"/>
                  </a:moveTo>
                  <a:lnTo>
                    <a:pt x="2238218" y="96359"/>
                  </a:lnTo>
                  <a:cubicBezTo>
                    <a:pt x="2279789" y="92137"/>
                    <a:pt x="2322009" y="88565"/>
                    <a:pt x="2363905" y="86291"/>
                  </a:cubicBezTo>
                  <a:lnTo>
                    <a:pt x="2365528" y="117469"/>
                  </a:lnTo>
                  <a:cubicBezTo>
                    <a:pt x="2324283" y="119743"/>
                    <a:pt x="2282712" y="123315"/>
                    <a:pt x="2241466" y="127537"/>
                  </a:cubicBezTo>
                  <a:close/>
                  <a:moveTo>
                    <a:pt x="2614627" y="117469"/>
                  </a:moveTo>
                  <a:cubicBezTo>
                    <a:pt x="2574355" y="115521"/>
                    <a:pt x="2533435" y="114546"/>
                    <a:pt x="2493163" y="114546"/>
                  </a:cubicBezTo>
                  <a:lnTo>
                    <a:pt x="2490240" y="114546"/>
                  </a:lnTo>
                  <a:lnTo>
                    <a:pt x="2490240" y="83044"/>
                  </a:lnTo>
                  <a:lnTo>
                    <a:pt x="2493163" y="83044"/>
                  </a:lnTo>
                  <a:cubicBezTo>
                    <a:pt x="2534084" y="83044"/>
                    <a:pt x="2575655" y="84018"/>
                    <a:pt x="2616251" y="85966"/>
                  </a:cubicBezTo>
                  <a:lnTo>
                    <a:pt x="2614627" y="117469"/>
                  </a:lnTo>
                  <a:close/>
                </a:path>
              </a:pathLst>
            </a:custGeom>
            <a:solidFill>
              <a:srgbClr val="D1D3D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A1111C2-2955-4DCD-8C25-6E35E3DE2B67}"/>
                </a:ext>
              </a:extLst>
            </p:cNvPr>
            <p:cNvSpPr/>
            <p:nvPr/>
          </p:nvSpPr>
          <p:spPr>
            <a:xfrm>
              <a:off x="8760297" y="2718691"/>
              <a:ext cx="7036434" cy="7036435"/>
            </a:xfrm>
            <a:custGeom>
              <a:avLst/>
              <a:gdLst>
                <a:gd name="connsiteX0" fmla="*/ 1601344 w 3312655"/>
                <a:gd name="connsiteY0" fmla="*/ 3244125 h 3312655"/>
                <a:gd name="connsiteX1" fmla="*/ 1474359 w 3312655"/>
                <a:gd name="connsiteY1" fmla="*/ 3234057 h 3312655"/>
                <a:gd name="connsiteX2" fmla="*/ 1477931 w 3312655"/>
                <a:gd name="connsiteY2" fmla="*/ 3202879 h 3312655"/>
                <a:gd name="connsiteX3" fmla="*/ 1602318 w 3312655"/>
                <a:gd name="connsiteY3" fmla="*/ 3212622 h 3312655"/>
                <a:gd name="connsiteX4" fmla="*/ 1601344 w 3312655"/>
                <a:gd name="connsiteY4" fmla="*/ 3244125 h 3312655"/>
                <a:gd name="connsiteX5" fmla="*/ 1728654 w 3312655"/>
                <a:gd name="connsiteY5" fmla="*/ 3244125 h 3312655"/>
                <a:gd name="connsiteX6" fmla="*/ 1727355 w 3312655"/>
                <a:gd name="connsiteY6" fmla="*/ 3212947 h 3312655"/>
                <a:gd name="connsiteX7" fmla="*/ 1851742 w 3312655"/>
                <a:gd name="connsiteY7" fmla="*/ 3202879 h 3312655"/>
                <a:gd name="connsiteX8" fmla="*/ 1855639 w 3312655"/>
                <a:gd name="connsiteY8" fmla="*/ 3234057 h 3312655"/>
                <a:gd name="connsiteX9" fmla="*/ 1728654 w 3312655"/>
                <a:gd name="connsiteY9" fmla="*/ 3244125 h 3312655"/>
                <a:gd name="connsiteX10" fmla="*/ 1348673 w 3312655"/>
                <a:gd name="connsiteY10" fmla="*/ 3213921 h 3312655"/>
                <a:gd name="connsiteX11" fmla="*/ 1224935 w 3312655"/>
                <a:gd name="connsiteY11" fmla="*/ 3183718 h 3312655"/>
                <a:gd name="connsiteX12" fmla="*/ 1233704 w 3312655"/>
                <a:gd name="connsiteY12" fmla="*/ 3153514 h 3312655"/>
                <a:gd name="connsiteX13" fmla="*/ 1354844 w 3312655"/>
                <a:gd name="connsiteY13" fmla="*/ 3183068 h 3312655"/>
                <a:gd name="connsiteX14" fmla="*/ 1348673 w 3312655"/>
                <a:gd name="connsiteY14" fmla="*/ 3213921 h 3312655"/>
                <a:gd name="connsiteX15" fmla="*/ 1981000 w 3312655"/>
                <a:gd name="connsiteY15" fmla="*/ 3213596 h 3312655"/>
                <a:gd name="connsiteX16" fmla="*/ 1974830 w 3312655"/>
                <a:gd name="connsiteY16" fmla="*/ 3182744 h 3312655"/>
                <a:gd name="connsiteX17" fmla="*/ 2095969 w 3312655"/>
                <a:gd name="connsiteY17" fmla="*/ 3152864 h 3312655"/>
                <a:gd name="connsiteX18" fmla="*/ 2104738 w 3312655"/>
                <a:gd name="connsiteY18" fmla="*/ 3183068 h 3312655"/>
                <a:gd name="connsiteX19" fmla="*/ 1981000 w 3312655"/>
                <a:gd name="connsiteY19" fmla="*/ 3213596 h 3312655"/>
                <a:gd name="connsiteX20" fmla="*/ 1104121 w 3312655"/>
                <a:gd name="connsiteY20" fmla="*/ 3143447 h 3312655"/>
                <a:gd name="connsiteX21" fmla="*/ 986879 w 3312655"/>
                <a:gd name="connsiteY21" fmla="*/ 3093432 h 3312655"/>
                <a:gd name="connsiteX22" fmla="*/ 1000195 w 3312655"/>
                <a:gd name="connsiteY22" fmla="*/ 3065177 h 3312655"/>
                <a:gd name="connsiteX23" fmla="*/ 1115163 w 3312655"/>
                <a:gd name="connsiteY23" fmla="*/ 3114217 h 3312655"/>
                <a:gd name="connsiteX24" fmla="*/ 1104121 w 3312655"/>
                <a:gd name="connsiteY24" fmla="*/ 3143447 h 3312655"/>
                <a:gd name="connsiteX25" fmla="*/ 2225227 w 3312655"/>
                <a:gd name="connsiteY25" fmla="*/ 3142796 h 3312655"/>
                <a:gd name="connsiteX26" fmla="*/ 2214185 w 3312655"/>
                <a:gd name="connsiteY26" fmla="*/ 3113567 h 3312655"/>
                <a:gd name="connsiteX27" fmla="*/ 2328829 w 3312655"/>
                <a:gd name="connsiteY27" fmla="*/ 3064527 h 3312655"/>
                <a:gd name="connsiteX28" fmla="*/ 2342470 w 3312655"/>
                <a:gd name="connsiteY28" fmla="*/ 3092782 h 3312655"/>
                <a:gd name="connsiteX29" fmla="*/ 2225227 w 3312655"/>
                <a:gd name="connsiteY29" fmla="*/ 3142796 h 3312655"/>
                <a:gd name="connsiteX30" fmla="*/ 874184 w 3312655"/>
                <a:gd name="connsiteY30" fmla="*/ 3034323 h 3312655"/>
                <a:gd name="connsiteX31" fmla="*/ 766685 w 3312655"/>
                <a:gd name="connsiteY31" fmla="*/ 2966121 h 3312655"/>
                <a:gd name="connsiteX32" fmla="*/ 784547 w 3312655"/>
                <a:gd name="connsiteY32" fmla="*/ 2940465 h 3312655"/>
                <a:gd name="connsiteX33" fmla="*/ 890097 w 3312655"/>
                <a:gd name="connsiteY33" fmla="*/ 3007043 h 3312655"/>
                <a:gd name="connsiteX34" fmla="*/ 874184 w 3312655"/>
                <a:gd name="connsiteY34" fmla="*/ 3034323 h 3312655"/>
                <a:gd name="connsiteX35" fmla="*/ 2454840 w 3312655"/>
                <a:gd name="connsiteY35" fmla="*/ 3033674 h 3312655"/>
                <a:gd name="connsiteX36" fmla="*/ 2439251 w 3312655"/>
                <a:gd name="connsiteY36" fmla="*/ 3006394 h 3312655"/>
                <a:gd name="connsiteX37" fmla="*/ 2544477 w 3312655"/>
                <a:gd name="connsiteY37" fmla="*/ 2939490 h 3312655"/>
                <a:gd name="connsiteX38" fmla="*/ 2562339 w 3312655"/>
                <a:gd name="connsiteY38" fmla="*/ 2965147 h 3312655"/>
                <a:gd name="connsiteX39" fmla="*/ 2454840 w 3312655"/>
                <a:gd name="connsiteY39" fmla="*/ 3033674 h 3312655"/>
                <a:gd name="connsiteX40" fmla="*/ 664707 w 3312655"/>
                <a:gd name="connsiteY40" fmla="*/ 2889476 h 3312655"/>
                <a:gd name="connsiteX41" fmla="*/ 569224 w 3312655"/>
                <a:gd name="connsiteY41" fmla="*/ 2805036 h 3312655"/>
                <a:gd name="connsiteX42" fmla="*/ 590984 w 3312655"/>
                <a:gd name="connsiteY42" fmla="*/ 2782301 h 3312655"/>
                <a:gd name="connsiteX43" fmla="*/ 684518 w 3312655"/>
                <a:gd name="connsiteY43" fmla="*/ 2865118 h 3312655"/>
                <a:gd name="connsiteX44" fmla="*/ 664707 w 3312655"/>
                <a:gd name="connsiteY44" fmla="*/ 2889476 h 3312655"/>
                <a:gd name="connsiteX45" fmla="*/ 2664317 w 3312655"/>
                <a:gd name="connsiteY45" fmla="*/ 2888826 h 3312655"/>
                <a:gd name="connsiteX46" fmla="*/ 2644506 w 3312655"/>
                <a:gd name="connsiteY46" fmla="*/ 2864468 h 3312655"/>
                <a:gd name="connsiteX47" fmla="*/ 2737715 w 3312655"/>
                <a:gd name="connsiteY47" fmla="*/ 2781652 h 3312655"/>
                <a:gd name="connsiteX48" fmla="*/ 2759475 w 3312655"/>
                <a:gd name="connsiteY48" fmla="*/ 2804387 h 3312655"/>
                <a:gd name="connsiteX49" fmla="*/ 2664317 w 3312655"/>
                <a:gd name="connsiteY49" fmla="*/ 2888826 h 3312655"/>
                <a:gd name="connsiteX50" fmla="*/ 481212 w 3312655"/>
                <a:gd name="connsiteY50" fmla="*/ 2713450 h 3312655"/>
                <a:gd name="connsiteX51" fmla="*/ 400669 w 3312655"/>
                <a:gd name="connsiteY51" fmla="*/ 2615045 h 3312655"/>
                <a:gd name="connsiteX52" fmla="*/ 425676 w 3312655"/>
                <a:gd name="connsiteY52" fmla="*/ 2596209 h 3312655"/>
                <a:gd name="connsiteX53" fmla="*/ 504595 w 3312655"/>
                <a:gd name="connsiteY53" fmla="*/ 2692665 h 3312655"/>
                <a:gd name="connsiteX54" fmla="*/ 481212 w 3312655"/>
                <a:gd name="connsiteY54" fmla="*/ 2713450 h 3312655"/>
                <a:gd name="connsiteX55" fmla="*/ 2847487 w 3312655"/>
                <a:gd name="connsiteY55" fmla="*/ 2712476 h 3312655"/>
                <a:gd name="connsiteX56" fmla="*/ 2824104 w 3312655"/>
                <a:gd name="connsiteY56" fmla="*/ 2691691 h 3312655"/>
                <a:gd name="connsiteX57" fmla="*/ 2903023 w 3312655"/>
                <a:gd name="connsiteY57" fmla="*/ 2594909 h 3312655"/>
                <a:gd name="connsiteX58" fmla="*/ 2928030 w 3312655"/>
                <a:gd name="connsiteY58" fmla="*/ 2613746 h 3312655"/>
                <a:gd name="connsiteX59" fmla="*/ 2847487 w 3312655"/>
                <a:gd name="connsiteY59" fmla="*/ 2712476 h 3312655"/>
                <a:gd name="connsiteX60" fmla="*/ 328245 w 3312655"/>
                <a:gd name="connsiteY60" fmla="*/ 2510469 h 3312655"/>
                <a:gd name="connsiteX61" fmla="*/ 264590 w 3312655"/>
                <a:gd name="connsiteY61" fmla="*/ 2400372 h 3312655"/>
                <a:gd name="connsiteX62" fmla="*/ 292196 w 3312655"/>
                <a:gd name="connsiteY62" fmla="*/ 2385757 h 3312655"/>
                <a:gd name="connsiteX63" fmla="*/ 354876 w 3312655"/>
                <a:gd name="connsiteY63" fmla="*/ 2493581 h 3312655"/>
                <a:gd name="connsiteX64" fmla="*/ 328245 w 3312655"/>
                <a:gd name="connsiteY64" fmla="*/ 2510469 h 3312655"/>
                <a:gd name="connsiteX65" fmla="*/ 3000454 w 3312655"/>
                <a:gd name="connsiteY65" fmla="*/ 2509170 h 3312655"/>
                <a:gd name="connsiteX66" fmla="*/ 2973823 w 3312655"/>
                <a:gd name="connsiteY66" fmla="*/ 2492282 h 3312655"/>
                <a:gd name="connsiteX67" fmla="*/ 3036179 w 3312655"/>
                <a:gd name="connsiteY67" fmla="*/ 2384134 h 3312655"/>
                <a:gd name="connsiteX68" fmla="*/ 3063784 w 3312655"/>
                <a:gd name="connsiteY68" fmla="*/ 2398748 h 3312655"/>
                <a:gd name="connsiteX69" fmla="*/ 3000454 w 3312655"/>
                <a:gd name="connsiteY69" fmla="*/ 2509170 h 3312655"/>
                <a:gd name="connsiteX70" fmla="*/ 209704 w 3312655"/>
                <a:gd name="connsiteY70" fmla="*/ 2285403 h 3312655"/>
                <a:gd name="connsiteX71" fmla="*/ 164561 w 3312655"/>
                <a:gd name="connsiteY71" fmla="*/ 2166537 h 3312655"/>
                <a:gd name="connsiteX72" fmla="*/ 194440 w 3312655"/>
                <a:gd name="connsiteY72" fmla="*/ 2156470 h 3312655"/>
                <a:gd name="connsiteX73" fmla="*/ 238933 w 3312655"/>
                <a:gd name="connsiteY73" fmla="*/ 2273062 h 3312655"/>
                <a:gd name="connsiteX74" fmla="*/ 209704 w 3312655"/>
                <a:gd name="connsiteY74" fmla="*/ 2285403 h 3312655"/>
                <a:gd name="connsiteX75" fmla="*/ 3118995 w 3312655"/>
                <a:gd name="connsiteY75" fmla="*/ 2284104 h 3312655"/>
                <a:gd name="connsiteX76" fmla="*/ 3090091 w 3312655"/>
                <a:gd name="connsiteY76" fmla="*/ 2271763 h 3312655"/>
                <a:gd name="connsiteX77" fmla="*/ 3134259 w 3312655"/>
                <a:gd name="connsiteY77" fmla="*/ 2154846 h 3312655"/>
                <a:gd name="connsiteX78" fmla="*/ 3164138 w 3312655"/>
                <a:gd name="connsiteY78" fmla="*/ 2164914 h 3312655"/>
                <a:gd name="connsiteX79" fmla="*/ 3118995 w 3312655"/>
                <a:gd name="connsiteY79" fmla="*/ 2284104 h 3312655"/>
                <a:gd name="connsiteX80" fmla="*/ 128836 w 3312655"/>
                <a:gd name="connsiteY80" fmla="*/ 2044099 h 3312655"/>
                <a:gd name="connsiteX81" fmla="*/ 103504 w 3312655"/>
                <a:gd name="connsiteY81" fmla="*/ 1919388 h 3312655"/>
                <a:gd name="connsiteX82" fmla="*/ 134357 w 3312655"/>
                <a:gd name="connsiteY82" fmla="*/ 1914191 h 3312655"/>
                <a:gd name="connsiteX83" fmla="*/ 159365 w 3312655"/>
                <a:gd name="connsiteY83" fmla="*/ 2036304 h 3312655"/>
                <a:gd name="connsiteX84" fmla="*/ 128836 w 3312655"/>
                <a:gd name="connsiteY84" fmla="*/ 2044099 h 3312655"/>
                <a:gd name="connsiteX85" fmla="*/ 3199538 w 3312655"/>
                <a:gd name="connsiteY85" fmla="*/ 2042475 h 3312655"/>
                <a:gd name="connsiteX86" fmla="*/ 3169009 w 3312655"/>
                <a:gd name="connsiteY86" fmla="*/ 2035006 h 3312655"/>
                <a:gd name="connsiteX87" fmla="*/ 3193692 w 3312655"/>
                <a:gd name="connsiteY87" fmla="*/ 1912567 h 3312655"/>
                <a:gd name="connsiteX88" fmla="*/ 3224545 w 3312655"/>
                <a:gd name="connsiteY88" fmla="*/ 1917439 h 3312655"/>
                <a:gd name="connsiteX89" fmla="*/ 3199538 w 3312655"/>
                <a:gd name="connsiteY89" fmla="*/ 2042475 h 3312655"/>
                <a:gd name="connsiteX90" fmla="*/ 88240 w 3312655"/>
                <a:gd name="connsiteY90" fmla="*/ 1793052 h 3312655"/>
                <a:gd name="connsiteX91" fmla="*/ 83044 w 3312655"/>
                <a:gd name="connsiteY91" fmla="*/ 1665742 h 3312655"/>
                <a:gd name="connsiteX92" fmla="*/ 114546 w 3312655"/>
                <a:gd name="connsiteY92" fmla="*/ 1665742 h 3312655"/>
                <a:gd name="connsiteX93" fmla="*/ 119742 w 3312655"/>
                <a:gd name="connsiteY93" fmla="*/ 1790454 h 3312655"/>
                <a:gd name="connsiteX94" fmla="*/ 88240 w 3312655"/>
                <a:gd name="connsiteY94" fmla="*/ 1793052 h 3312655"/>
                <a:gd name="connsiteX95" fmla="*/ 3240134 w 3312655"/>
                <a:gd name="connsiteY95" fmla="*/ 1791428 h 3312655"/>
                <a:gd name="connsiteX96" fmla="*/ 3208957 w 3312655"/>
                <a:gd name="connsiteY96" fmla="*/ 1788830 h 3312655"/>
                <a:gd name="connsiteX97" fmla="*/ 3213828 w 3312655"/>
                <a:gd name="connsiteY97" fmla="*/ 1664118 h 3312655"/>
                <a:gd name="connsiteX98" fmla="*/ 3213828 w 3312655"/>
                <a:gd name="connsiteY98" fmla="*/ 1660546 h 3312655"/>
                <a:gd name="connsiteX99" fmla="*/ 3245331 w 3312655"/>
                <a:gd name="connsiteY99" fmla="*/ 1660546 h 3312655"/>
                <a:gd name="connsiteX100" fmla="*/ 3245331 w 3312655"/>
                <a:gd name="connsiteY100" fmla="*/ 1664118 h 3312655"/>
                <a:gd name="connsiteX101" fmla="*/ 3240134 w 3312655"/>
                <a:gd name="connsiteY101" fmla="*/ 1791428 h 3312655"/>
                <a:gd name="connsiteX102" fmla="*/ 119093 w 3312655"/>
                <a:gd name="connsiteY102" fmla="*/ 1541355 h 3312655"/>
                <a:gd name="connsiteX103" fmla="*/ 87915 w 3312655"/>
                <a:gd name="connsiteY103" fmla="*/ 1538757 h 3312655"/>
                <a:gd name="connsiteX104" fmla="*/ 102855 w 3312655"/>
                <a:gd name="connsiteY104" fmla="*/ 1412421 h 3312655"/>
                <a:gd name="connsiteX105" fmla="*/ 133708 w 3312655"/>
                <a:gd name="connsiteY105" fmla="*/ 1417292 h 3312655"/>
                <a:gd name="connsiteX106" fmla="*/ 119093 w 3312655"/>
                <a:gd name="connsiteY106" fmla="*/ 1541355 h 3312655"/>
                <a:gd name="connsiteX107" fmla="*/ 3208631 w 3312655"/>
                <a:gd name="connsiteY107" fmla="*/ 1536158 h 3312655"/>
                <a:gd name="connsiteX108" fmla="*/ 3193367 w 3312655"/>
                <a:gd name="connsiteY108" fmla="*/ 1412421 h 3312655"/>
                <a:gd name="connsiteX109" fmla="*/ 3224221 w 3312655"/>
                <a:gd name="connsiteY109" fmla="*/ 1407225 h 3312655"/>
                <a:gd name="connsiteX110" fmla="*/ 3239810 w 3312655"/>
                <a:gd name="connsiteY110" fmla="*/ 1533561 h 3312655"/>
                <a:gd name="connsiteX111" fmla="*/ 3208631 w 3312655"/>
                <a:gd name="connsiteY111" fmla="*/ 1536158 h 3312655"/>
                <a:gd name="connsiteX112" fmla="*/ 158390 w 3312655"/>
                <a:gd name="connsiteY112" fmla="*/ 1295180 h 3312655"/>
                <a:gd name="connsiteX113" fmla="*/ 127862 w 3312655"/>
                <a:gd name="connsiteY113" fmla="*/ 1287709 h 3312655"/>
                <a:gd name="connsiteX114" fmla="*/ 162937 w 3312655"/>
                <a:gd name="connsiteY114" fmla="*/ 1165271 h 3312655"/>
                <a:gd name="connsiteX115" fmla="*/ 192816 w 3312655"/>
                <a:gd name="connsiteY115" fmla="*/ 1175014 h 3312655"/>
                <a:gd name="connsiteX116" fmla="*/ 158390 w 3312655"/>
                <a:gd name="connsiteY116" fmla="*/ 1295180 h 3312655"/>
                <a:gd name="connsiteX117" fmla="*/ 3168360 w 3312655"/>
                <a:gd name="connsiteY117" fmla="*/ 1289983 h 3312655"/>
                <a:gd name="connsiteX118" fmla="*/ 3133610 w 3312655"/>
                <a:gd name="connsiteY118" fmla="*/ 1170143 h 3312655"/>
                <a:gd name="connsiteX119" fmla="*/ 3163488 w 3312655"/>
                <a:gd name="connsiteY119" fmla="*/ 1160075 h 3312655"/>
                <a:gd name="connsiteX120" fmla="*/ 3199213 w 3312655"/>
                <a:gd name="connsiteY120" fmla="*/ 1282188 h 3312655"/>
                <a:gd name="connsiteX121" fmla="*/ 3168360 w 3312655"/>
                <a:gd name="connsiteY121" fmla="*/ 1289983 h 3312655"/>
                <a:gd name="connsiteX122" fmla="*/ 237309 w 3312655"/>
                <a:gd name="connsiteY122" fmla="*/ 1058422 h 3312655"/>
                <a:gd name="connsiteX123" fmla="*/ 208405 w 3312655"/>
                <a:gd name="connsiteY123" fmla="*/ 1046080 h 3312655"/>
                <a:gd name="connsiteX124" fmla="*/ 262966 w 3312655"/>
                <a:gd name="connsiteY124" fmla="*/ 930787 h 3312655"/>
                <a:gd name="connsiteX125" fmla="*/ 290896 w 3312655"/>
                <a:gd name="connsiteY125" fmla="*/ 945401 h 3312655"/>
                <a:gd name="connsiteX126" fmla="*/ 237309 w 3312655"/>
                <a:gd name="connsiteY126" fmla="*/ 1058422 h 3312655"/>
                <a:gd name="connsiteX127" fmla="*/ 3088791 w 3312655"/>
                <a:gd name="connsiteY127" fmla="*/ 1053875 h 3312655"/>
                <a:gd name="connsiteX128" fmla="*/ 3034879 w 3312655"/>
                <a:gd name="connsiteY128" fmla="*/ 941504 h 3312655"/>
                <a:gd name="connsiteX129" fmla="*/ 3062485 w 3312655"/>
                <a:gd name="connsiteY129" fmla="*/ 926890 h 3312655"/>
                <a:gd name="connsiteX130" fmla="*/ 3117371 w 3312655"/>
                <a:gd name="connsiteY130" fmla="*/ 1041858 h 3312655"/>
                <a:gd name="connsiteX131" fmla="*/ 3088791 w 3312655"/>
                <a:gd name="connsiteY131" fmla="*/ 1053875 h 3312655"/>
                <a:gd name="connsiteX132" fmla="*/ 352927 w 3312655"/>
                <a:gd name="connsiteY132" fmla="*/ 837578 h 3312655"/>
                <a:gd name="connsiteX133" fmla="*/ 326296 w 3312655"/>
                <a:gd name="connsiteY133" fmla="*/ 820690 h 3312655"/>
                <a:gd name="connsiteX134" fmla="*/ 398720 w 3312655"/>
                <a:gd name="connsiteY134" fmla="*/ 715790 h 3312655"/>
                <a:gd name="connsiteX135" fmla="*/ 423727 w 3312655"/>
                <a:gd name="connsiteY135" fmla="*/ 734626 h 3312655"/>
                <a:gd name="connsiteX136" fmla="*/ 352927 w 3312655"/>
                <a:gd name="connsiteY136" fmla="*/ 837578 h 3312655"/>
                <a:gd name="connsiteX137" fmla="*/ 2972524 w 3312655"/>
                <a:gd name="connsiteY137" fmla="*/ 833356 h 3312655"/>
                <a:gd name="connsiteX138" fmla="*/ 2901399 w 3312655"/>
                <a:gd name="connsiteY138" fmla="*/ 730729 h 3312655"/>
                <a:gd name="connsiteX139" fmla="*/ 2926406 w 3312655"/>
                <a:gd name="connsiteY139" fmla="*/ 711892 h 3312655"/>
                <a:gd name="connsiteX140" fmla="*/ 2998830 w 3312655"/>
                <a:gd name="connsiteY140" fmla="*/ 816468 h 3312655"/>
                <a:gd name="connsiteX141" fmla="*/ 2972524 w 3312655"/>
                <a:gd name="connsiteY141" fmla="*/ 833356 h 3312655"/>
                <a:gd name="connsiteX142" fmla="*/ 502647 w 3312655"/>
                <a:gd name="connsiteY142" fmla="*/ 637844 h 3312655"/>
                <a:gd name="connsiteX143" fmla="*/ 479263 w 3312655"/>
                <a:gd name="connsiteY143" fmla="*/ 617059 h 3312655"/>
                <a:gd name="connsiteX144" fmla="*/ 567276 w 3312655"/>
                <a:gd name="connsiteY144" fmla="*/ 525149 h 3312655"/>
                <a:gd name="connsiteX145" fmla="*/ 589035 w 3312655"/>
                <a:gd name="connsiteY145" fmla="*/ 547883 h 3312655"/>
                <a:gd name="connsiteX146" fmla="*/ 502647 w 3312655"/>
                <a:gd name="connsiteY146" fmla="*/ 637844 h 3312655"/>
                <a:gd name="connsiteX147" fmla="*/ 2822155 w 3312655"/>
                <a:gd name="connsiteY147" fmla="*/ 634597 h 3312655"/>
                <a:gd name="connsiteX148" fmla="*/ 2735442 w 3312655"/>
                <a:gd name="connsiteY148" fmla="*/ 544635 h 3312655"/>
                <a:gd name="connsiteX149" fmla="*/ 2757201 w 3312655"/>
                <a:gd name="connsiteY149" fmla="*/ 521902 h 3312655"/>
                <a:gd name="connsiteX150" fmla="*/ 2845539 w 3312655"/>
                <a:gd name="connsiteY150" fmla="*/ 613486 h 3312655"/>
                <a:gd name="connsiteX151" fmla="*/ 2822155 w 3312655"/>
                <a:gd name="connsiteY151" fmla="*/ 634597 h 3312655"/>
                <a:gd name="connsiteX152" fmla="*/ 682245 w 3312655"/>
                <a:gd name="connsiteY152" fmla="*/ 465067 h 3312655"/>
                <a:gd name="connsiteX153" fmla="*/ 662434 w 3312655"/>
                <a:gd name="connsiteY153" fmla="*/ 440709 h 3312655"/>
                <a:gd name="connsiteX154" fmla="*/ 764087 w 3312655"/>
                <a:gd name="connsiteY154" fmla="*/ 364063 h 3312655"/>
                <a:gd name="connsiteX155" fmla="*/ 781949 w 3312655"/>
                <a:gd name="connsiteY155" fmla="*/ 389720 h 3312655"/>
                <a:gd name="connsiteX156" fmla="*/ 682245 w 3312655"/>
                <a:gd name="connsiteY156" fmla="*/ 465067 h 3312655"/>
                <a:gd name="connsiteX157" fmla="*/ 2641908 w 3312655"/>
                <a:gd name="connsiteY157" fmla="*/ 462143 h 3312655"/>
                <a:gd name="connsiteX158" fmla="*/ 2541878 w 3312655"/>
                <a:gd name="connsiteY158" fmla="*/ 387121 h 3312655"/>
                <a:gd name="connsiteX159" fmla="*/ 2559741 w 3312655"/>
                <a:gd name="connsiteY159" fmla="*/ 361140 h 3312655"/>
                <a:gd name="connsiteX160" fmla="*/ 2661719 w 3312655"/>
                <a:gd name="connsiteY160" fmla="*/ 437461 h 3312655"/>
                <a:gd name="connsiteX161" fmla="*/ 2641908 w 3312655"/>
                <a:gd name="connsiteY161" fmla="*/ 462143 h 3312655"/>
                <a:gd name="connsiteX162" fmla="*/ 887174 w 3312655"/>
                <a:gd name="connsiteY162" fmla="*/ 322818 h 3312655"/>
                <a:gd name="connsiteX163" fmla="*/ 871261 w 3312655"/>
                <a:gd name="connsiteY163" fmla="*/ 295537 h 3312655"/>
                <a:gd name="connsiteX164" fmla="*/ 983956 w 3312655"/>
                <a:gd name="connsiteY164" fmla="*/ 236104 h 3312655"/>
                <a:gd name="connsiteX165" fmla="*/ 997596 w 3312655"/>
                <a:gd name="connsiteY165" fmla="*/ 264358 h 3312655"/>
                <a:gd name="connsiteX166" fmla="*/ 887174 w 3312655"/>
                <a:gd name="connsiteY166" fmla="*/ 322818 h 3312655"/>
                <a:gd name="connsiteX167" fmla="*/ 2436653 w 3312655"/>
                <a:gd name="connsiteY167" fmla="*/ 320544 h 3312655"/>
                <a:gd name="connsiteX168" fmla="*/ 2325906 w 3312655"/>
                <a:gd name="connsiteY168" fmla="*/ 262735 h 3312655"/>
                <a:gd name="connsiteX169" fmla="*/ 2339222 w 3312655"/>
                <a:gd name="connsiteY169" fmla="*/ 234480 h 3312655"/>
                <a:gd name="connsiteX170" fmla="*/ 2451917 w 3312655"/>
                <a:gd name="connsiteY170" fmla="*/ 293588 h 3312655"/>
                <a:gd name="connsiteX171" fmla="*/ 2436653 w 3312655"/>
                <a:gd name="connsiteY171" fmla="*/ 320544 h 3312655"/>
                <a:gd name="connsiteX172" fmla="*/ 1112240 w 3312655"/>
                <a:gd name="connsiteY172" fmla="*/ 215643 h 3312655"/>
                <a:gd name="connsiteX173" fmla="*/ 1101198 w 3312655"/>
                <a:gd name="connsiteY173" fmla="*/ 186414 h 3312655"/>
                <a:gd name="connsiteX174" fmla="*/ 1222012 w 3312655"/>
                <a:gd name="connsiteY174" fmla="*/ 145817 h 3312655"/>
                <a:gd name="connsiteX175" fmla="*/ 1230781 w 3312655"/>
                <a:gd name="connsiteY175" fmla="*/ 176021 h 3312655"/>
                <a:gd name="connsiteX176" fmla="*/ 1112240 w 3312655"/>
                <a:gd name="connsiteY176" fmla="*/ 215643 h 3312655"/>
                <a:gd name="connsiteX177" fmla="*/ 2210938 w 3312655"/>
                <a:gd name="connsiteY177" fmla="*/ 213694 h 3312655"/>
                <a:gd name="connsiteX178" fmla="*/ 2092397 w 3312655"/>
                <a:gd name="connsiteY178" fmla="*/ 174397 h 3312655"/>
                <a:gd name="connsiteX179" fmla="*/ 2101165 w 3312655"/>
                <a:gd name="connsiteY179" fmla="*/ 144194 h 3312655"/>
                <a:gd name="connsiteX180" fmla="*/ 2221980 w 3312655"/>
                <a:gd name="connsiteY180" fmla="*/ 184140 h 3312655"/>
                <a:gd name="connsiteX181" fmla="*/ 2210938 w 3312655"/>
                <a:gd name="connsiteY181" fmla="*/ 213694 h 3312655"/>
                <a:gd name="connsiteX182" fmla="*/ 1351596 w 3312655"/>
                <a:gd name="connsiteY182" fmla="*/ 146143 h 3312655"/>
                <a:gd name="connsiteX183" fmla="*/ 1345425 w 3312655"/>
                <a:gd name="connsiteY183" fmla="*/ 115289 h 3312655"/>
                <a:gd name="connsiteX184" fmla="*/ 1471111 w 3312655"/>
                <a:gd name="connsiteY184" fmla="*/ 94829 h 3312655"/>
                <a:gd name="connsiteX185" fmla="*/ 1475008 w 3312655"/>
                <a:gd name="connsiteY185" fmla="*/ 126006 h 3312655"/>
                <a:gd name="connsiteX186" fmla="*/ 1351596 w 3312655"/>
                <a:gd name="connsiteY186" fmla="*/ 146143 h 3312655"/>
                <a:gd name="connsiteX187" fmla="*/ 1971582 w 3312655"/>
                <a:gd name="connsiteY187" fmla="*/ 145168 h 3312655"/>
                <a:gd name="connsiteX188" fmla="*/ 1848494 w 3312655"/>
                <a:gd name="connsiteY188" fmla="*/ 125357 h 3312655"/>
                <a:gd name="connsiteX189" fmla="*/ 1852067 w 3312655"/>
                <a:gd name="connsiteY189" fmla="*/ 94179 h 3312655"/>
                <a:gd name="connsiteX190" fmla="*/ 1977753 w 3312655"/>
                <a:gd name="connsiteY190" fmla="*/ 114315 h 3312655"/>
                <a:gd name="connsiteX191" fmla="*/ 1971582 w 3312655"/>
                <a:gd name="connsiteY191" fmla="*/ 145168 h 3312655"/>
                <a:gd name="connsiteX192" fmla="*/ 1599071 w 3312655"/>
                <a:gd name="connsiteY192" fmla="*/ 115939 h 3312655"/>
                <a:gd name="connsiteX193" fmla="*/ 1597771 w 3312655"/>
                <a:gd name="connsiteY193" fmla="*/ 84436 h 3312655"/>
                <a:gd name="connsiteX194" fmla="*/ 1725082 w 3312655"/>
                <a:gd name="connsiteY194" fmla="*/ 84111 h 3312655"/>
                <a:gd name="connsiteX195" fmla="*/ 1723782 w 3312655"/>
                <a:gd name="connsiteY195" fmla="*/ 115289 h 3312655"/>
                <a:gd name="connsiteX196" fmla="*/ 1599071 w 3312655"/>
                <a:gd name="connsiteY196" fmla="*/ 115939 h 33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3312655" h="3312655">
                  <a:moveTo>
                    <a:pt x="1601344" y="3244125"/>
                  </a:moveTo>
                  <a:cubicBezTo>
                    <a:pt x="1559124" y="3242501"/>
                    <a:pt x="1516254" y="3238928"/>
                    <a:pt x="1474359" y="3234057"/>
                  </a:cubicBezTo>
                  <a:lnTo>
                    <a:pt x="1477931" y="3202879"/>
                  </a:lnTo>
                  <a:cubicBezTo>
                    <a:pt x="1518852" y="3207750"/>
                    <a:pt x="1560748" y="3210998"/>
                    <a:pt x="1602318" y="3212622"/>
                  </a:cubicBezTo>
                  <a:lnTo>
                    <a:pt x="1601344" y="3244125"/>
                  </a:lnTo>
                  <a:close/>
                  <a:moveTo>
                    <a:pt x="1728654" y="3244125"/>
                  </a:moveTo>
                  <a:lnTo>
                    <a:pt x="1727355" y="3212947"/>
                  </a:lnTo>
                  <a:cubicBezTo>
                    <a:pt x="1768925" y="3211323"/>
                    <a:pt x="1810821" y="3207750"/>
                    <a:pt x="1851742" y="3202879"/>
                  </a:cubicBezTo>
                  <a:lnTo>
                    <a:pt x="1855639" y="3234057"/>
                  </a:lnTo>
                  <a:cubicBezTo>
                    <a:pt x="1813419" y="3238928"/>
                    <a:pt x="1770874" y="3242501"/>
                    <a:pt x="1728654" y="3244125"/>
                  </a:cubicBezTo>
                  <a:close/>
                  <a:moveTo>
                    <a:pt x="1348673" y="3213921"/>
                  </a:moveTo>
                  <a:cubicBezTo>
                    <a:pt x="1307102" y="3205477"/>
                    <a:pt x="1265532" y="3195409"/>
                    <a:pt x="1224935" y="3183718"/>
                  </a:cubicBezTo>
                  <a:lnTo>
                    <a:pt x="1233704" y="3153514"/>
                  </a:lnTo>
                  <a:cubicBezTo>
                    <a:pt x="1273651" y="3164881"/>
                    <a:pt x="1314247" y="3174948"/>
                    <a:pt x="1354844" y="3183068"/>
                  </a:cubicBezTo>
                  <a:lnTo>
                    <a:pt x="1348673" y="3213921"/>
                  </a:lnTo>
                  <a:close/>
                  <a:moveTo>
                    <a:pt x="1981000" y="3213596"/>
                  </a:moveTo>
                  <a:lnTo>
                    <a:pt x="1974830" y="3182744"/>
                  </a:lnTo>
                  <a:cubicBezTo>
                    <a:pt x="2015426" y="3174624"/>
                    <a:pt x="2056347" y="3164556"/>
                    <a:pt x="2095969" y="3152864"/>
                  </a:cubicBezTo>
                  <a:lnTo>
                    <a:pt x="2104738" y="3183068"/>
                  </a:lnTo>
                  <a:cubicBezTo>
                    <a:pt x="2064141" y="3194760"/>
                    <a:pt x="2022571" y="3205153"/>
                    <a:pt x="1981000" y="3213596"/>
                  </a:cubicBezTo>
                  <a:close/>
                  <a:moveTo>
                    <a:pt x="1104121" y="3143447"/>
                  </a:moveTo>
                  <a:cubicBezTo>
                    <a:pt x="1064499" y="3128506"/>
                    <a:pt x="1025202" y="3111619"/>
                    <a:pt x="986879" y="3093432"/>
                  </a:cubicBezTo>
                  <a:lnTo>
                    <a:pt x="1000195" y="3065177"/>
                  </a:lnTo>
                  <a:cubicBezTo>
                    <a:pt x="1037543" y="3083039"/>
                    <a:pt x="1076191" y="3099277"/>
                    <a:pt x="1115163" y="3114217"/>
                  </a:cubicBezTo>
                  <a:lnTo>
                    <a:pt x="1104121" y="3143447"/>
                  </a:lnTo>
                  <a:close/>
                  <a:moveTo>
                    <a:pt x="2225227" y="3142796"/>
                  </a:moveTo>
                  <a:lnTo>
                    <a:pt x="2214185" y="3113567"/>
                  </a:lnTo>
                  <a:cubicBezTo>
                    <a:pt x="2252833" y="3098952"/>
                    <a:pt x="2291481" y="3082390"/>
                    <a:pt x="2328829" y="3064527"/>
                  </a:cubicBezTo>
                  <a:lnTo>
                    <a:pt x="2342470" y="3092782"/>
                  </a:lnTo>
                  <a:cubicBezTo>
                    <a:pt x="2304147" y="3110970"/>
                    <a:pt x="2264849" y="3127857"/>
                    <a:pt x="2225227" y="3142796"/>
                  </a:cubicBezTo>
                  <a:close/>
                  <a:moveTo>
                    <a:pt x="874184" y="3034323"/>
                  </a:moveTo>
                  <a:cubicBezTo>
                    <a:pt x="837485" y="3013213"/>
                    <a:pt x="801435" y="2990155"/>
                    <a:pt x="766685" y="2966121"/>
                  </a:cubicBezTo>
                  <a:lnTo>
                    <a:pt x="784547" y="2940465"/>
                  </a:lnTo>
                  <a:cubicBezTo>
                    <a:pt x="818648" y="2963848"/>
                    <a:pt x="854048" y="2986582"/>
                    <a:pt x="890097" y="3007043"/>
                  </a:cubicBezTo>
                  <a:lnTo>
                    <a:pt x="874184" y="3034323"/>
                  </a:lnTo>
                  <a:close/>
                  <a:moveTo>
                    <a:pt x="2454840" y="3033674"/>
                  </a:moveTo>
                  <a:lnTo>
                    <a:pt x="2439251" y="3006394"/>
                  </a:lnTo>
                  <a:cubicBezTo>
                    <a:pt x="2474976" y="2985608"/>
                    <a:pt x="2510376" y="2963199"/>
                    <a:pt x="2544477" y="2939490"/>
                  </a:cubicBezTo>
                  <a:lnTo>
                    <a:pt x="2562339" y="2965147"/>
                  </a:lnTo>
                  <a:cubicBezTo>
                    <a:pt x="2527589" y="2989505"/>
                    <a:pt x="2491539" y="3012563"/>
                    <a:pt x="2454840" y="3033674"/>
                  </a:cubicBezTo>
                  <a:close/>
                  <a:moveTo>
                    <a:pt x="664707" y="2889476"/>
                  </a:moveTo>
                  <a:cubicBezTo>
                    <a:pt x="631905" y="2862845"/>
                    <a:pt x="599753" y="2834265"/>
                    <a:pt x="569224" y="2805036"/>
                  </a:cubicBezTo>
                  <a:lnTo>
                    <a:pt x="590984" y="2782301"/>
                  </a:lnTo>
                  <a:cubicBezTo>
                    <a:pt x="620863" y="2810881"/>
                    <a:pt x="652366" y="2838812"/>
                    <a:pt x="684518" y="2865118"/>
                  </a:cubicBezTo>
                  <a:lnTo>
                    <a:pt x="664707" y="2889476"/>
                  </a:lnTo>
                  <a:close/>
                  <a:moveTo>
                    <a:pt x="2664317" y="2888826"/>
                  </a:moveTo>
                  <a:lnTo>
                    <a:pt x="2644506" y="2864468"/>
                  </a:lnTo>
                  <a:cubicBezTo>
                    <a:pt x="2676658" y="2838162"/>
                    <a:pt x="2707836" y="2810232"/>
                    <a:pt x="2737715" y="2781652"/>
                  </a:cubicBezTo>
                  <a:lnTo>
                    <a:pt x="2759475" y="2804387"/>
                  </a:lnTo>
                  <a:cubicBezTo>
                    <a:pt x="2728946" y="2833616"/>
                    <a:pt x="2696794" y="2862196"/>
                    <a:pt x="2664317" y="2888826"/>
                  </a:cubicBezTo>
                  <a:close/>
                  <a:moveTo>
                    <a:pt x="481212" y="2713450"/>
                  </a:moveTo>
                  <a:cubicBezTo>
                    <a:pt x="452957" y="2681948"/>
                    <a:pt x="426001" y="2648821"/>
                    <a:pt x="400669" y="2615045"/>
                  </a:cubicBezTo>
                  <a:lnTo>
                    <a:pt x="425676" y="2596209"/>
                  </a:lnTo>
                  <a:cubicBezTo>
                    <a:pt x="450683" y="2629335"/>
                    <a:pt x="477315" y="2661812"/>
                    <a:pt x="504595" y="2692665"/>
                  </a:cubicBezTo>
                  <a:lnTo>
                    <a:pt x="481212" y="2713450"/>
                  </a:lnTo>
                  <a:close/>
                  <a:moveTo>
                    <a:pt x="2847487" y="2712476"/>
                  </a:moveTo>
                  <a:lnTo>
                    <a:pt x="2824104" y="2691691"/>
                  </a:lnTo>
                  <a:cubicBezTo>
                    <a:pt x="2851709" y="2660513"/>
                    <a:pt x="2878340" y="2628036"/>
                    <a:pt x="2903023" y="2594909"/>
                  </a:cubicBezTo>
                  <a:lnTo>
                    <a:pt x="2928030" y="2613746"/>
                  </a:lnTo>
                  <a:cubicBezTo>
                    <a:pt x="2902698" y="2647847"/>
                    <a:pt x="2875742" y="2680973"/>
                    <a:pt x="2847487" y="2712476"/>
                  </a:cubicBezTo>
                  <a:close/>
                  <a:moveTo>
                    <a:pt x="328245" y="2510469"/>
                  </a:moveTo>
                  <a:cubicBezTo>
                    <a:pt x="305511" y="2474744"/>
                    <a:pt x="284076" y="2437721"/>
                    <a:pt x="264590" y="2400372"/>
                  </a:cubicBezTo>
                  <a:lnTo>
                    <a:pt x="292196" y="2385757"/>
                  </a:lnTo>
                  <a:cubicBezTo>
                    <a:pt x="311357" y="2422456"/>
                    <a:pt x="332467" y="2458831"/>
                    <a:pt x="354876" y="2493581"/>
                  </a:cubicBezTo>
                  <a:lnTo>
                    <a:pt x="328245" y="2510469"/>
                  </a:lnTo>
                  <a:close/>
                  <a:moveTo>
                    <a:pt x="3000454" y="2509170"/>
                  </a:moveTo>
                  <a:lnTo>
                    <a:pt x="2973823" y="2492282"/>
                  </a:lnTo>
                  <a:cubicBezTo>
                    <a:pt x="2995907" y="2457207"/>
                    <a:pt x="3017017" y="2420833"/>
                    <a:pt x="3036179" y="2384134"/>
                  </a:cubicBezTo>
                  <a:lnTo>
                    <a:pt x="3063784" y="2398748"/>
                  </a:lnTo>
                  <a:cubicBezTo>
                    <a:pt x="3044623" y="2436421"/>
                    <a:pt x="3023188" y="2473446"/>
                    <a:pt x="3000454" y="2509170"/>
                  </a:cubicBezTo>
                  <a:close/>
                  <a:moveTo>
                    <a:pt x="209704" y="2285403"/>
                  </a:moveTo>
                  <a:cubicBezTo>
                    <a:pt x="193141" y="2246431"/>
                    <a:pt x="177876" y="2206485"/>
                    <a:pt x="164561" y="2166537"/>
                  </a:cubicBezTo>
                  <a:lnTo>
                    <a:pt x="194440" y="2156470"/>
                  </a:lnTo>
                  <a:cubicBezTo>
                    <a:pt x="207430" y="2195767"/>
                    <a:pt x="222370" y="2235064"/>
                    <a:pt x="238933" y="2273062"/>
                  </a:cubicBezTo>
                  <a:lnTo>
                    <a:pt x="209704" y="2285403"/>
                  </a:lnTo>
                  <a:close/>
                  <a:moveTo>
                    <a:pt x="3118995" y="2284104"/>
                  </a:moveTo>
                  <a:lnTo>
                    <a:pt x="3090091" y="2271763"/>
                  </a:lnTo>
                  <a:cubicBezTo>
                    <a:pt x="3106329" y="2233765"/>
                    <a:pt x="3121268" y="2194468"/>
                    <a:pt x="3134259" y="2154846"/>
                  </a:cubicBezTo>
                  <a:lnTo>
                    <a:pt x="3164138" y="2164914"/>
                  </a:lnTo>
                  <a:cubicBezTo>
                    <a:pt x="3150822" y="2204860"/>
                    <a:pt x="3135558" y="2245132"/>
                    <a:pt x="3118995" y="2284104"/>
                  </a:cubicBezTo>
                  <a:close/>
                  <a:moveTo>
                    <a:pt x="128836" y="2044099"/>
                  </a:moveTo>
                  <a:cubicBezTo>
                    <a:pt x="118768" y="2003178"/>
                    <a:pt x="109999" y="1961282"/>
                    <a:pt x="103504" y="1919388"/>
                  </a:cubicBezTo>
                  <a:lnTo>
                    <a:pt x="134357" y="1914191"/>
                  </a:lnTo>
                  <a:cubicBezTo>
                    <a:pt x="140853" y="1955112"/>
                    <a:pt x="149297" y="1996358"/>
                    <a:pt x="159365" y="2036304"/>
                  </a:cubicBezTo>
                  <a:lnTo>
                    <a:pt x="128836" y="2044099"/>
                  </a:lnTo>
                  <a:close/>
                  <a:moveTo>
                    <a:pt x="3199538" y="2042475"/>
                  </a:moveTo>
                  <a:lnTo>
                    <a:pt x="3169009" y="2035006"/>
                  </a:lnTo>
                  <a:cubicBezTo>
                    <a:pt x="3178753" y="1994734"/>
                    <a:pt x="3187197" y="1953813"/>
                    <a:pt x="3193692" y="1912567"/>
                  </a:cubicBezTo>
                  <a:lnTo>
                    <a:pt x="3224545" y="1917439"/>
                  </a:lnTo>
                  <a:cubicBezTo>
                    <a:pt x="3218050" y="1959659"/>
                    <a:pt x="3209606" y="2001555"/>
                    <a:pt x="3199538" y="2042475"/>
                  </a:cubicBezTo>
                  <a:close/>
                  <a:moveTo>
                    <a:pt x="88240" y="1793052"/>
                  </a:moveTo>
                  <a:cubicBezTo>
                    <a:pt x="84992" y="1751156"/>
                    <a:pt x="83044" y="1708287"/>
                    <a:pt x="83044" y="1665742"/>
                  </a:cubicBezTo>
                  <a:lnTo>
                    <a:pt x="114546" y="1665742"/>
                  </a:lnTo>
                  <a:cubicBezTo>
                    <a:pt x="114546" y="1707313"/>
                    <a:pt x="116170" y="1749208"/>
                    <a:pt x="119742" y="1790454"/>
                  </a:cubicBezTo>
                  <a:lnTo>
                    <a:pt x="88240" y="1793052"/>
                  </a:lnTo>
                  <a:close/>
                  <a:moveTo>
                    <a:pt x="3240134" y="1791428"/>
                  </a:moveTo>
                  <a:lnTo>
                    <a:pt x="3208957" y="1788830"/>
                  </a:lnTo>
                  <a:cubicBezTo>
                    <a:pt x="3212204" y="1747584"/>
                    <a:pt x="3213828" y="1705688"/>
                    <a:pt x="3213828" y="1664118"/>
                  </a:cubicBezTo>
                  <a:lnTo>
                    <a:pt x="3213828" y="1660546"/>
                  </a:lnTo>
                  <a:lnTo>
                    <a:pt x="3245331" y="1660546"/>
                  </a:lnTo>
                  <a:lnTo>
                    <a:pt x="3245331" y="1664118"/>
                  </a:lnTo>
                  <a:cubicBezTo>
                    <a:pt x="3245006" y="1706663"/>
                    <a:pt x="3243382" y="1749208"/>
                    <a:pt x="3240134" y="1791428"/>
                  </a:cubicBezTo>
                  <a:close/>
                  <a:moveTo>
                    <a:pt x="119093" y="1541355"/>
                  </a:moveTo>
                  <a:lnTo>
                    <a:pt x="87915" y="1538757"/>
                  </a:lnTo>
                  <a:cubicBezTo>
                    <a:pt x="91163" y="1496536"/>
                    <a:pt x="96359" y="1453992"/>
                    <a:pt x="102855" y="1412421"/>
                  </a:cubicBezTo>
                  <a:lnTo>
                    <a:pt x="133708" y="1417292"/>
                  </a:lnTo>
                  <a:cubicBezTo>
                    <a:pt x="127212" y="1458214"/>
                    <a:pt x="122341" y="1499784"/>
                    <a:pt x="119093" y="1541355"/>
                  </a:cubicBezTo>
                  <a:close/>
                  <a:moveTo>
                    <a:pt x="3208631" y="1536158"/>
                  </a:moveTo>
                  <a:cubicBezTo>
                    <a:pt x="3205384" y="1494913"/>
                    <a:pt x="3200188" y="1453017"/>
                    <a:pt x="3193367" y="1412421"/>
                  </a:cubicBezTo>
                  <a:lnTo>
                    <a:pt x="3224221" y="1407225"/>
                  </a:lnTo>
                  <a:cubicBezTo>
                    <a:pt x="3231041" y="1448795"/>
                    <a:pt x="3236237" y="1491340"/>
                    <a:pt x="3239810" y="1533561"/>
                  </a:cubicBezTo>
                  <a:lnTo>
                    <a:pt x="3208631" y="1536158"/>
                  </a:lnTo>
                  <a:close/>
                  <a:moveTo>
                    <a:pt x="158390" y="1295180"/>
                  </a:moveTo>
                  <a:lnTo>
                    <a:pt x="127862" y="1287709"/>
                  </a:lnTo>
                  <a:cubicBezTo>
                    <a:pt x="137930" y="1246788"/>
                    <a:pt x="149621" y="1205543"/>
                    <a:pt x="162937" y="1165271"/>
                  </a:cubicBezTo>
                  <a:lnTo>
                    <a:pt x="192816" y="1175014"/>
                  </a:lnTo>
                  <a:cubicBezTo>
                    <a:pt x="179825" y="1214636"/>
                    <a:pt x="168458" y="1254907"/>
                    <a:pt x="158390" y="1295180"/>
                  </a:cubicBezTo>
                  <a:close/>
                  <a:moveTo>
                    <a:pt x="3168360" y="1289983"/>
                  </a:moveTo>
                  <a:cubicBezTo>
                    <a:pt x="3158292" y="1249711"/>
                    <a:pt x="3146601" y="1209440"/>
                    <a:pt x="3133610" y="1170143"/>
                  </a:cubicBezTo>
                  <a:lnTo>
                    <a:pt x="3163488" y="1160075"/>
                  </a:lnTo>
                  <a:cubicBezTo>
                    <a:pt x="3176804" y="1200021"/>
                    <a:pt x="3188820" y="1241268"/>
                    <a:pt x="3199213" y="1282188"/>
                  </a:cubicBezTo>
                  <a:lnTo>
                    <a:pt x="3168360" y="1289983"/>
                  </a:lnTo>
                  <a:close/>
                  <a:moveTo>
                    <a:pt x="237309" y="1058422"/>
                  </a:moveTo>
                  <a:lnTo>
                    <a:pt x="208405" y="1046080"/>
                  </a:lnTo>
                  <a:cubicBezTo>
                    <a:pt x="224968" y="1007108"/>
                    <a:pt x="243155" y="968461"/>
                    <a:pt x="262966" y="930787"/>
                  </a:cubicBezTo>
                  <a:lnTo>
                    <a:pt x="290896" y="945401"/>
                  </a:lnTo>
                  <a:cubicBezTo>
                    <a:pt x="271410" y="982426"/>
                    <a:pt x="253548" y="1020423"/>
                    <a:pt x="237309" y="1058422"/>
                  </a:cubicBezTo>
                  <a:close/>
                  <a:moveTo>
                    <a:pt x="3088791" y="1053875"/>
                  </a:moveTo>
                  <a:cubicBezTo>
                    <a:pt x="3072553" y="1015877"/>
                    <a:pt x="3054366" y="977878"/>
                    <a:pt x="3034879" y="941504"/>
                  </a:cubicBezTo>
                  <a:lnTo>
                    <a:pt x="3062485" y="926890"/>
                  </a:lnTo>
                  <a:cubicBezTo>
                    <a:pt x="3082296" y="964239"/>
                    <a:pt x="3100808" y="1002886"/>
                    <a:pt x="3117371" y="1041858"/>
                  </a:cubicBezTo>
                  <a:lnTo>
                    <a:pt x="3088791" y="1053875"/>
                  </a:lnTo>
                  <a:close/>
                  <a:moveTo>
                    <a:pt x="352927" y="837578"/>
                  </a:moveTo>
                  <a:lnTo>
                    <a:pt x="326296" y="820690"/>
                  </a:lnTo>
                  <a:cubicBezTo>
                    <a:pt x="349030" y="784965"/>
                    <a:pt x="373063" y="749565"/>
                    <a:pt x="398720" y="715790"/>
                  </a:cubicBezTo>
                  <a:lnTo>
                    <a:pt x="423727" y="734626"/>
                  </a:lnTo>
                  <a:cubicBezTo>
                    <a:pt x="399045" y="767752"/>
                    <a:pt x="375012" y="802503"/>
                    <a:pt x="352927" y="837578"/>
                  </a:cubicBezTo>
                  <a:close/>
                  <a:moveTo>
                    <a:pt x="2972524" y="833356"/>
                  </a:moveTo>
                  <a:cubicBezTo>
                    <a:pt x="2950439" y="798281"/>
                    <a:pt x="2926406" y="763855"/>
                    <a:pt x="2901399" y="730729"/>
                  </a:cubicBezTo>
                  <a:lnTo>
                    <a:pt x="2926406" y="711892"/>
                  </a:lnTo>
                  <a:cubicBezTo>
                    <a:pt x="2951738" y="745668"/>
                    <a:pt x="2976421" y="780744"/>
                    <a:pt x="2998830" y="816468"/>
                  </a:cubicBezTo>
                  <a:lnTo>
                    <a:pt x="2972524" y="833356"/>
                  </a:lnTo>
                  <a:close/>
                  <a:moveTo>
                    <a:pt x="502647" y="637844"/>
                  </a:moveTo>
                  <a:lnTo>
                    <a:pt x="479263" y="617059"/>
                  </a:lnTo>
                  <a:cubicBezTo>
                    <a:pt x="507193" y="585557"/>
                    <a:pt x="536747" y="554379"/>
                    <a:pt x="567276" y="525149"/>
                  </a:cubicBezTo>
                  <a:lnTo>
                    <a:pt x="589035" y="547883"/>
                  </a:lnTo>
                  <a:cubicBezTo>
                    <a:pt x="559157" y="576787"/>
                    <a:pt x="530252" y="606991"/>
                    <a:pt x="502647" y="637844"/>
                  </a:cubicBezTo>
                  <a:close/>
                  <a:moveTo>
                    <a:pt x="2822155" y="634597"/>
                  </a:moveTo>
                  <a:cubicBezTo>
                    <a:pt x="2794550" y="603744"/>
                    <a:pt x="2765320" y="573540"/>
                    <a:pt x="2735442" y="544635"/>
                  </a:cubicBezTo>
                  <a:lnTo>
                    <a:pt x="2757201" y="521902"/>
                  </a:lnTo>
                  <a:cubicBezTo>
                    <a:pt x="2787730" y="551131"/>
                    <a:pt x="2817608" y="581984"/>
                    <a:pt x="2845539" y="613486"/>
                  </a:cubicBezTo>
                  <a:lnTo>
                    <a:pt x="2822155" y="634597"/>
                  </a:lnTo>
                  <a:close/>
                  <a:moveTo>
                    <a:pt x="682245" y="465067"/>
                  </a:moveTo>
                  <a:lnTo>
                    <a:pt x="662434" y="440709"/>
                  </a:lnTo>
                  <a:cubicBezTo>
                    <a:pt x="695235" y="413753"/>
                    <a:pt x="729336" y="388096"/>
                    <a:pt x="764087" y="364063"/>
                  </a:cubicBezTo>
                  <a:lnTo>
                    <a:pt x="781949" y="389720"/>
                  </a:lnTo>
                  <a:cubicBezTo>
                    <a:pt x="747848" y="413428"/>
                    <a:pt x="714397" y="438760"/>
                    <a:pt x="682245" y="465067"/>
                  </a:cubicBezTo>
                  <a:close/>
                  <a:moveTo>
                    <a:pt x="2641908" y="462143"/>
                  </a:moveTo>
                  <a:cubicBezTo>
                    <a:pt x="2609755" y="435837"/>
                    <a:pt x="2576304" y="410830"/>
                    <a:pt x="2541878" y="387121"/>
                  </a:cubicBezTo>
                  <a:lnTo>
                    <a:pt x="2559741" y="361140"/>
                  </a:lnTo>
                  <a:cubicBezTo>
                    <a:pt x="2594491" y="385173"/>
                    <a:pt x="2628917" y="410830"/>
                    <a:pt x="2661719" y="437461"/>
                  </a:cubicBezTo>
                  <a:lnTo>
                    <a:pt x="2641908" y="462143"/>
                  </a:lnTo>
                  <a:close/>
                  <a:moveTo>
                    <a:pt x="887174" y="322818"/>
                  </a:moveTo>
                  <a:lnTo>
                    <a:pt x="871261" y="295537"/>
                  </a:lnTo>
                  <a:cubicBezTo>
                    <a:pt x="907960" y="274426"/>
                    <a:pt x="945633" y="254291"/>
                    <a:pt x="983956" y="236104"/>
                  </a:cubicBezTo>
                  <a:lnTo>
                    <a:pt x="997596" y="264358"/>
                  </a:lnTo>
                  <a:cubicBezTo>
                    <a:pt x="960248" y="282545"/>
                    <a:pt x="923224" y="302032"/>
                    <a:pt x="887174" y="322818"/>
                  </a:cubicBezTo>
                  <a:close/>
                  <a:moveTo>
                    <a:pt x="2436653" y="320544"/>
                  </a:moveTo>
                  <a:cubicBezTo>
                    <a:pt x="2400603" y="299758"/>
                    <a:pt x="2363580" y="280273"/>
                    <a:pt x="2325906" y="262735"/>
                  </a:cubicBezTo>
                  <a:lnTo>
                    <a:pt x="2339222" y="234480"/>
                  </a:lnTo>
                  <a:cubicBezTo>
                    <a:pt x="2377545" y="252667"/>
                    <a:pt x="2415543" y="272478"/>
                    <a:pt x="2451917" y="293588"/>
                  </a:cubicBezTo>
                  <a:lnTo>
                    <a:pt x="2436653" y="320544"/>
                  </a:lnTo>
                  <a:close/>
                  <a:moveTo>
                    <a:pt x="1112240" y="215643"/>
                  </a:moveTo>
                  <a:lnTo>
                    <a:pt x="1101198" y="186414"/>
                  </a:lnTo>
                  <a:cubicBezTo>
                    <a:pt x="1140820" y="171475"/>
                    <a:pt x="1181416" y="157834"/>
                    <a:pt x="1222012" y="145817"/>
                  </a:cubicBezTo>
                  <a:lnTo>
                    <a:pt x="1230781" y="176021"/>
                  </a:lnTo>
                  <a:cubicBezTo>
                    <a:pt x="1190835" y="187388"/>
                    <a:pt x="1150888" y="200704"/>
                    <a:pt x="1112240" y="215643"/>
                  </a:cubicBezTo>
                  <a:close/>
                  <a:moveTo>
                    <a:pt x="2210938" y="213694"/>
                  </a:moveTo>
                  <a:cubicBezTo>
                    <a:pt x="2172290" y="199080"/>
                    <a:pt x="2132343" y="185765"/>
                    <a:pt x="2092397" y="174397"/>
                  </a:cubicBezTo>
                  <a:lnTo>
                    <a:pt x="2101165" y="144194"/>
                  </a:lnTo>
                  <a:cubicBezTo>
                    <a:pt x="2141762" y="155885"/>
                    <a:pt x="2182358" y="169201"/>
                    <a:pt x="2221980" y="184140"/>
                  </a:cubicBezTo>
                  <a:lnTo>
                    <a:pt x="2210938" y="213694"/>
                  </a:lnTo>
                  <a:close/>
                  <a:moveTo>
                    <a:pt x="1351596" y="146143"/>
                  </a:moveTo>
                  <a:lnTo>
                    <a:pt x="1345425" y="115289"/>
                  </a:lnTo>
                  <a:cubicBezTo>
                    <a:pt x="1386671" y="106845"/>
                    <a:pt x="1428891" y="100025"/>
                    <a:pt x="1471111" y="94829"/>
                  </a:cubicBezTo>
                  <a:lnTo>
                    <a:pt x="1475008" y="126006"/>
                  </a:lnTo>
                  <a:cubicBezTo>
                    <a:pt x="1433438" y="130878"/>
                    <a:pt x="1392192" y="137698"/>
                    <a:pt x="1351596" y="146143"/>
                  </a:cubicBezTo>
                  <a:close/>
                  <a:moveTo>
                    <a:pt x="1971582" y="145168"/>
                  </a:moveTo>
                  <a:cubicBezTo>
                    <a:pt x="1930986" y="137049"/>
                    <a:pt x="1889415" y="130228"/>
                    <a:pt x="1848494" y="125357"/>
                  </a:cubicBezTo>
                  <a:lnTo>
                    <a:pt x="1852067" y="94179"/>
                  </a:lnTo>
                  <a:cubicBezTo>
                    <a:pt x="1893962" y="99050"/>
                    <a:pt x="1936507" y="105871"/>
                    <a:pt x="1977753" y="114315"/>
                  </a:cubicBezTo>
                  <a:lnTo>
                    <a:pt x="1971582" y="145168"/>
                  </a:lnTo>
                  <a:close/>
                  <a:moveTo>
                    <a:pt x="1599071" y="115939"/>
                  </a:moveTo>
                  <a:lnTo>
                    <a:pt x="1597771" y="84436"/>
                  </a:lnTo>
                  <a:cubicBezTo>
                    <a:pt x="1639992" y="82812"/>
                    <a:pt x="1682861" y="82487"/>
                    <a:pt x="1725082" y="84111"/>
                  </a:cubicBezTo>
                  <a:lnTo>
                    <a:pt x="1723782" y="115289"/>
                  </a:lnTo>
                  <a:cubicBezTo>
                    <a:pt x="1682537" y="113990"/>
                    <a:pt x="1640317" y="113990"/>
                    <a:pt x="1599071" y="115939"/>
                  </a:cubicBezTo>
                  <a:close/>
                </a:path>
              </a:pathLst>
            </a:custGeom>
            <a:solidFill>
              <a:srgbClr val="D1D3D4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235076-DF04-490C-BA93-7D61FCA6F7BA}"/>
                </a:ext>
              </a:extLst>
            </p:cNvPr>
            <p:cNvSpPr/>
            <p:nvPr/>
          </p:nvSpPr>
          <p:spPr>
            <a:xfrm>
              <a:off x="14143078" y="7880727"/>
              <a:ext cx="2138523" cy="1862584"/>
            </a:xfrm>
            <a:custGeom>
              <a:avLst/>
              <a:gdLst>
                <a:gd name="connsiteX0" fmla="*/ 31934 w 1006787"/>
                <a:gd name="connsiteY0" fmla="*/ 564480 h 876879"/>
                <a:gd name="connsiteX1" fmla="*/ 257689 w 1006787"/>
                <a:gd name="connsiteY1" fmla="*/ 31933 h 876879"/>
                <a:gd name="connsiteX2" fmla="*/ 989082 w 1006787"/>
                <a:gd name="connsiteY2" fmla="*/ 341983 h 876879"/>
                <a:gd name="connsiteX3" fmla="*/ 763326 w 1006787"/>
                <a:gd name="connsiteY3" fmla="*/ 874530 h 87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787" h="876879">
                  <a:moveTo>
                    <a:pt x="31934" y="564480"/>
                  </a:moveTo>
                  <a:lnTo>
                    <a:pt x="257689" y="31933"/>
                  </a:lnTo>
                  <a:lnTo>
                    <a:pt x="989082" y="341983"/>
                  </a:lnTo>
                  <a:lnTo>
                    <a:pt x="763326" y="8745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C6BE7E-BB71-4150-BE52-9F710EDED145}"/>
                </a:ext>
              </a:extLst>
            </p:cNvPr>
            <p:cNvSpPr/>
            <p:nvPr/>
          </p:nvSpPr>
          <p:spPr>
            <a:xfrm>
              <a:off x="14109148" y="7845607"/>
              <a:ext cx="2207508" cy="1931569"/>
            </a:xfrm>
            <a:custGeom>
              <a:avLst/>
              <a:gdLst>
                <a:gd name="connsiteX0" fmla="*/ 779130 w 1039264"/>
                <a:gd name="connsiteY0" fmla="*/ 914234 h 909356"/>
                <a:gd name="connsiteX1" fmla="*/ 770036 w 1039264"/>
                <a:gd name="connsiteY1" fmla="*/ 912285 h 909356"/>
                <a:gd name="connsiteX2" fmla="*/ 38654 w 1039264"/>
                <a:gd name="connsiteY2" fmla="*/ 602129 h 909356"/>
                <a:gd name="connsiteX3" fmla="*/ 26312 w 1039264"/>
                <a:gd name="connsiteY3" fmla="*/ 571277 h 909356"/>
                <a:gd name="connsiteX4" fmla="*/ 252028 w 1039264"/>
                <a:gd name="connsiteY4" fmla="*/ 38653 h 909356"/>
                <a:gd name="connsiteX5" fmla="*/ 282881 w 1039264"/>
                <a:gd name="connsiteY5" fmla="*/ 26312 h 909356"/>
                <a:gd name="connsiteX6" fmla="*/ 1014263 w 1039264"/>
                <a:gd name="connsiteY6" fmla="*/ 336142 h 909356"/>
                <a:gd name="connsiteX7" fmla="*/ 1026604 w 1039264"/>
                <a:gd name="connsiteY7" fmla="*/ 366996 h 909356"/>
                <a:gd name="connsiteX8" fmla="*/ 800889 w 1039264"/>
                <a:gd name="connsiteY8" fmla="*/ 899619 h 909356"/>
                <a:gd name="connsiteX9" fmla="*/ 787898 w 1039264"/>
                <a:gd name="connsiteY9" fmla="*/ 912285 h 909356"/>
                <a:gd name="connsiteX10" fmla="*/ 779130 w 1039264"/>
                <a:gd name="connsiteY10" fmla="*/ 914234 h 909356"/>
                <a:gd name="connsiteX11" fmla="*/ 78600 w 1039264"/>
                <a:gd name="connsiteY11" fmla="*/ 568029 h 909356"/>
                <a:gd name="connsiteX12" fmla="*/ 766788 w 1039264"/>
                <a:gd name="connsiteY12" fmla="*/ 859673 h 909356"/>
                <a:gd name="connsiteX13" fmla="*/ 974316 w 1039264"/>
                <a:gd name="connsiteY13" fmla="*/ 370244 h 909356"/>
                <a:gd name="connsiteX14" fmla="*/ 286128 w 1039264"/>
                <a:gd name="connsiteY14" fmla="*/ 78600 h 909356"/>
                <a:gd name="connsiteX15" fmla="*/ 78600 w 1039264"/>
                <a:gd name="connsiteY15" fmla="*/ 568029 h 90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9264" h="909356">
                  <a:moveTo>
                    <a:pt x="779130" y="914234"/>
                  </a:moveTo>
                  <a:cubicBezTo>
                    <a:pt x="775882" y="914234"/>
                    <a:pt x="772959" y="913584"/>
                    <a:pt x="770036" y="912285"/>
                  </a:cubicBezTo>
                  <a:lnTo>
                    <a:pt x="38654" y="602129"/>
                  </a:lnTo>
                  <a:cubicBezTo>
                    <a:pt x="26637" y="596933"/>
                    <a:pt x="21116" y="583293"/>
                    <a:pt x="26312" y="571277"/>
                  </a:cubicBezTo>
                  <a:lnTo>
                    <a:pt x="252028" y="38653"/>
                  </a:lnTo>
                  <a:cubicBezTo>
                    <a:pt x="257224" y="26637"/>
                    <a:pt x="270864" y="21116"/>
                    <a:pt x="282881" y="26312"/>
                  </a:cubicBezTo>
                  <a:lnTo>
                    <a:pt x="1014263" y="336142"/>
                  </a:lnTo>
                  <a:cubicBezTo>
                    <a:pt x="1026280" y="341339"/>
                    <a:pt x="1031801" y="354980"/>
                    <a:pt x="1026604" y="366996"/>
                  </a:cubicBezTo>
                  <a:lnTo>
                    <a:pt x="800889" y="899619"/>
                  </a:lnTo>
                  <a:cubicBezTo>
                    <a:pt x="798616" y="905464"/>
                    <a:pt x="793744" y="910012"/>
                    <a:pt x="787898" y="912285"/>
                  </a:cubicBezTo>
                  <a:cubicBezTo>
                    <a:pt x="785300" y="913584"/>
                    <a:pt x="782053" y="914234"/>
                    <a:pt x="779130" y="914234"/>
                  </a:cubicBezTo>
                  <a:close/>
                  <a:moveTo>
                    <a:pt x="78600" y="568029"/>
                  </a:moveTo>
                  <a:lnTo>
                    <a:pt x="766788" y="859673"/>
                  </a:lnTo>
                  <a:lnTo>
                    <a:pt x="974316" y="370244"/>
                  </a:lnTo>
                  <a:lnTo>
                    <a:pt x="286128" y="78600"/>
                  </a:lnTo>
                  <a:lnTo>
                    <a:pt x="78600" y="568029"/>
                  </a:ln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F2469E-C0DB-490C-B4E7-A06FF5974F3F}"/>
                </a:ext>
              </a:extLst>
            </p:cNvPr>
            <p:cNvSpPr/>
            <p:nvPr/>
          </p:nvSpPr>
          <p:spPr>
            <a:xfrm>
              <a:off x="14945532" y="7307766"/>
              <a:ext cx="1655631" cy="1310708"/>
            </a:xfrm>
            <a:custGeom>
              <a:avLst/>
              <a:gdLst>
                <a:gd name="connsiteX0" fmla="*/ 31933 w 779448"/>
                <a:gd name="connsiteY0" fmla="*/ 365934 h 617063"/>
                <a:gd name="connsiteX1" fmla="*/ 173521 w 779448"/>
                <a:gd name="connsiteY1" fmla="*/ 31933 h 617063"/>
                <a:gd name="connsiteX2" fmla="*/ 753014 w 779448"/>
                <a:gd name="connsiteY2" fmla="*/ 277590 h 617063"/>
                <a:gd name="connsiteX3" fmla="*/ 611426 w 779448"/>
                <a:gd name="connsiteY3" fmla="*/ 611590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448" h="617063">
                  <a:moveTo>
                    <a:pt x="31933" y="365934"/>
                  </a:moveTo>
                  <a:lnTo>
                    <a:pt x="173521" y="31933"/>
                  </a:lnTo>
                  <a:lnTo>
                    <a:pt x="753014" y="277590"/>
                  </a:lnTo>
                  <a:lnTo>
                    <a:pt x="611426" y="6115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C231BD8-A286-4705-BCF8-07D8DB3F854F}"/>
                </a:ext>
              </a:extLst>
            </p:cNvPr>
            <p:cNvSpPr/>
            <p:nvPr/>
          </p:nvSpPr>
          <p:spPr>
            <a:xfrm>
              <a:off x="14911278" y="7273563"/>
              <a:ext cx="1724615" cy="1379692"/>
            </a:xfrm>
            <a:custGeom>
              <a:avLst/>
              <a:gdLst>
                <a:gd name="connsiteX0" fmla="*/ 627212 w 811925"/>
                <a:gd name="connsiteY0" fmla="*/ 650921 h 649540"/>
                <a:gd name="connsiteX1" fmla="*/ 618119 w 811925"/>
                <a:gd name="connsiteY1" fmla="*/ 648972 h 649540"/>
                <a:gd name="connsiteX2" fmla="*/ 38729 w 811925"/>
                <a:gd name="connsiteY2" fmla="*/ 403446 h 649540"/>
                <a:gd name="connsiteX3" fmla="*/ 26063 w 811925"/>
                <a:gd name="connsiteY3" fmla="*/ 390455 h 649540"/>
                <a:gd name="connsiteX4" fmla="*/ 26063 w 811925"/>
                <a:gd name="connsiteY4" fmla="*/ 372593 h 649540"/>
                <a:gd name="connsiteX5" fmla="*/ 167662 w 811925"/>
                <a:gd name="connsiteY5" fmla="*/ 38729 h 649540"/>
                <a:gd name="connsiteX6" fmla="*/ 180653 w 811925"/>
                <a:gd name="connsiteY6" fmla="*/ 26063 h 649540"/>
                <a:gd name="connsiteX7" fmla="*/ 198516 w 811925"/>
                <a:gd name="connsiteY7" fmla="*/ 26063 h 649540"/>
                <a:gd name="connsiteX8" fmla="*/ 777906 w 811925"/>
                <a:gd name="connsiteY8" fmla="*/ 271589 h 649540"/>
                <a:gd name="connsiteX9" fmla="*/ 790572 w 811925"/>
                <a:gd name="connsiteY9" fmla="*/ 284581 h 649540"/>
                <a:gd name="connsiteX10" fmla="*/ 790572 w 811925"/>
                <a:gd name="connsiteY10" fmla="*/ 302443 h 649540"/>
                <a:gd name="connsiteX11" fmla="*/ 648972 w 811925"/>
                <a:gd name="connsiteY11" fmla="*/ 636306 h 649540"/>
                <a:gd name="connsiteX12" fmla="*/ 627212 w 811925"/>
                <a:gd name="connsiteY12" fmla="*/ 650921 h 649540"/>
                <a:gd name="connsiteX13" fmla="*/ 78676 w 811925"/>
                <a:gd name="connsiteY13" fmla="*/ 369020 h 649540"/>
                <a:gd name="connsiteX14" fmla="*/ 614871 w 811925"/>
                <a:gd name="connsiteY14" fmla="*/ 596359 h 649540"/>
                <a:gd name="connsiteX15" fmla="*/ 737959 w 811925"/>
                <a:gd name="connsiteY15" fmla="*/ 305691 h 649540"/>
                <a:gd name="connsiteX16" fmla="*/ 201763 w 811925"/>
                <a:gd name="connsiteY16" fmla="*/ 78351 h 649540"/>
                <a:gd name="connsiteX17" fmla="*/ 78676 w 811925"/>
                <a:gd name="connsiteY17" fmla="*/ 369020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1925" h="649540">
                  <a:moveTo>
                    <a:pt x="627212" y="650921"/>
                  </a:moveTo>
                  <a:cubicBezTo>
                    <a:pt x="624290" y="650921"/>
                    <a:pt x="621042" y="650271"/>
                    <a:pt x="618119" y="648972"/>
                  </a:cubicBezTo>
                  <a:lnTo>
                    <a:pt x="38729" y="403446"/>
                  </a:lnTo>
                  <a:cubicBezTo>
                    <a:pt x="32883" y="400848"/>
                    <a:pt x="28336" y="396301"/>
                    <a:pt x="26063" y="390455"/>
                  </a:cubicBezTo>
                  <a:cubicBezTo>
                    <a:pt x="23789" y="384610"/>
                    <a:pt x="23789" y="378114"/>
                    <a:pt x="26063" y="372593"/>
                  </a:cubicBezTo>
                  <a:lnTo>
                    <a:pt x="167662" y="38729"/>
                  </a:lnTo>
                  <a:cubicBezTo>
                    <a:pt x="169936" y="32884"/>
                    <a:pt x="174807" y="28337"/>
                    <a:pt x="180653" y="26063"/>
                  </a:cubicBezTo>
                  <a:cubicBezTo>
                    <a:pt x="186499" y="23789"/>
                    <a:pt x="192994" y="23789"/>
                    <a:pt x="198516" y="26063"/>
                  </a:cubicBezTo>
                  <a:lnTo>
                    <a:pt x="777906" y="271589"/>
                  </a:lnTo>
                  <a:cubicBezTo>
                    <a:pt x="783751" y="274188"/>
                    <a:pt x="788298" y="278734"/>
                    <a:pt x="790572" y="284581"/>
                  </a:cubicBezTo>
                  <a:cubicBezTo>
                    <a:pt x="792845" y="290426"/>
                    <a:pt x="792845" y="296921"/>
                    <a:pt x="790572" y="302443"/>
                  </a:cubicBezTo>
                  <a:lnTo>
                    <a:pt x="648972" y="636306"/>
                  </a:lnTo>
                  <a:cubicBezTo>
                    <a:pt x="645075" y="645400"/>
                    <a:pt x="636631" y="650921"/>
                    <a:pt x="627212" y="650921"/>
                  </a:cubicBezTo>
                  <a:close/>
                  <a:moveTo>
                    <a:pt x="78676" y="369020"/>
                  </a:moveTo>
                  <a:lnTo>
                    <a:pt x="614871" y="596359"/>
                  </a:lnTo>
                  <a:lnTo>
                    <a:pt x="737959" y="305691"/>
                  </a:lnTo>
                  <a:lnTo>
                    <a:pt x="201763" y="78351"/>
                  </a:lnTo>
                  <a:lnTo>
                    <a:pt x="78676" y="369020"/>
                  </a:ln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A901E4-3C0B-4FFE-A2C0-18D91AACB0F1}"/>
                </a:ext>
              </a:extLst>
            </p:cNvPr>
            <p:cNvSpPr/>
            <p:nvPr/>
          </p:nvSpPr>
          <p:spPr>
            <a:xfrm>
              <a:off x="13569406" y="8841598"/>
              <a:ext cx="2207508" cy="1310708"/>
            </a:xfrm>
            <a:custGeom>
              <a:avLst/>
              <a:gdLst>
                <a:gd name="connsiteX0" fmla="*/ 31933 w 1039264"/>
                <a:gd name="connsiteY0" fmla="*/ 223303 h 617063"/>
                <a:gd name="connsiteX1" fmla="*/ 113058 w 1039264"/>
                <a:gd name="connsiteY1" fmla="*/ 31933 h 617063"/>
                <a:gd name="connsiteX2" fmla="*/ 1033429 w 1039264"/>
                <a:gd name="connsiteY2" fmla="*/ 422094 h 617063"/>
                <a:gd name="connsiteX3" fmla="*/ 952304 w 1039264"/>
                <a:gd name="connsiteY3" fmla="*/ 613464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9264" h="617063">
                  <a:moveTo>
                    <a:pt x="31933" y="223303"/>
                  </a:moveTo>
                  <a:lnTo>
                    <a:pt x="113058" y="31933"/>
                  </a:lnTo>
                  <a:lnTo>
                    <a:pt x="1033429" y="422094"/>
                  </a:lnTo>
                  <a:lnTo>
                    <a:pt x="952304" y="613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512366-459A-4821-993F-A1EA84EAA678}"/>
                </a:ext>
              </a:extLst>
            </p:cNvPr>
            <p:cNvSpPr/>
            <p:nvPr/>
          </p:nvSpPr>
          <p:spPr>
            <a:xfrm>
              <a:off x="13535885" y="8807092"/>
              <a:ext cx="2276494" cy="1379692"/>
            </a:xfrm>
            <a:custGeom>
              <a:avLst/>
              <a:gdLst>
                <a:gd name="connsiteX0" fmla="*/ 968146 w 1071741"/>
                <a:gd name="connsiteY0" fmla="*/ 652869 h 649540"/>
                <a:gd name="connsiteX1" fmla="*/ 959052 w 1071741"/>
                <a:gd name="connsiteY1" fmla="*/ 650920 h 649540"/>
                <a:gd name="connsiteX2" fmla="*/ 38653 w 1071741"/>
                <a:gd name="connsiteY2" fmla="*/ 260872 h 649540"/>
                <a:gd name="connsiteX3" fmla="*/ 26312 w 1071741"/>
                <a:gd name="connsiteY3" fmla="*/ 230019 h 649540"/>
                <a:gd name="connsiteX4" fmla="*/ 107505 w 1071741"/>
                <a:gd name="connsiteY4" fmla="*/ 38729 h 649540"/>
                <a:gd name="connsiteX5" fmla="*/ 120171 w 1071741"/>
                <a:gd name="connsiteY5" fmla="*/ 26063 h 649540"/>
                <a:gd name="connsiteX6" fmla="*/ 138033 w 1071741"/>
                <a:gd name="connsiteY6" fmla="*/ 26063 h 649540"/>
                <a:gd name="connsiteX7" fmla="*/ 1058432 w 1071741"/>
                <a:gd name="connsiteY7" fmla="*/ 416112 h 649540"/>
                <a:gd name="connsiteX8" fmla="*/ 1071098 w 1071741"/>
                <a:gd name="connsiteY8" fmla="*/ 429103 h 649540"/>
                <a:gd name="connsiteX9" fmla="*/ 1071098 w 1071741"/>
                <a:gd name="connsiteY9" fmla="*/ 446965 h 649540"/>
                <a:gd name="connsiteX10" fmla="*/ 989905 w 1071741"/>
                <a:gd name="connsiteY10" fmla="*/ 638255 h 649540"/>
                <a:gd name="connsiteX11" fmla="*/ 968146 w 1071741"/>
                <a:gd name="connsiteY11" fmla="*/ 652869 h 649540"/>
                <a:gd name="connsiteX12" fmla="*/ 78600 w 1071741"/>
                <a:gd name="connsiteY12" fmla="*/ 226771 h 649540"/>
                <a:gd name="connsiteX13" fmla="*/ 955804 w 1071741"/>
                <a:gd name="connsiteY13" fmla="*/ 598633 h 649540"/>
                <a:gd name="connsiteX14" fmla="*/ 1018485 w 1071741"/>
                <a:gd name="connsiteY14" fmla="*/ 450862 h 649540"/>
                <a:gd name="connsiteX15" fmla="*/ 141281 w 1071741"/>
                <a:gd name="connsiteY15" fmla="*/ 79001 h 649540"/>
                <a:gd name="connsiteX16" fmla="*/ 78600 w 1071741"/>
                <a:gd name="connsiteY16" fmla="*/ 226771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1741" h="649540">
                  <a:moveTo>
                    <a:pt x="968146" y="652869"/>
                  </a:moveTo>
                  <a:cubicBezTo>
                    <a:pt x="965223" y="652869"/>
                    <a:pt x="961975" y="652220"/>
                    <a:pt x="959052" y="650920"/>
                  </a:cubicBezTo>
                  <a:lnTo>
                    <a:pt x="38653" y="260872"/>
                  </a:lnTo>
                  <a:cubicBezTo>
                    <a:pt x="26637" y="255676"/>
                    <a:pt x="21116" y="242035"/>
                    <a:pt x="26312" y="230019"/>
                  </a:cubicBezTo>
                  <a:lnTo>
                    <a:pt x="107505" y="38729"/>
                  </a:lnTo>
                  <a:cubicBezTo>
                    <a:pt x="109778" y="32883"/>
                    <a:pt x="114650" y="28337"/>
                    <a:pt x="120171" y="26063"/>
                  </a:cubicBezTo>
                  <a:cubicBezTo>
                    <a:pt x="126017" y="23789"/>
                    <a:pt x="132512" y="23789"/>
                    <a:pt x="138033" y="26063"/>
                  </a:cubicBezTo>
                  <a:lnTo>
                    <a:pt x="1058432" y="416112"/>
                  </a:lnTo>
                  <a:cubicBezTo>
                    <a:pt x="1064278" y="418710"/>
                    <a:pt x="1068825" y="423257"/>
                    <a:pt x="1071098" y="429103"/>
                  </a:cubicBezTo>
                  <a:cubicBezTo>
                    <a:pt x="1073372" y="434948"/>
                    <a:pt x="1073372" y="441444"/>
                    <a:pt x="1071098" y="446965"/>
                  </a:cubicBezTo>
                  <a:lnTo>
                    <a:pt x="989905" y="638255"/>
                  </a:lnTo>
                  <a:cubicBezTo>
                    <a:pt x="986008" y="647348"/>
                    <a:pt x="977239" y="652869"/>
                    <a:pt x="968146" y="652869"/>
                  </a:cubicBezTo>
                  <a:close/>
                  <a:moveTo>
                    <a:pt x="78600" y="226771"/>
                  </a:moveTo>
                  <a:lnTo>
                    <a:pt x="955804" y="598633"/>
                  </a:lnTo>
                  <a:lnTo>
                    <a:pt x="1018485" y="450862"/>
                  </a:lnTo>
                  <a:lnTo>
                    <a:pt x="141281" y="79001"/>
                  </a:lnTo>
                  <a:lnTo>
                    <a:pt x="78600" y="226771"/>
                  </a:ln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BDD8BD-9A0A-47BD-A4F0-8A4DC34E1AE0}"/>
                </a:ext>
              </a:extLst>
            </p:cNvPr>
            <p:cNvSpPr/>
            <p:nvPr/>
          </p:nvSpPr>
          <p:spPr>
            <a:xfrm>
              <a:off x="15540592" y="7259939"/>
              <a:ext cx="1241723" cy="2897356"/>
            </a:xfrm>
            <a:custGeom>
              <a:avLst/>
              <a:gdLst>
                <a:gd name="connsiteX0" fmla="*/ 24358 w 584586"/>
                <a:gd name="connsiteY0" fmla="*/ 1357540 h 1364034"/>
                <a:gd name="connsiteX1" fmla="*/ 589458 w 584586"/>
                <a:gd name="connsiteY1" fmla="*/ 24358 h 1364034"/>
                <a:gd name="connsiteX2" fmla="*/ 24358 w 584586"/>
                <a:gd name="connsiteY2" fmla="*/ 1357540 h 136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586" h="1364034">
                  <a:moveTo>
                    <a:pt x="24358" y="1357540"/>
                  </a:moveTo>
                  <a:lnTo>
                    <a:pt x="589458" y="24358"/>
                  </a:lnTo>
                  <a:lnTo>
                    <a:pt x="24358" y="13575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5AB3FA-1490-411F-B776-597259682B25}"/>
                </a:ext>
              </a:extLst>
            </p:cNvPr>
            <p:cNvSpPr/>
            <p:nvPr/>
          </p:nvSpPr>
          <p:spPr>
            <a:xfrm>
              <a:off x="15490909" y="7210259"/>
              <a:ext cx="1379692" cy="3035325"/>
            </a:xfrm>
            <a:custGeom>
              <a:avLst/>
              <a:gdLst>
                <a:gd name="connsiteX0" fmla="*/ 47747 w 649540"/>
                <a:gd name="connsiteY0" fmla="*/ 1404637 h 1428988"/>
                <a:gd name="connsiteX1" fmla="*/ 38654 w 649540"/>
                <a:gd name="connsiteY1" fmla="*/ 1402688 h 1428988"/>
                <a:gd name="connsiteX2" fmla="*/ 26312 w 649540"/>
                <a:gd name="connsiteY2" fmla="*/ 1371836 h 1428988"/>
                <a:gd name="connsiteX3" fmla="*/ 591413 w 649540"/>
                <a:gd name="connsiteY3" fmla="*/ 38654 h 1428988"/>
                <a:gd name="connsiteX4" fmla="*/ 622266 w 649540"/>
                <a:gd name="connsiteY4" fmla="*/ 26312 h 1428988"/>
                <a:gd name="connsiteX5" fmla="*/ 634607 w 649540"/>
                <a:gd name="connsiteY5" fmla="*/ 57166 h 1428988"/>
                <a:gd name="connsiteX6" fmla="*/ 69507 w 649540"/>
                <a:gd name="connsiteY6" fmla="*/ 1390347 h 1428988"/>
                <a:gd name="connsiteX7" fmla="*/ 47747 w 649540"/>
                <a:gd name="connsiteY7" fmla="*/ 1404637 h 142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540" h="1428988">
                  <a:moveTo>
                    <a:pt x="47747" y="1404637"/>
                  </a:moveTo>
                  <a:cubicBezTo>
                    <a:pt x="44824" y="1404637"/>
                    <a:pt x="41576" y="1403988"/>
                    <a:pt x="38654" y="1402688"/>
                  </a:cubicBezTo>
                  <a:cubicBezTo>
                    <a:pt x="26637" y="1397492"/>
                    <a:pt x="21116" y="1383852"/>
                    <a:pt x="26312" y="1371836"/>
                  </a:cubicBezTo>
                  <a:lnTo>
                    <a:pt x="591413" y="38654"/>
                  </a:lnTo>
                  <a:cubicBezTo>
                    <a:pt x="596609" y="26637"/>
                    <a:pt x="610249" y="21116"/>
                    <a:pt x="622266" y="26312"/>
                  </a:cubicBezTo>
                  <a:cubicBezTo>
                    <a:pt x="634282" y="31509"/>
                    <a:pt x="639803" y="45149"/>
                    <a:pt x="634607" y="57166"/>
                  </a:cubicBezTo>
                  <a:lnTo>
                    <a:pt x="69507" y="1390347"/>
                  </a:lnTo>
                  <a:cubicBezTo>
                    <a:pt x="65610" y="1399116"/>
                    <a:pt x="56841" y="1404637"/>
                    <a:pt x="47747" y="1404637"/>
                  </a:cubicBez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57F976-C3F8-4F54-8204-426E56C62B04}"/>
                </a:ext>
              </a:extLst>
            </p:cNvPr>
            <p:cNvSpPr/>
            <p:nvPr/>
          </p:nvSpPr>
          <p:spPr>
            <a:xfrm>
              <a:off x="16628198" y="7243601"/>
              <a:ext cx="1103754" cy="689846"/>
            </a:xfrm>
            <a:custGeom>
              <a:avLst/>
              <a:gdLst>
                <a:gd name="connsiteX0" fmla="*/ 31930 w 519632"/>
                <a:gd name="connsiteY0" fmla="*/ 138380 h 324770"/>
                <a:gd name="connsiteX1" fmla="*/ 77045 w 519632"/>
                <a:gd name="connsiteY1" fmla="*/ 31931 h 324770"/>
                <a:gd name="connsiteX2" fmla="*/ 514206 w 519632"/>
                <a:gd name="connsiteY2" fmla="*/ 217203 h 324770"/>
                <a:gd name="connsiteX3" fmla="*/ 469091 w 519632"/>
                <a:gd name="connsiteY3" fmla="*/ 323653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632" h="324770">
                  <a:moveTo>
                    <a:pt x="31930" y="138380"/>
                  </a:moveTo>
                  <a:lnTo>
                    <a:pt x="77045" y="31931"/>
                  </a:lnTo>
                  <a:lnTo>
                    <a:pt x="514206" y="217203"/>
                  </a:lnTo>
                  <a:lnTo>
                    <a:pt x="469091" y="32365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527A2D-956F-4667-AF39-A4DE919141A9}"/>
                </a:ext>
              </a:extLst>
            </p:cNvPr>
            <p:cNvSpPr/>
            <p:nvPr/>
          </p:nvSpPr>
          <p:spPr>
            <a:xfrm>
              <a:off x="16595194" y="7210949"/>
              <a:ext cx="1172738" cy="758831"/>
            </a:xfrm>
            <a:custGeom>
              <a:avLst/>
              <a:gdLst>
                <a:gd name="connsiteX0" fmla="*/ 484963 w 552109"/>
                <a:gd name="connsiteY0" fmla="*/ 362775 h 357247"/>
                <a:gd name="connsiteX1" fmla="*/ 475869 w 552109"/>
                <a:gd name="connsiteY1" fmla="*/ 360825 h 357247"/>
                <a:gd name="connsiteX2" fmla="*/ 38729 w 552109"/>
                <a:gd name="connsiteY2" fmla="*/ 175707 h 357247"/>
                <a:gd name="connsiteX3" fmla="*/ 26063 w 552109"/>
                <a:gd name="connsiteY3" fmla="*/ 163040 h 357247"/>
                <a:gd name="connsiteX4" fmla="*/ 26063 w 552109"/>
                <a:gd name="connsiteY4" fmla="*/ 145178 h 357247"/>
                <a:gd name="connsiteX5" fmla="*/ 71206 w 552109"/>
                <a:gd name="connsiteY5" fmla="*/ 38654 h 357247"/>
                <a:gd name="connsiteX6" fmla="*/ 102059 w 552109"/>
                <a:gd name="connsiteY6" fmla="*/ 26312 h 357247"/>
                <a:gd name="connsiteX7" fmla="*/ 539200 w 552109"/>
                <a:gd name="connsiteY7" fmla="*/ 211432 h 357247"/>
                <a:gd name="connsiteX8" fmla="*/ 551541 w 552109"/>
                <a:gd name="connsiteY8" fmla="*/ 242284 h 357247"/>
                <a:gd name="connsiteX9" fmla="*/ 506398 w 552109"/>
                <a:gd name="connsiteY9" fmla="*/ 348809 h 357247"/>
                <a:gd name="connsiteX10" fmla="*/ 493407 w 552109"/>
                <a:gd name="connsiteY10" fmla="*/ 361475 h 357247"/>
                <a:gd name="connsiteX11" fmla="*/ 484963 w 552109"/>
                <a:gd name="connsiteY11" fmla="*/ 362775 h 357247"/>
                <a:gd name="connsiteX12" fmla="*/ 78351 w 552109"/>
                <a:gd name="connsiteY12" fmla="*/ 141605 h 357247"/>
                <a:gd name="connsiteX13" fmla="*/ 472297 w 552109"/>
                <a:gd name="connsiteY13" fmla="*/ 308538 h 357247"/>
                <a:gd name="connsiteX14" fmla="*/ 498928 w 552109"/>
                <a:gd name="connsiteY14" fmla="*/ 245532 h 357247"/>
                <a:gd name="connsiteX15" fmla="*/ 104982 w 552109"/>
                <a:gd name="connsiteY15" fmla="*/ 78601 h 357247"/>
                <a:gd name="connsiteX16" fmla="*/ 78351 w 552109"/>
                <a:gd name="connsiteY16" fmla="*/ 141605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109" h="357247">
                  <a:moveTo>
                    <a:pt x="484963" y="362775"/>
                  </a:moveTo>
                  <a:cubicBezTo>
                    <a:pt x="481715" y="362775"/>
                    <a:pt x="478792" y="362124"/>
                    <a:pt x="475869" y="360825"/>
                  </a:cubicBezTo>
                  <a:lnTo>
                    <a:pt x="38729" y="175707"/>
                  </a:lnTo>
                  <a:cubicBezTo>
                    <a:pt x="32883" y="173433"/>
                    <a:pt x="28336" y="168562"/>
                    <a:pt x="26063" y="163040"/>
                  </a:cubicBezTo>
                  <a:cubicBezTo>
                    <a:pt x="23789" y="157195"/>
                    <a:pt x="23789" y="150699"/>
                    <a:pt x="26063" y="145178"/>
                  </a:cubicBezTo>
                  <a:lnTo>
                    <a:pt x="71206" y="38654"/>
                  </a:lnTo>
                  <a:cubicBezTo>
                    <a:pt x="76402" y="26637"/>
                    <a:pt x="90042" y="21116"/>
                    <a:pt x="102059" y="26312"/>
                  </a:cubicBezTo>
                  <a:lnTo>
                    <a:pt x="539200" y="211432"/>
                  </a:lnTo>
                  <a:cubicBezTo>
                    <a:pt x="551216" y="216628"/>
                    <a:pt x="556737" y="230268"/>
                    <a:pt x="551541" y="242284"/>
                  </a:cubicBezTo>
                  <a:lnTo>
                    <a:pt x="506398" y="348809"/>
                  </a:lnTo>
                  <a:cubicBezTo>
                    <a:pt x="503800" y="354655"/>
                    <a:pt x="499253" y="359202"/>
                    <a:pt x="493407" y="361475"/>
                  </a:cubicBezTo>
                  <a:cubicBezTo>
                    <a:pt x="490809" y="362124"/>
                    <a:pt x="487886" y="362775"/>
                    <a:pt x="484963" y="362775"/>
                  </a:cubicBezTo>
                  <a:close/>
                  <a:moveTo>
                    <a:pt x="78351" y="141605"/>
                  </a:moveTo>
                  <a:lnTo>
                    <a:pt x="472297" y="308538"/>
                  </a:lnTo>
                  <a:lnTo>
                    <a:pt x="498928" y="245532"/>
                  </a:lnTo>
                  <a:lnTo>
                    <a:pt x="104982" y="78601"/>
                  </a:lnTo>
                  <a:lnTo>
                    <a:pt x="78351" y="141605"/>
                  </a:ln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CA7247C-E7D6-45CB-848D-190327677733}"/>
                </a:ext>
              </a:extLst>
            </p:cNvPr>
            <p:cNvSpPr/>
            <p:nvPr/>
          </p:nvSpPr>
          <p:spPr>
            <a:xfrm>
              <a:off x="14464768" y="8015276"/>
              <a:ext cx="827815" cy="1310708"/>
            </a:xfrm>
            <a:custGeom>
              <a:avLst/>
              <a:gdLst>
                <a:gd name="connsiteX0" fmla="*/ 31930 w 389724"/>
                <a:gd name="connsiteY0" fmla="*/ 564777 h 617063"/>
                <a:gd name="connsiteX1" fmla="*/ 257755 w 389724"/>
                <a:gd name="connsiteY1" fmla="*/ 31931 h 617063"/>
                <a:gd name="connsiteX2" fmla="*/ 358523 w 389724"/>
                <a:gd name="connsiteY2" fmla="*/ 74637 h 617063"/>
                <a:gd name="connsiteX3" fmla="*/ 132698 w 389724"/>
                <a:gd name="connsiteY3" fmla="*/ 607483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724" h="617063">
                  <a:moveTo>
                    <a:pt x="31930" y="564777"/>
                  </a:moveTo>
                  <a:lnTo>
                    <a:pt x="257755" y="31931"/>
                  </a:lnTo>
                  <a:lnTo>
                    <a:pt x="358523" y="74637"/>
                  </a:lnTo>
                  <a:lnTo>
                    <a:pt x="132698" y="60748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B85DD5-B240-4FF8-AFB4-E2B4F719AA98}"/>
                </a:ext>
              </a:extLst>
            </p:cNvPr>
            <p:cNvSpPr/>
            <p:nvPr/>
          </p:nvSpPr>
          <p:spPr>
            <a:xfrm>
              <a:off x="14431995" y="7982888"/>
              <a:ext cx="896800" cy="1379692"/>
            </a:xfrm>
            <a:custGeom>
              <a:avLst/>
              <a:gdLst>
                <a:gd name="connsiteX0" fmla="*/ 148426 w 422201"/>
                <a:gd name="connsiteY0" fmla="*/ 646623 h 649540"/>
                <a:gd name="connsiteX1" fmla="*/ 139332 w 422201"/>
                <a:gd name="connsiteY1" fmla="*/ 644675 h 649540"/>
                <a:gd name="connsiteX2" fmla="*/ 38654 w 422201"/>
                <a:gd name="connsiteY2" fmla="*/ 602130 h 649540"/>
                <a:gd name="connsiteX3" fmla="*/ 26312 w 422201"/>
                <a:gd name="connsiteY3" fmla="*/ 571277 h 649540"/>
                <a:gd name="connsiteX4" fmla="*/ 252028 w 422201"/>
                <a:gd name="connsiteY4" fmla="*/ 38654 h 649540"/>
                <a:gd name="connsiteX5" fmla="*/ 282881 w 422201"/>
                <a:gd name="connsiteY5" fmla="*/ 26312 h 649540"/>
                <a:gd name="connsiteX6" fmla="*/ 383559 w 422201"/>
                <a:gd name="connsiteY6" fmla="*/ 68857 h 649540"/>
                <a:gd name="connsiteX7" fmla="*/ 396226 w 422201"/>
                <a:gd name="connsiteY7" fmla="*/ 81524 h 649540"/>
                <a:gd name="connsiteX8" fmla="*/ 396226 w 422201"/>
                <a:gd name="connsiteY8" fmla="*/ 99386 h 649540"/>
                <a:gd name="connsiteX9" fmla="*/ 170510 w 422201"/>
                <a:gd name="connsiteY9" fmla="*/ 632008 h 649540"/>
                <a:gd name="connsiteX10" fmla="*/ 157519 w 422201"/>
                <a:gd name="connsiteY10" fmla="*/ 644675 h 649540"/>
                <a:gd name="connsiteX11" fmla="*/ 148426 w 422201"/>
                <a:gd name="connsiteY11" fmla="*/ 646623 h 649540"/>
                <a:gd name="connsiteX12" fmla="*/ 78600 w 422201"/>
                <a:gd name="connsiteY12" fmla="*/ 568029 h 649540"/>
                <a:gd name="connsiteX13" fmla="*/ 136085 w 422201"/>
                <a:gd name="connsiteY13" fmla="*/ 592386 h 649540"/>
                <a:gd name="connsiteX14" fmla="*/ 343613 w 422201"/>
                <a:gd name="connsiteY14" fmla="*/ 102958 h 649540"/>
                <a:gd name="connsiteX15" fmla="*/ 286128 w 422201"/>
                <a:gd name="connsiteY15" fmla="*/ 78600 h 649540"/>
                <a:gd name="connsiteX16" fmla="*/ 78600 w 422201"/>
                <a:gd name="connsiteY16" fmla="*/ 568029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649540">
                  <a:moveTo>
                    <a:pt x="148426" y="646623"/>
                  </a:moveTo>
                  <a:cubicBezTo>
                    <a:pt x="145178" y="646623"/>
                    <a:pt x="142255" y="645973"/>
                    <a:pt x="139332" y="644675"/>
                  </a:cubicBezTo>
                  <a:lnTo>
                    <a:pt x="38654" y="602130"/>
                  </a:lnTo>
                  <a:cubicBezTo>
                    <a:pt x="26637" y="596934"/>
                    <a:pt x="21116" y="583293"/>
                    <a:pt x="26312" y="571277"/>
                  </a:cubicBezTo>
                  <a:lnTo>
                    <a:pt x="252028" y="38654"/>
                  </a:lnTo>
                  <a:cubicBezTo>
                    <a:pt x="257224" y="26637"/>
                    <a:pt x="270864" y="21116"/>
                    <a:pt x="282881" y="26312"/>
                  </a:cubicBezTo>
                  <a:lnTo>
                    <a:pt x="383559" y="68857"/>
                  </a:lnTo>
                  <a:cubicBezTo>
                    <a:pt x="389405" y="71131"/>
                    <a:pt x="393952" y="76002"/>
                    <a:pt x="396226" y="81524"/>
                  </a:cubicBezTo>
                  <a:cubicBezTo>
                    <a:pt x="398499" y="87369"/>
                    <a:pt x="398499" y="93864"/>
                    <a:pt x="396226" y="99386"/>
                  </a:cubicBezTo>
                  <a:lnTo>
                    <a:pt x="170510" y="632008"/>
                  </a:lnTo>
                  <a:cubicBezTo>
                    <a:pt x="168237" y="637854"/>
                    <a:pt x="163365" y="642401"/>
                    <a:pt x="157519" y="644675"/>
                  </a:cubicBezTo>
                  <a:cubicBezTo>
                    <a:pt x="154272" y="645973"/>
                    <a:pt x="151349" y="646623"/>
                    <a:pt x="148426" y="646623"/>
                  </a:cubicBezTo>
                  <a:close/>
                  <a:moveTo>
                    <a:pt x="78600" y="568029"/>
                  </a:moveTo>
                  <a:lnTo>
                    <a:pt x="136085" y="592386"/>
                  </a:lnTo>
                  <a:lnTo>
                    <a:pt x="343613" y="102958"/>
                  </a:lnTo>
                  <a:lnTo>
                    <a:pt x="286128" y="78600"/>
                  </a:lnTo>
                  <a:lnTo>
                    <a:pt x="78600" y="568029"/>
                  </a:ln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A48D67-98DC-49E5-B8BD-681D7DA812C0}"/>
                </a:ext>
              </a:extLst>
            </p:cNvPr>
            <p:cNvSpPr/>
            <p:nvPr/>
          </p:nvSpPr>
          <p:spPr>
            <a:xfrm>
              <a:off x="15452773" y="7521668"/>
              <a:ext cx="620861" cy="896800"/>
            </a:xfrm>
            <a:custGeom>
              <a:avLst/>
              <a:gdLst>
                <a:gd name="connsiteX0" fmla="*/ 31930 w 292293"/>
                <a:gd name="connsiteY0" fmla="*/ 365931 h 422201"/>
                <a:gd name="connsiteX1" fmla="*/ 173482 w 292293"/>
                <a:gd name="connsiteY1" fmla="*/ 31931 h 422201"/>
                <a:gd name="connsiteX2" fmla="*/ 274251 w 292293"/>
                <a:gd name="connsiteY2" fmla="*/ 74637 h 422201"/>
                <a:gd name="connsiteX3" fmla="*/ 132698 w 292293"/>
                <a:gd name="connsiteY3" fmla="*/ 408638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293" h="422201">
                  <a:moveTo>
                    <a:pt x="31930" y="365931"/>
                  </a:moveTo>
                  <a:lnTo>
                    <a:pt x="173482" y="31931"/>
                  </a:lnTo>
                  <a:lnTo>
                    <a:pt x="274251" y="74637"/>
                  </a:lnTo>
                  <a:lnTo>
                    <a:pt x="132698" y="4086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E4E3E03-DF7B-41B5-A18F-21D1CF6FE609}"/>
                </a:ext>
              </a:extLst>
            </p:cNvPr>
            <p:cNvSpPr/>
            <p:nvPr/>
          </p:nvSpPr>
          <p:spPr>
            <a:xfrm>
              <a:off x="15419694" y="7488797"/>
              <a:ext cx="689846" cy="965785"/>
            </a:xfrm>
            <a:custGeom>
              <a:avLst/>
              <a:gdLst>
                <a:gd name="connsiteX0" fmla="*/ 148501 w 324770"/>
                <a:gd name="connsiteY0" fmla="*/ 447939 h 454678"/>
                <a:gd name="connsiteX1" fmla="*/ 139407 w 324770"/>
                <a:gd name="connsiteY1" fmla="*/ 445991 h 454678"/>
                <a:gd name="connsiteX2" fmla="*/ 38729 w 324770"/>
                <a:gd name="connsiteY2" fmla="*/ 403446 h 454678"/>
                <a:gd name="connsiteX3" fmla="*/ 26063 w 324770"/>
                <a:gd name="connsiteY3" fmla="*/ 390454 h 454678"/>
                <a:gd name="connsiteX4" fmla="*/ 26063 w 324770"/>
                <a:gd name="connsiteY4" fmla="*/ 372592 h 454678"/>
                <a:gd name="connsiteX5" fmla="*/ 167663 w 324770"/>
                <a:gd name="connsiteY5" fmla="*/ 38729 h 454678"/>
                <a:gd name="connsiteX6" fmla="*/ 180329 w 324770"/>
                <a:gd name="connsiteY6" fmla="*/ 26062 h 454678"/>
                <a:gd name="connsiteX7" fmla="*/ 198191 w 324770"/>
                <a:gd name="connsiteY7" fmla="*/ 26062 h 454678"/>
                <a:gd name="connsiteX8" fmla="*/ 298870 w 324770"/>
                <a:gd name="connsiteY8" fmla="*/ 68932 h 454678"/>
                <a:gd name="connsiteX9" fmla="*/ 311211 w 324770"/>
                <a:gd name="connsiteY9" fmla="*/ 99786 h 454678"/>
                <a:gd name="connsiteX10" fmla="*/ 169611 w 324770"/>
                <a:gd name="connsiteY10" fmla="*/ 433649 h 454678"/>
                <a:gd name="connsiteX11" fmla="*/ 148501 w 324770"/>
                <a:gd name="connsiteY11" fmla="*/ 447939 h 454678"/>
                <a:gd name="connsiteX12" fmla="*/ 78676 w 324770"/>
                <a:gd name="connsiteY12" fmla="*/ 369345 h 454678"/>
                <a:gd name="connsiteX13" fmla="*/ 136160 w 324770"/>
                <a:gd name="connsiteY13" fmla="*/ 393702 h 454678"/>
                <a:gd name="connsiteX14" fmla="*/ 259248 w 324770"/>
                <a:gd name="connsiteY14" fmla="*/ 103034 h 454678"/>
                <a:gd name="connsiteX15" fmla="*/ 201764 w 324770"/>
                <a:gd name="connsiteY15" fmla="*/ 78676 h 454678"/>
                <a:gd name="connsiteX16" fmla="*/ 78676 w 324770"/>
                <a:gd name="connsiteY16" fmla="*/ 369345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4770" h="454678">
                  <a:moveTo>
                    <a:pt x="148501" y="447939"/>
                  </a:moveTo>
                  <a:cubicBezTo>
                    <a:pt x="145578" y="447939"/>
                    <a:pt x="142331" y="447289"/>
                    <a:pt x="139407" y="445991"/>
                  </a:cubicBezTo>
                  <a:lnTo>
                    <a:pt x="38729" y="403446"/>
                  </a:lnTo>
                  <a:cubicBezTo>
                    <a:pt x="32883" y="400847"/>
                    <a:pt x="28336" y="396301"/>
                    <a:pt x="26063" y="390454"/>
                  </a:cubicBezTo>
                  <a:cubicBezTo>
                    <a:pt x="23789" y="384609"/>
                    <a:pt x="23789" y="378114"/>
                    <a:pt x="26063" y="372592"/>
                  </a:cubicBezTo>
                  <a:lnTo>
                    <a:pt x="167663" y="38729"/>
                  </a:lnTo>
                  <a:cubicBezTo>
                    <a:pt x="169936" y="32883"/>
                    <a:pt x="174808" y="28336"/>
                    <a:pt x="180329" y="26062"/>
                  </a:cubicBezTo>
                  <a:cubicBezTo>
                    <a:pt x="186174" y="23790"/>
                    <a:pt x="192670" y="23790"/>
                    <a:pt x="198191" y="26062"/>
                  </a:cubicBezTo>
                  <a:lnTo>
                    <a:pt x="298870" y="68932"/>
                  </a:lnTo>
                  <a:cubicBezTo>
                    <a:pt x="310886" y="74129"/>
                    <a:pt x="316408" y="87769"/>
                    <a:pt x="311211" y="99786"/>
                  </a:cubicBezTo>
                  <a:lnTo>
                    <a:pt x="169611" y="433649"/>
                  </a:lnTo>
                  <a:cubicBezTo>
                    <a:pt x="166363" y="442418"/>
                    <a:pt x="157595" y="447939"/>
                    <a:pt x="148501" y="447939"/>
                  </a:cubicBezTo>
                  <a:close/>
                  <a:moveTo>
                    <a:pt x="78676" y="369345"/>
                  </a:moveTo>
                  <a:lnTo>
                    <a:pt x="136160" y="393702"/>
                  </a:lnTo>
                  <a:lnTo>
                    <a:pt x="259248" y="103034"/>
                  </a:lnTo>
                  <a:lnTo>
                    <a:pt x="201764" y="78676"/>
                  </a:lnTo>
                  <a:lnTo>
                    <a:pt x="78676" y="369345"/>
                  </a:ln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3C9F6A-CE7D-4294-943E-A6F9A18A2A7F}"/>
                </a:ext>
              </a:extLst>
            </p:cNvPr>
            <p:cNvSpPr/>
            <p:nvPr/>
          </p:nvSpPr>
          <p:spPr>
            <a:xfrm>
              <a:off x="14982387" y="9534246"/>
              <a:ext cx="1172738" cy="1172738"/>
            </a:xfrm>
            <a:custGeom>
              <a:avLst/>
              <a:gdLst>
                <a:gd name="connsiteX0" fmla="*/ 528782 w 552109"/>
                <a:gd name="connsiteY0" fmla="*/ 389456 h 552109"/>
                <a:gd name="connsiteX1" fmla="*/ 184525 w 552109"/>
                <a:gd name="connsiteY1" fmla="*/ 528781 h 552109"/>
                <a:gd name="connsiteX2" fmla="*/ 45199 w 552109"/>
                <a:gd name="connsiteY2" fmla="*/ 184525 h 552109"/>
                <a:gd name="connsiteX3" fmla="*/ 389455 w 552109"/>
                <a:gd name="connsiteY3" fmla="*/ 45199 h 552109"/>
                <a:gd name="connsiteX4" fmla="*/ 528782 w 552109"/>
                <a:gd name="connsiteY4" fmla="*/ 389456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109" h="552109">
                  <a:moveTo>
                    <a:pt x="528782" y="389456"/>
                  </a:moveTo>
                  <a:cubicBezTo>
                    <a:pt x="472272" y="522936"/>
                    <a:pt x="318006" y="585292"/>
                    <a:pt x="184525" y="528781"/>
                  </a:cubicBezTo>
                  <a:cubicBezTo>
                    <a:pt x="51045" y="472272"/>
                    <a:pt x="-11311" y="318006"/>
                    <a:pt x="45199" y="184525"/>
                  </a:cubicBezTo>
                  <a:cubicBezTo>
                    <a:pt x="101709" y="51045"/>
                    <a:pt x="255975" y="-11311"/>
                    <a:pt x="389455" y="45199"/>
                  </a:cubicBezTo>
                  <a:cubicBezTo>
                    <a:pt x="522936" y="101709"/>
                    <a:pt x="585291" y="255975"/>
                    <a:pt x="528782" y="3894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6A2C19-AA22-4415-9716-A50C88A4E438}"/>
                </a:ext>
              </a:extLst>
            </p:cNvPr>
            <p:cNvSpPr/>
            <p:nvPr/>
          </p:nvSpPr>
          <p:spPr>
            <a:xfrm>
              <a:off x="14931778" y="9484327"/>
              <a:ext cx="1310708" cy="1310708"/>
            </a:xfrm>
            <a:custGeom>
              <a:avLst/>
              <a:gdLst>
                <a:gd name="connsiteX0" fmla="*/ 310654 w 617063"/>
                <a:gd name="connsiteY0" fmla="*/ 596776 h 617063"/>
                <a:gd name="connsiteX1" fmla="*/ 198933 w 617063"/>
                <a:gd name="connsiteY1" fmla="*/ 574042 h 617063"/>
                <a:gd name="connsiteX2" fmla="*/ 45316 w 617063"/>
                <a:gd name="connsiteY2" fmla="*/ 417828 h 617063"/>
                <a:gd name="connsiteX3" fmla="*/ 47265 w 617063"/>
                <a:gd name="connsiteY3" fmla="*/ 198932 h 617063"/>
                <a:gd name="connsiteX4" fmla="*/ 203479 w 617063"/>
                <a:gd name="connsiteY4" fmla="*/ 45317 h 617063"/>
                <a:gd name="connsiteX5" fmla="*/ 422374 w 617063"/>
                <a:gd name="connsiteY5" fmla="*/ 47265 h 617063"/>
                <a:gd name="connsiteX6" fmla="*/ 575991 w 617063"/>
                <a:gd name="connsiteY6" fmla="*/ 203479 h 617063"/>
                <a:gd name="connsiteX7" fmla="*/ 574042 w 617063"/>
                <a:gd name="connsiteY7" fmla="*/ 422374 h 617063"/>
                <a:gd name="connsiteX8" fmla="*/ 574042 w 617063"/>
                <a:gd name="connsiteY8" fmla="*/ 422374 h 617063"/>
                <a:gd name="connsiteX9" fmla="*/ 417827 w 617063"/>
                <a:gd name="connsiteY9" fmla="*/ 575991 h 617063"/>
                <a:gd name="connsiteX10" fmla="*/ 310654 w 617063"/>
                <a:gd name="connsiteY10" fmla="*/ 596776 h 617063"/>
                <a:gd name="connsiteX11" fmla="*/ 310978 w 617063"/>
                <a:gd name="connsiteY11" fmla="*/ 71298 h 617063"/>
                <a:gd name="connsiteX12" fmla="*/ 221342 w 617063"/>
                <a:gd name="connsiteY12" fmla="*/ 88836 h 617063"/>
                <a:gd name="connsiteX13" fmla="*/ 90784 w 617063"/>
                <a:gd name="connsiteY13" fmla="*/ 217119 h 617063"/>
                <a:gd name="connsiteX14" fmla="*/ 89160 w 617063"/>
                <a:gd name="connsiteY14" fmla="*/ 399965 h 617063"/>
                <a:gd name="connsiteX15" fmla="*/ 217444 w 617063"/>
                <a:gd name="connsiteY15" fmla="*/ 530523 h 617063"/>
                <a:gd name="connsiteX16" fmla="*/ 400290 w 617063"/>
                <a:gd name="connsiteY16" fmla="*/ 532147 h 617063"/>
                <a:gd name="connsiteX17" fmla="*/ 530848 w 617063"/>
                <a:gd name="connsiteY17" fmla="*/ 403862 h 617063"/>
                <a:gd name="connsiteX18" fmla="*/ 530848 w 617063"/>
                <a:gd name="connsiteY18" fmla="*/ 403862 h 617063"/>
                <a:gd name="connsiteX19" fmla="*/ 532471 w 617063"/>
                <a:gd name="connsiteY19" fmla="*/ 221017 h 617063"/>
                <a:gd name="connsiteX20" fmla="*/ 404187 w 617063"/>
                <a:gd name="connsiteY20" fmla="*/ 90459 h 617063"/>
                <a:gd name="connsiteX21" fmla="*/ 310978 w 617063"/>
                <a:gd name="connsiteY21" fmla="*/ 71298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7063" h="617063">
                  <a:moveTo>
                    <a:pt x="310654" y="596776"/>
                  </a:moveTo>
                  <a:cubicBezTo>
                    <a:pt x="272655" y="596776"/>
                    <a:pt x="234982" y="589307"/>
                    <a:pt x="198933" y="574042"/>
                  </a:cubicBezTo>
                  <a:cubicBezTo>
                    <a:pt x="128457" y="544163"/>
                    <a:pt x="73896" y="488628"/>
                    <a:pt x="45316" y="417828"/>
                  </a:cubicBezTo>
                  <a:cubicBezTo>
                    <a:pt x="16737" y="347027"/>
                    <a:pt x="17386" y="269083"/>
                    <a:pt x="47265" y="198932"/>
                  </a:cubicBezTo>
                  <a:cubicBezTo>
                    <a:pt x="77144" y="128458"/>
                    <a:pt x="132680" y="73896"/>
                    <a:pt x="203479" y="45317"/>
                  </a:cubicBezTo>
                  <a:cubicBezTo>
                    <a:pt x="274279" y="16737"/>
                    <a:pt x="352224" y="17386"/>
                    <a:pt x="422374" y="47265"/>
                  </a:cubicBezTo>
                  <a:cubicBezTo>
                    <a:pt x="492850" y="77143"/>
                    <a:pt x="547411" y="132680"/>
                    <a:pt x="575991" y="203479"/>
                  </a:cubicBezTo>
                  <a:cubicBezTo>
                    <a:pt x="604570" y="274279"/>
                    <a:pt x="603921" y="352224"/>
                    <a:pt x="574042" y="422374"/>
                  </a:cubicBezTo>
                  <a:lnTo>
                    <a:pt x="574042" y="422374"/>
                  </a:lnTo>
                  <a:cubicBezTo>
                    <a:pt x="544163" y="492850"/>
                    <a:pt x="488628" y="547411"/>
                    <a:pt x="417827" y="575991"/>
                  </a:cubicBezTo>
                  <a:cubicBezTo>
                    <a:pt x="383402" y="589631"/>
                    <a:pt x="347028" y="596776"/>
                    <a:pt x="310654" y="596776"/>
                  </a:cubicBezTo>
                  <a:close/>
                  <a:moveTo>
                    <a:pt x="310978" y="71298"/>
                  </a:moveTo>
                  <a:cubicBezTo>
                    <a:pt x="280774" y="71298"/>
                    <a:pt x="250246" y="77143"/>
                    <a:pt x="221342" y="88836"/>
                  </a:cubicBezTo>
                  <a:cubicBezTo>
                    <a:pt x="162233" y="112868"/>
                    <a:pt x="115791" y="158336"/>
                    <a:pt x="90784" y="217119"/>
                  </a:cubicBezTo>
                  <a:cubicBezTo>
                    <a:pt x="65777" y="275904"/>
                    <a:pt x="65452" y="340858"/>
                    <a:pt x="89160" y="399965"/>
                  </a:cubicBezTo>
                  <a:cubicBezTo>
                    <a:pt x="113193" y="459073"/>
                    <a:pt x="158661" y="505515"/>
                    <a:pt x="217444" y="530523"/>
                  </a:cubicBezTo>
                  <a:cubicBezTo>
                    <a:pt x="276228" y="555530"/>
                    <a:pt x="341182" y="555855"/>
                    <a:pt x="400290" y="532147"/>
                  </a:cubicBezTo>
                  <a:cubicBezTo>
                    <a:pt x="459398" y="508114"/>
                    <a:pt x="505840" y="462646"/>
                    <a:pt x="530848" y="403862"/>
                  </a:cubicBezTo>
                  <a:lnTo>
                    <a:pt x="530848" y="403862"/>
                  </a:lnTo>
                  <a:cubicBezTo>
                    <a:pt x="555855" y="345079"/>
                    <a:pt x="556180" y="280125"/>
                    <a:pt x="532471" y="221017"/>
                  </a:cubicBezTo>
                  <a:cubicBezTo>
                    <a:pt x="508439" y="161909"/>
                    <a:pt x="462970" y="115467"/>
                    <a:pt x="404187" y="90459"/>
                  </a:cubicBezTo>
                  <a:cubicBezTo>
                    <a:pt x="373984" y="77468"/>
                    <a:pt x="342481" y="71298"/>
                    <a:pt x="310978" y="71298"/>
                  </a:cubicBez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E9BF16-B7D1-4FA6-A0A2-7CEF66A3A2DF}"/>
                </a:ext>
              </a:extLst>
            </p:cNvPr>
            <p:cNvSpPr/>
            <p:nvPr/>
          </p:nvSpPr>
          <p:spPr>
            <a:xfrm>
              <a:off x="15367536" y="9919395"/>
              <a:ext cx="413908" cy="413908"/>
            </a:xfrm>
            <a:custGeom>
              <a:avLst/>
              <a:gdLst>
                <a:gd name="connsiteX0" fmla="*/ 180527 w 194862"/>
                <a:gd name="connsiteY0" fmla="*/ 137332 h 194862"/>
                <a:gd name="connsiteX1" fmla="*/ 74002 w 194862"/>
                <a:gd name="connsiteY1" fmla="*/ 180527 h 194862"/>
                <a:gd name="connsiteX2" fmla="*/ 30808 w 194862"/>
                <a:gd name="connsiteY2" fmla="*/ 74002 h 194862"/>
                <a:gd name="connsiteX3" fmla="*/ 137332 w 194862"/>
                <a:gd name="connsiteY3" fmla="*/ 30807 h 194862"/>
                <a:gd name="connsiteX4" fmla="*/ 180527 w 194862"/>
                <a:gd name="connsiteY4" fmla="*/ 137332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62" h="194862">
                  <a:moveTo>
                    <a:pt x="180527" y="137332"/>
                  </a:moveTo>
                  <a:cubicBezTo>
                    <a:pt x="162989" y="178578"/>
                    <a:pt x="115248" y="198064"/>
                    <a:pt x="74002" y="180527"/>
                  </a:cubicBezTo>
                  <a:cubicBezTo>
                    <a:pt x="32756" y="162989"/>
                    <a:pt x="13270" y="115248"/>
                    <a:pt x="30808" y="74002"/>
                  </a:cubicBezTo>
                  <a:cubicBezTo>
                    <a:pt x="48345" y="32756"/>
                    <a:pt x="96086" y="13270"/>
                    <a:pt x="137332" y="30807"/>
                  </a:cubicBezTo>
                  <a:cubicBezTo>
                    <a:pt x="178578" y="48345"/>
                    <a:pt x="198064" y="96086"/>
                    <a:pt x="180527" y="1373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90A9B5-CE11-4EBA-A61F-1B92C94801E5}"/>
                </a:ext>
              </a:extLst>
            </p:cNvPr>
            <p:cNvSpPr/>
            <p:nvPr/>
          </p:nvSpPr>
          <p:spPr>
            <a:xfrm>
              <a:off x="15317856" y="9869026"/>
              <a:ext cx="482892" cy="482892"/>
            </a:xfrm>
            <a:custGeom>
              <a:avLst/>
              <a:gdLst>
                <a:gd name="connsiteX0" fmla="*/ 129218 w 227339"/>
                <a:gd name="connsiteY0" fmla="*/ 234118 h 227339"/>
                <a:gd name="connsiteX1" fmla="*/ 88297 w 227339"/>
                <a:gd name="connsiteY1" fmla="*/ 225675 h 227339"/>
                <a:gd name="connsiteX2" fmla="*/ 32761 w 227339"/>
                <a:gd name="connsiteY2" fmla="*/ 88297 h 227339"/>
                <a:gd name="connsiteX3" fmla="*/ 170139 w 227339"/>
                <a:gd name="connsiteY3" fmla="*/ 32762 h 227339"/>
                <a:gd name="connsiteX4" fmla="*/ 225675 w 227339"/>
                <a:gd name="connsiteY4" fmla="*/ 170139 h 227339"/>
                <a:gd name="connsiteX5" fmla="*/ 225675 w 227339"/>
                <a:gd name="connsiteY5" fmla="*/ 170139 h 227339"/>
                <a:gd name="connsiteX6" fmla="*/ 168515 w 227339"/>
                <a:gd name="connsiteY6" fmla="*/ 226324 h 227339"/>
                <a:gd name="connsiteX7" fmla="*/ 129218 w 227339"/>
                <a:gd name="connsiteY7" fmla="*/ 234118 h 227339"/>
                <a:gd name="connsiteX8" fmla="*/ 129218 w 227339"/>
                <a:gd name="connsiteY8" fmla="*/ 71409 h 227339"/>
                <a:gd name="connsiteX9" fmla="*/ 75956 w 227339"/>
                <a:gd name="connsiteY9" fmla="*/ 106484 h 227339"/>
                <a:gd name="connsiteX10" fmla="*/ 106484 w 227339"/>
                <a:gd name="connsiteY10" fmla="*/ 182155 h 227339"/>
                <a:gd name="connsiteX11" fmla="*/ 150653 w 227339"/>
                <a:gd name="connsiteY11" fmla="*/ 182480 h 227339"/>
                <a:gd name="connsiteX12" fmla="*/ 182156 w 227339"/>
                <a:gd name="connsiteY12" fmla="*/ 151628 h 227339"/>
                <a:gd name="connsiteX13" fmla="*/ 182156 w 227339"/>
                <a:gd name="connsiteY13" fmla="*/ 151628 h 227339"/>
                <a:gd name="connsiteX14" fmla="*/ 151627 w 227339"/>
                <a:gd name="connsiteY14" fmla="*/ 75956 h 227339"/>
                <a:gd name="connsiteX15" fmla="*/ 129218 w 227339"/>
                <a:gd name="connsiteY15" fmla="*/ 7140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339" h="227339">
                  <a:moveTo>
                    <a:pt x="129218" y="234118"/>
                  </a:moveTo>
                  <a:cubicBezTo>
                    <a:pt x="115253" y="234118"/>
                    <a:pt x="101612" y="231196"/>
                    <a:pt x="88297" y="225675"/>
                  </a:cubicBezTo>
                  <a:cubicBezTo>
                    <a:pt x="35035" y="203266"/>
                    <a:pt x="10027" y="141559"/>
                    <a:pt x="32761" y="88297"/>
                  </a:cubicBezTo>
                  <a:cubicBezTo>
                    <a:pt x="55170" y="35034"/>
                    <a:pt x="116877" y="10027"/>
                    <a:pt x="170139" y="32762"/>
                  </a:cubicBezTo>
                  <a:cubicBezTo>
                    <a:pt x="223401" y="55171"/>
                    <a:pt x="248409" y="116877"/>
                    <a:pt x="225675" y="170139"/>
                  </a:cubicBezTo>
                  <a:lnTo>
                    <a:pt x="225675" y="170139"/>
                  </a:lnTo>
                  <a:cubicBezTo>
                    <a:pt x="214633" y="195796"/>
                    <a:pt x="194497" y="215931"/>
                    <a:pt x="168515" y="226324"/>
                  </a:cubicBezTo>
                  <a:cubicBezTo>
                    <a:pt x="155524" y="231521"/>
                    <a:pt x="142209" y="234118"/>
                    <a:pt x="129218" y="234118"/>
                  </a:cubicBezTo>
                  <a:close/>
                  <a:moveTo>
                    <a:pt x="129218" y="71409"/>
                  </a:moveTo>
                  <a:cubicBezTo>
                    <a:pt x="106809" y="71409"/>
                    <a:pt x="85374" y="84724"/>
                    <a:pt x="75956" y="106484"/>
                  </a:cubicBezTo>
                  <a:cubicBezTo>
                    <a:pt x="63614" y="135713"/>
                    <a:pt x="77255" y="169815"/>
                    <a:pt x="106484" y="182155"/>
                  </a:cubicBezTo>
                  <a:cubicBezTo>
                    <a:pt x="120774" y="188326"/>
                    <a:pt x="136363" y="188326"/>
                    <a:pt x="150653" y="182480"/>
                  </a:cubicBezTo>
                  <a:cubicBezTo>
                    <a:pt x="164943" y="176635"/>
                    <a:pt x="175985" y="165592"/>
                    <a:pt x="182156" y="151628"/>
                  </a:cubicBezTo>
                  <a:lnTo>
                    <a:pt x="182156" y="151628"/>
                  </a:lnTo>
                  <a:cubicBezTo>
                    <a:pt x="194497" y="122397"/>
                    <a:pt x="180856" y="88297"/>
                    <a:pt x="151627" y="75956"/>
                  </a:cubicBezTo>
                  <a:cubicBezTo>
                    <a:pt x="144158" y="73033"/>
                    <a:pt x="136688" y="71409"/>
                    <a:pt x="129218" y="71409"/>
                  </a:cubicBez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D26B1-19F9-4A45-B377-F69B47F2880B}"/>
                </a:ext>
              </a:extLst>
            </p:cNvPr>
            <p:cNvSpPr/>
            <p:nvPr/>
          </p:nvSpPr>
          <p:spPr>
            <a:xfrm>
              <a:off x="7452831" y="3761039"/>
              <a:ext cx="2966340" cy="965785"/>
            </a:xfrm>
            <a:custGeom>
              <a:avLst/>
              <a:gdLst>
                <a:gd name="connsiteX0" fmla="*/ 24358 w 1396511"/>
                <a:gd name="connsiteY0" fmla="*/ 24357 h 454678"/>
                <a:gd name="connsiteX1" fmla="*/ 1399759 w 1396511"/>
                <a:gd name="connsiteY1" fmla="*/ 24357 h 454678"/>
                <a:gd name="connsiteX2" fmla="*/ 1399759 w 1396511"/>
                <a:gd name="connsiteY2" fmla="*/ 457601 h 454678"/>
                <a:gd name="connsiteX3" fmla="*/ 24358 w 1396511"/>
                <a:gd name="connsiteY3" fmla="*/ 457601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511" h="454678">
                  <a:moveTo>
                    <a:pt x="24358" y="24357"/>
                  </a:moveTo>
                  <a:lnTo>
                    <a:pt x="1399759" y="24357"/>
                  </a:lnTo>
                  <a:lnTo>
                    <a:pt x="1399759" y="457601"/>
                  </a:lnTo>
                  <a:lnTo>
                    <a:pt x="24358" y="45760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EC6205-AFEF-49D0-9788-092D95C3AE60}"/>
                </a:ext>
              </a:extLst>
            </p:cNvPr>
            <p:cNvSpPr/>
            <p:nvPr/>
          </p:nvSpPr>
          <p:spPr>
            <a:xfrm>
              <a:off x="7403163" y="3711369"/>
              <a:ext cx="3104310" cy="1103754"/>
            </a:xfrm>
            <a:custGeom>
              <a:avLst/>
              <a:gdLst>
                <a:gd name="connsiteX0" fmla="*/ 1423143 w 1461465"/>
                <a:gd name="connsiteY0" fmla="*/ 504368 h 519632"/>
                <a:gd name="connsiteX1" fmla="*/ 47741 w 1461465"/>
                <a:gd name="connsiteY1" fmla="*/ 504368 h 519632"/>
                <a:gd name="connsiteX2" fmla="*/ 24358 w 1461465"/>
                <a:gd name="connsiteY2" fmla="*/ 480985 h 519632"/>
                <a:gd name="connsiteX3" fmla="*/ 24358 w 1461465"/>
                <a:gd name="connsiteY3" fmla="*/ 47741 h 519632"/>
                <a:gd name="connsiteX4" fmla="*/ 47741 w 1461465"/>
                <a:gd name="connsiteY4" fmla="*/ 24358 h 519632"/>
                <a:gd name="connsiteX5" fmla="*/ 1423143 w 1461465"/>
                <a:gd name="connsiteY5" fmla="*/ 24358 h 519632"/>
                <a:gd name="connsiteX6" fmla="*/ 1446526 w 1461465"/>
                <a:gd name="connsiteY6" fmla="*/ 47741 h 519632"/>
                <a:gd name="connsiteX7" fmla="*/ 1446526 w 1461465"/>
                <a:gd name="connsiteY7" fmla="*/ 480985 h 519632"/>
                <a:gd name="connsiteX8" fmla="*/ 1423143 w 1461465"/>
                <a:gd name="connsiteY8" fmla="*/ 504368 h 519632"/>
                <a:gd name="connsiteX9" fmla="*/ 71449 w 1461465"/>
                <a:gd name="connsiteY9" fmla="*/ 457601 h 519632"/>
                <a:gd name="connsiteX10" fmla="*/ 1399759 w 1461465"/>
                <a:gd name="connsiteY10" fmla="*/ 457601 h 519632"/>
                <a:gd name="connsiteX11" fmla="*/ 1399759 w 1461465"/>
                <a:gd name="connsiteY11" fmla="*/ 71450 h 519632"/>
                <a:gd name="connsiteX12" fmla="*/ 71449 w 1461465"/>
                <a:gd name="connsiteY12" fmla="*/ 71450 h 519632"/>
                <a:gd name="connsiteX13" fmla="*/ 71449 w 1461465"/>
                <a:gd name="connsiteY13" fmla="*/ 457601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1465" h="519632">
                  <a:moveTo>
                    <a:pt x="1423143" y="504368"/>
                  </a:moveTo>
                  <a:lnTo>
                    <a:pt x="47741" y="504368"/>
                  </a:lnTo>
                  <a:cubicBezTo>
                    <a:pt x="34750" y="504368"/>
                    <a:pt x="24358" y="493651"/>
                    <a:pt x="24358" y="480985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lnTo>
                    <a:pt x="1423143" y="24358"/>
                  </a:lnTo>
                  <a:cubicBezTo>
                    <a:pt x="1436134" y="24358"/>
                    <a:pt x="1446526" y="34751"/>
                    <a:pt x="1446526" y="47741"/>
                  </a:cubicBezTo>
                  <a:lnTo>
                    <a:pt x="1446526" y="480985"/>
                  </a:lnTo>
                  <a:cubicBezTo>
                    <a:pt x="1446851" y="493976"/>
                    <a:pt x="1436134" y="504368"/>
                    <a:pt x="1423143" y="504368"/>
                  </a:cubicBezTo>
                  <a:close/>
                  <a:moveTo>
                    <a:pt x="71449" y="457601"/>
                  </a:moveTo>
                  <a:lnTo>
                    <a:pt x="1399759" y="457601"/>
                  </a:lnTo>
                  <a:lnTo>
                    <a:pt x="1399759" y="71450"/>
                  </a:lnTo>
                  <a:lnTo>
                    <a:pt x="71449" y="71450"/>
                  </a:lnTo>
                  <a:lnTo>
                    <a:pt x="71449" y="457601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4F9DE8B-D7B7-471B-8C98-CCABB90963A0}"/>
                </a:ext>
              </a:extLst>
            </p:cNvPr>
            <p:cNvSpPr/>
            <p:nvPr/>
          </p:nvSpPr>
          <p:spPr>
            <a:xfrm>
              <a:off x="6973388" y="3761039"/>
              <a:ext cx="1034769" cy="965785"/>
            </a:xfrm>
            <a:custGeom>
              <a:avLst/>
              <a:gdLst>
                <a:gd name="connsiteX0" fmla="*/ 475788 w 487155"/>
                <a:gd name="connsiteY0" fmla="*/ 240330 h 454678"/>
                <a:gd name="connsiteX1" fmla="*/ 250073 w 487155"/>
                <a:gd name="connsiteY1" fmla="*/ 456303 h 454678"/>
                <a:gd name="connsiteX2" fmla="*/ 24358 w 487155"/>
                <a:gd name="connsiteY2" fmla="*/ 240330 h 454678"/>
                <a:gd name="connsiteX3" fmla="*/ 250073 w 487155"/>
                <a:gd name="connsiteY3" fmla="*/ 24358 h 454678"/>
                <a:gd name="connsiteX4" fmla="*/ 475788 w 487155"/>
                <a:gd name="connsiteY4" fmla="*/ 240330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55" h="454678">
                  <a:moveTo>
                    <a:pt x="475788" y="240330"/>
                  </a:moveTo>
                  <a:cubicBezTo>
                    <a:pt x="475788" y="359521"/>
                    <a:pt x="374785" y="456303"/>
                    <a:pt x="250073" y="456303"/>
                  </a:cubicBezTo>
                  <a:cubicBezTo>
                    <a:pt x="125361" y="456303"/>
                    <a:pt x="24358" y="359521"/>
                    <a:pt x="24358" y="240330"/>
                  </a:cubicBezTo>
                  <a:cubicBezTo>
                    <a:pt x="24358" y="121140"/>
                    <a:pt x="125361" y="24358"/>
                    <a:pt x="250073" y="24358"/>
                  </a:cubicBezTo>
                  <a:cubicBezTo>
                    <a:pt x="374785" y="24358"/>
                    <a:pt x="475788" y="121140"/>
                    <a:pt x="475788" y="2403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9F29B60-A07C-4542-8C2B-6305C816AFAA}"/>
                </a:ext>
              </a:extLst>
            </p:cNvPr>
            <p:cNvSpPr/>
            <p:nvPr/>
          </p:nvSpPr>
          <p:spPr>
            <a:xfrm>
              <a:off x="6923720" y="3710681"/>
              <a:ext cx="1103754" cy="1103754"/>
            </a:xfrm>
            <a:custGeom>
              <a:avLst/>
              <a:gdLst>
                <a:gd name="connsiteX0" fmla="*/ 273456 w 519632"/>
                <a:gd name="connsiteY0" fmla="*/ 503718 h 519632"/>
                <a:gd name="connsiteX1" fmla="*/ 24358 w 519632"/>
                <a:gd name="connsiteY1" fmla="*/ 264037 h 519632"/>
                <a:gd name="connsiteX2" fmla="*/ 273456 w 519632"/>
                <a:gd name="connsiteY2" fmla="*/ 24358 h 519632"/>
                <a:gd name="connsiteX3" fmla="*/ 522555 w 519632"/>
                <a:gd name="connsiteY3" fmla="*/ 264037 h 519632"/>
                <a:gd name="connsiteX4" fmla="*/ 273456 w 519632"/>
                <a:gd name="connsiteY4" fmla="*/ 503718 h 519632"/>
                <a:gd name="connsiteX5" fmla="*/ 273456 w 519632"/>
                <a:gd name="connsiteY5" fmla="*/ 71449 h 519632"/>
                <a:gd name="connsiteX6" fmla="*/ 71449 w 519632"/>
                <a:gd name="connsiteY6" fmla="*/ 264037 h 519632"/>
                <a:gd name="connsiteX7" fmla="*/ 273456 w 519632"/>
                <a:gd name="connsiteY7" fmla="*/ 456627 h 519632"/>
                <a:gd name="connsiteX8" fmla="*/ 475464 w 519632"/>
                <a:gd name="connsiteY8" fmla="*/ 264037 h 519632"/>
                <a:gd name="connsiteX9" fmla="*/ 273456 w 519632"/>
                <a:gd name="connsiteY9" fmla="*/ 71449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32" h="519632">
                  <a:moveTo>
                    <a:pt x="273456" y="503718"/>
                  </a:moveTo>
                  <a:cubicBezTo>
                    <a:pt x="136079" y="503718"/>
                    <a:pt x="24358" y="396219"/>
                    <a:pt x="24358" y="264037"/>
                  </a:cubicBezTo>
                  <a:cubicBezTo>
                    <a:pt x="24358" y="131857"/>
                    <a:pt x="136079" y="24358"/>
                    <a:pt x="273456" y="24358"/>
                  </a:cubicBezTo>
                  <a:cubicBezTo>
                    <a:pt x="410834" y="24358"/>
                    <a:pt x="522555" y="131857"/>
                    <a:pt x="522555" y="264037"/>
                  </a:cubicBezTo>
                  <a:cubicBezTo>
                    <a:pt x="522555" y="396219"/>
                    <a:pt x="410834" y="503718"/>
                    <a:pt x="273456" y="503718"/>
                  </a:cubicBezTo>
                  <a:close/>
                  <a:moveTo>
                    <a:pt x="273456" y="71449"/>
                  </a:moveTo>
                  <a:cubicBezTo>
                    <a:pt x="162060" y="71449"/>
                    <a:pt x="71449" y="157838"/>
                    <a:pt x="71449" y="264037"/>
                  </a:cubicBezTo>
                  <a:cubicBezTo>
                    <a:pt x="71449" y="370238"/>
                    <a:pt x="162060" y="456627"/>
                    <a:pt x="273456" y="456627"/>
                  </a:cubicBezTo>
                  <a:cubicBezTo>
                    <a:pt x="384853" y="456627"/>
                    <a:pt x="475464" y="370238"/>
                    <a:pt x="475464" y="264037"/>
                  </a:cubicBezTo>
                  <a:cubicBezTo>
                    <a:pt x="475788" y="157838"/>
                    <a:pt x="384853" y="71449"/>
                    <a:pt x="273456" y="71449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A18ACBA-4695-4D11-B6FC-1F38C864963F}"/>
                </a:ext>
              </a:extLst>
            </p:cNvPr>
            <p:cNvSpPr/>
            <p:nvPr/>
          </p:nvSpPr>
          <p:spPr>
            <a:xfrm>
              <a:off x="9894888" y="3761039"/>
              <a:ext cx="1034769" cy="965785"/>
            </a:xfrm>
            <a:custGeom>
              <a:avLst/>
              <a:gdLst>
                <a:gd name="connsiteX0" fmla="*/ 475788 w 487155"/>
                <a:gd name="connsiteY0" fmla="*/ 240329 h 454678"/>
                <a:gd name="connsiteX1" fmla="*/ 250073 w 487155"/>
                <a:gd name="connsiteY1" fmla="*/ 456301 h 454678"/>
                <a:gd name="connsiteX2" fmla="*/ 24358 w 487155"/>
                <a:gd name="connsiteY2" fmla="*/ 240329 h 454678"/>
                <a:gd name="connsiteX3" fmla="*/ 250073 w 487155"/>
                <a:gd name="connsiteY3" fmla="*/ 24357 h 454678"/>
                <a:gd name="connsiteX4" fmla="*/ 475788 w 487155"/>
                <a:gd name="connsiteY4" fmla="*/ 240329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55" h="454678">
                  <a:moveTo>
                    <a:pt x="475788" y="240329"/>
                  </a:moveTo>
                  <a:cubicBezTo>
                    <a:pt x="475788" y="359608"/>
                    <a:pt x="374732" y="456301"/>
                    <a:pt x="250073" y="456301"/>
                  </a:cubicBezTo>
                  <a:cubicBezTo>
                    <a:pt x="125414" y="456301"/>
                    <a:pt x="24358" y="359608"/>
                    <a:pt x="24358" y="240329"/>
                  </a:cubicBezTo>
                  <a:cubicBezTo>
                    <a:pt x="24358" y="121051"/>
                    <a:pt x="125414" y="24357"/>
                    <a:pt x="250073" y="24357"/>
                  </a:cubicBezTo>
                  <a:cubicBezTo>
                    <a:pt x="374732" y="24357"/>
                    <a:pt x="475788" y="121051"/>
                    <a:pt x="475788" y="2403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B757C79-664D-402C-B09C-262F8A66C675}"/>
                </a:ext>
              </a:extLst>
            </p:cNvPr>
            <p:cNvSpPr/>
            <p:nvPr/>
          </p:nvSpPr>
          <p:spPr>
            <a:xfrm>
              <a:off x="9845218" y="3710681"/>
              <a:ext cx="1103754" cy="1103754"/>
            </a:xfrm>
            <a:custGeom>
              <a:avLst/>
              <a:gdLst>
                <a:gd name="connsiteX0" fmla="*/ 273457 w 519632"/>
                <a:gd name="connsiteY0" fmla="*/ 503718 h 519632"/>
                <a:gd name="connsiteX1" fmla="*/ 24358 w 519632"/>
                <a:gd name="connsiteY1" fmla="*/ 264037 h 519632"/>
                <a:gd name="connsiteX2" fmla="*/ 273457 w 519632"/>
                <a:gd name="connsiteY2" fmla="*/ 24358 h 519632"/>
                <a:gd name="connsiteX3" fmla="*/ 522555 w 519632"/>
                <a:gd name="connsiteY3" fmla="*/ 264037 h 519632"/>
                <a:gd name="connsiteX4" fmla="*/ 273457 w 519632"/>
                <a:gd name="connsiteY4" fmla="*/ 503718 h 519632"/>
                <a:gd name="connsiteX5" fmla="*/ 273457 w 519632"/>
                <a:gd name="connsiteY5" fmla="*/ 71449 h 519632"/>
                <a:gd name="connsiteX6" fmla="*/ 71449 w 519632"/>
                <a:gd name="connsiteY6" fmla="*/ 264037 h 519632"/>
                <a:gd name="connsiteX7" fmla="*/ 273457 w 519632"/>
                <a:gd name="connsiteY7" fmla="*/ 456627 h 519632"/>
                <a:gd name="connsiteX8" fmla="*/ 475464 w 519632"/>
                <a:gd name="connsiteY8" fmla="*/ 264037 h 519632"/>
                <a:gd name="connsiteX9" fmla="*/ 273457 w 519632"/>
                <a:gd name="connsiteY9" fmla="*/ 71449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32" h="519632">
                  <a:moveTo>
                    <a:pt x="273457" y="503718"/>
                  </a:moveTo>
                  <a:cubicBezTo>
                    <a:pt x="136079" y="503718"/>
                    <a:pt x="24358" y="396219"/>
                    <a:pt x="24358" y="264037"/>
                  </a:cubicBezTo>
                  <a:cubicBezTo>
                    <a:pt x="24358" y="131857"/>
                    <a:pt x="136079" y="24358"/>
                    <a:pt x="273457" y="24358"/>
                  </a:cubicBezTo>
                  <a:cubicBezTo>
                    <a:pt x="410834" y="24358"/>
                    <a:pt x="522555" y="131857"/>
                    <a:pt x="522555" y="264037"/>
                  </a:cubicBezTo>
                  <a:cubicBezTo>
                    <a:pt x="522555" y="396219"/>
                    <a:pt x="410834" y="503718"/>
                    <a:pt x="273457" y="503718"/>
                  </a:cubicBezTo>
                  <a:close/>
                  <a:moveTo>
                    <a:pt x="273457" y="71449"/>
                  </a:moveTo>
                  <a:cubicBezTo>
                    <a:pt x="162060" y="71449"/>
                    <a:pt x="71449" y="157838"/>
                    <a:pt x="71449" y="264037"/>
                  </a:cubicBezTo>
                  <a:cubicBezTo>
                    <a:pt x="71449" y="370238"/>
                    <a:pt x="162060" y="456627"/>
                    <a:pt x="273457" y="456627"/>
                  </a:cubicBezTo>
                  <a:cubicBezTo>
                    <a:pt x="384853" y="456627"/>
                    <a:pt x="475464" y="370238"/>
                    <a:pt x="475464" y="264037"/>
                  </a:cubicBezTo>
                  <a:cubicBezTo>
                    <a:pt x="475788" y="157838"/>
                    <a:pt x="384853" y="71449"/>
                    <a:pt x="273457" y="71449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425877-E265-4C1C-8F04-B81606779AF2}"/>
                </a:ext>
              </a:extLst>
            </p:cNvPr>
            <p:cNvSpPr/>
            <p:nvPr/>
          </p:nvSpPr>
          <p:spPr>
            <a:xfrm>
              <a:off x="7238290" y="4014213"/>
              <a:ext cx="482892" cy="482892"/>
            </a:xfrm>
            <a:custGeom>
              <a:avLst/>
              <a:gdLst>
                <a:gd name="connsiteX0" fmla="*/ 226365 w 227339"/>
                <a:gd name="connsiteY0" fmla="*/ 121139 h 227339"/>
                <a:gd name="connsiteX1" fmla="*/ 125361 w 227339"/>
                <a:gd name="connsiteY1" fmla="*/ 217920 h 227339"/>
                <a:gd name="connsiteX2" fmla="*/ 24358 w 227339"/>
                <a:gd name="connsiteY2" fmla="*/ 121139 h 227339"/>
                <a:gd name="connsiteX3" fmla="*/ 125361 w 227339"/>
                <a:gd name="connsiteY3" fmla="*/ 24358 h 227339"/>
                <a:gd name="connsiteX4" fmla="*/ 226365 w 227339"/>
                <a:gd name="connsiteY4" fmla="*/ 1211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39" h="227339">
                  <a:moveTo>
                    <a:pt x="226365" y="121139"/>
                  </a:moveTo>
                  <a:cubicBezTo>
                    <a:pt x="226365" y="174401"/>
                    <a:pt x="181222" y="217920"/>
                    <a:pt x="125361" y="217920"/>
                  </a:cubicBezTo>
                  <a:cubicBezTo>
                    <a:pt x="69501" y="217920"/>
                    <a:pt x="24358" y="174727"/>
                    <a:pt x="24358" y="121139"/>
                  </a:cubicBezTo>
                  <a:cubicBezTo>
                    <a:pt x="24358" y="67552"/>
                    <a:pt x="69501" y="24358"/>
                    <a:pt x="125361" y="24358"/>
                  </a:cubicBezTo>
                  <a:cubicBezTo>
                    <a:pt x="181222" y="24358"/>
                    <a:pt x="226365" y="67877"/>
                    <a:pt x="226365" y="1211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5D37358-CB44-4292-992A-A48ADDDEF794}"/>
                </a:ext>
              </a:extLst>
            </p:cNvPr>
            <p:cNvSpPr/>
            <p:nvPr/>
          </p:nvSpPr>
          <p:spPr>
            <a:xfrm>
              <a:off x="7188619" y="3964543"/>
              <a:ext cx="620861" cy="551877"/>
            </a:xfrm>
            <a:custGeom>
              <a:avLst/>
              <a:gdLst>
                <a:gd name="connsiteX0" fmla="*/ 148745 w 292293"/>
                <a:gd name="connsiteY0" fmla="*/ 264687 h 259816"/>
                <a:gd name="connsiteX1" fmla="*/ 24358 w 292293"/>
                <a:gd name="connsiteY1" fmla="*/ 144522 h 259816"/>
                <a:gd name="connsiteX2" fmla="*/ 148745 w 292293"/>
                <a:gd name="connsiteY2" fmla="*/ 24358 h 259816"/>
                <a:gd name="connsiteX3" fmla="*/ 273132 w 292293"/>
                <a:gd name="connsiteY3" fmla="*/ 144522 h 259816"/>
                <a:gd name="connsiteX4" fmla="*/ 148745 w 292293"/>
                <a:gd name="connsiteY4" fmla="*/ 264687 h 259816"/>
                <a:gd name="connsiteX5" fmla="*/ 148745 w 292293"/>
                <a:gd name="connsiteY5" fmla="*/ 71449 h 259816"/>
                <a:gd name="connsiteX6" fmla="*/ 71125 w 292293"/>
                <a:gd name="connsiteY6" fmla="*/ 144522 h 259816"/>
                <a:gd name="connsiteX7" fmla="*/ 148745 w 292293"/>
                <a:gd name="connsiteY7" fmla="*/ 217595 h 259816"/>
                <a:gd name="connsiteX8" fmla="*/ 226040 w 292293"/>
                <a:gd name="connsiteY8" fmla="*/ 144522 h 259816"/>
                <a:gd name="connsiteX9" fmla="*/ 148745 w 292293"/>
                <a:gd name="connsiteY9" fmla="*/ 71449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293" h="259816">
                  <a:moveTo>
                    <a:pt x="148745" y="264687"/>
                  </a:moveTo>
                  <a:cubicBezTo>
                    <a:pt x="80218" y="264687"/>
                    <a:pt x="24358" y="210776"/>
                    <a:pt x="24358" y="144522"/>
                  </a:cubicBezTo>
                  <a:cubicBezTo>
                    <a:pt x="24358" y="78270"/>
                    <a:pt x="80218" y="24358"/>
                    <a:pt x="148745" y="24358"/>
                  </a:cubicBezTo>
                  <a:cubicBezTo>
                    <a:pt x="217271" y="24358"/>
                    <a:pt x="273132" y="78270"/>
                    <a:pt x="273132" y="144522"/>
                  </a:cubicBezTo>
                  <a:cubicBezTo>
                    <a:pt x="273456" y="210776"/>
                    <a:pt x="217596" y="264687"/>
                    <a:pt x="148745" y="264687"/>
                  </a:cubicBezTo>
                  <a:close/>
                  <a:moveTo>
                    <a:pt x="148745" y="71449"/>
                  </a:moveTo>
                  <a:cubicBezTo>
                    <a:pt x="105875" y="71449"/>
                    <a:pt x="71125" y="104251"/>
                    <a:pt x="71125" y="144522"/>
                  </a:cubicBezTo>
                  <a:cubicBezTo>
                    <a:pt x="71125" y="184794"/>
                    <a:pt x="105875" y="217595"/>
                    <a:pt x="148745" y="217595"/>
                  </a:cubicBezTo>
                  <a:cubicBezTo>
                    <a:pt x="191290" y="217595"/>
                    <a:pt x="226040" y="184794"/>
                    <a:pt x="226040" y="144522"/>
                  </a:cubicBezTo>
                  <a:cubicBezTo>
                    <a:pt x="226365" y="104251"/>
                    <a:pt x="191614" y="71449"/>
                    <a:pt x="148745" y="71449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AE630E9-274C-4F28-B62F-878C5DAD5B75}"/>
                </a:ext>
              </a:extLst>
            </p:cNvPr>
            <p:cNvSpPr/>
            <p:nvPr/>
          </p:nvSpPr>
          <p:spPr>
            <a:xfrm>
              <a:off x="10159788" y="4014213"/>
              <a:ext cx="482892" cy="482892"/>
            </a:xfrm>
            <a:custGeom>
              <a:avLst/>
              <a:gdLst>
                <a:gd name="connsiteX0" fmla="*/ 226365 w 227339"/>
                <a:gd name="connsiteY0" fmla="*/ 121139 h 227339"/>
                <a:gd name="connsiteX1" fmla="*/ 125361 w 227339"/>
                <a:gd name="connsiteY1" fmla="*/ 217921 h 227339"/>
                <a:gd name="connsiteX2" fmla="*/ 24358 w 227339"/>
                <a:gd name="connsiteY2" fmla="*/ 121139 h 227339"/>
                <a:gd name="connsiteX3" fmla="*/ 125361 w 227339"/>
                <a:gd name="connsiteY3" fmla="*/ 24357 h 227339"/>
                <a:gd name="connsiteX4" fmla="*/ 226365 w 227339"/>
                <a:gd name="connsiteY4" fmla="*/ 1211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39" h="227339">
                  <a:moveTo>
                    <a:pt x="226365" y="121139"/>
                  </a:moveTo>
                  <a:cubicBezTo>
                    <a:pt x="226365" y="174590"/>
                    <a:pt x="181144" y="217921"/>
                    <a:pt x="125361" y="217921"/>
                  </a:cubicBezTo>
                  <a:cubicBezTo>
                    <a:pt x="69579" y="217921"/>
                    <a:pt x="24358" y="174590"/>
                    <a:pt x="24358" y="121139"/>
                  </a:cubicBezTo>
                  <a:cubicBezTo>
                    <a:pt x="24358" y="67688"/>
                    <a:pt x="69579" y="24357"/>
                    <a:pt x="125361" y="24357"/>
                  </a:cubicBezTo>
                  <a:cubicBezTo>
                    <a:pt x="181144" y="24357"/>
                    <a:pt x="226365" y="67688"/>
                    <a:pt x="226365" y="1211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DC7BBF-7B00-4D4C-9872-8CFFA0BB5D8A}"/>
                </a:ext>
              </a:extLst>
            </p:cNvPr>
            <p:cNvSpPr/>
            <p:nvPr/>
          </p:nvSpPr>
          <p:spPr>
            <a:xfrm>
              <a:off x="10110120" y="3964543"/>
              <a:ext cx="620861" cy="551877"/>
            </a:xfrm>
            <a:custGeom>
              <a:avLst/>
              <a:gdLst>
                <a:gd name="connsiteX0" fmla="*/ 148745 w 292293"/>
                <a:gd name="connsiteY0" fmla="*/ 264687 h 259816"/>
                <a:gd name="connsiteX1" fmla="*/ 24358 w 292293"/>
                <a:gd name="connsiteY1" fmla="*/ 144522 h 259816"/>
                <a:gd name="connsiteX2" fmla="*/ 148745 w 292293"/>
                <a:gd name="connsiteY2" fmla="*/ 24358 h 259816"/>
                <a:gd name="connsiteX3" fmla="*/ 273132 w 292293"/>
                <a:gd name="connsiteY3" fmla="*/ 144522 h 259816"/>
                <a:gd name="connsiteX4" fmla="*/ 148745 w 292293"/>
                <a:gd name="connsiteY4" fmla="*/ 264687 h 259816"/>
                <a:gd name="connsiteX5" fmla="*/ 148745 w 292293"/>
                <a:gd name="connsiteY5" fmla="*/ 71449 h 259816"/>
                <a:gd name="connsiteX6" fmla="*/ 71125 w 292293"/>
                <a:gd name="connsiteY6" fmla="*/ 144522 h 259816"/>
                <a:gd name="connsiteX7" fmla="*/ 148745 w 292293"/>
                <a:gd name="connsiteY7" fmla="*/ 217595 h 259816"/>
                <a:gd name="connsiteX8" fmla="*/ 226365 w 292293"/>
                <a:gd name="connsiteY8" fmla="*/ 144522 h 259816"/>
                <a:gd name="connsiteX9" fmla="*/ 148745 w 292293"/>
                <a:gd name="connsiteY9" fmla="*/ 71449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293" h="259816">
                  <a:moveTo>
                    <a:pt x="148745" y="264687"/>
                  </a:moveTo>
                  <a:cubicBezTo>
                    <a:pt x="80218" y="264687"/>
                    <a:pt x="24358" y="210776"/>
                    <a:pt x="24358" y="144522"/>
                  </a:cubicBezTo>
                  <a:cubicBezTo>
                    <a:pt x="24358" y="78270"/>
                    <a:pt x="80218" y="24358"/>
                    <a:pt x="148745" y="24358"/>
                  </a:cubicBezTo>
                  <a:cubicBezTo>
                    <a:pt x="217271" y="24358"/>
                    <a:pt x="273132" y="78270"/>
                    <a:pt x="273132" y="144522"/>
                  </a:cubicBezTo>
                  <a:cubicBezTo>
                    <a:pt x="273457" y="210776"/>
                    <a:pt x="217596" y="264687"/>
                    <a:pt x="148745" y="264687"/>
                  </a:cubicBezTo>
                  <a:close/>
                  <a:moveTo>
                    <a:pt x="148745" y="71449"/>
                  </a:moveTo>
                  <a:cubicBezTo>
                    <a:pt x="105875" y="71449"/>
                    <a:pt x="71125" y="104251"/>
                    <a:pt x="71125" y="144522"/>
                  </a:cubicBezTo>
                  <a:cubicBezTo>
                    <a:pt x="71125" y="184794"/>
                    <a:pt x="105875" y="217595"/>
                    <a:pt x="148745" y="217595"/>
                  </a:cubicBezTo>
                  <a:cubicBezTo>
                    <a:pt x="191614" y="217595"/>
                    <a:pt x="226365" y="184794"/>
                    <a:pt x="226365" y="144522"/>
                  </a:cubicBezTo>
                  <a:cubicBezTo>
                    <a:pt x="226365" y="104251"/>
                    <a:pt x="191614" y="71449"/>
                    <a:pt x="148745" y="71449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81BE247-0878-4A37-822E-D0AD6EB0E212}"/>
                </a:ext>
              </a:extLst>
            </p:cNvPr>
            <p:cNvSpPr/>
            <p:nvPr/>
          </p:nvSpPr>
          <p:spPr>
            <a:xfrm>
              <a:off x="8399991" y="3761039"/>
              <a:ext cx="68985" cy="344923"/>
            </a:xfrm>
            <a:custGeom>
              <a:avLst/>
              <a:gdLst>
                <a:gd name="connsiteX0" fmla="*/ 24358 w 32477"/>
                <a:gd name="connsiteY0" fmla="*/ 24358 h 162385"/>
                <a:gd name="connsiteX1" fmla="*/ 24358 w 32477"/>
                <a:gd name="connsiteY1" fmla="*/ 143874 h 162385"/>
                <a:gd name="connsiteX2" fmla="*/ 24358 w 3247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62385">
                  <a:moveTo>
                    <a:pt x="24358" y="24358"/>
                  </a:moveTo>
                  <a:lnTo>
                    <a:pt x="24358" y="143874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4C14270-BB8D-444F-A1AB-B9BB2583C9A5}"/>
                </a:ext>
              </a:extLst>
            </p:cNvPr>
            <p:cNvSpPr/>
            <p:nvPr/>
          </p:nvSpPr>
          <p:spPr>
            <a:xfrm>
              <a:off x="8350321" y="3711369"/>
              <a:ext cx="137969" cy="413908"/>
            </a:xfrm>
            <a:custGeom>
              <a:avLst/>
              <a:gdLst>
                <a:gd name="connsiteX0" fmla="*/ 47741 w 64954"/>
                <a:gd name="connsiteY0" fmla="*/ 190640 h 194862"/>
                <a:gd name="connsiteX1" fmla="*/ 24358 w 64954"/>
                <a:gd name="connsiteY1" fmla="*/ 167257 h 194862"/>
                <a:gd name="connsiteX2" fmla="*/ 24358 w 64954"/>
                <a:gd name="connsiteY2" fmla="*/ 47741 h 194862"/>
                <a:gd name="connsiteX3" fmla="*/ 47741 w 64954"/>
                <a:gd name="connsiteY3" fmla="*/ 24358 h 194862"/>
                <a:gd name="connsiteX4" fmla="*/ 71125 w 64954"/>
                <a:gd name="connsiteY4" fmla="*/ 47741 h 194862"/>
                <a:gd name="connsiteX5" fmla="*/ 71125 w 64954"/>
                <a:gd name="connsiteY5" fmla="*/ 167257 h 194862"/>
                <a:gd name="connsiteX6" fmla="*/ 47741 w 64954"/>
                <a:gd name="connsiteY6" fmla="*/ 190640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94862">
                  <a:moveTo>
                    <a:pt x="47741" y="190640"/>
                  </a:moveTo>
                  <a:cubicBezTo>
                    <a:pt x="34750" y="190640"/>
                    <a:pt x="24358" y="179923"/>
                    <a:pt x="24358" y="167257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167257"/>
                  </a:lnTo>
                  <a:cubicBezTo>
                    <a:pt x="71449" y="179923"/>
                    <a:pt x="60732" y="190640"/>
                    <a:pt x="47741" y="190640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A3587D-B159-4347-B822-E930828DED58}"/>
                </a:ext>
              </a:extLst>
            </p:cNvPr>
            <p:cNvSpPr/>
            <p:nvPr/>
          </p:nvSpPr>
          <p:spPr>
            <a:xfrm>
              <a:off x="8799412" y="3761039"/>
              <a:ext cx="68985" cy="344923"/>
            </a:xfrm>
            <a:custGeom>
              <a:avLst/>
              <a:gdLst>
                <a:gd name="connsiteX0" fmla="*/ 24358 w 32477"/>
                <a:gd name="connsiteY0" fmla="*/ 24358 h 162385"/>
                <a:gd name="connsiteX1" fmla="*/ 24358 w 32477"/>
                <a:gd name="connsiteY1" fmla="*/ 143874 h 162385"/>
                <a:gd name="connsiteX2" fmla="*/ 24358 w 3247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62385">
                  <a:moveTo>
                    <a:pt x="24358" y="24358"/>
                  </a:moveTo>
                  <a:lnTo>
                    <a:pt x="24358" y="143874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A6546A3-99F0-4F3A-9E72-EF77B52775E3}"/>
                </a:ext>
              </a:extLst>
            </p:cNvPr>
            <p:cNvSpPr/>
            <p:nvPr/>
          </p:nvSpPr>
          <p:spPr>
            <a:xfrm>
              <a:off x="8749742" y="3711369"/>
              <a:ext cx="137969" cy="413908"/>
            </a:xfrm>
            <a:custGeom>
              <a:avLst/>
              <a:gdLst>
                <a:gd name="connsiteX0" fmla="*/ 47741 w 64954"/>
                <a:gd name="connsiteY0" fmla="*/ 190640 h 194862"/>
                <a:gd name="connsiteX1" fmla="*/ 24358 w 64954"/>
                <a:gd name="connsiteY1" fmla="*/ 167257 h 194862"/>
                <a:gd name="connsiteX2" fmla="*/ 24358 w 64954"/>
                <a:gd name="connsiteY2" fmla="*/ 47741 h 194862"/>
                <a:gd name="connsiteX3" fmla="*/ 47741 w 64954"/>
                <a:gd name="connsiteY3" fmla="*/ 24358 h 194862"/>
                <a:gd name="connsiteX4" fmla="*/ 71125 w 64954"/>
                <a:gd name="connsiteY4" fmla="*/ 47741 h 194862"/>
                <a:gd name="connsiteX5" fmla="*/ 71125 w 64954"/>
                <a:gd name="connsiteY5" fmla="*/ 167257 h 194862"/>
                <a:gd name="connsiteX6" fmla="*/ 47741 w 64954"/>
                <a:gd name="connsiteY6" fmla="*/ 190640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94862">
                  <a:moveTo>
                    <a:pt x="47741" y="190640"/>
                  </a:moveTo>
                  <a:cubicBezTo>
                    <a:pt x="34751" y="190640"/>
                    <a:pt x="24358" y="179923"/>
                    <a:pt x="24358" y="167257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167257"/>
                  </a:lnTo>
                  <a:cubicBezTo>
                    <a:pt x="71449" y="179923"/>
                    <a:pt x="60732" y="190640"/>
                    <a:pt x="47741" y="190640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88BD99-26F0-4074-8D1F-B8ADC4CE24A5}"/>
                </a:ext>
              </a:extLst>
            </p:cNvPr>
            <p:cNvSpPr/>
            <p:nvPr/>
          </p:nvSpPr>
          <p:spPr>
            <a:xfrm>
              <a:off x="9198831" y="3761039"/>
              <a:ext cx="68985" cy="344923"/>
            </a:xfrm>
            <a:custGeom>
              <a:avLst/>
              <a:gdLst>
                <a:gd name="connsiteX0" fmla="*/ 24358 w 32477"/>
                <a:gd name="connsiteY0" fmla="*/ 24358 h 162385"/>
                <a:gd name="connsiteX1" fmla="*/ 24358 w 32477"/>
                <a:gd name="connsiteY1" fmla="*/ 143874 h 162385"/>
                <a:gd name="connsiteX2" fmla="*/ 24358 w 3247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62385">
                  <a:moveTo>
                    <a:pt x="24358" y="24358"/>
                  </a:moveTo>
                  <a:lnTo>
                    <a:pt x="24358" y="143874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91BAFBF-73F3-4E15-A012-D1A0BD70CEF9}"/>
                </a:ext>
              </a:extLst>
            </p:cNvPr>
            <p:cNvSpPr/>
            <p:nvPr/>
          </p:nvSpPr>
          <p:spPr>
            <a:xfrm>
              <a:off x="9149163" y="3711369"/>
              <a:ext cx="137969" cy="413908"/>
            </a:xfrm>
            <a:custGeom>
              <a:avLst/>
              <a:gdLst>
                <a:gd name="connsiteX0" fmla="*/ 47741 w 64954"/>
                <a:gd name="connsiteY0" fmla="*/ 190640 h 194862"/>
                <a:gd name="connsiteX1" fmla="*/ 24358 w 64954"/>
                <a:gd name="connsiteY1" fmla="*/ 167257 h 194862"/>
                <a:gd name="connsiteX2" fmla="*/ 24358 w 64954"/>
                <a:gd name="connsiteY2" fmla="*/ 47741 h 194862"/>
                <a:gd name="connsiteX3" fmla="*/ 47741 w 64954"/>
                <a:gd name="connsiteY3" fmla="*/ 24358 h 194862"/>
                <a:gd name="connsiteX4" fmla="*/ 71125 w 64954"/>
                <a:gd name="connsiteY4" fmla="*/ 47741 h 194862"/>
                <a:gd name="connsiteX5" fmla="*/ 71125 w 64954"/>
                <a:gd name="connsiteY5" fmla="*/ 167257 h 194862"/>
                <a:gd name="connsiteX6" fmla="*/ 47741 w 64954"/>
                <a:gd name="connsiteY6" fmla="*/ 190640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94862">
                  <a:moveTo>
                    <a:pt x="47741" y="190640"/>
                  </a:moveTo>
                  <a:cubicBezTo>
                    <a:pt x="34750" y="190640"/>
                    <a:pt x="24358" y="179923"/>
                    <a:pt x="24358" y="167257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167257"/>
                  </a:lnTo>
                  <a:cubicBezTo>
                    <a:pt x="71449" y="179923"/>
                    <a:pt x="60732" y="190640"/>
                    <a:pt x="47741" y="190640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3EF5AA-5B9D-4A1B-BD9F-120733DF5B1C}"/>
                </a:ext>
              </a:extLst>
            </p:cNvPr>
            <p:cNvSpPr/>
            <p:nvPr/>
          </p:nvSpPr>
          <p:spPr>
            <a:xfrm>
              <a:off x="9598253" y="3761039"/>
              <a:ext cx="68985" cy="344923"/>
            </a:xfrm>
            <a:custGeom>
              <a:avLst/>
              <a:gdLst>
                <a:gd name="connsiteX0" fmla="*/ 24358 w 32477"/>
                <a:gd name="connsiteY0" fmla="*/ 24358 h 162385"/>
                <a:gd name="connsiteX1" fmla="*/ 24358 w 32477"/>
                <a:gd name="connsiteY1" fmla="*/ 143874 h 162385"/>
                <a:gd name="connsiteX2" fmla="*/ 24358 w 3247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62385">
                  <a:moveTo>
                    <a:pt x="24358" y="24358"/>
                  </a:moveTo>
                  <a:lnTo>
                    <a:pt x="24358" y="143874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90406DE-EE33-4A33-B34D-6BCC755655FE}"/>
                </a:ext>
              </a:extLst>
            </p:cNvPr>
            <p:cNvSpPr/>
            <p:nvPr/>
          </p:nvSpPr>
          <p:spPr>
            <a:xfrm>
              <a:off x="9548585" y="3711369"/>
              <a:ext cx="137969" cy="413908"/>
            </a:xfrm>
            <a:custGeom>
              <a:avLst/>
              <a:gdLst>
                <a:gd name="connsiteX0" fmla="*/ 47741 w 64954"/>
                <a:gd name="connsiteY0" fmla="*/ 190640 h 194862"/>
                <a:gd name="connsiteX1" fmla="*/ 24358 w 64954"/>
                <a:gd name="connsiteY1" fmla="*/ 167257 h 194862"/>
                <a:gd name="connsiteX2" fmla="*/ 24358 w 64954"/>
                <a:gd name="connsiteY2" fmla="*/ 47741 h 194862"/>
                <a:gd name="connsiteX3" fmla="*/ 47741 w 64954"/>
                <a:gd name="connsiteY3" fmla="*/ 24358 h 194862"/>
                <a:gd name="connsiteX4" fmla="*/ 71125 w 64954"/>
                <a:gd name="connsiteY4" fmla="*/ 47741 h 194862"/>
                <a:gd name="connsiteX5" fmla="*/ 71125 w 64954"/>
                <a:gd name="connsiteY5" fmla="*/ 167257 h 194862"/>
                <a:gd name="connsiteX6" fmla="*/ 47741 w 64954"/>
                <a:gd name="connsiteY6" fmla="*/ 190640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94862">
                  <a:moveTo>
                    <a:pt x="47741" y="190640"/>
                  </a:moveTo>
                  <a:cubicBezTo>
                    <a:pt x="34750" y="190640"/>
                    <a:pt x="24358" y="179923"/>
                    <a:pt x="24358" y="167257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167257"/>
                  </a:lnTo>
                  <a:cubicBezTo>
                    <a:pt x="71449" y="179923"/>
                    <a:pt x="60732" y="190640"/>
                    <a:pt x="47741" y="190640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EB24AD-6784-4B61-95E7-9C0EA398FD98}"/>
                </a:ext>
              </a:extLst>
            </p:cNvPr>
            <p:cNvSpPr/>
            <p:nvPr/>
          </p:nvSpPr>
          <p:spPr>
            <a:xfrm>
              <a:off x="8200624" y="4419843"/>
              <a:ext cx="68985" cy="344923"/>
            </a:xfrm>
            <a:custGeom>
              <a:avLst/>
              <a:gdLst>
                <a:gd name="connsiteX0" fmla="*/ 24358 w 32477"/>
                <a:gd name="connsiteY0" fmla="*/ 24358 h 162385"/>
                <a:gd name="connsiteX1" fmla="*/ 24358 w 32477"/>
                <a:gd name="connsiteY1" fmla="*/ 143548 h 162385"/>
                <a:gd name="connsiteX2" fmla="*/ 24358 w 3247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62385">
                  <a:moveTo>
                    <a:pt x="24358" y="24358"/>
                  </a:moveTo>
                  <a:lnTo>
                    <a:pt x="24358" y="14354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D210996-BDB6-4822-AD2C-E0A580EF78BC}"/>
                </a:ext>
              </a:extLst>
            </p:cNvPr>
            <p:cNvSpPr/>
            <p:nvPr/>
          </p:nvSpPr>
          <p:spPr>
            <a:xfrm>
              <a:off x="8150957" y="4370863"/>
              <a:ext cx="137969" cy="413908"/>
            </a:xfrm>
            <a:custGeom>
              <a:avLst/>
              <a:gdLst>
                <a:gd name="connsiteX0" fmla="*/ 47741 w 64954"/>
                <a:gd name="connsiteY0" fmla="*/ 190316 h 194862"/>
                <a:gd name="connsiteX1" fmla="*/ 24358 w 64954"/>
                <a:gd name="connsiteY1" fmla="*/ 166932 h 194862"/>
                <a:gd name="connsiteX2" fmla="*/ 24358 w 64954"/>
                <a:gd name="connsiteY2" fmla="*/ 47741 h 194862"/>
                <a:gd name="connsiteX3" fmla="*/ 47741 w 64954"/>
                <a:gd name="connsiteY3" fmla="*/ 24358 h 194862"/>
                <a:gd name="connsiteX4" fmla="*/ 71125 w 64954"/>
                <a:gd name="connsiteY4" fmla="*/ 47741 h 194862"/>
                <a:gd name="connsiteX5" fmla="*/ 71125 w 64954"/>
                <a:gd name="connsiteY5" fmla="*/ 166932 h 194862"/>
                <a:gd name="connsiteX6" fmla="*/ 47741 w 64954"/>
                <a:gd name="connsiteY6" fmla="*/ 190316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94862">
                  <a:moveTo>
                    <a:pt x="47741" y="190316"/>
                  </a:moveTo>
                  <a:cubicBezTo>
                    <a:pt x="34750" y="190316"/>
                    <a:pt x="24358" y="179923"/>
                    <a:pt x="24358" y="166932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166932"/>
                  </a:lnTo>
                  <a:cubicBezTo>
                    <a:pt x="71125" y="179598"/>
                    <a:pt x="60732" y="190316"/>
                    <a:pt x="47741" y="190316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AAA401E-01B8-48A3-8C0B-5011688FDE97}"/>
                </a:ext>
              </a:extLst>
            </p:cNvPr>
            <p:cNvSpPr/>
            <p:nvPr/>
          </p:nvSpPr>
          <p:spPr>
            <a:xfrm>
              <a:off x="8600046" y="4419843"/>
              <a:ext cx="68985" cy="344923"/>
            </a:xfrm>
            <a:custGeom>
              <a:avLst/>
              <a:gdLst>
                <a:gd name="connsiteX0" fmla="*/ 24358 w 32477"/>
                <a:gd name="connsiteY0" fmla="*/ 24358 h 162385"/>
                <a:gd name="connsiteX1" fmla="*/ 24358 w 32477"/>
                <a:gd name="connsiteY1" fmla="*/ 143548 h 162385"/>
                <a:gd name="connsiteX2" fmla="*/ 24358 w 3247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62385">
                  <a:moveTo>
                    <a:pt x="24358" y="24358"/>
                  </a:moveTo>
                  <a:lnTo>
                    <a:pt x="24358" y="14354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C485027-932D-45C4-8305-A0C074173286}"/>
                </a:ext>
              </a:extLst>
            </p:cNvPr>
            <p:cNvSpPr/>
            <p:nvPr/>
          </p:nvSpPr>
          <p:spPr>
            <a:xfrm>
              <a:off x="8550378" y="4370863"/>
              <a:ext cx="137969" cy="413908"/>
            </a:xfrm>
            <a:custGeom>
              <a:avLst/>
              <a:gdLst>
                <a:gd name="connsiteX0" fmla="*/ 47741 w 64954"/>
                <a:gd name="connsiteY0" fmla="*/ 190316 h 194862"/>
                <a:gd name="connsiteX1" fmla="*/ 24358 w 64954"/>
                <a:gd name="connsiteY1" fmla="*/ 166932 h 194862"/>
                <a:gd name="connsiteX2" fmla="*/ 24358 w 64954"/>
                <a:gd name="connsiteY2" fmla="*/ 47741 h 194862"/>
                <a:gd name="connsiteX3" fmla="*/ 47741 w 64954"/>
                <a:gd name="connsiteY3" fmla="*/ 24358 h 194862"/>
                <a:gd name="connsiteX4" fmla="*/ 71125 w 64954"/>
                <a:gd name="connsiteY4" fmla="*/ 47741 h 194862"/>
                <a:gd name="connsiteX5" fmla="*/ 71125 w 64954"/>
                <a:gd name="connsiteY5" fmla="*/ 166932 h 194862"/>
                <a:gd name="connsiteX6" fmla="*/ 47741 w 64954"/>
                <a:gd name="connsiteY6" fmla="*/ 190316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94862">
                  <a:moveTo>
                    <a:pt x="47741" y="190316"/>
                  </a:moveTo>
                  <a:cubicBezTo>
                    <a:pt x="34750" y="190316"/>
                    <a:pt x="24358" y="179923"/>
                    <a:pt x="24358" y="166932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166932"/>
                  </a:lnTo>
                  <a:cubicBezTo>
                    <a:pt x="71125" y="179598"/>
                    <a:pt x="60732" y="190316"/>
                    <a:pt x="47741" y="190316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B2477B-C7D6-4DF2-8D11-EBB8E9A3B479}"/>
                </a:ext>
              </a:extLst>
            </p:cNvPr>
            <p:cNvSpPr/>
            <p:nvPr/>
          </p:nvSpPr>
          <p:spPr>
            <a:xfrm>
              <a:off x="8999467" y="4419843"/>
              <a:ext cx="68985" cy="344923"/>
            </a:xfrm>
            <a:custGeom>
              <a:avLst/>
              <a:gdLst>
                <a:gd name="connsiteX0" fmla="*/ 24358 w 32477"/>
                <a:gd name="connsiteY0" fmla="*/ 24358 h 162385"/>
                <a:gd name="connsiteX1" fmla="*/ 24358 w 32477"/>
                <a:gd name="connsiteY1" fmla="*/ 143548 h 162385"/>
                <a:gd name="connsiteX2" fmla="*/ 24358 w 3247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62385">
                  <a:moveTo>
                    <a:pt x="24358" y="24358"/>
                  </a:moveTo>
                  <a:lnTo>
                    <a:pt x="24358" y="14354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2173007-BE4E-4D95-B241-72D08D7D477F}"/>
                </a:ext>
              </a:extLst>
            </p:cNvPr>
            <p:cNvSpPr/>
            <p:nvPr/>
          </p:nvSpPr>
          <p:spPr>
            <a:xfrm>
              <a:off x="8949797" y="4370863"/>
              <a:ext cx="137969" cy="413908"/>
            </a:xfrm>
            <a:custGeom>
              <a:avLst/>
              <a:gdLst>
                <a:gd name="connsiteX0" fmla="*/ 47741 w 64954"/>
                <a:gd name="connsiteY0" fmla="*/ 190316 h 194862"/>
                <a:gd name="connsiteX1" fmla="*/ 24358 w 64954"/>
                <a:gd name="connsiteY1" fmla="*/ 166932 h 194862"/>
                <a:gd name="connsiteX2" fmla="*/ 24358 w 64954"/>
                <a:gd name="connsiteY2" fmla="*/ 47741 h 194862"/>
                <a:gd name="connsiteX3" fmla="*/ 47741 w 64954"/>
                <a:gd name="connsiteY3" fmla="*/ 24358 h 194862"/>
                <a:gd name="connsiteX4" fmla="*/ 71125 w 64954"/>
                <a:gd name="connsiteY4" fmla="*/ 47741 h 194862"/>
                <a:gd name="connsiteX5" fmla="*/ 71125 w 64954"/>
                <a:gd name="connsiteY5" fmla="*/ 166932 h 194862"/>
                <a:gd name="connsiteX6" fmla="*/ 47741 w 64954"/>
                <a:gd name="connsiteY6" fmla="*/ 190316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94862">
                  <a:moveTo>
                    <a:pt x="47741" y="190316"/>
                  </a:moveTo>
                  <a:cubicBezTo>
                    <a:pt x="34750" y="190316"/>
                    <a:pt x="24358" y="179923"/>
                    <a:pt x="24358" y="166932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166932"/>
                  </a:lnTo>
                  <a:cubicBezTo>
                    <a:pt x="71125" y="179598"/>
                    <a:pt x="60732" y="190316"/>
                    <a:pt x="47741" y="190316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D596741-F858-4EB4-9974-0080E7530EE3}"/>
                </a:ext>
              </a:extLst>
            </p:cNvPr>
            <p:cNvSpPr/>
            <p:nvPr/>
          </p:nvSpPr>
          <p:spPr>
            <a:xfrm>
              <a:off x="9398888" y="4419843"/>
              <a:ext cx="68985" cy="344923"/>
            </a:xfrm>
            <a:custGeom>
              <a:avLst/>
              <a:gdLst>
                <a:gd name="connsiteX0" fmla="*/ 24358 w 32477"/>
                <a:gd name="connsiteY0" fmla="*/ 24358 h 162385"/>
                <a:gd name="connsiteX1" fmla="*/ 24358 w 32477"/>
                <a:gd name="connsiteY1" fmla="*/ 143548 h 162385"/>
                <a:gd name="connsiteX2" fmla="*/ 24358 w 32477"/>
                <a:gd name="connsiteY2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62385">
                  <a:moveTo>
                    <a:pt x="24358" y="24358"/>
                  </a:moveTo>
                  <a:lnTo>
                    <a:pt x="24358" y="14354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53E89B1-C6D3-48BA-A15C-A6C6F2B7AA9A}"/>
                </a:ext>
              </a:extLst>
            </p:cNvPr>
            <p:cNvSpPr/>
            <p:nvPr/>
          </p:nvSpPr>
          <p:spPr>
            <a:xfrm>
              <a:off x="9349218" y="4370863"/>
              <a:ext cx="137969" cy="413908"/>
            </a:xfrm>
            <a:custGeom>
              <a:avLst/>
              <a:gdLst>
                <a:gd name="connsiteX0" fmla="*/ 47741 w 64954"/>
                <a:gd name="connsiteY0" fmla="*/ 190316 h 194862"/>
                <a:gd name="connsiteX1" fmla="*/ 24358 w 64954"/>
                <a:gd name="connsiteY1" fmla="*/ 166932 h 194862"/>
                <a:gd name="connsiteX2" fmla="*/ 24358 w 64954"/>
                <a:gd name="connsiteY2" fmla="*/ 47741 h 194862"/>
                <a:gd name="connsiteX3" fmla="*/ 47741 w 64954"/>
                <a:gd name="connsiteY3" fmla="*/ 24358 h 194862"/>
                <a:gd name="connsiteX4" fmla="*/ 71125 w 64954"/>
                <a:gd name="connsiteY4" fmla="*/ 47741 h 194862"/>
                <a:gd name="connsiteX5" fmla="*/ 71125 w 64954"/>
                <a:gd name="connsiteY5" fmla="*/ 166932 h 194862"/>
                <a:gd name="connsiteX6" fmla="*/ 47741 w 64954"/>
                <a:gd name="connsiteY6" fmla="*/ 190316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94862">
                  <a:moveTo>
                    <a:pt x="47741" y="190316"/>
                  </a:moveTo>
                  <a:cubicBezTo>
                    <a:pt x="34750" y="190316"/>
                    <a:pt x="24358" y="179923"/>
                    <a:pt x="24358" y="166932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166932"/>
                  </a:lnTo>
                  <a:cubicBezTo>
                    <a:pt x="71125" y="179598"/>
                    <a:pt x="60732" y="190316"/>
                    <a:pt x="47741" y="190316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0F517EF-A596-4914-BF4C-EA6586300754}"/>
                </a:ext>
              </a:extLst>
            </p:cNvPr>
            <p:cNvSpPr/>
            <p:nvPr/>
          </p:nvSpPr>
          <p:spPr>
            <a:xfrm>
              <a:off x="7572864" y="2738687"/>
              <a:ext cx="1103754" cy="1103754"/>
            </a:xfrm>
            <a:custGeom>
              <a:avLst/>
              <a:gdLst>
                <a:gd name="connsiteX0" fmla="*/ 24358 w 519632"/>
                <a:gd name="connsiteY0" fmla="*/ 24358 h 519632"/>
                <a:gd name="connsiteX1" fmla="*/ 526777 w 519632"/>
                <a:gd name="connsiteY1" fmla="*/ 24358 h 519632"/>
                <a:gd name="connsiteX2" fmla="*/ 526777 w 519632"/>
                <a:gd name="connsiteY2" fmla="*/ 505343 h 519632"/>
                <a:gd name="connsiteX3" fmla="*/ 24358 w 519632"/>
                <a:gd name="connsiteY3" fmla="*/ 505343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632" h="519632">
                  <a:moveTo>
                    <a:pt x="24358" y="24358"/>
                  </a:moveTo>
                  <a:lnTo>
                    <a:pt x="526777" y="24358"/>
                  </a:lnTo>
                  <a:lnTo>
                    <a:pt x="526777" y="505343"/>
                  </a:lnTo>
                  <a:lnTo>
                    <a:pt x="24358" y="5053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AA04CF6-29C0-46A1-8686-96A53783E6FC}"/>
                </a:ext>
              </a:extLst>
            </p:cNvPr>
            <p:cNvSpPr/>
            <p:nvPr/>
          </p:nvSpPr>
          <p:spPr>
            <a:xfrm>
              <a:off x="7523196" y="2689707"/>
              <a:ext cx="1241723" cy="1172738"/>
            </a:xfrm>
            <a:custGeom>
              <a:avLst/>
              <a:gdLst>
                <a:gd name="connsiteX0" fmla="*/ 550161 w 584586"/>
                <a:gd name="connsiteY0" fmla="*/ 552109 h 552109"/>
                <a:gd name="connsiteX1" fmla="*/ 47741 w 584586"/>
                <a:gd name="connsiteY1" fmla="*/ 552109 h 552109"/>
                <a:gd name="connsiteX2" fmla="*/ 24358 w 584586"/>
                <a:gd name="connsiteY2" fmla="*/ 528726 h 552109"/>
                <a:gd name="connsiteX3" fmla="*/ 24358 w 584586"/>
                <a:gd name="connsiteY3" fmla="*/ 47741 h 552109"/>
                <a:gd name="connsiteX4" fmla="*/ 47741 w 584586"/>
                <a:gd name="connsiteY4" fmla="*/ 24358 h 552109"/>
                <a:gd name="connsiteX5" fmla="*/ 550161 w 584586"/>
                <a:gd name="connsiteY5" fmla="*/ 24358 h 552109"/>
                <a:gd name="connsiteX6" fmla="*/ 573544 w 584586"/>
                <a:gd name="connsiteY6" fmla="*/ 47741 h 552109"/>
                <a:gd name="connsiteX7" fmla="*/ 573544 w 584586"/>
                <a:gd name="connsiteY7" fmla="*/ 528726 h 552109"/>
                <a:gd name="connsiteX8" fmla="*/ 550161 w 584586"/>
                <a:gd name="connsiteY8" fmla="*/ 552109 h 552109"/>
                <a:gd name="connsiteX9" fmla="*/ 71125 w 584586"/>
                <a:gd name="connsiteY9" fmla="*/ 505018 h 552109"/>
                <a:gd name="connsiteX10" fmla="*/ 526452 w 584586"/>
                <a:gd name="connsiteY10" fmla="*/ 505018 h 552109"/>
                <a:gd name="connsiteX11" fmla="*/ 526452 w 584586"/>
                <a:gd name="connsiteY11" fmla="*/ 71125 h 552109"/>
                <a:gd name="connsiteX12" fmla="*/ 71125 w 584586"/>
                <a:gd name="connsiteY12" fmla="*/ 71125 h 552109"/>
                <a:gd name="connsiteX13" fmla="*/ 71125 w 584586"/>
                <a:gd name="connsiteY13" fmla="*/ 505018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4586" h="552109">
                  <a:moveTo>
                    <a:pt x="550161" y="552109"/>
                  </a:moveTo>
                  <a:lnTo>
                    <a:pt x="47741" y="552109"/>
                  </a:lnTo>
                  <a:cubicBezTo>
                    <a:pt x="34750" y="552109"/>
                    <a:pt x="24358" y="541716"/>
                    <a:pt x="24358" y="528726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lnTo>
                    <a:pt x="550161" y="24358"/>
                  </a:lnTo>
                  <a:cubicBezTo>
                    <a:pt x="563151" y="24358"/>
                    <a:pt x="573544" y="35075"/>
                    <a:pt x="573544" y="47741"/>
                  </a:cubicBezTo>
                  <a:lnTo>
                    <a:pt x="573544" y="528726"/>
                  </a:lnTo>
                  <a:cubicBezTo>
                    <a:pt x="573544" y="541392"/>
                    <a:pt x="563151" y="552109"/>
                    <a:pt x="550161" y="552109"/>
                  </a:cubicBezTo>
                  <a:close/>
                  <a:moveTo>
                    <a:pt x="71125" y="505018"/>
                  </a:moveTo>
                  <a:lnTo>
                    <a:pt x="526452" y="505018"/>
                  </a:lnTo>
                  <a:lnTo>
                    <a:pt x="526452" y="71125"/>
                  </a:lnTo>
                  <a:lnTo>
                    <a:pt x="71125" y="71125"/>
                  </a:lnTo>
                  <a:lnTo>
                    <a:pt x="71125" y="505018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3F6175-DB31-43F9-8E30-C618BD9A72A4}"/>
                </a:ext>
              </a:extLst>
            </p:cNvPr>
            <p:cNvSpPr/>
            <p:nvPr/>
          </p:nvSpPr>
          <p:spPr>
            <a:xfrm>
              <a:off x="8953937" y="2311672"/>
              <a:ext cx="1310708" cy="1517661"/>
            </a:xfrm>
            <a:custGeom>
              <a:avLst/>
              <a:gdLst>
                <a:gd name="connsiteX0" fmla="*/ 24358 w 617063"/>
                <a:gd name="connsiteY0" fmla="*/ 24358 h 714494"/>
                <a:gd name="connsiteX1" fmla="*/ 616739 w 617063"/>
                <a:gd name="connsiteY1" fmla="*/ 24358 h 714494"/>
                <a:gd name="connsiteX2" fmla="*/ 616739 w 617063"/>
                <a:gd name="connsiteY2" fmla="*/ 706375 h 714494"/>
                <a:gd name="connsiteX3" fmla="*/ 24358 w 617063"/>
                <a:gd name="connsiteY3" fmla="*/ 706375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063" h="714494">
                  <a:moveTo>
                    <a:pt x="24358" y="24358"/>
                  </a:moveTo>
                  <a:lnTo>
                    <a:pt x="616739" y="24358"/>
                  </a:lnTo>
                  <a:lnTo>
                    <a:pt x="616739" y="706375"/>
                  </a:lnTo>
                  <a:lnTo>
                    <a:pt x="24358" y="7063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A80A359-EC5A-4EC0-BE6F-B982CBAFB475}"/>
                </a:ext>
              </a:extLst>
            </p:cNvPr>
            <p:cNvSpPr/>
            <p:nvPr/>
          </p:nvSpPr>
          <p:spPr>
            <a:xfrm>
              <a:off x="8904269" y="2262694"/>
              <a:ext cx="1448677" cy="1586646"/>
            </a:xfrm>
            <a:custGeom>
              <a:avLst/>
              <a:gdLst>
                <a:gd name="connsiteX0" fmla="*/ 640122 w 682017"/>
                <a:gd name="connsiteY0" fmla="*/ 753142 h 746971"/>
                <a:gd name="connsiteX1" fmla="*/ 47741 w 682017"/>
                <a:gd name="connsiteY1" fmla="*/ 753142 h 746971"/>
                <a:gd name="connsiteX2" fmla="*/ 24358 w 682017"/>
                <a:gd name="connsiteY2" fmla="*/ 729758 h 746971"/>
                <a:gd name="connsiteX3" fmla="*/ 24358 w 682017"/>
                <a:gd name="connsiteY3" fmla="*/ 47741 h 746971"/>
                <a:gd name="connsiteX4" fmla="*/ 47741 w 682017"/>
                <a:gd name="connsiteY4" fmla="*/ 24358 h 746971"/>
                <a:gd name="connsiteX5" fmla="*/ 640122 w 682017"/>
                <a:gd name="connsiteY5" fmla="*/ 24358 h 746971"/>
                <a:gd name="connsiteX6" fmla="*/ 663505 w 682017"/>
                <a:gd name="connsiteY6" fmla="*/ 47741 h 746971"/>
                <a:gd name="connsiteX7" fmla="*/ 663505 w 682017"/>
                <a:gd name="connsiteY7" fmla="*/ 729758 h 746971"/>
                <a:gd name="connsiteX8" fmla="*/ 640122 w 682017"/>
                <a:gd name="connsiteY8" fmla="*/ 753142 h 746971"/>
                <a:gd name="connsiteX9" fmla="*/ 71125 w 682017"/>
                <a:gd name="connsiteY9" fmla="*/ 706051 h 746971"/>
                <a:gd name="connsiteX10" fmla="*/ 616414 w 682017"/>
                <a:gd name="connsiteY10" fmla="*/ 706051 h 746971"/>
                <a:gd name="connsiteX11" fmla="*/ 616414 w 682017"/>
                <a:gd name="connsiteY11" fmla="*/ 70800 h 746971"/>
                <a:gd name="connsiteX12" fmla="*/ 71125 w 682017"/>
                <a:gd name="connsiteY12" fmla="*/ 70800 h 746971"/>
                <a:gd name="connsiteX13" fmla="*/ 71125 w 682017"/>
                <a:gd name="connsiteY13" fmla="*/ 706051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2017" h="746971">
                  <a:moveTo>
                    <a:pt x="640122" y="753142"/>
                  </a:moveTo>
                  <a:lnTo>
                    <a:pt x="47741" y="753142"/>
                  </a:lnTo>
                  <a:cubicBezTo>
                    <a:pt x="34750" y="753142"/>
                    <a:pt x="24358" y="742749"/>
                    <a:pt x="24358" y="729758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640122" y="24358"/>
                  </a:lnTo>
                  <a:cubicBezTo>
                    <a:pt x="653113" y="24358"/>
                    <a:pt x="663505" y="35075"/>
                    <a:pt x="663505" y="47741"/>
                  </a:cubicBezTo>
                  <a:lnTo>
                    <a:pt x="663505" y="729758"/>
                  </a:lnTo>
                  <a:cubicBezTo>
                    <a:pt x="663505" y="742425"/>
                    <a:pt x="653113" y="753142"/>
                    <a:pt x="640122" y="753142"/>
                  </a:cubicBezTo>
                  <a:close/>
                  <a:moveTo>
                    <a:pt x="71125" y="706051"/>
                  </a:moveTo>
                  <a:lnTo>
                    <a:pt x="616414" y="706051"/>
                  </a:lnTo>
                  <a:lnTo>
                    <a:pt x="616414" y="70800"/>
                  </a:lnTo>
                  <a:lnTo>
                    <a:pt x="71125" y="70800"/>
                  </a:lnTo>
                  <a:lnTo>
                    <a:pt x="71125" y="706051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2FF4B4F-D454-4E2E-AA2B-68054CAE1388}"/>
                </a:ext>
              </a:extLst>
            </p:cNvPr>
            <p:cNvSpPr/>
            <p:nvPr/>
          </p:nvSpPr>
          <p:spPr>
            <a:xfrm>
              <a:off x="7966767" y="2738687"/>
              <a:ext cx="344923" cy="551877"/>
            </a:xfrm>
            <a:custGeom>
              <a:avLst/>
              <a:gdLst>
                <a:gd name="connsiteX0" fmla="*/ 24358 w 162385"/>
                <a:gd name="connsiteY0" fmla="*/ 24358 h 259816"/>
                <a:gd name="connsiteX1" fmla="*/ 148420 w 162385"/>
                <a:gd name="connsiteY1" fmla="*/ 24358 h 259816"/>
                <a:gd name="connsiteX2" fmla="*/ 148420 w 162385"/>
                <a:gd name="connsiteY2" fmla="*/ 265012 h 259816"/>
                <a:gd name="connsiteX3" fmla="*/ 24358 w 162385"/>
                <a:gd name="connsiteY3" fmla="*/ 265012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85" h="259816">
                  <a:moveTo>
                    <a:pt x="24358" y="24358"/>
                  </a:moveTo>
                  <a:lnTo>
                    <a:pt x="148420" y="24358"/>
                  </a:lnTo>
                  <a:lnTo>
                    <a:pt x="148420" y="265012"/>
                  </a:lnTo>
                  <a:lnTo>
                    <a:pt x="24358" y="26501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00D16A9-0E72-4775-B085-5BCCE3CFBB13}"/>
                </a:ext>
              </a:extLst>
            </p:cNvPr>
            <p:cNvSpPr/>
            <p:nvPr/>
          </p:nvSpPr>
          <p:spPr>
            <a:xfrm>
              <a:off x="7917099" y="2689017"/>
              <a:ext cx="413908" cy="689846"/>
            </a:xfrm>
            <a:custGeom>
              <a:avLst/>
              <a:gdLst>
                <a:gd name="connsiteX0" fmla="*/ 171803 w 194862"/>
                <a:gd name="connsiteY0" fmla="*/ 311779 h 324770"/>
                <a:gd name="connsiteX1" fmla="*/ 47741 w 194862"/>
                <a:gd name="connsiteY1" fmla="*/ 311779 h 324770"/>
                <a:gd name="connsiteX2" fmla="*/ 24358 w 194862"/>
                <a:gd name="connsiteY2" fmla="*/ 288396 h 324770"/>
                <a:gd name="connsiteX3" fmla="*/ 24358 w 194862"/>
                <a:gd name="connsiteY3" fmla="*/ 47741 h 324770"/>
                <a:gd name="connsiteX4" fmla="*/ 47741 w 194862"/>
                <a:gd name="connsiteY4" fmla="*/ 24358 h 324770"/>
                <a:gd name="connsiteX5" fmla="*/ 171803 w 194862"/>
                <a:gd name="connsiteY5" fmla="*/ 24358 h 324770"/>
                <a:gd name="connsiteX6" fmla="*/ 195187 w 194862"/>
                <a:gd name="connsiteY6" fmla="*/ 47741 h 324770"/>
                <a:gd name="connsiteX7" fmla="*/ 195187 w 194862"/>
                <a:gd name="connsiteY7" fmla="*/ 288396 h 324770"/>
                <a:gd name="connsiteX8" fmla="*/ 171803 w 194862"/>
                <a:gd name="connsiteY8" fmla="*/ 311779 h 324770"/>
                <a:gd name="connsiteX9" fmla="*/ 71125 w 194862"/>
                <a:gd name="connsiteY9" fmla="*/ 264688 h 324770"/>
                <a:gd name="connsiteX10" fmla="*/ 148095 w 194862"/>
                <a:gd name="connsiteY10" fmla="*/ 264688 h 324770"/>
                <a:gd name="connsiteX11" fmla="*/ 148095 w 194862"/>
                <a:gd name="connsiteY11" fmla="*/ 71125 h 324770"/>
                <a:gd name="connsiteX12" fmla="*/ 71125 w 194862"/>
                <a:gd name="connsiteY12" fmla="*/ 71125 h 324770"/>
                <a:gd name="connsiteX13" fmla="*/ 71125 w 194862"/>
                <a:gd name="connsiteY13" fmla="*/ 264688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4862" h="324770">
                  <a:moveTo>
                    <a:pt x="171803" y="311779"/>
                  </a:moveTo>
                  <a:lnTo>
                    <a:pt x="47741" y="311779"/>
                  </a:lnTo>
                  <a:cubicBezTo>
                    <a:pt x="34750" y="311779"/>
                    <a:pt x="24358" y="301387"/>
                    <a:pt x="24358" y="288396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lnTo>
                    <a:pt x="171803" y="24358"/>
                  </a:lnTo>
                  <a:cubicBezTo>
                    <a:pt x="184794" y="24358"/>
                    <a:pt x="195187" y="35075"/>
                    <a:pt x="195187" y="47741"/>
                  </a:cubicBezTo>
                  <a:lnTo>
                    <a:pt x="195187" y="288396"/>
                  </a:lnTo>
                  <a:cubicBezTo>
                    <a:pt x="195187" y="301387"/>
                    <a:pt x="184794" y="311779"/>
                    <a:pt x="171803" y="311779"/>
                  </a:cubicBezTo>
                  <a:close/>
                  <a:moveTo>
                    <a:pt x="71125" y="264688"/>
                  </a:moveTo>
                  <a:lnTo>
                    <a:pt x="148095" y="264688"/>
                  </a:lnTo>
                  <a:lnTo>
                    <a:pt x="148095" y="71125"/>
                  </a:lnTo>
                  <a:lnTo>
                    <a:pt x="71125" y="71125"/>
                  </a:lnTo>
                  <a:lnTo>
                    <a:pt x="71125" y="264688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D585D72-A499-4771-B47C-C50409EB9825}"/>
                </a:ext>
              </a:extLst>
            </p:cNvPr>
            <p:cNvSpPr/>
            <p:nvPr/>
          </p:nvSpPr>
          <p:spPr>
            <a:xfrm>
              <a:off x="9449937" y="2331677"/>
              <a:ext cx="344923" cy="551877"/>
            </a:xfrm>
            <a:custGeom>
              <a:avLst/>
              <a:gdLst>
                <a:gd name="connsiteX0" fmla="*/ 24358 w 162385"/>
                <a:gd name="connsiteY0" fmla="*/ 24358 h 259816"/>
                <a:gd name="connsiteX1" fmla="*/ 148420 w 162385"/>
                <a:gd name="connsiteY1" fmla="*/ 24358 h 259816"/>
                <a:gd name="connsiteX2" fmla="*/ 148420 w 162385"/>
                <a:gd name="connsiteY2" fmla="*/ 265013 h 259816"/>
                <a:gd name="connsiteX3" fmla="*/ 24358 w 162385"/>
                <a:gd name="connsiteY3" fmla="*/ 265013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85" h="259816">
                  <a:moveTo>
                    <a:pt x="24358" y="24358"/>
                  </a:moveTo>
                  <a:lnTo>
                    <a:pt x="148420" y="24358"/>
                  </a:lnTo>
                  <a:lnTo>
                    <a:pt x="148420" y="265013"/>
                  </a:lnTo>
                  <a:lnTo>
                    <a:pt x="24358" y="2650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375DDA-8E1F-4C8E-AB50-C8F930F25E51}"/>
                </a:ext>
              </a:extLst>
            </p:cNvPr>
            <p:cNvSpPr/>
            <p:nvPr/>
          </p:nvSpPr>
          <p:spPr>
            <a:xfrm>
              <a:off x="9400267" y="2282009"/>
              <a:ext cx="413908" cy="689846"/>
            </a:xfrm>
            <a:custGeom>
              <a:avLst/>
              <a:gdLst>
                <a:gd name="connsiteX0" fmla="*/ 171803 w 194862"/>
                <a:gd name="connsiteY0" fmla="*/ 311779 h 324770"/>
                <a:gd name="connsiteX1" fmla="*/ 47741 w 194862"/>
                <a:gd name="connsiteY1" fmla="*/ 311779 h 324770"/>
                <a:gd name="connsiteX2" fmla="*/ 24358 w 194862"/>
                <a:gd name="connsiteY2" fmla="*/ 288396 h 324770"/>
                <a:gd name="connsiteX3" fmla="*/ 24358 w 194862"/>
                <a:gd name="connsiteY3" fmla="*/ 47741 h 324770"/>
                <a:gd name="connsiteX4" fmla="*/ 47741 w 194862"/>
                <a:gd name="connsiteY4" fmla="*/ 24358 h 324770"/>
                <a:gd name="connsiteX5" fmla="*/ 171803 w 194862"/>
                <a:gd name="connsiteY5" fmla="*/ 24358 h 324770"/>
                <a:gd name="connsiteX6" fmla="*/ 195187 w 194862"/>
                <a:gd name="connsiteY6" fmla="*/ 47741 h 324770"/>
                <a:gd name="connsiteX7" fmla="*/ 195187 w 194862"/>
                <a:gd name="connsiteY7" fmla="*/ 288396 h 324770"/>
                <a:gd name="connsiteX8" fmla="*/ 171803 w 194862"/>
                <a:gd name="connsiteY8" fmla="*/ 311779 h 324770"/>
                <a:gd name="connsiteX9" fmla="*/ 71125 w 194862"/>
                <a:gd name="connsiteY9" fmla="*/ 264687 h 324770"/>
                <a:gd name="connsiteX10" fmla="*/ 148095 w 194862"/>
                <a:gd name="connsiteY10" fmla="*/ 264687 h 324770"/>
                <a:gd name="connsiteX11" fmla="*/ 148095 w 194862"/>
                <a:gd name="connsiteY11" fmla="*/ 71125 h 324770"/>
                <a:gd name="connsiteX12" fmla="*/ 71125 w 194862"/>
                <a:gd name="connsiteY12" fmla="*/ 71125 h 324770"/>
                <a:gd name="connsiteX13" fmla="*/ 71125 w 194862"/>
                <a:gd name="connsiteY13" fmla="*/ 264687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4862" h="324770">
                  <a:moveTo>
                    <a:pt x="171803" y="311779"/>
                  </a:moveTo>
                  <a:lnTo>
                    <a:pt x="47741" y="311779"/>
                  </a:lnTo>
                  <a:cubicBezTo>
                    <a:pt x="34750" y="311779"/>
                    <a:pt x="24358" y="301387"/>
                    <a:pt x="24358" y="288396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171803" y="24358"/>
                  </a:lnTo>
                  <a:cubicBezTo>
                    <a:pt x="184794" y="24358"/>
                    <a:pt x="195187" y="34750"/>
                    <a:pt x="195187" y="47741"/>
                  </a:cubicBezTo>
                  <a:lnTo>
                    <a:pt x="195187" y="288396"/>
                  </a:lnTo>
                  <a:cubicBezTo>
                    <a:pt x="195187" y="301062"/>
                    <a:pt x="184794" y="311779"/>
                    <a:pt x="171803" y="311779"/>
                  </a:cubicBezTo>
                  <a:close/>
                  <a:moveTo>
                    <a:pt x="71125" y="264687"/>
                  </a:moveTo>
                  <a:lnTo>
                    <a:pt x="148095" y="264687"/>
                  </a:lnTo>
                  <a:lnTo>
                    <a:pt x="148095" y="71125"/>
                  </a:lnTo>
                  <a:lnTo>
                    <a:pt x="71125" y="71125"/>
                  </a:lnTo>
                  <a:lnTo>
                    <a:pt x="71125" y="264687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02FEE59-9634-4210-B880-7358661D14BD}"/>
                </a:ext>
              </a:extLst>
            </p:cNvPr>
            <p:cNvSpPr/>
            <p:nvPr/>
          </p:nvSpPr>
          <p:spPr>
            <a:xfrm>
              <a:off x="13932558" y="2411010"/>
              <a:ext cx="3587202" cy="2276492"/>
            </a:xfrm>
            <a:custGeom>
              <a:avLst/>
              <a:gdLst>
                <a:gd name="connsiteX0" fmla="*/ 24358 w 1688804"/>
                <a:gd name="connsiteY0" fmla="*/ 24358 h 1071741"/>
                <a:gd name="connsiteX1" fmla="*/ 1667370 w 1688804"/>
                <a:gd name="connsiteY1" fmla="*/ 24358 h 1071741"/>
                <a:gd name="connsiteX2" fmla="*/ 1667370 w 1688804"/>
                <a:gd name="connsiteY2" fmla="*/ 1071092 h 1071741"/>
                <a:gd name="connsiteX3" fmla="*/ 24358 w 1688804"/>
                <a:gd name="connsiteY3" fmla="*/ 1071092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804" h="1071741">
                  <a:moveTo>
                    <a:pt x="24358" y="24358"/>
                  </a:moveTo>
                  <a:lnTo>
                    <a:pt x="1667370" y="24358"/>
                  </a:lnTo>
                  <a:lnTo>
                    <a:pt x="1667370" y="1071092"/>
                  </a:lnTo>
                  <a:lnTo>
                    <a:pt x="24358" y="107109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03639AD-F097-4D3B-A253-BFD208DE2AFB}"/>
                </a:ext>
              </a:extLst>
            </p:cNvPr>
            <p:cNvSpPr/>
            <p:nvPr/>
          </p:nvSpPr>
          <p:spPr>
            <a:xfrm>
              <a:off x="13882200" y="2362030"/>
              <a:ext cx="3656186" cy="2414463"/>
            </a:xfrm>
            <a:custGeom>
              <a:avLst/>
              <a:gdLst>
                <a:gd name="connsiteX0" fmla="*/ 1690754 w 1721281"/>
                <a:gd name="connsiteY0" fmla="*/ 1117859 h 1136695"/>
                <a:gd name="connsiteX1" fmla="*/ 47741 w 1721281"/>
                <a:gd name="connsiteY1" fmla="*/ 1117859 h 1136695"/>
                <a:gd name="connsiteX2" fmla="*/ 24358 w 1721281"/>
                <a:gd name="connsiteY2" fmla="*/ 1094476 h 1136695"/>
                <a:gd name="connsiteX3" fmla="*/ 24358 w 1721281"/>
                <a:gd name="connsiteY3" fmla="*/ 47741 h 1136695"/>
                <a:gd name="connsiteX4" fmla="*/ 47741 w 1721281"/>
                <a:gd name="connsiteY4" fmla="*/ 24358 h 1136695"/>
                <a:gd name="connsiteX5" fmla="*/ 1690754 w 1721281"/>
                <a:gd name="connsiteY5" fmla="*/ 24358 h 1136695"/>
                <a:gd name="connsiteX6" fmla="*/ 1714137 w 1721281"/>
                <a:gd name="connsiteY6" fmla="*/ 47741 h 1136695"/>
                <a:gd name="connsiteX7" fmla="*/ 1714137 w 1721281"/>
                <a:gd name="connsiteY7" fmla="*/ 1094476 h 1136695"/>
                <a:gd name="connsiteX8" fmla="*/ 1690754 w 1721281"/>
                <a:gd name="connsiteY8" fmla="*/ 1117859 h 1136695"/>
                <a:gd name="connsiteX9" fmla="*/ 71449 w 1721281"/>
                <a:gd name="connsiteY9" fmla="*/ 1070767 h 1136695"/>
                <a:gd name="connsiteX10" fmla="*/ 1667370 w 1721281"/>
                <a:gd name="connsiteY10" fmla="*/ 1070767 h 1136695"/>
                <a:gd name="connsiteX11" fmla="*/ 1667370 w 1721281"/>
                <a:gd name="connsiteY11" fmla="*/ 71125 h 1136695"/>
                <a:gd name="connsiteX12" fmla="*/ 71449 w 1721281"/>
                <a:gd name="connsiteY12" fmla="*/ 71125 h 1136695"/>
                <a:gd name="connsiteX13" fmla="*/ 71449 w 1721281"/>
                <a:gd name="connsiteY13" fmla="*/ 1070767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1281" h="1136695">
                  <a:moveTo>
                    <a:pt x="1690754" y="1117859"/>
                  </a:moveTo>
                  <a:lnTo>
                    <a:pt x="47741" y="1117859"/>
                  </a:lnTo>
                  <a:cubicBezTo>
                    <a:pt x="34750" y="1117859"/>
                    <a:pt x="24358" y="1107141"/>
                    <a:pt x="24358" y="1094476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lnTo>
                    <a:pt x="1690754" y="24358"/>
                  </a:lnTo>
                  <a:cubicBezTo>
                    <a:pt x="1703744" y="24358"/>
                    <a:pt x="1714137" y="34751"/>
                    <a:pt x="1714137" y="47741"/>
                  </a:cubicBezTo>
                  <a:lnTo>
                    <a:pt x="1714137" y="1094476"/>
                  </a:lnTo>
                  <a:cubicBezTo>
                    <a:pt x="1714462" y="1107141"/>
                    <a:pt x="1704069" y="1117859"/>
                    <a:pt x="1690754" y="1117859"/>
                  </a:cubicBezTo>
                  <a:close/>
                  <a:moveTo>
                    <a:pt x="71449" y="1070767"/>
                  </a:moveTo>
                  <a:lnTo>
                    <a:pt x="1667370" y="1070767"/>
                  </a:lnTo>
                  <a:lnTo>
                    <a:pt x="1667370" y="71125"/>
                  </a:lnTo>
                  <a:lnTo>
                    <a:pt x="71449" y="71125"/>
                  </a:lnTo>
                  <a:lnTo>
                    <a:pt x="71449" y="1070767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36D1D3D-6B6E-48EE-AD08-A097AB41E92E}"/>
                </a:ext>
              </a:extLst>
            </p:cNvPr>
            <p:cNvSpPr/>
            <p:nvPr/>
          </p:nvSpPr>
          <p:spPr>
            <a:xfrm>
              <a:off x="14246439" y="2653145"/>
              <a:ext cx="206954" cy="1793600"/>
            </a:xfrm>
            <a:custGeom>
              <a:avLst/>
              <a:gdLst>
                <a:gd name="connsiteX0" fmla="*/ 24358 w 97431"/>
                <a:gd name="connsiteY0" fmla="*/ 24358 h 844402"/>
                <a:gd name="connsiteX1" fmla="*/ 96782 w 97431"/>
                <a:gd name="connsiteY1" fmla="*/ 24358 h 844402"/>
                <a:gd name="connsiteX2" fmla="*/ 96782 w 97431"/>
                <a:gd name="connsiteY2" fmla="*/ 847000 h 844402"/>
                <a:gd name="connsiteX3" fmla="*/ 24358 w 97431"/>
                <a:gd name="connsiteY3" fmla="*/ 847000 h 8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844402">
                  <a:moveTo>
                    <a:pt x="24358" y="24358"/>
                  </a:moveTo>
                  <a:lnTo>
                    <a:pt x="96782" y="24358"/>
                  </a:lnTo>
                  <a:lnTo>
                    <a:pt x="96782" y="847000"/>
                  </a:lnTo>
                  <a:lnTo>
                    <a:pt x="24358" y="847000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39D8783-0426-4838-8AEE-1891572DB81D}"/>
                </a:ext>
              </a:extLst>
            </p:cNvPr>
            <p:cNvSpPr/>
            <p:nvPr/>
          </p:nvSpPr>
          <p:spPr>
            <a:xfrm>
              <a:off x="15590260" y="2653145"/>
              <a:ext cx="206954" cy="1793600"/>
            </a:xfrm>
            <a:custGeom>
              <a:avLst/>
              <a:gdLst>
                <a:gd name="connsiteX0" fmla="*/ 24358 w 97431"/>
                <a:gd name="connsiteY0" fmla="*/ 24358 h 844402"/>
                <a:gd name="connsiteX1" fmla="*/ 96781 w 97431"/>
                <a:gd name="connsiteY1" fmla="*/ 24358 h 844402"/>
                <a:gd name="connsiteX2" fmla="*/ 96781 w 97431"/>
                <a:gd name="connsiteY2" fmla="*/ 847000 h 844402"/>
                <a:gd name="connsiteX3" fmla="*/ 24358 w 97431"/>
                <a:gd name="connsiteY3" fmla="*/ 847000 h 8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844402">
                  <a:moveTo>
                    <a:pt x="24358" y="24358"/>
                  </a:moveTo>
                  <a:lnTo>
                    <a:pt x="96781" y="24358"/>
                  </a:lnTo>
                  <a:lnTo>
                    <a:pt x="96781" y="847000"/>
                  </a:lnTo>
                  <a:lnTo>
                    <a:pt x="24358" y="847000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F8322E-C033-4FF8-967D-A2812811DA06}"/>
                </a:ext>
              </a:extLst>
            </p:cNvPr>
            <p:cNvSpPr/>
            <p:nvPr/>
          </p:nvSpPr>
          <p:spPr>
            <a:xfrm>
              <a:off x="16987200" y="2653145"/>
              <a:ext cx="206954" cy="1793600"/>
            </a:xfrm>
            <a:custGeom>
              <a:avLst/>
              <a:gdLst>
                <a:gd name="connsiteX0" fmla="*/ 24358 w 97431"/>
                <a:gd name="connsiteY0" fmla="*/ 24358 h 844402"/>
                <a:gd name="connsiteX1" fmla="*/ 96781 w 97431"/>
                <a:gd name="connsiteY1" fmla="*/ 24358 h 844402"/>
                <a:gd name="connsiteX2" fmla="*/ 96781 w 97431"/>
                <a:gd name="connsiteY2" fmla="*/ 847000 h 844402"/>
                <a:gd name="connsiteX3" fmla="*/ 24358 w 97431"/>
                <a:gd name="connsiteY3" fmla="*/ 847000 h 8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844402">
                  <a:moveTo>
                    <a:pt x="24358" y="24358"/>
                  </a:moveTo>
                  <a:lnTo>
                    <a:pt x="96781" y="24358"/>
                  </a:lnTo>
                  <a:lnTo>
                    <a:pt x="96781" y="847000"/>
                  </a:lnTo>
                  <a:lnTo>
                    <a:pt x="24358" y="847000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0BF92B-4989-4877-B8E3-9B338660DB23}"/>
                </a:ext>
              </a:extLst>
            </p:cNvPr>
            <p:cNvSpPr/>
            <p:nvPr/>
          </p:nvSpPr>
          <p:spPr>
            <a:xfrm>
              <a:off x="14498923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59433 w 64954"/>
                <a:gd name="connsiteY1" fmla="*/ 24358 h 779448"/>
                <a:gd name="connsiteX2" fmla="*/ 59433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59433" y="24358"/>
                  </a:lnTo>
                  <a:lnTo>
                    <a:pt x="59433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ECA400E-16D6-475C-B8D6-F8ACE218D3A1}"/>
                </a:ext>
              </a:extLst>
            </p:cNvPr>
            <p:cNvSpPr/>
            <p:nvPr/>
          </p:nvSpPr>
          <p:spPr>
            <a:xfrm>
              <a:off x="15110817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59433 w 64954"/>
                <a:gd name="connsiteY1" fmla="*/ 24358 h 779448"/>
                <a:gd name="connsiteX2" fmla="*/ 59433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59433" y="24358"/>
                  </a:lnTo>
                  <a:lnTo>
                    <a:pt x="59433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7EA7CBB-5533-4F6C-847A-F617A3A3EBE4}"/>
                </a:ext>
              </a:extLst>
            </p:cNvPr>
            <p:cNvSpPr/>
            <p:nvPr/>
          </p:nvSpPr>
          <p:spPr>
            <a:xfrm>
              <a:off x="14966639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42545 w 64954"/>
                <a:gd name="connsiteY1" fmla="*/ 24358 h 779448"/>
                <a:gd name="connsiteX2" fmla="*/ 42545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42545" y="24358"/>
                  </a:lnTo>
                  <a:lnTo>
                    <a:pt x="42545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0ABE577-C174-4E57-812E-6E462504B372}"/>
                </a:ext>
              </a:extLst>
            </p:cNvPr>
            <p:cNvSpPr/>
            <p:nvPr/>
          </p:nvSpPr>
          <p:spPr>
            <a:xfrm>
              <a:off x="15299144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67877 w 64954"/>
                <a:gd name="connsiteY1" fmla="*/ 24358 h 779448"/>
                <a:gd name="connsiteX2" fmla="*/ 67877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67877" y="24358"/>
                  </a:lnTo>
                  <a:lnTo>
                    <a:pt x="67877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B516F24-9D59-4E7D-9050-1F3E527493A7}"/>
                </a:ext>
              </a:extLst>
            </p:cNvPr>
            <p:cNvSpPr/>
            <p:nvPr/>
          </p:nvSpPr>
          <p:spPr>
            <a:xfrm>
              <a:off x="15483334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42545 w 64954"/>
                <a:gd name="connsiteY1" fmla="*/ 24358 h 779448"/>
                <a:gd name="connsiteX2" fmla="*/ 42545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42545" y="24358"/>
                  </a:lnTo>
                  <a:lnTo>
                    <a:pt x="42545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5686272-249D-42CA-9689-CF7790DAB5E3}"/>
                </a:ext>
              </a:extLst>
            </p:cNvPr>
            <p:cNvSpPr/>
            <p:nvPr/>
          </p:nvSpPr>
          <p:spPr>
            <a:xfrm>
              <a:off x="14649998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42545 w 64954"/>
                <a:gd name="connsiteY1" fmla="*/ 24358 h 779448"/>
                <a:gd name="connsiteX2" fmla="*/ 42545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42545" y="24358"/>
                  </a:lnTo>
                  <a:lnTo>
                    <a:pt x="42545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061FBDE-9313-4C27-8B48-C0D087958E4A}"/>
                </a:ext>
              </a:extLst>
            </p:cNvPr>
            <p:cNvSpPr/>
            <p:nvPr/>
          </p:nvSpPr>
          <p:spPr>
            <a:xfrm>
              <a:off x="14770032" y="2660735"/>
              <a:ext cx="206954" cy="1655631"/>
            </a:xfrm>
            <a:custGeom>
              <a:avLst/>
              <a:gdLst>
                <a:gd name="connsiteX0" fmla="*/ 24358 w 97431"/>
                <a:gd name="connsiteY0" fmla="*/ 24358 h 779448"/>
                <a:gd name="connsiteX1" fmla="*/ 73723 w 97431"/>
                <a:gd name="connsiteY1" fmla="*/ 24358 h 779448"/>
                <a:gd name="connsiteX2" fmla="*/ 73723 w 97431"/>
                <a:gd name="connsiteY2" fmla="*/ 771654 h 779448"/>
                <a:gd name="connsiteX3" fmla="*/ 24358 w 97431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779448">
                  <a:moveTo>
                    <a:pt x="24358" y="24358"/>
                  </a:moveTo>
                  <a:lnTo>
                    <a:pt x="73723" y="24358"/>
                  </a:lnTo>
                  <a:lnTo>
                    <a:pt x="73723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8E9B8F-3D43-4023-B4C1-00CE09DB19B3}"/>
                </a:ext>
              </a:extLst>
            </p:cNvPr>
            <p:cNvSpPr/>
            <p:nvPr/>
          </p:nvSpPr>
          <p:spPr>
            <a:xfrm>
              <a:off x="16785764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59433 w 64954"/>
                <a:gd name="connsiteY1" fmla="*/ 24358 h 779448"/>
                <a:gd name="connsiteX2" fmla="*/ 59433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59433" y="24358"/>
                  </a:lnTo>
                  <a:lnTo>
                    <a:pt x="59433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9921E93-A536-444E-BDE4-16DF9198BA07}"/>
                </a:ext>
              </a:extLst>
            </p:cNvPr>
            <p:cNvSpPr/>
            <p:nvPr/>
          </p:nvSpPr>
          <p:spPr>
            <a:xfrm>
              <a:off x="16173871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59433 w 64954"/>
                <a:gd name="connsiteY1" fmla="*/ 24358 h 779448"/>
                <a:gd name="connsiteX2" fmla="*/ 59433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59433" y="24358"/>
                  </a:lnTo>
                  <a:lnTo>
                    <a:pt x="59433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D54D95D-C163-4D71-ACBB-FD515FC92FFE}"/>
                </a:ext>
              </a:extLst>
            </p:cNvPr>
            <p:cNvSpPr/>
            <p:nvPr/>
          </p:nvSpPr>
          <p:spPr>
            <a:xfrm>
              <a:off x="16354609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42545 w 64954"/>
                <a:gd name="connsiteY1" fmla="*/ 24358 h 779448"/>
                <a:gd name="connsiteX2" fmla="*/ 42545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42545" y="24358"/>
                  </a:lnTo>
                  <a:lnTo>
                    <a:pt x="42545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197F313-9B48-44AD-AED8-4160C35D709E}"/>
                </a:ext>
              </a:extLst>
            </p:cNvPr>
            <p:cNvSpPr/>
            <p:nvPr/>
          </p:nvSpPr>
          <p:spPr>
            <a:xfrm>
              <a:off x="15967605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67877 w 64954"/>
                <a:gd name="connsiteY1" fmla="*/ 24358 h 779448"/>
                <a:gd name="connsiteX2" fmla="*/ 67877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67877" y="24358"/>
                  </a:lnTo>
                  <a:lnTo>
                    <a:pt x="67877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CC9D3AA-E987-4725-8D20-63B8EF08DA4B}"/>
                </a:ext>
              </a:extLst>
            </p:cNvPr>
            <p:cNvSpPr/>
            <p:nvPr/>
          </p:nvSpPr>
          <p:spPr>
            <a:xfrm>
              <a:off x="15837914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42545 w 64954"/>
                <a:gd name="connsiteY1" fmla="*/ 24358 h 779448"/>
                <a:gd name="connsiteX2" fmla="*/ 42545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42545" y="24358"/>
                  </a:lnTo>
                  <a:lnTo>
                    <a:pt x="42545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5D49C2-285F-432F-90B0-0F5C5D232168}"/>
                </a:ext>
              </a:extLst>
            </p:cNvPr>
            <p:cNvSpPr/>
            <p:nvPr/>
          </p:nvSpPr>
          <p:spPr>
            <a:xfrm>
              <a:off x="16671249" y="2660735"/>
              <a:ext cx="137969" cy="1655631"/>
            </a:xfrm>
            <a:custGeom>
              <a:avLst/>
              <a:gdLst>
                <a:gd name="connsiteX0" fmla="*/ 24358 w 64954"/>
                <a:gd name="connsiteY0" fmla="*/ 24358 h 779448"/>
                <a:gd name="connsiteX1" fmla="*/ 42545 w 64954"/>
                <a:gd name="connsiteY1" fmla="*/ 24358 h 779448"/>
                <a:gd name="connsiteX2" fmla="*/ 42545 w 64954"/>
                <a:gd name="connsiteY2" fmla="*/ 771654 h 779448"/>
                <a:gd name="connsiteX3" fmla="*/ 24358 w 64954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79448">
                  <a:moveTo>
                    <a:pt x="24358" y="24358"/>
                  </a:moveTo>
                  <a:lnTo>
                    <a:pt x="42545" y="24358"/>
                  </a:lnTo>
                  <a:lnTo>
                    <a:pt x="42545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D0F1DB2-F3D0-46FE-B48F-AA65CD85B41D}"/>
                </a:ext>
              </a:extLst>
            </p:cNvPr>
            <p:cNvSpPr/>
            <p:nvPr/>
          </p:nvSpPr>
          <p:spPr>
            <a:xfrm>
              <a:off x="16484991" y="2660735"/>
              <a:ext cx="206954" cy="1655631"/>
            </a:xfrm>
            <a:custGeom>
              <a:avLst/>
              <a:gdLst>
                <a:gd name="connsiteX0" fmla="*/ 24358 w 97431"/>
                <a:gd name="connsiteY0" fmla="*/ 24358 h 779448"/>
                <a:gd name="connsiteX1" fmla="*/ 73723 w 97431"/>
                <a:gd name="connsiteY1" fmla="*/ 24358 h 779448"/>
                <a:gd name="connsiteX2" fmla="*/ 73723 w 97431"/>
                <a:gd name="connsiteY2" fmla="*/ 771654 h 779448"/>
                <a:gd name="connsiteX3" fmla="*/ 24358 w 97431"/>
                <a:gd name="connsiteY3" fmla="*/ 771654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779448">
                  <a:moveTo>
                    <a:pt x="24358" y="24358"/>
                  </a:moveTo>
                  <a:lnTo>
                    <a:pt x="73723" y="24358"/>
                  </a:lnTo>
                  <a:lnTo>
                    <a:pt x="73723" y="771654"/>
                  </a:lnTo>
                  <a:lnTo>
                    <a:pt x="24358" y="771654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07FDA6-6EEF-458A-8223-A7891A14646B}"/>
                </a:ext>
              </a:extLst>
            </p:cNvPr>
            <p:cNvSpPr/>
            <p:nvPr/>
          </p:nvSpPr>
          <p:spPr>
            <a:xfrm>
              <a:off x="13981538" y="3112583"/>
              <a:ext cx="3449233" cy="206954"/>
            </a:xfrm>
            <a:custGeom>
              <a:avLst/>
              <a:gdLst>
                <a:gd name="connsiteX0" fmla="*/ 24358 w 1623850"/>
                <a:gd name="connsiteY0" fmla="*/ 24358 h 97431"/>
                <a:gd name="connsiteX1" fmla="*/ 1619304 w 1623850"/>
                <a:gd name="connsiteY1" fmla="*/ 24358 h 97431"/>
                <a:gd name="connsiteX2" fmla="*/ 1619304 w 1623850"/>
                <a:gd name="connsiteY2" fmla="*/ 78270 h 97431"/>
                <a:gd name="connsiteX3" fmla="*/ 24358 w 1623850"/>
                <a:gd name="connsiteY3" fmla="*/ 78270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850" h="97431">
                  <a:moveTo>
                    <a:pt x="24358" y="24358"/>
                  </a:moveTo>
                  <a:lnTo>
                    <a:pt x="1619304" y="24358"/>
                  </a:lnTo>
                  <a:lnTo>
                    <a:pt x="1619304" y="78270"/>
                  </a:lnTo>
                  <a:lnTo>
                    <a:pt x="24358" y="78270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DCB5E7A-0124-44B3-BB35-E4C29114556B}"/>
                </a:ext>
              </a:extLst>
            </p:cNvPr>
            <p:cNvSpPr/>
            <p:nvPr/>
          </p:nvSpPr>
          <p:spPr>
            <a:xfrm>
              <a:off x="10496433" y="6866729"/>
              <a:ext cx="3587202" cy="2207508"/>
            </a:xfrm>
            <a:custGeom>
              <a:avLst/>
              <a:gdLst>
                <a:gd name="connsiteX0" fmla="*/ 24358 w 1688804"/>
                <a:gd name="connsiteY0" fmla="*/ 560229 h 1039264"/>
                <a:gd name="connsiteX1" fmla="*/ 24358 w 1688804"/>
                <a:gd name="connsiteY1" fmla="*/ 375434 h 1039264"/>
                <a:gd name="connsiteX2" fmla="*/ 578740 w 1688804"/>
                <a:gd name="connsiteY2" fmla="*/ 24358 h 1039264"/>
                <a:gd name="connsiteX3" fmla="*/ 1139294 w 1688804"/>
                <a:gd name="connsiteY3" fmla="*/ 24358 h 1039264"/>
                <a:gd name="connsiteX4" fmla="*/ 1693676 w 1688804"/>
                <a:gd name="connsiteY4" fmla="*/ 375434 h 1039264"/>
                <a:gd name="connsiteX5" fmla="*/ 1693676 w 1688804"/>
                <a:gd name="connsiteY5" fmla="*/ 560229 h 1039264"/>
                <a:gd name="connsiteX6" fmla="*/ 1693676 w 1688804"/>
                <a:gd name="connsiteY6" fmla="*/ 665129 h 1039264"/>
                <a:gd name="connsiteX7" fmla="*/ 1343899 w 1688804"/>
                <a:gd name="connsiteY7" fmla="*/ 1014907 h 1039264"/>
                <a:gd name="connsiteX8" fmla="*/ 374135 w 1688804"/>
                <a:gd name="connsiteY8" fmla="*/ 1014907 h 1039264"/>
                <a:gd name="connsiteX9" fmla="*/ 24358 w 1688804"/>
                <a:gd name="connsiteY9" fmla="*/ 665129 h 1039264"/>
                <a:gd name="connsiteX10" fmla="*/ 24358 w 1688804"/>
                <a:gd name="connsiteY10" fmla="*/ 560229 h 103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8804" h="1039264">
                  <a:moveTo>
                    <a:pt x="24358" y="560229"/>
                  </a:moveTo>
                  <a:cubicBezTo>
                    <a:pt x="24358" y="560229"/>
                    <a:pt x="24358" y="568672"/>
                    <a:pt x="24358" y="375434"/>
                  </a:cubicBezTo>
                  <a:cubicBezTo>
                    <a:pt x="24358" y="182196"/>
                    <a:pt x="273781" y="24358"/>
                    <a:pt x="578740" y="24358"/>
                  </a:cubicBezTo>
                  <a:lnTo>
                    <a:pt x="1139294" y="24358"/>
                  </a:lnTo>
                  <a:cubicBezTo>
                    <a:pt x="1444253" y="24358"/>
                    <a:pt x="1693676" y="182521"/>
                    <a:pt x="1693676" y="375434"/>
                  </a:cubicBezTo>
                  <a:cubicBezTo>
                    <a:pt x="1693676" y="568672"/>
                    <a:pt x="1693676" y="560229"/>
                    <a:pt x="1693676" y="560229"/>
                  </a:cubicBezTo>
                  <a:lnTo>
                    <a:pt x="1693676" y="665129"/>
                  </a:lnTo>
                  <a:cubicBezTo>
                    <a:pt x="1693676" y="858367"/>
                    <a:pt x="1537137" y="1014907"/>
                    <a:pt x="1343899" y="1014907"/>
                  </a:cubicBezTo>
                  <a:lnTo>
                    <a:pt x="374135" y="1014907"/>
                  </a:lnTo>
                  <a:cubicBezTo>
                    <a:pt x="180897" y="1014907"/>
                    <a:pt x="24358" y="858367"/>
                    <a:pt x="24358" y="665129"/>
                  </a:cubicBezTo>
                  <a:lnTo>
                    <a:pt x="24358" y="560229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719683B-349B-429B-9044-A381A9A5768F}"/>
                </a:ext>
              </a:extLst>
            </p:cNvPr>
            <p:cNvSpPr/>
            <p:nvPr/>
          </p:nvSpPr>
          <p:spPr>
            <a:xfrm>
              <a:off x="10430208" y="6800502"/>
              <a:ext cx="3725171" cy="2276492"/>
            </a:xfrm>
            <a:custGeom>
              <a:avLst/>
              <a:gdLst>
                <a:gd name="connsiteX0" fmla="*/ 1375726 w 1753758"/>
                <a:gd name="connsiteY0" fmla="*/ 1077588 h 1071741"/>
                <a:gd name="connsiteX1" fmla="*/ 405313 w 1753758"/>
                <a:gd name="connsiteY1" fmla="*/ 1077588 h 1071741"/>
                <a:gd name="connsiteX2" fmla="*/ 24358 w 1753758"/>
                <a:gd name="connsiteY2" fmla="*/ 696632 h 1071741"/>
                <a:gd name="connsiteX3" fmla="*/ 24358 w 1753758"/>
                <a:gd name="connsiteY3" fmla="*/ 406937 h 1071741"/>
                <a:gd name="connsiteX4" fmla="*/ 201682 w 1753758"/>
                <a:gd name="connsiteY4" fmla="*/ 132507 h 1071741"/>
                <a:gd name="connsiteX5" fmla="*/ 610243 w 1753758"/>
                <a:gd name="connsiteY5" fmla="*/ 24358 h 1071741"/>
                <a:gd name="connsiteX6" fmla="*/ 1170797 w 1753758"/>
                <a:gd name="connsiteY6" fmla="*/ 24358 h 1071741"/>
                <a:gd name="connsiteX7" fmla="*/ 1579357 w 1753758"/>
                <a:gd name="connsiteY7" fmla="*/ 132507 h 1071741"/>
                <a:gd name="connsiteX8" fmla="*/ 1756682 w 1753758"/>
                <a:gd name="connsiteY8" fmla="*/ 406937 h 1071741"/>
                <a:gd name="connsiteX9" fmla="*/ 1756682 w 1753758"/>
                <a:gd name="connsiteY9" fmla="*/ 696632 h 1071741"/>
                <a:gd name="connsiteX10" fmla="*/ 1375726 w 1753758"/>
                <a:gd name="connsiteY10" fmla="*/ 1077588 h 1071741"/>
                <a:gd name="connsiteX11" fmla="*/ 87038 w 1753758"/>
                <a:gd name="connsiteY11" fmla="*/ 591407 h 1071741"/>
                <a:gd name="connsiteX12" fmla="*/ 87038 w 1753758"/>
                <a:gd name="connsiteY12" fmla="*/ 696307 h 1071741"/>
                <a:gd name="connsiteX13" fmla="*/ 405313 w 1753758"/>
                <a:gd name="connsiteY13" fmla="*/ 1014583 h 1071741"/>
                <a:gd name="connsiteX14" fmla="*/ 1375726 w 1753758"/>
                <a:gd name="connsiteY14" fmla="*/ 1014583 h 1071741"/>
                <a:gd name="connsiteX15" fmla="*/ 1694001 w 1753758"/>
                <a:gd name="connsiteY15" fmla="*/ 696307 h 1071741"/>
                <a:gd name="connsiteX16" fmla="*/ 1694001 w 1753758"/>
                <a:gd name="connsiteY16" fmla="*/ 406613 h 1071741"/>
                <a:gd name="connsiteX17" fmla="*/ 1545581 w 1753758"/>
                <a:gd name="connsiteY17" fmla="*/ 185119 h 1071741"/>
                <a:gd name="connsiteX18" fmla="*/ 1170797 w 1753758"/>
                <a:gd name="connsiteY18" fmla="*/ 86714 h 1071741"/>
                <a:gd name="connsiteX19" fmla="*/ 610243 w 1753758"/>
                <a:gd name="connsiteY19" fmla="*/ 86714 h 1071741"/>
                <a:gd name="connsiteX20" fmla="*/ 235458 w 1753758"/>
                <a:gd name="connsiteY20" fmla="*/ 185119 h 1071741"/>
                <a:gd name="connsiteX21" fmla="*/ 87038 w 1753758"/>
                <a:gd name="connsiteY21" fmla="*/ 406613 h 1071741"/>
                <a:gd name="connsiteX22" fmla="*/ 87038 w 1753758"/>
                <a:gd name="connsiteY22" fmla="*/ 591407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53758" h="1071741">
                  <a:moveTo>
                    <a:pt x="1375726" y="1077588"/>
                  </a:moveTo>
                  <a:lnTo>
                    <a:pt x="405313" y="1077588"/>
                  </a:lnTo>
                  <a:cubicBezTo>
                    <a:pt x="195187" y="1077588"/>
                    <a:pt x="24358" y="906759"/>
                    <a:pt x="24358" y="696632"/>
                  </a:cubicBezTo>
                  <a:lnTo>
                    <a:pt x="24358" y="406937"/>
                  </a:lnTo>
                  <a:cubicBezTo>
                    <a:pt x="24358" y="302361"/>
                    <a:pt x="87363" y="204930"/>
                    <a:pt x="201682" y="132507"/>
                  </a:cubicBezTo>
                  <a:cubicBezTo>
                    <a:pt x="311779" y="63005"/>
                    <a:pt x="456627" y="24358"/>
                    <a:pt x="610243" y="24358"/>
                  </a:cubicBezTo>
                  <a:lnTo>
                    <a:pt x="1170797" y="24358"/>
                  </a:lnTo>
                  <a:cubicBezTo>
                    <a:pt x="1324088" y="24358"/>
                    <a:pt x="1469260" y="62681"/>
                    <a:pt x="1579357" y="132507"/>
                  </a:cubicBezTo>
                  <a:cubicBezTo>
                    <a:pt x="1693676" y="204930"/>
                    <a:pt x="1756682" y="302361"/>
                    <a:pt x="1756682" y="406937"/>
                  </a:cubicBezTo>
                  <a:lnTo>
                    <a:pt x="1756682" y="696632"/>
                  </a:lnTo>
                  <a:cubicBezTo>
                    <a:pt x="1756682" y="906759"/>
                    <a:pt x="1585853" y="1077588"/>
                    <a:pt x="1375726" y="1077588"/>
                  </a:cubicBezTo>
                  <a:close/>
                  <a:moveTo>
                    <a:pt x="87038" y="591407"/>
                  </a:moveTo>
                  <a:lnTo>
                    <a:pt x="87038" y="696307"/>
                  </a:lnTo>
                  <a:cubicBezTo>
                    <a:pt x="87038" y="871683"/>
                    <a:pt x="229937" y="1014583"/>
                    <a:pt x="405313" y="1014583"/>
                  </a:cubicBezTo>
                  <a:lnTo>
                    <a:pt x="1375726" y="1014583"/>
                  </a:lnTo>
                  <a:cubicBezTo>
                    <a:pt x="1551102" y="1014583"/>
                    <a:pt x="1694001" y="871683"/>
                    <a:pt x="1694001" y="696307"/>
                  </a:cubicBezTo>
                  <a:lnTo>
                    <a:pt x="1694001" y="406613"/>
                  </a:lnTo>
                  <a:cubicBezTo>
                    <a:pt x="1694001" y="324446"/>
                    <a:pt x="1641388" y="245526"/>
                    <a:pt x="1545581" y="185119"/>
                  </a:cubicBezTo>
                  <a:cubicBezTo>
                    <a:pt x="1445552" y="121789"/>
                    <a:pt x="1312396" y="86714"/>
                    <a:pt x="1170797" y="86714"/>
                  </a:cubicBezTo>
                  <a:lnTo>
                    <a:pt x="610243" y="86714"/>
                  </a:lnTo>
                  <a:cubicBezTo>
                    <a:pt x="468643" y="86714"/>
                    <a:pt x="335488" y="121789"/>
                    <a:pt x="235458" y="185119"/>
                  </a:cubicBezTo>
                  <a:cubicBezTo>
                    <a:pt x="139976" y="245526"/>
                    <a:pt x="87038" y="324446"/>
                    <a:pt x="87038" y="406613"/>
                  </a:cubicBezTo>
                  <a:lnTo>
                    <a:pt x="87038" y="591407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7A0AAB-F4CD-493E-9EDA-E5881B84DCCD}"/>
                </a:ext>
              </a:extLst>
            </p:cNvPr>
            <p:cNvSpPr/>
            <p:nvPr/>
          </p:nvSpPr>
          <p:spPr>
            <a:xfrm>
              <a:off x="11947871" y="7086098"/>
              <a:ext cx="689846" cy="1724615"/>
            </a:xfrm>
            <a:custGeom>
              <a:avLst/>
              <a:gdLst>
                <a:gd name="connsiteX0" fmla="*/ 128284 w 324770"/>
                <a:gd name="connsiteY0" fmla="*/ 24358 h 811925"/>
                <a:gd name="connsiteX1" fmla="*/ 24358 w 324770"/>
                <a:gd name="connsiteY1" fmla="*/ 560554 h 811925"/>
                <a:gd name="connsiteX2" fmla="*/ 179923 w 324770"/>
                <a:gd name="connsiteY2" fmla="*/ 809977 h 811925"/>
                <a:gd name="connsiteX3" fmla="*/ 327693 w 324770"/>
                <a:gd name="connsiteY3" fmla="*/ 560554 h 811925"/>
                <a:gd name="connsiteX4" fmla="*/ 227339 w 324770"/>
                <a:gd name="connsiteY4" fmla="*/ 24358 h 81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770" h="811925">
                  <a:moveTo>
                    <a:pt x="128284" y="24358"/>
                  </a:moveTo>
                  <a:lnTo>
                    <a:pt x="24358" y="560554"/>
                  </a:lnTo>
                  <a:lnTo>
                    <a:pt x="179923" y="809977"/>
                  </a:lnTo>
                  <a:lnTo>
                    <a:pt x="327693" y="560554"/>
                  </a:lnTo>
                  <a:lnTo>
                    <a:pt x="227339" y="24358"/>
                  </a:ln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7215688-6556-4A28-BA31-8A3D03BE19B1}"/>
                </a:ext>
              </a:extLst>
            </p:cNvPr>
            <p:cNvSpPr/>
            <p:nvPr/>
          </p:nvSpPr>
          <p:spPr>
            <a:xfrm>
              <a:off x="11880329" y="7019875"/>
              <a:ext cx="827815" cy="1862584"/>
            </a:xfrm>
            <a:custGeom>
              <a:avLst/>
              <a:gdLst>
                <a:gd name="connsiteX0" fmla="*/ 211720 w 389724"/>
                <a:gd name="connsiteY0" fmla="*/ 872657 h 876879"/>
                <a:gd name="connsiteX1" fmla="*/ 185089 w 389724"/>
                <a:gd name="connsiteY1" fmla="*/ 858042 h 876879"/>
                <a:gd name="connsiteX2" fmla="*/ 29199 w 389724"/>
                <a:gd name="connsiteY2" fmla="*/ 608619 h 876879"/>
                <a:gd name="connsiteX3" fmla="*/ 24977 w 389724"/>
                <a:gd name="connsiteY3" fmla="*/ 585885 h 876879"/>
                <a:gd name="connsiteX4" fmla="*/ 128904 w 389724"/>
                <a:gd name="connsiteY4" fmla="*/ 49690 h 876879"/>
                <a:gd name="connsiteX5" fmla="*/ 159757 w 389724"/>
                <a:gd name="connsiteY5" fmla="*/ 24358 h 876879"/>
                <a:gd name="connsiteX6" fmla="*/ 258812 w 389724"/>
                <a:gd name="connsiteY6" fmla="*/ 24358 h 876879"/>
                <a:gd name="connsiteX7" fmla="*/ 289665 w 389724"/>
                <a:gd name="connsiteY7" fmla="*/ 50014 h 876879"/>
                <a:gd name="connsiteX8" fmla="*/ 389694 w 389724"/>
                <a:gd name="connsiteY8" fmla="*/ 586210 h 876879"/>
                <a:gd name="connsiteX9" fmla="*/ 385797 w 389724"/>
                <a:gd name="connsiteY9" fmla="*/ 607970 h 876879"/>
                <a:gd name="connsiteX10" fmla="*/ 238351 w 389724"/>
                <a:gd name="connsiteY10" fmla="*/ 857393 h 876879"/>
                <a:gd name="connsiteX11" fmla="*/ 211720 w 389724"/>
                <a:gd name="connsiteY11" fmla="*/ 872657 h 876879"/>
                <a:gd name="connsiteX12" fmla="*/ 211720 w 389724"/>
                <a:gd name="connsiteY12" fmla="*/ 872657 h 876879"/>
                <a:gd name="connsiteX13" fmla="*/ 89282 w 389724"/>
                <a:gd name="connsiteY13" fmla="*/ 585561 h 876879"/>
                <a:gd name="connsiteX14" fmla="*/ 211071 w 389724"/>
                <a:gd name="connsiteY14" fmla="*/ 780747 h 876879"/>
                <a:gd name="connsiteX15" fmla="*/ 326364 w 389724"/>
                <a:gd name="connsiteY15" fmla="*/ 585885 h 876879"/>
                <a:gd name="connsiteX16" fmla="*/ 233155 w 389724"/>
                <a:gd name="connsiteY16" fmla="*/ 87038 h 876879"/>
                <a:gd name="connsiteX17" fmla="*/ 186063 w 389724"/>
                <a:gd name="connsiteY17" fmla="*/ 87038 h 876879"/>
                <a:gd name="connsiteX18" fmla="*/ 89282 w 389724"/>
                <a:gd name="connsiteY18" fmla="*/ 585561 h 87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9724" h="876879">
                  <a:moveTo>
                    <a:pt x="211720" y="872657"/>
                  </a:moveTo>
                  <a:cubicBezTo>
                    <a:pt x="201003" y="872657"/>
                    <a:pt x="190935" y="867136"/>
                    <a:pt x="185089" y="858042"/>
                  </a:cubicBezTo>
                  <a:lnTo>
                    <a:pt x="29199" y="608619"/>
                  </a:lnTo>
                  <a:cubicBezTo>
                    <a:pt x="24977" y="601799"/>
                    <a:pt x="23353" y="593680"/>
                    <a:pt x="24977" y="585885"/>
                  </a:cubicBezTo>
                  <a:lnTo>
                    <a:pt x="128904" y="49690"/>
                  </a:lnTo>
                  <a:cubicBezTo>
                    <a:pt x="131827" y="35075"/>
                    <a:pt x="144818" y="24358"/>
                    <a:pt x="159757" y="24358"/>
                  </a:cubicBezTo>
                  <a:lnTo>
                    <a:pt x="258812" y="24358"/>
                  </a:lnTo>
                  <a:cubicBezTo>
                    <a:pt x="274076" y="24358"/>
                    <a:pt x="286742" y="35075"/>
                    <a:pt x="289665" y="50014"/>
                  </a:cubicBezTo>
                  <a:lnTo>
                    <a:pt x="389694" y="586210"/>
                  </a:lnTo>
                  <a:cubicBezTo>
                    <a:pt x="390993" y="593680"/>
                    <a:pt x="389694" y="601474"/>
                    <a:pt x="385797" y="607970"/>
                  </a:cubicBezTo>
                  <a:lnTo>
                    <a:pt x="238351" y="857393"/>
                  </a:lnTo>
                  <a:cubicBezTo>
                    <a:pt x="232830" y="866812"/>
                    <a:pt x="222762" y="872657"/>
                    <a:pt x="211720" y="872657"/>
                  </a:cubicBezTo>
                  <a:cubicBezTo>
                    <a:pt x="212045" y="872657"/>
                    <a:pt x="212045" y="872657"/>
                    <a:pt x="211720" y="872657"/>
                  </a:cubicBezTo>
                  <a:close/>
                  <a:moveTo>
                    <a:pt x="89282" y="585561"/>
                  </a:moveTo>
                  <a:lnTo>
                    <a:pt x="211071" y="780747"/>
                  </a:lnTo>
                  <a:lnTo>
                    <a:pt x="326364" y="585885"/>
                  </a:lnTo>
                  <a:lnTo>
                    <a:pt x="233155" y="87038"/>
                  </a:lnTo>
                  <a:lnTo>
                    <a:pt x="186063" y="87038"/>
                  </a:lnTo>
                  <a:lnTo>
                    <a:pt x="89282" y="585561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9AEAC7B-3203-47B9-9792-A49AE40ED1DA}"/>
                </a:ext>
              </a:extLst>
            </p:cNvPr>
            <p:cNvSpPr/>
            <p:nvPr/>
          </p:nvSpPr>
          <p:spPr>
            <a:xfrm>
              <a:off x="11947871" y="6484553"/>
              <a:ext cx="689846" cy="689846"/>
            </a:xfrm>
            <a:custGeom>
              <a:avLst/>
              <a:gdLst>
                <a:gd name="connsiteX0" fmla="*/ 24358 w 324770"/>
                <a:gd name="connsiteY0" fmla="*/ 24358 h 324770"/>
                <a:gd name="connsiteX1" fmla="*/ 327693 w 324770"/>
                <a:gd name="connsiteY1" fmla="*/ 24358 h 324770"/>
                <a:gd name="connsiteX2" fmla="*/ 327693 w 324770"/>
                <a:gd name="connsiteY2" fmla="*/ 307883 h 324770"/>
                <a:gd name="connsiteX3" fmla="*/ 24358 w 324770"/>
                <a:gd name="connsiteY3" fmla="*/ 307883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70" h="324770">
                  <a:moveTo>
                    <a:pt x="24358" y="24358"/>
                  </a:moveTo>
                  <a:lnTo>
                    <a:pt x="327693" y="24358"/>
                  </a:lnTo>
                  <a:lnTo>
                    <a:pt x="327693" y="307883"/>
                  </a:lnTo>
                  <a:lnTo>
                    <a:pt x="24358" y="307883"/>
                  </a:lnTo>
                  <a:close/>
                </a:path>
              </a:pathLst>
            </a:custGeom>
            <a:solidFill>
              <a:srgbClr val="D8F9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BD57C91-5036-452B-A639-A37F3ED12D40}"/>
                </a:ext>
              </a:extLst>
            </p:cNvPr>
            <p:cNvSpPr/>
            <p:nvPr/>
          </p:nvSpPr>
          <p:spPr>
            <a:xfrm>
              <a:off x="11880956" y="6416947"/>
              <a:ext cx="827815" cy="827815"/>
            </a:xfrm>
            <a:custGeom>
              <a:avLst/>
              <a:gdLst>
                <a:gd name="connsiteX0" fmla="*/ 359196 w 389724"/>
                <a:gd name="connsiteY0" fmla="*/ 370888 h 389724"/>
                <a:gd name="connsiteX1" fmla="*/ 55861 w 389724"/>
                <a:gd name="connsiteY1" fmla="*/ 370888 h 389724"/>
                <a:gd name="connsiteX2" fmla="*/ 24358 w 389724"/>
                <a:gd name="connsiteY2" fmla="*/ 339385 h 389724"/>
                <a:gd name="connsiteX3" fmla="*/ 24358 w 389724"/>
                <a:gd name="connsiteY3" fmla="*/ 55861 h 389724"/>
                <a:gd name="connsiteX4" fmla="*/ 55861 w 389724"/>
                <a:gd name="connsiteY4" fmla="*/ 24358 h 389724"/>
                <a:gd name="connsiteX5" fmla="*/ 359196 w 389724"/>
                <a:gd name="connsiteY5" fmla="*/ 24358 h 389724"/>
                <a:gd name="connsiteX6" fmla="*/ 390698 w 389724"/>
                <a:gd name="connsiteY6" fmla="*/ 55861 h 389724"/>
                <a:gd name="connsiteX7" fmla="*/ 390698 w 389724"/>
                <a:gd name="connsiteY7" fmla="*/ 339385 h 389724"/>
                <a:gd name="connsiteX8" fmla="*/ 359196 w 389724"/>
                <a:gd name="connsiteY8" fmla="*/ 370888 h 389724"/>
                <a:gd name="connsiteX9" fmla="*/ 87038 w 389724"/>
                <a:gd name="connsiteY9" fmla="*/ 308208 h 389724"/>
                <a:gd name="connsiteX10" fmla="*/ 327693 w 389724"/>
                <a:gd name="connsiteY10" fmla="*/ 308208 h 389724"/>
                <a:gd name="connsiteX11" fmla="*/ 327693 w 389724"/>
                <a:gd name="connsiteY11" fmla="*/ 87363 h 389724"/>
                <a:gd name="connsiteX12" fmla="*/ 87038 w 389724"/>
                <a:gd name="connsiteY12" fmla="*/ 87363 h 389724"/>
                <a:gd name="connsiteX13" fmla="*/ 87038 w 389724"/>
                <a:gd name="connsiteY13" fmla="*/ 308208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9724" h="389724">
                  <a:moveTo>
                    <a:pt x="359196" y="370888"/>
                  </a:moveTo>
                  <a:lnTo>
                    <a:pt x="55861" y="370888"/>
                  </a:lnTo>
                  <a:cubicBezTo>
                    <a:pt x="38648" y="370888"/>
                    <a:pt x="24358" y="356923"/>
                    <a:pt x="24358" y="339385"/>
                  </a:cubicBezTo>
                  <a:lnTo>
                    <a:pt x="24358" y="55861"/>
                  </a:lnTo>
                  <a:cubicBezTo>
                    <a:pt x="24358" y="38648"/>
                    <a:pt x="38323" y="24358"/>
                    <a:pt x="55861" y="24358"/>
                  </a:cubicBezTo>
                  <a:lnTo>
                    <a:pt x="359196" y="24358"/>
                  </a:lnTo>
                  <a:cubicBezTo>
                    <a:pt x="376409" y="24358"/>
                    <a:pt x="390698" y="38324"/>
                    <a:pt x="390698" y="55861"/>
                  </a:cubicBezTo>
                  <a:lnTo>
                    <a:pt x="390698" y="339385"/>
                  </a:lnTo>
                  <a:cubicBezTo>
                    <a:pt x="390374" y="356923"/>
                    <a:pt x="376409" y="370888"/>
                    <a:pt x="359196" y="370888"/>
                  </a:cubicBezTo>
                  <a:close/>
                  <a:moveTo>
                    <a:pt x="87038" y="308208"/>
                  </a:moveTo>
                  <a:lnTo>
                    <a:pt x="327693" y="308208"/>
                  </a:lnTo>
                  <a:lnTo>
                    <a:pt x="327693" y="87363"/>
                  </a:lnTo>
                  <a:lnTo>
                    <a:pt x="87038" y="87363"/>
                  </a:lnTo>
                  <a:lnTo>
                    <a:pt x="87038" y="308208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BD74DD0-9BDC-476B-B965-4DE75600E4A9}"/>
                </a:ext>
              </a:extLst>
            </p:cNvPr>
            <p:cNvSpPr/>
            <p:nvPr/>
          </p:nvSpPr>
          <p:spPr>
            <a:xfrm>
              <a:off x="11094582" y="3574780"/>
              <a:ext cx="2414463" cy="3035325"/>
            </a:xfrm>
            <a:custGeom>
              <a:avLst/>
              <a:gdLst>
                <a:gd name="connsiteX0" fmla="*/ 1099648 w 1136695"/>
                <a:gd name="connsiteY0" fmla="*/ 1100971 h 1428988"/>
                <a:gd name="connsiteX1" fmla="*/ 750845 w 1136695"/>
                <a:gd name="connsiteY1" fmla="*/ 1435484 h 1428988"/>
                <a:gd name="connsiteX2" fmla="*/ 404315 w 1136695"/>
                <a:gd name="connsiteY2" fmla="*/ 1435484 h 1428988"/>
                <a:gd name="connsiteX3" fmla="*/ 55512 w 1136695"/>
                <a:gd name="connsiteY3" fmla="*/ 1100971 h 1428988"/>
                <a:gd name="connsiteX4" fmla="*/ 24659 w 1136695"/>
                <a:gd name="connsiteY4" fmla="*/ 358871 h 1428988"/>
                <a:gd name="connsiteX5" fmla="*/ 345532 w 1136695"/>
                <a:gd name="connsiteY5" fmla="*/ 24358 h 1428988"/>
                <a:gd name="connsiteX6" fmla="*/ 809953 w 1136695"/>
                <a:gd name="connsiteY6" fmla="*/ 24358 h 1428988"/>
                <a:gd name="connsiteX7" fmla="*/ 1130826 w 1136695"/>
                <a:gd name="connsiteY7" fmla="*/ 358871 h 1428988"/>
                <a:gd name="connsiteX8" fmla="*/ 1099648 w 1136695"/>
                <a:gd name="connsiteY8" fmla="*/ 1100971 h 142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6695" h="1428988">
                  <a:moveTo>
                    <a:pt x="1099648" y="1100971"/>
                  </a:moveTo>
                  <a:cubicBezTo>
                    <a:pt x="1091854" y="1285115"/>
                    <a:pt x="934990" y="1435484"/>
                    <a:pt x="750845" y="1435484"/>
                  </a:cubicBezTo>
                  <a:lnTo>
                    <a:pt x="404315" y="1435484"/>
                  </a:lnTo>
                  <a:cubicBezTo>
                    <a:pt x="220171" y="1435484"/>
                    <a:pt x="63307" y="1285115"/>
                    <a:pt x="55512" y="1100971"/>
                  </a:cubicBezTo>
                  <a:lnTo>
                    <a:pt x="24659" y="358871"/>
                  </a:lnTo>
                  <a:cubicBezTo>
                    <a:pt x="16864" y="174727"/>
                    <a:pt x="161387" y="24358"/>
                    <a:pt x="345532" y="24358"/>
                  </a:cubicBezTo>
                  <a:lnTo>
                    <a:pt x="809953" y="24358"/>
                  </a:lnTo>
                  <a:cubicBezTo>
                    <a:pt x="994098" y="24358"/>
                    <a:pt x="1138621" y="174727"/>
                    <a:pt x="1130826" y="358871"/>
                  </a:cubicBezTo>
                  <a:lnTo>
                    <a:pt x="1099648" y="11009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EEE6A43-BEDE-4211-9F77-76FCCED3CC4A}"/>
                </a:ext>
              </a:extLst>
            </p:cNvPr>
            <p:cNvSpPr/>
            <p:nvPr/>
          </p:nvSpPr>
          <p:spPr>
            <a:xfrm>
              <a:off x="11028265" y="3507867"/>
              <a:ext cx="2552433" cy="3173294"/>
            </a:xfrm>
            <a:custGeom>
              <a:avLst/>
              <a:gdLst>
                <a:gd name="connsiteX0" fmla="*/ 782066 w 1201649"/>
                <a:gd name="connsiteY0" fmla="*/ 1498165 h 1493942"/>
                <a:gd name="connsiteX1" fmla="*/ 435536 w 1201649"/>
                <a:gd name="connsiteY1" fmla="*/ 1498165 h 1493942"/>
                <a:gd name="connsiteX2" fmla="*/ 55555 w 1201649"/>
                <a:gd name="connsiteY2" fmla="*/ 1133448 h 1493942"/>
                <a:gd name="connsiteX3" fmla="*/ 24702 w 1201649"/>
                <a:gd name="connsiteY3" fmla="*/ 391348 h 1493942"/>
                <a:gd name="connsiteX4" fmla="*/ 121808 w 1201649"/>
                <a:gd name="connsiteY4" fmla="*/ 132181 h 1493942"/>
                <a:gd name="connsiteX5" fmla="*/ 376753 w 1201649"/>
                <a:gd name="connsiteY5" fmla="*/ 24358 h 1493942"/>
                <a:gd name="connsiteX6" fmla="*/ 841174 w 1201649"/>
                <a:gd name="connsiteY6" fmla="*/ 24358 h 1493942"/>
                <a:gd name="connsiteX7" fmla="*/ 1096119 w 1201649"/>
                <a:gd name="connsiteY7" fmla="*/ 132181 h 1493942"/>
                <a:gd name="connsiteX8" fmla="*/ 1193225 w 1201649"/>
                <a:gd name="connsiteY8" fmla="*/ 391348 h 1493942"/>
                <a:gd name="connsiteX9" fmla="*/ 1162372 w 1201649"/>
                <a:gd name="connsiteY9" fmla="*/ 1133448 h 1493942"/>
                <a:gd name="connsiteX10" fmla="*/ 1130869 w 1201649"/>
                <a:gd name="connsiteY10" fmla="*/ 1132148 h 1493942"/>
                <a:gd name="connsiteX11" fmla="*/ 1162372 w 1201649"/>
                <a:gd name="connsiteY11" fmla="*/ 1133448 h 1493942"/>
                <a:gd name="connsiteX12" fmla="*/ 782066 w 1201649"/>
                <a:gd name="connsiteY12" fmla="*/ 1498165 h 1493942"/>
                <a:gd name="connsiteX13" fmla="*/ 376753 w 1201649"/>
                <a:gd name="connsiteY13" fmla="*/ 87038 h 1493942"/>
                <a:gd name="connsiteX14" fmla="*/ 166951 w 1201649"/>
                <a:gd name="connsiteY14" fmla="*/ 175701 h 1493942"/>
                <a:gd name="connsiteX15" fmla="*/ 87058 w 1201649"/>
                <a:gd name="connsiteY15" fmla="*/ 389074 h 1493942"/>
                <a:gd name="connsiteX16" fmla="*/ 117911 w 1201649"/>
                <a:gd name="connsiteY16" fmla="*/ 1131174 h 1493942"/>
                <a:gd name="connsiteX17" fmla="*/ 216641 w 1201649"/>
                <a:gd name="connsiteY17" fmla="*/ 1346172 h 1493942"/>
                <a:gd name="connsiteX18" fmla="*/ 435536 w 1201649"/>
                <a:gd name="connsiteY18" fmla="*/ 1435809 h 1493942"/>
                <a:gd name="connsiteX19" fmla="*/ 782066 w 1201649"/>
                <a:gd name="connsiteY19" fmla="*/ 1435809 h 1493942"/>
                <a:gd name="connsiteX20" fmla="*/ 1000961 w 1201649"/>
                <a:gd name="connsiteY20" fmla="*/ 1346172 h 1493942"/>
                <a:gd name="connsiteX21" fmla="*/ 1099691 w 1201649"/>
                <a:gd name="connsiteY21" fmla="*/ 1131174 h 1493942"/>
                <a:gd name="connsiteX22" fmla="*/ 1130544 w 1201649"/>
                <a:gd name="connsiteY22" fmla="*/ 389074 h 1493942"/>
                <a:gd name="connsiteX23" fmla="*/ 1050651 w 1201649"/>
                <a:gd name="connsiteY23" fmla="*/ 175701 h 1493942"/>
                <a:gd name="connsiteX24" fmla="*/ 840849 w 1201649"/>
                <a:gd name="connsiteY24" fmla="*/ 87038 h 1493942"/>
                <a:gd name="connsiteX25" fmla="*/ 376753 w 1201649"/>
                <a:gd name="connsiteY25" fmla="*/ 87038 h 149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1649" h="1493942">
                  <a:moveTo>
                    <a:pt x="782066" y="1498165"/>
                  </a:moveTo>
                  <a:lnTo>
                    <a:pt x="435536" y="1498165"/>
                  </a:lnTo>
                  <a:cubicBezTo>
                    <a:pt x="234179" y="1498165"/>
                    <a:pt x="63674" y="1334480"/>
                    <a:pt x="55555" y="1133448"/>
                  </a:cubicBezTo>
                  <a:lnTo>
                    <a:pt x="24702" y="391348"/>
                  </a:lnTo>
                  <a:cubicBezTo>
                    <a:pt x="20480" y="293917"/>
                    <a:pt x="55230" y="201682"/>
                    <a:pt x="121808" y="132181"/>
                  </a:cubicBezTo>
                  <a:cubicBezTo>
                    <a:pt x="188711" y="62680"/>
                    <a:pt x="278997" y="24358"/>
                    <a:pt x="376753" y="24358"/>
                  </a:cubicBezTo>
                  <a:lnTo>
                    <a:pt x="841174" y="24358"/>
                  </a:lnTo>
                  <a:cubicBezTo>
                    <a:pt x="938930" y="24358"/>
                    <a:pt x="1029541" y="62680"/>
                    <a:pt x="1096119" y="132181"/>
                  </a:cubicBezTo>
                  <a:cubicBezTo>
                    <a:pt x="1163021" y="201682"/>
                    <a:pt x="1197447" y="293917"/>
                    <a:pt x="1193225" y="391348"/>
                  </a:cubicBezTo>
                  <a:lnTo>
                    <a:pt x="1162372" y="1133448"/>
                  </a:lnTo>
                  <a:lnTo>
                    <a:pt x="1130869" y="1132148"/>
                  </a:lnTo>
                  <a:lnTo>
                    <a:pt x="1162372" y="1133448"/>
                  </a:lnTo>
                  <a:cubicBezTo>
                    <a:pt x="1153928" y="1334806"/>
                    <a:pt x="983424" y="1498165"/>
                    <a:pt x="782066" y="1498165"/>
                  </a:cubicBezTo>
                  <a:close/>
                  <a:moveTo>
                    <a:pt x="376753" y="87038"/>
                  </a:moveTo>
                  <a:cubicBezTo>
                    <a:pt x="296210" y="87038"/>
                    <a:pt x="221837" y="118541"/>
                    <a:pt x="166951" y="175701"/>
                  </a:cubicBezTo>
                  <a:cubicBezTo>
                    <a:pt x="112065" y="232860"/>
                    <a:pt x="83810" y="308532"/>
                    <a:pt x="87058" y="389074"/>
                  </a:cubicBezTo>
                  <a:lnTo>
                    <a:pt x="117911" y="1131174"/>
                  </a:lnTo>
                  <a:cubicBezTo>
                    <a:pt x="121159" y="1212042"/>
                    <a:pt x="156234" y="1288363"/>
                    <a:pt x="216641" y="1346172"/>
                  </a:cubicBezTo>
                  <a:cubicBezTo>
                    <a:pt x="276724" y="1403981"/>
                    <a:pt x="354669" y="1435809"/>
                    <a:pt x="435536" y="1435809"/>
                  </a:cubicBezTo>
                  <a:lnTo>
                    <a:pt x="782066" y="1435809"/>
                  </a:lnTo>
                  <a:cubicBezTo>
                    <a:pt x="862934" y="1435809"/>
                    <a:pt x="940554" y="1403981"/>
                    <a:pt x="1000961" y="1346172"/>
                  </a:cubicBezTo>
                  <a:cubicBezTo>
                    <a:pt x="1061044" y="1288363"/>
                    <a:pt x="1096119" y="1212042"/>
                    <a:pt x="1099691" y="1131174"/>
                  </a:cubicBezTo>
                  <a:lnTo>
                    <a:pt x="1130544" y="389074"/>
                  </a:lnTo>
                  <a:cubicBezTo>
                    <a:pt x="1133792" y="308856"/>
                    <a:pt x="1105537" y="232860"/>
                    <a:pt x="1050651" y="175701"/>
                  </a:cubicBezTo>
                  <a:cubicBezTo>
                    <a:pt x="995765" y="118541"/>
                    <a:pt x="921392" y="87038"/>
                    <a:pt x="840849" y="87038"/>
                  </a:cubicBezTo>
                  <a:lnTo>
                    <a:pt x="376753" y="87038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998FB94-BE32-409A-8EDB-65DB4E31924D}"/>
                </a:ext>
              </a:extLst>
            </p:cNvPr>
            <p:cNvSpPr/>
            <p:nvPr/>
          </p:nvSpPr>
          <p:spPr>
            <a:xfrm>
              <a:off x="12203115" y="5649149"/>
              <a:ext cx="1517661" cy="620861"/>
            </a:xfrm>
            <a:custGeom>
              <a:avLst/>
              <a:gdLst>
                <a:gd name="connsiteX0" fmla="*/ 78269 w 714494"/>
                <a:gd name="connsiteY0" fmla="*/ 279628 h 292293"/>
                <a:gd name="connsiteX1" fmla="*/ 66903 w 714494"/>
                <a:gd name="connsiteY1" fmla="*/ 279628 h 292293"/>
                <a:gd name="connsiteX2" fmla="*/ 55860 w 714494"/>
                <a:gd name="connsiteY2" fmla="*/ 279628 h 292293"/>
                <a:gd name="connsiteX3" fmla="*/ 24358 w 714494"/>
                <a:gd name="connsiteY3" fmla="*/ 248125 h 292293"/>
                <a:gd name="connsiteX4" fmla="*/ 55860 w 714494"/>
                <a:gd name="connsiteY4" fmla="*/ 216622 h 292293"/>
                <a:gd name="connsiteX5" fmla="*/ 66903 w 714494"/>
                <a:gd name="connsiteY5" fmla="*/ 216622 h 292293"/>
                <a:gd name="connsiteX6" fmla="*/ 537170 w 714494"/>
                <a:gd name="connsiteY6" fmla="*/ 193564 h 292293"/>
                <a:gd name="connsiteX7" fmla="*/ 654412 w 714494"/>
                <a:gd name="connsiteY7" fmla="*/ 55861 h 292293"/>
                <a:gd name="connsiteX8" fmla="*/ 685914 w 714494"/>
                <a:gd name="connsiteY8" fmla="*/ 24358 h 292293"/>
                <a:gd name="connsiteX9" fmla="*/ 717417 w 714494"/>
                <a:gd name="connsiteY9" fmla="*/ 55861 h 292293"/>
                <a:gd name="connsiteX10" fmla="*/ 552434 w 714494"/>
                <a:gd name="connsiteY10" fmla="*/ 254621 h 292293"/>
                <a:gd name="connsiteX11" fmla="*/ 78269 w 714494"/>
                <a:gd name="connsiteY11" fmla="*/ 279628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4494" h="292293">
                  <a:moveTo>
                    <a:pt x="78269" y="279628"/>
                  </a:moveTo>
                  <a:cubicBezTo>
                    <a:pt x="74697" y="279628"/>
                    <a:pt x="70800" y="279628"/>
                    <a:pt x="66903" y="279628"/>
                  </a:cubicBezTo>
                  <a:lnTo>
                    <a:pt x="55860" y="279628"/>
                  </a:lnTo>
                  <a:cubicBezTo>
                    <a:pt x="38647" y="279628"/>
                    <a:pt x="24358" y="265663"/>
                    <a:pt x="24358" y="248125"/>
                  </a:cubicBezTo>
                  <a:cubicBezTo>
                    <a:pt x="24358" y="230587"/>
                    <a:pt x="38323" y="216622"/>
                    <a:pt x="55860" y="216622"/>
                  </a:cubicBezTo>
                  <a:lnTo>
                    <a:pt x="66903" y="216622"/>
                  </a:lnTo>
                  <a:cubicBezTo>
                    <a:pt x="284823" y="216622"/>
                    <a:pt x="442337" y="216622"/>
                    <a:pt x="537170" y="193564"/>
                  </a:cubicBezTo>
                  <a:cubicBezTo>
                    <a:pt x="623559" y="172454"/>
                    <a:pt x="654412" y="136404"/>
                    <a:pt x="654412" y="55861"/>
                  </a:cubicBezTo>
                  <a:cubicBezTo>
                    <a:pt x="654412" y="38648"/>
                    <a:pt x="668377" y="24358"/>
                    <a:pt x="685914" y="24358"/>
                  </a:cubicBezTo>
                  <a:cubicBezTo>
                    <a:pt x="703452" y="24358"/>
                    <a:pt x="717417" y="38324"/>
                    <a:pt x="717417" y="55861"/>
                  </a:cubicBezTo>
                  <a:cubicBezTo>
                    <a:pt x="717417" y="165633"/>
                    <a:pt x="666428" y="226690"/>
                    <a:pt x="552434" y="254621"/>
                  </a:cubicBezTo>
                  <a:cubicBezTo>
                    <a:pt x="451430" y="279303"/>
                    <a:pt x="302361" y="279628"/>
                    <a:pt x="78269" y="279628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3D8BAA-5E9A-496C-88BB-DD3561960CF8}"/>
                </a:ext>
              </a:extLst>
            </p:cNvPr>
            <p:cNvSpPr/>
            <p:nvPr/>
          </p:nvSpPr>
          <p:spPr>
            <a:xfrm>
              <a:off x="12129300" y="6000281"/>
              <a:ext cx="482892" cy="344923"/>
            </a:xfrm>
            <a:custGeom>
              <a:avLst/>
              <a:gdLst>
                <a:gd name="connsiteX0" fmla="*/ 204930 w 227339"/>
                <a:gd name="connsiteY0" fmla="*/ 84765 h 162385"/>
                <a:gd name="connsiteX1" fmla="*/ 114644 w 227339"/>
                <a:gd name="connsiteY1" fmla="*/ 145172 h 162385"/>
                <a:gd name="connsiteX2" fmla="*/ 24358 w 227339"/>
                <a:gd name="connsiteY2" fmla="*/ 84765 h 162385"/>
                <a:gd name="connsiteX3" fmla="*/ 114644 w 227339"/>
                <a:gd name="connsiteY3" fmla="*/ 24358 h 162385"/>
                <a:gd name="connsiteX4" fmla="*/ 204930 w 227339"/>
                <a:gd name="connsiteY4" fmla="*/ 84765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39" h="162385">
                  <a:moveTo>
                    <a:pt x="204930" y="84765"/>
                  </a:moveTo>
                  <a:cubicBezTo>
                    <a:pt x="204930" y="118216"/>
                    <a:pt x="164334" y="145172"/>
                    <a:pt x="114644" y="145172"/>
                  </a:cubicBezTo>
                  <a:cubicBezTo>
                    <a:pt x="64629" y="145172"/>
                    <a:pt x="24358" y="118216"/>
                    <a:pt x="24358" y="84765"/>
                  </a:cubicBezTo>
                  <a:cubicBezTo>
                    <a:pt x="24358" y="51313"/>
                    <a:pt x="64954" y="24358"/>
                    <a:pt x="114644" y="24358"/>
                  </a:cubicBezTo>
                  <a:cubicBezTo>
                    <a:pt x="164658" y="24358"/>
                    <a:pt x="204930" y="51313"/>
                    <a:pt x="204930" y="8476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FEFB92-E9B1-4DDC-A918-656003F4DFF0}"/>
                </a:ext>
              </a:extLst>
            </p:cNvPr>
            <p:cNvSpPr/>
            <p:nvPr/>
          </p:nvSpPr>
          <p:spPr>
            <a:xfrm>
              <a:off x="12062384" y="5932677"/>
              <a:ext cx="620861" cy="482892"/>
            </a:xfrm>
            <a:custGeom>
              <a:avLst/>
              <a:gdLst>
                <a:gd name="connsiteX0" fmla="*/ 146147 w 292293"/>
                <a:gd name="connsiteY0" fmla="*/ 208178 h 227339"/>
                <a:gd name="connsiteX1" fmla="*/ 24358 w 292293"/>
                <a:gd name="connsiteY1" fmla="*/ 116267 h 227339"/>
                <a:gd name="connsiteX2" fmla="*/ 146147 w 292293"/>
                <a:gd name="connsiteY2" fmla="*/ 24358 h 227339"/>
                <a:gd name="connsiteX3" fmla="*/ 267935 w 292293"/>
                <a:gd name="connsiteY3" fmla="*/ 116267 h 227339"/>
                <a:gd name="connsiteX4" fmla="*/ 146147 w 292293"/>
                <a:gd name="connsiteY4" fmla="*/ 208178 h 227339"/>
                <a:gd name="connsiteX5" fmla="*/ 146147 w 292293"/>
                <a:gd name="connsiteY5" fmla="*/ 87363 h 227339"/>
                <a:gd name="connsiteX6" fmla="*/ 87038 w 292293"/>
                <a:gd name="connsiteY6" fmla="*/ 116267 h 227339"/>
                <a:gd name="connsiteX7" fmla="*/ 146147 w 292293"/>
                <a:gd name="connsiteY7" fmla="*/ 145172 h 227339"/>
                <a:gd name="connsiteX8" fmla="*/ 205255 w 292293"/>
                <a:gd name="connsiteY8" fmla="*/ 116267 h 227339"/>
                <a:gd name="connsiteX9" fmla="*/ 146147 w 292293"/>
                <a:gd name="connsiteY9" fmla="*/ 87363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293" h="227339">
                  <a:moveTo>
                    <a:pt x="146147" y="208178"/>
                  </a:moveTo>
                  <a:cubicBezTo>
                    <a:pt x="77945" y="208178"/>
                    <a:pt x="24358" y="167906"/>
                    <a:pt x="24358" y="116267"/>
                  </a:cubicBezTo>
                  <a:cubicBezTo>
                    <a:pt x="24358" y="64954"/>
                    <a:pt x="77945" y="24358"/>
                    <a:pt x="146147" y="24358"/>
                  </a:cubicBezTo>
                  <a:cubicBezTo>
                    <a:pt x="214348" y="24358"/>
                    <a:pt x="267935" y="64629"/>
                    <a:pt x="267935" y="116267"/>
                  </a:cubicBezTo>
                  <a:cubicBezTo>
                    <a:pt x="267935" y="167906"/>
                    <a:pt x="214348" y="208178"/>
                    <a:pt x="146147" y="208178"/>
                  </a:cubicBezTo>
                  <a:close/>
                  <a:moveTo>
                    <a:pt x="146147" y="87363"/>
                  </a:moveTo>
                  <a:cubicBezTo>
                    <a:pt x="110746" y="87363"/>
                    <a:pt x="87038" y="104901"/>
                    <a:pt x="87038" y="116267"/>
                  </a:cubicBezTo>
                  <a:cubicBezTo>
                    <a:pt x="87038" y="127960"/>
                    <a:pt x="110422" y="145172"/>
                    <a:pt x="146147" y="145172"/>
                  </a:cubicBezTo>
                  <a:cubicBezTo>
                    <a:pt x="181546" y="145172"/>
                    <a:pt x="205255" y="127634"/>
                    <a:pt x="205255" y="116267"/>
                  </a:cubicBezTo>
                  <a:cubicBezTo>
                    <a:pt x="205255" y="104901"/>
                    <a:pt x="181546" y="87363"/>
                    <a:pt x="146147" y="87363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84C38C9-6FC3-4820-A1AA-6FD8AF73287B}"/>
                </a:ext>
              </a:extLst>
            </p:cNvPr>
            <p:cNvSpPr/>
            <p:nvPr/>
          </p:nvSpPr>
          <p:spPr>
            <a:xfrm>
              <a:off x="10739949" y="3174669"/>
              <a:ext cx="3104310" cy="1310708"/>
            </a:xfrm>
            <a:custGeom>
              <a:avLst/>
              <a:gdLst>
                <a:gd name="connsiteX0" fmla="*/ 1430288 w 1461465"/>
                <a:gd name="connsiteY0" fmla="*/ 600501 h 617063"/>
                <a:gd name="connsiteX1" fmla="*/ 1429639 w 1461465"/>
                <a:gd name="connsiteY1" fmla="*/ 600501 h 617063"/>
                <a:gd name="connsiteX2" fmla="*/ 1399110 w 1461465"/>
                <a:gd name="connsiteY2" fmla="*/ 568348 h 617063"/>
                <a:gd name="connsiteX3" fmla="*/ 1267903 w 1461465"/>
                <a:gd name="connsiteY3" fmla="*/ 260790 h 617063"/>
                <a:gd name="connsiteX4" fmla="*/ 745348 w 1461465"/>
                <a:gd name="connsiteY4" fmla="*/ 87039 h 617063"/>
                <a:gd name="connsiteX5" fmla="*/ 220195 w 1461465"/>
                <a:gd name="connsiteY5" fmla="*/ 261765 h 617063"/>
                <a:gd name="connsiteX6" fmla="*/ 87039 w 1461465"/>
                <a:gd name="connsiteY6" fmla="*/ 568673 h 617063"/>
                <a:gd name="connsiteX7" fmla="*/ 56186 w 1461465"/>
                <a:gd name="connsiteY7" fmla="*/ 600501 h 617063"/>
                <a:gd name="connsiteX8" fmla="*/ 24358 w 1461465"/>
                <a:gd name="connsiteY8" fmla="*/ 569647 h 617063"/>
                <a:gd name="connsiteX9" fmla="*/ 175701 w 1461465"/>
                <a:gd name="connsiteY9" fmla="*/ 217921 h 617063"/>
                <a:gd name="connsiteX10" fmla="*/ 745673 w 1461465"/>
                <a:gd name="connsiteY10" fmla="*/ 24358 h 617063"/>
                <a:gd name="connsiteX11" fmla="*/ 1314021 w 1461465"/>
                <a:gd name="connsiteY11" fmla="*/ 217921 h 617063"/>
                <a:gd name="connsiteX12" fmla="*/ 1462441 w 1461465"/>
                <a:gd name="connsiteY12" fmla="*/ 569972 h 617063"/>
                <a:gd name="connsiteX13" fmla="*/ 1430288 w 1461465"/>
                <a:gd name="connsiteY13" fmla="*/ 600501 h 6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1465" h="617063">
                  <a:moveTo>
                    <a:pt x="1430288" y="600501"/>
                  </a:moveTo>
                  <a:cubicBezTo>
                    <a:pt x="1429964" y="600501"/>
                    <a:pt x="1429639" y="600501"/>
                    <a:pt x="1429639" y="600501"/>
                  </a:cubicBezTo>
                  <a:cubicBezTo>
                    <a:pt x="1412426" y="600176"/>
                    <a:pt x="1398461" y="585561"/>
                    <a:pt x="1399110" y="568348"/>
                  </a:cubicBezTo>
                  <a:cubicBezTo>
                    <a:pt x="1399110" y="566724"/>
                    <a:pt x="1400734" y="396545"/>
                    <a:pt x="1267903" y="260790"/>
                  </a:cubicBezTo>
                  <a:cubicBezTo>
                    <a:pt x="1154883" y="145497"/>
                    <a:pt x="978858" y="87039"/>
                    <a:pt x="745348" y="87039"/>
                  </a:cubicBezTo>
                  <a:cubicBezTo>
                    <a:pt x="511189" y="87039"/>
                    <a:pt x="334514" y="145822"/>
                    <a:pt x="220195" y="261765"/>
                  </a:cubicBezTo>
                  <a:cubicBezTo>
                    <a:pt x="86064" y="398169"/>
                    <a:pt x="87039" y="567049"/>
                    <a:pt x="87039" y="568673"/>
                  </a:cubicBezTo>
                  <a:cubicBezTo>
                    <a:pt x="87363" y="585886"/>
                    <a:pt x="73398" y="600176"/>
                    <a:pt x="56186" y="600501"/>
                  </a:cubicBezTo>
                  <a:cubicBezTo>
                    <a:pt x="38648" y="600825"/>
                    <a:pt x="24683" y="586860"/>
                    <a:pt x="24358" y="569647"/>
                  </a:cubicBezTo>
                  <a:cubicBezTo>
                    <a:pt x="24358" y="561528"/>
                    <a:pt x="23059" y="372511"/>
                    <a:pt x="175701" y="217921"/>
                  </a:cubicBezTo>
                  <a:cubicBezTo>
                    <a:pt x="302037" y="89637"/>
                    <a:pt x="493976" y="24358"/>
                    <a:pt x="745673" y="24358"/>
                  </a:cubicBezTo>
                  <a:cubicBezTo>
                    <a:pt x="997370" y="24358"/>
                    <a:pt x="1188659" y="89312"/>
                    <a:pt x="1314021" y="217921"/>
                  </a:cubicBezTo>
                  <a:cubicBezTo>
                    <a:pt x="1465363" y="372837"/>
                    <a:pt x="1462765" y="561853"/>
                    <a:pt x="1462441" y="569972"/>
                  </a:cubicBezTo>
                  <a:cubicBezTo>
                    <a:pt x="1461141" y="586860"/>
                    <a:pt x="1447176" y="600501"/>
                    <a:pt x="1430288" y="600501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2AF6154-8F27-4248-BD3F-AFCBBF25095B}"/>
                </a:ext>
              </a:extLst>
            </p:cNvPr>
            <p:cNvSpPr/>
            <p:nvPr/>
          </p:nvSpPr>
          <p:spPr>
            <a:xfrm>
              <a:off x="11737468" y="3557498"/>
              <a:ext cx="1793600" cy="1172738"/>
            </a:xfrm>
            <a:custGeom>
              <a:avLst/>
              <a:gdLst>
                <a:gd name="connsiteX0" fmla="*/ 24358 w 844402"/>
                <a:gd name="connsiteY0" fmla="*/ 32495 h 552109"/>
                <a:gd name="connsiteX1" fmla="*/ 541067 w 844402"/>
                <a:gd name="connsiteY1" fmla="*/ 525821 h 552109"/>
                <a:gd name="connsiteX2" fmla="*/ 821019 w 844402"/>
                <a:gd name="connsiteY2" fmla="*/ 454046 h 552109"/>
                <a:gd name="connsiteX3" fmla="*/ 24358 w 844402"/>
                <a:gd name="connsiteY3" fmla="*/ 32495 h 55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402" h="552109">
                  <a:moveTo>
                    <a:pt x="24358" y="32495"/>
                  </a:moveTo>
                  <a:cubicBezTo>
                    <a:pt x="24358" y="32495"/>
                    <a:pt x="239680" y="489771"/>
                    <a:pt x="541067" y="525821"/>
                  </a:cubicBezTo>
                  <a:cubicBezTo>
                    <a:pt x="842454" y="561545"/>
                    <a:pt x="821019" y="454046"/>
                    <a:pt x="821019" y="454046"/>
                  </a:cubicBezTo>
                  <a:cubicBezTo>
                    <a:pt x="821019" y="454046"/>
                    <a:pt x="1014582" y="-44801"/>
                    <a:pt x="24358" y="32495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F5A1BF5-C326-4638-8C8A-9340C44A6BB5}"/>
                </a:ext>
              </a:extLst>
            </p:cNvPr>
            <p:cNvSpPr/>
            <p:nvPr/>
          </p:nvSpPr>
          <p:spPr>
            <a:xfrm>
              <a:off x="11046350" y="3574780"/>
              <a:ext cx="1172738" cy="1241723"/>
            </a:xfrm>
            <a:custGeom>
              <a:avLst/>
              <a:gdLst>
                <a:gd name="connsiteX0" fmla="*/ 349727 w 552109"/>
                <a:gd name="connsiteY0" fmla="*/ 24358 h 584586"/>
                <a:gd name="connsiteX1" fmla="*/ 533872 w 552109"/>
                <a:gd name="connsiteY1" fmla="*/ 270533 h 584586"/>
                <a:gd name="connsiteX2" fmla="*/ 59707 w 552109"/>
                <a:gd name="connsiteY2" fmla="*/ 567698 h 584586"/>
                <a:gd name="connsiteX3" fmla="*/ 349727 w 552109"/>
                <a:gd name="connsiteY3" fmla="*/ 24358 h 58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109" h="584586">
                  <a:moveTo>
                    <a:pt x="349727" y="24358"/>
                  </a:moveTo>
                  <a:lnTo>
                    <a:pt x="533872" y="270533"/>
                  </a:lnTo>
                  <a:cubicBezTo>
                    <a:pt x="533872" y="270533"/>
                    <a:pt x="128558" y="632328"/>
                    <a:pt x="59707" y="567698"/>
                  </a:cubicBezTo>
                  <a:cubicBezTo>
                    <a:pt x="-8819" y="503069"/>
                    <a:pt x="-8819" y="83465"/>
                    <a:pt x="349727" y="24358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5100179-3354-4513-A4FE-42747EA18FAD}"/>
                </a:ext>
              </a:extLst>
            </p:cNvPr>
            <p:cNvSpPr/>
            <p:nvPr/>
          </p:nvSpPr>
          <p:spPr>
            <a:xfrm>
              <a:off x="10473669" y="4332230"/>
              <a:ext cx="689846" cy="1379692"/>
            </a:xfrm>
            <a:custGeom>
              <a:avLst/>
              <a:gdLst>
                <a:gd name="connsiteX0" fmla="*/ 171479 w 324770"/>
                <a:gd name="connsiteY0" fmla="*/ 638498 h 649540"/>
                <a:gd name="connsiteX1" fmla="*/ 171479 w 324770"/>
                <a:gd name="connsiteY1" fmla="*/ 638498 h 649540"/>
                <a:gd name="connsiteX2" fmla="*/ 24358 w 324770"/>
                <a:gd name="connsiteY2" fmla="*/ 544640 h 649540"/>
                <a:gd name="connsiteX3" fmla="*/ 24358 w 324770"/>
                <a:gd name="connsiteY3" fmla="*/ 118217 h 649540"/>
                <a:gd name="connsiteX4" fmla="*/ 171479 w 324770"/>
                <a:gd name="connsiteY4" fmla="*/ 24358 h 649540"/>
                <a:gd name="connsiteX5" fmla="*/ 171479 w 324770"/>
                <a:gd name="connsiteY5" fmla="*/ 24358 h 649540"/>
                <a:gd name="connsiteX6" fmla="*/ 318600 w 324770"/>
                <a:gd name="connsiteY6" fmla="*/ 118217 h 649540"/>
                <a:gd name="connsiteX7" fmla="*/ 318600 w 324770"/>
                <a:gd name="connsiteY7" fmla="*/ 544640 h 649540"/>
                <a:gd name="connsiteX8" fmla="*/ 171479 w 324770"/>
                <a:gd name="connsiteY8" fmla="*/ 638498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770" h="649540">
                  <a:moveTo>
                    <a:pt x="171479" y="638498"/>
                  </a:moveTo>
                  <a:lnTo>
                    <a:pt x="171479" y="638498"/>
                  </a:lnTo>
                  <a:cubicBezTo>
                    <a:pt x="90286" y="638498"/>
                    <a:pt x="24358" y="596603"/>
                    <a:pt x="24358" y="544640"/>
                  </a:cubicBezTo>
                  <a:lnTo>
                    <a:pt x="24358" y="118217"/>
                  </a:lnTo>
                  <a:cubicBezTo>
                    <a:pt x="24358" y="66578"/>
                    <a:pt x="90286" y="24358"/>
                    <a:pt x="171479" y="24358"/>
                  </a:cubicBezTo>
                  <a:lnTo>
                    <a:pt x="171479" y="24358"/>
                  </a:lnTo>
                  <a:cubicBezTo>
                    <a:pt x="252671" y="24358"/>
                    <a:pt x="318600" y="66253"/>
                    <a:pt x="318600" y="118217"/>
                  </a:cubicBezTo>
                  <a:lnTo>
                    <a:pt x="318600" y="544640"/>
                  </a:lnTo>
                  <a:cubicBezTo>
                    <a:pt x="318924" y="596279"/>
                    <a:pt x="252996" y="638498"/>
                    <a:pt x="171479" y="638498"/>
                  </a:cubicBez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088ACDD-1868-486C-9AA9-171863691BC7}"/>
                </a:ext>
              </a:extLst>
            </p:cNvPr>
            <p:cNvSpPr/>
            <p:nvPr/>
          </p:nvSpPr>
          <p:spPr>
            <a:xfrm>
              <a:off x="10406753" y="4266007"/>
              <a:ext cx="827815" cy="1517661"/>
            </a:xfrm>
            <a:custGeom>
              <a:avLst/>
              <a:gdLst>
                <a:gd name="connsiteX0" fmla="*/ 202981 w 389724"/>
                <a:gd name="connsiteY0" fmla="*/ 700854 h 714494"/>
                <a:gd name="connsiteX1" fmla="*/ 24358 w 389724"/>
                <a:gd name="connsiteY1" fmla="*/ 575818 h 714494"/>
                <a:gd name="connsiteX2" fmla="*/ 24358 w 389724"/>
                <a:gd name="connsiteY2" fmla="*/ 149394 h 714494"/>
                <a:gd name="connsiteX3" fmla="*/ 202981 w 389724"/>
                <a:gd name="connsiteY3" fmla="*/ 24358 h 714494"/>
                <a:gd name="connsiteX4" fmla="*/ 381605 w 389724"/>
                <a:gd name="connsiteY4" fmla="*/ 149394 h 714494"/>
                <a:gd name="connsiteX5" fmla="*/ 381605 w 389724"/>
                <a:gd name="connsiteY5" fmla="*/ 575818 h 714494"/>
                <a:gd name="connsiteX6" fmla="*/ 202981 w 389724"/>
                <a:gd name="connsiteY6" fmla="*/ 700854 h 714494"/>
                <a:gd name="connsiteX7" fmla="*/ 202981 w 389724"/>
                <a:gd name="connsiteY7" fmla="*/ 86714 h 714494"/>
                <a:gd name="connsiteX8" fmla="*/ 87038 w 389724"/>
                <a:gd name="connsiteY8" fmla="*/ 149069 h 714494"/>
                <a:gd name="connsiteX9" fmla="*/ 87038 w 389724"/>
                <a:gd name="connsiteY9" fmla="*/ 575493 h 714494"/>
                <a:gd name="connsiteX10" fmla="*/ 202981 w 389724"/>
                <a:gd name="connsiteY10" fmla="*/ 637849 h 714494"/>
                <a:gd name="connsiteX11" fmla="*/ 318924 w 389724"/>
                <a:gd name="connsiteY11" fmla="*/ 575493 h 714494"/>
                <a:gd name="connsiteX12" fmla="*/ 318924 w 389724"/>
                <a:gd name="connsiteY12" fmla="*/ 149069 h 714494"/>
                <a:gd name="connsiteX13" fmla="*/ 202981 w 389724"/>
                <a:gd name="connsiteY13" fmla="*/ 86714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9724" h="714494">
                  <a:moveTo>
                    <a:pt x="202981" y="700854"/>
                  </a:moveTo>
                  <a:cubicBezTo>
                    <a:pt x="102952" y="700854"/>
                    <a:pt x="24358" y="645968"/>
                    <a:pt x="24358" y="575818"/>
                  </a:cubicBezTo>
                  <a:lnTo>
                    <a:pt x="24358" y="149394"/>
                  </a:lnTo>
                  <a:cubicBezTo>
                    <a:pt x="24358" y="79244"/>
                    <a:pt x="102952" y="24358"/>
                    <a:pt x="202981" y="24358"/>
                  </a:cubicBezTo>
                  <a:cubicBezTo>
                    <a:pt x="303011" y="24358"/>
                    <a:pt x="381605" y="79244"/>
                    <a:pt x="381605" y="149394"/>
                  </a:cubicBezTo>
                  <a:lnTo>
                    <a:pt x="381605" y="575818"/>
                  </a:lnTo>
                  <a:cubicBezTo>
                    <a:pt x="381930" y="645968"/>
                    <a:pt x="303335" y="700854"/>
                    <a:pt x="202981" y="700854"/>
                  </a:cubicBezTo>
                  <a:close/>
                  <a:moveTo>
                    <a:pt x="202981" y="86714"/>
                  </a:moveTo>
                  <a:cubicBezTo>
                    <a:pt x="134780" y="86714"/>
                    <a:pt x="87038" y="119515"/>
                    <a:pt x="87038" y="149069"/>
                  </a:cubicBezTo>
                  <a:lnTo>
                    <a:pt x="87038" y="575493"/>
                  </a:lnTo>
                  <a:cubicBezTo>
                    <a:pt x="87038" y="605047"/>
                    <a:pt x="134780" y="637849"/>
                    <a:pt x="202981" y="637849"/>
                  </a:cubicBezTo>
                  <a:cubicBezTo>
                    <a:pt x="271183" y="637849"/>
                    <a:pt x="318924" y="605047"/>
                    <a:pt x="318924" y="575493"/>
                  </a:cubicBezTo>
                  <a:lnTo>
                    <a:pt x="318924" y="149069"/>
                  </a:lnTo>
                  <a:cubicBezTo>
                    <a:pt x="318924" y="119515"/>
                    <a:pt x="271508" y="86714"/>
                    <a:pt x="202981" y="86714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395EF01-F310-4A8D-8580-593E9D190DAB}"/>
                </a:ext>
              </a:extLst>
            </p:cNvPr>
            <p:cNvSpPr/>
            <p:nvPr/>
          </p:nvSpPr>
          <p:spPr>
            <a:xfrm>
              <a:off x="13451046" y="4332230"/>
              <a:ext cx="689846" cy="1379692"/>
            </a:xfrm>
            <a:custGeom>
              <a:avLst/>
              <a:gdLst>
                <a:gd name="connsiteX0" fmla="*/ 171803 w 324770"/>
                <a:gd name="connsiteY0" fmla="*/ 638498 h 649540"/>
                <a:gd name="connsiteX1" fmla="*/ 171803 w 324770"/>
                <a:gd name="connsiteY1" fmla="*/ 638498 h 649540"/>
                <a:gd name="connsiteX2" fmla="*/ 24358 w 324770"/>
                <a:gd name="connsiteY2" fmla="*/ 544640 h 649540"/>
                <a:gd name="connsiteX3" fmla="*/ 24358 w 324770"/>
                <a:gd name="connsiteY3" fmla="*/ 118217 h 649540"/>
                <a:gd name="connsiteX4" fmla="*/ 171803 w 324770"/>
                <a:gd name="connsiteY4" fmla="*/ 24358 h 649540"/>
                <a:gd name="connsiteX5" fmla="*/ 171803 w 324770"/>
                <a:gd name="connsiteY5" fmla="*/ 24358 h 649540"/>
                <a:gd name="connsiteX6" fmla="*/ 319249 w 324770"/>
                <a:gd name="connsiteY6" fmla="*/ 118217 h 649540"/>
                <a:gd name="connsiteX7" fmla="*/ 319249 w 324770"/>
                <a:gd name="connsiteY7" fmla="*/ 544640 h 649540"/>
                <a:gd name="connsiteX8" fmla="*/ 171803 w 324770"/>
                <a:gd name="connsiteY8" fmla="*/ 638498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770" h="649540">
                  <a:moveTo>
                    <a:pt x="171803" y="638498"/>
                  </a:moveTo>
                  <a:lnTo>
                    <a:pt x="171803" y="638498"/>
                  </a:lnTo>
                  <a:cubicBezTo>
                    <a:pt x="90611" y="638498"/>
                    <a:pt x="24358" y="596603"/>
                    <a:pt x="24358" y="544640"/>
                  </a:cubicBezTo>
                  <a:lnTo>
                    <a:pt x="24358" y="118217"/>
                  </a:lnTo>
                  <a:cubicBezTo>
                    <a:pt x="24358" y="66578"/>
                    <a:pt x="90286" y="24358"/>
                    <a:pt x="171803" y="24358"/>
                  </a:cubicBezTo>
                  <a:lnTo>
                    <a:pt x="171803" y="24358"/>
                  </a:lnTo>
                  <a:cubicBezTo>
                    <a:pt x="252996" y="24358"/>
                    <a:pt x="319249" y="66253"/>
                    <a:pt x="319249" y="118217"/>
                  </a:cubicBezTo>
                  <a:lnTo>
                    <a:pt x="319249" y="544640"/>
                  </a:lnTo>
                  <a:cubicBezTo>
                    <a:pt x="318924" y="596279"/>
                    <a:pt x="252996" y="638498"/>
                    <a:pt x="171803" y="638498"/>
                  </a:cubicBez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C1B73DB-0D4E-465F-98B9-A1C2BE30BFB6}"/>
                </a:ext>
              </a:extLst>
            </p:cNvPr>
            <p:cNvSpPr/>
            <p:nvPr/>
          </p:nvSpPr>
          <p:spPr>
            <a:xfrm>
              <a:off x="13384821" y="4266007"/>
              <a:ext cx="827815" cy="1517661"/>
            </a:xfrm>
            <a:custGeom>
              <a:avLst/>
              <a:gdLst>
                <a:gd name="connsiteX0" fmla="*/ 202981 w 389724"/>
                <a:gd name="connsiteY0" fmla="*/ 700854 h 714494"/>
                <a:gd name="connsiteX1" fmla="*/ 24358 w 389724"/>
                <a:gd name="connsiteY1" fmla="*/ 575818 h 714494"/>
                <a:gd name="connsiteX2" fmla="*/ 24358 w 389724"/>
                <a:gd name="connsiteY2" fmla="*/ 149394 h 714494"/>
                <a:gd name="connsiteX3" fmla="*/ 202981 w 389724"/>
                <a:gd name="connsiteY3" fmla="*/ 24358 h 714494"/>
                <a:gd name="connsiteX4" fmla="*/ 381605 w 389724"/>
                <a:gd name="connsiteY4" fmla="*/ 149394 h 714494"/>
                <a:gd name="connsiteX5" fmla="*/ 381605 w 389724"/>
                <a:gd name="connsiteY5" fmla="*/ 575818 h 714494"/>
                <a:gd name="connsiteX6" fmla="*/ 202981 w 389724"/>
                <a:gd name="connsiteY6" fmla="*/ 700854 h 714494"/>
                <a:gd name="connsiteX7" fmla="*/ 202981 w 389724"/>
                <a:gd name="connsiteY7" fmla="*/ 86714 h 714494"/>
                <a:gd name="connsiteX8" fmla="*/ 87038 w 389724"/>
                <a:gd name="connsiteY8" fmla="*/ 149069 h 714494"/>
                <a:gd name="connsiteX9" fmla="*/ 87038 w 389724"/>
                <a:gd name="connsiteY9" fmla="*/ 575493 h 714494"/>
                <a:gd name="connsiteX10" fmla="*/ 202981 w 389724"/>
                <a:gd name="connsiteY10" fmla="*/ 637849 h 714494"/>
                <a:gd name="connsiteX11" fmla="*/ 318924 w 389724"/>
                <a:gd name="connsiteY11" fmla="*/ 575493 h 714494"/>
                <a:gd name="connsiteX12" fmla="*/ 318924 w 389724"/>
                <a:gd name="connsiteY12" fmla="*/ 149069 h 714494"/>
                <a:gd name="connsiteX13" fmla="*/ 202981 w 389724"/>
                <a:gd name="connsiteY13" fmla="*/ 86714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9724" h="714494">
                  <a:moveTo>
                    <a:pt x="202981" y="700854"/>
                  </a:moveTo>
                  <a:cubicBezTo>
                    <a:pt x="102952" y="700854"/>
                    <a:pt x="24358" y="645968"/>
                    <a:pt x="24358" y="575818"/>
                  </a:cubicBezTo>
                  <a:lnTo>
                    <a:pt x="24358" y="149394"/>
                  </a:lnTo>
                  <a:cubicBezTo>
                    <a:pt x="24358" y="79244"/>
                    <a:pt x="102952" y="24358"/>
                    <a:pt x="202981" y="24358"/>
                  </a:cubicBezTo>
                  <a:cubicBezTo>
                    <a:pt x="303011" y="24358"/>
                    <a:pt x="381605" y="79244"/>
                    <a:pt x="381605" y="149394"/>
                  </a:cubicBezTo>
                  <a:lnTo>
                    <a:pt x="381605" y="575818"/>
                  </a:lnTo>
                  <a:cubicBezTo>
                    <a:pt x="381605" y="645968"/>
                    <a:pt x="303011" y="700854"/>
                    <a:pt x="202981" y="700854"/>
                  </a:cubicBezTo>
                  <a:close/>
                  <a:moveTo>
                    <a:pt x="202981" y="86714"/>
                  </a:moveTo>
                  <a:cubicBezTo>
                    <a:pt x="134780" y="86714"/>
                    <a:pt x="87038" y="119515"/>
                    <a:pt x="87038" y="149069"/>
                  </a:cubicBezTo>
                  <a:lnTo>
                    <a:pt x="87038" y="575493"/>
                  </a:lnTo>
                  <a:cubicBezTo>
                    <a:pt x="87038" y="605047"/>
                    <a:pt x="134780" y="637849"/>
                    <a:pt x="202981" y="637849"/>
                  </a:cubicBezTo>
                  <a:cubicBezTo>
                    <a:pt x="271183" y="637849"/>
                    <a:pt x="318924" y="605047"/>
                    <a:pt x="318924" y="575493"/>
                  </a:cubicBezTo>
                  <a:lnTo>
                    <a:pt x="318924" y="149069"/>
                  </a:lnTo>
                  <a:cubicBezTo>
                    <a:pt x="318924" y="119515"/>
                    <a:pt x="271183" y="86714"/>
                    <a:pt x="202981" y="86714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F2AC34F-56C1-46FB-943D-DD251A3FDEEE}"/>
                </a:ext>
              </a:extLst>
            </p:cNvPr>
            <p:cNvSpPr/>
            <p:nvPr/>
          </p:nvSpPr>
          <p:spPr>
            <a:xfrm>
              <a:off x="8046788" y="7987728"/>
              <a:ext cx="2690402" cy="2414463"/>
            </a:xfrm>
            <a:custGeom>
              <a:avLst/>
              <a:gdLst>
                <a:gd name="connsiteX0" fmla="*/ 24358 w 1266603"/>
                <a:gd name="connsiteY0" fmla="*/ 24358 h 1136695"/>
                <a:gd name="connsiteX1" fmla="*/ 1271475 w 1266603"/>
                <a:gd name="connsiteY1" fmla="*/ 24358 h 1136695"/>
                <a:gd name="connsiteX2" fmla="*/ 1271475 w 1266603"/>
                <a:gd name="connsiteY2" fmla="*/ 1127602 h 1136695"/>
                <a:gd name="connsiteX3" fmla="*/ 24358 w 1266603"/>
                <a:gd name="connsiteY3" fmla="*/ 1127602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603" h="1136695">
                  <a:moveTo>
                    <a:pt x="24358" y="24358"/>
                  </a:moveTo>
                  <a:lnTo>
                    <a:pt x="1271475" y="24358"/>
                  </a:lnTo>
                  <a:lnTo>
                    <a:pt x="1271475" y="1127602"/>
                  </a:lnTo>
                  <a:lnTo>
                    <a:pt x="24358" y="11276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4B12905-9F53-4431-B19F-480BB8942C73}"/>
                </a:ext>
              </a:extLst>
            </p:cNvPr>
            <p:cNvSpPr/>
            <p:nvPr/>
          </p:nvSpPr>
          <p:spPr>
            <a:xfrm>
              <a:off x="7997120" y="7938749"/>
              <a:ext cx="2828371" cy="2483448"/>
            </a:xfrm>
            <a:custGeom>
              <a:avLst/>
              <a:gdLst>
                <a:gd name="connsiteX0" fmla="*/ 1294859 w 1331557"/>
                <a:gd name="connsiteY0" fmla="*/ 1174045 h 1169172"/>
                <a:gd name="connsiteX1" fmla="*/ 47741 w 1331557"/>
                <a:gd name="connsiteY1" fmla="*/ 1174045 h 1169172"/>
                <a:gd name="connsiteX2" fmla="*/ 24358 w 1331557"/>
                <a:gd name="connsiteY2" fmla="*/ 1150661 h 1169172"/>
                <a:gd name="connsiteX3" fmla="*/ 24358 w 1331557"/>
                <a:gd name="connsiteY3" fmla="*/ 47741 h 1169172"/>
                <a:gd name="connsiteX4" fmla="*/ 47741 w 1331557"/>
                <a:gd name="connsiteY4" fmla="*/ 24358 h 1169172"/>
                <a:gd name="connsiteX5" fmla="*/ 1294859 w 1331557"/>
                <a:gd name="connsiteY5" fmla="*/ 24358 h 1169172"/>
                <a:gd name="connsiteX6" fmla="*/ 1318242 w 1331557"/>
                <a:gd name="connsiteY6" fmla="*/ 47741 h 1169172"/>
                <a:gd name="connsiteX7" fmla="*/ 1318242 w 1331557"/>
                <a:gd name="connsiteY7" fmla="*/ 1150661 h 1169172"/>
                <a:gd name="connsiteX8" fmla="*/ 1294859 w 1331557"/>
                <a:gd name="connsiteY8" fmla="*/ 1174045 h 1169172"/>
                <a:gd name="connsiteX9" fmla="*/ 71125 w 1331557"/>
                <a:gd name="connsiteY9" fmla="*/ 1126953 h 1169172"/>
                <a:gd name="connsiteX10" fmla="*/ 1271150 w 1331557"/>
                <a:gd name="connsiteY10" fmla="*/ 1126953 h 1169172"/>
                <a:gd name="connsiteX11" fmla="*/ 1271150 w 1331557"/>
                <a:gd name="connsiteY11" fmla="*/ 70801 h 1169172"/>
                <a:gd name="connsiteX12" fmla="*/ 71125 w 1331557"/>
                <a:gd name="connsiteY12" fmla="*/ 70801 h 1169172"/>
                <a:gd name="connsiteX13" fmla="*/ 71125 w 1331557"/>
                <a:gd name="connsiteY13" fmla="*/ 1126953 h 116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1557" h="1169172">
                  <a:moveTo>
                    <a:pt x="1294859" y="1174045"/>
                  </a:moveTo>
                  <a:lnTo>
                    <a:pt x="47741" y="1174045"/>
                  </a:lnTo>
                  <a:cubicBezTo>
                    <a:pt x="34750" y="1174045"/>
                    <a:pt x="24358" y="1163652"/>
                    <a:pt x="24358" y="1150661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lnTo>
                    <a:pt x="1294859" y="24358"/>
                  </a:lnTo>
                  <a:cubicBezTo>
                    <a:pt x="1307849" y="24358"/>
                    <a:pt x="1318242" y="34751"/>
                    <a:pt x="1318242" y="47741"/>
                  </a:cubicBezTo>
                  <a:lnTo>
                    <a:pt x="1318242" y="1150661"/>
                  </a:lnTo>
                  <a:cubicBezTo>
                    <a:pt x="1318242" y="1163327"/>
                    <a:pt x="1307849" y="1174045"/>
                    <a:pt x="1294859" y="1174045"/>
                  </a:cubicBezTo>
                  <a:close/>
                  <a:moveTo>
                    <a:pt x="71125" y="1126953"/>
                  </a:moveTo>
                  <a:lnTo>
                    <a:pt x="1271150" y="1126953"/>
                  </a:lnTo>
                  <a:lnTo>
                    <a:pt x="1271150" y="70801"/>
                  </a:lnTo>
                  <a:lnTo>
                    <a:pt x="71125" y="70801"/>
                  </a:lnTo>
                  <a:lnTo>
                    <a:pt x="71125" y="1126953"/>
                  </a:ln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66A3FD4-27EC-493D-8442-D9ADB412B819}"/>
                </a:ext>
              </a:extLst>
            </p:cNvPr>
            <p:cNvSpPr/>
            <p:nvPr/>
          </p:nvSpPr>
          <p:spPr>
            <a:xfrm>
              <a:off x="8046788" y="7569683"/>
              <a:ext cx="2690402" cy="482892"/>
            </a:xfrm>
            <a:custGeom>
              <a:avLst/>
              <a:gdLst>
                <a:gd name="connsiteX0" fmla="*/ 1070118 w 1266603"/>
                <a:gd name="connsiteY0" fmla="*/ 24358 h 227339"/>
                <a:gd name="connsiteX1" fmla="*/ 226040 w 1266603"/>
                <a:gd name="connsiteY1" fmla="*/ 24358 h 227339"/>
                <a:gd name="connsiteX2" fmla="*/ 24358 w 1266603"/>
                <a:gd name="connsiteY2" fmla="*/ 221168 h 227339"/>
                <a:gd name="connsiteX3" fmla="*/ 1271800 w 1266603"/>
                <a:gd name="connsiteY3" fmla="*/ 221168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603" h="227339">
                  <a:moveTo>
                    <a:pt x="1070118" y="24358"/>
                  </a:moveTo>
                  <a:lnTo>
                    <a:pt x="226040" y="24358"/>
                  </a:lnTo>
                  <a:lnTo>
                    <a:pt x="24358" y="221168"/>
                  </a:lnTo>
                  <a:lnTo>
                    <a:pt x="1271800" y="22116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20FE8F5-F38A-4E32-B51C-A68071D602F7}"/>
                </a:ext>
              </a:extLst>
            </p:cNvPr>
            <p:cNvSpPr/>
            <p:nvPr/>
          </p:nvSpPr>
          <p:spPr>
            <a:xfrm>
              <a:off x="7996863" y="7519323"/>
              <a:ext cx="2828371" cy="620861"/>
            </a:xfrm>
            <a:custGeom>
              <a:avLst/>
              <a:gdLst>
                <a:gd name="connsiteX0" fmla="*/ 1295304 w 1331557"/>
                <a:gd name="connsiteY0" fmla="*/ 268260 h 292293"/>
                <a:gd name="connsiteX1" fmla="*/ 47862 w 1331557"/>
                <a:gd name="connsiteY1" fmla="*/ 268260 h 292293"/>
                <a:gd name="connsiteX2" fmla="*/ 26103 w 1331557"/>
                <a:gd name="connsiteY2" fmla="*/ 253645 h 292293"/>
                <a:gd name="connsiteX3" fmla="*/ 31624 w 1331557"/>
                <a:gd name="connsiteY3" fmla="*/ 227988 h 292293"/>
                <a:gd name="connsiteX4" fmla="*/ 233306 w 1331557"/>
                <a:gd name="connsiteY4" fmla="*/ 31178 h 292293"/>
                <a:gd name="connsiteX5" fmla="*/ 249869 w 1331557"/>
                <a:gd name="connsiteY5" fmla="*/ 24358 h 292293"/>
                <a:gd name="connsiteX6" fmla="*/ 1093947 w 1331557"/>
                <a:gd name="connsiteY6" fmla="*/ 24358 h 292293"/>
                <a:gd name="connsiteX7" fmla="*/ 1110510 w 1331557"/>
                <a:gd name="connsiteY7" fmla="*/ 31178 h 292293"/>
                <a:gd name="connsiteX8" fmla="*/ 1312192 w 1331557"/>
                <a:gd name="connsiteY8" fmla="*/ 227988 h 292293"/>
                <a:gd name="connsiteX9" fmla="*/ 1317714 w 1331557"/>
                <a:gd name="connsiteY9" fmla="*/ 253645 h 292293"/>
                <a:gd name="connsiteX10" fmla="*/ 1295304 w 1331557"/>
                <a:gd name="connsiteY10" fmla="*/ 268260 h 292293"/>
                <a:gd name="connsiteX11" fmla="*/ 105671 w 1331557"/>
                <a:gd name="connsiteY11" fmla="*/ 221168 h 292293"/>
                <a:gd name="connsiteX12" fmla="*/ 1237495 w 1331557"/>
                <a:gd name="connsiteY12" fmla="*/ 221168 h 292293"/>
                <a:gd name="connsiteX13" fmla="*/ 1084204 w 1331557"/>
                <a:gd name="connsiteY13" fmla="*/ 71450 h 292293"/>
                <a:gd name="connsiteX14" fmla="*/ 259288 w 1331557"/>
                <a:gd name="connsiteY14" fmla="*/ 71450 h 292293"/>
                <a:gd name="connsiteX15" fmla="*/ 105671 w 1331557"/>
                <a:gd name="connsiteY15" fmla="*/ 221168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1557" h="292293">
                  <a:moveTo>
                    <a:pt x="1295304" y="268260"/>
                  </a:moveTo>
                  <a:lnTo>
                    <a:pt x="47862" y="268260"/>
                  </a:lnTo>
                  <a:cubicBezTo>
                    <a:pt x="38444" y="268260"/>
                    <a:pt x="29675" y="262414"/>
                    <a:pt x="26103" y="253645"/>
                  </a:cubicBezTo>
                  <a:cubicBezTo>
                    <a:pt x="22530" y="244877"/>
                    <a:pt x="24479" y="234484"/>
                    <a:pt x="31624" y="227988"/>
                  </a:cubicBezTo>
                  <a:lnTo>
                    <a:pt x="233306" y="31178"/>
                  </a:lnTo>
                  <a:cubicBezTo>
                    <a:pt x="237853" y="26955"/>
                    <a:pt x="243699" y="24358"/>
                    <a:pt x="249869" y="24358"/>
                  </a:cubicBezTo>
                  <a:lnTo>
                    <a:pt x="1093947" y="24358"/>
                  </a:lnTo>
                  <a:cubicBezTo>
                    <a:pt x="1100118" y="24358"/>
                    <a:pt x="1105963" y="26631"/>
                    <a:pt x="1110510" y="31178"/>
                  </a:cubicBezTo>
                  <a:lnTo>
                    <a:pt x="1312192" y="227988"/>
                  </a:lnTo>
                  <a:cubicBezTo>
                    <a:pt x="1319013" y="234809"/>
                    <a:pt x="1321286" y="244877"/>
                    <a:pt x="1317714" y="253645"/>
                  </a:cubicBezTo>
                  <a:cubicBezTo>
                    <a:pt x="1313492" y="262414"/>
                    <a:pt x="1305048" y="268260"/>
                    <a:pt x="1295304" y="268260"/>
                  </a:cubicBezTo>
                  <a:close/>
                  <a:moveTo>
                    <a:pt x="105671" y="221168"/>
                  </a:moveTo>
                  <a:lnTo>
                    <a:pt x="1237495" y="221168"/>
                  </a:lnTo>
                  <a:lnTo>
                    <a:pt x="1084204" y="71450"/>
                  </a:lnTo>
                  <a:lnTo>
                    <a:pt x="259288" y="71450"/>
                  </a:lnTo>
                  <a:lnTo>
                    <a:pt x="105671" y="221168"/>
                  </a:ln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1982CD7-E766-4983-B443-7A63AA14D022}"/>
                </a:ext>
              </a:extLst>
            </p:cNvPr>
            <p:cNvSpPr/>
            <p:nvPr/>
          </p:nvSpPr>
          <p:spPr>
            <a:xfrm>
              <a:off x="9992155" y="9177024"/>
              <a:ext cx="482892" cy="551877"/>
            </a:xfrm>
            <a:custGeom>
              <a:avLst/>
              <a:gdLst>
                <a:gd name="connsiteX0" fmla="*/ 115943 w 227339"/>
                <a:gd name="connsiteY0" fmla="*/ 262090 h 259816"/>
                <a:gd name="connsiteX1" fmla="*/ 115943 w 227339"/>
                <a:gd name="connsiteY1" fmla="*/ 262090 h 259816"/>
                <a:gd name="connsiteX2" fmla="*/ 24358 w 227339"/>
                <a:gd name="connsiteY2" fmla="*/ 170504 h 259816"/>
                <a:gd name="connsiteX3" fmla="*/ 24358 w 227339"/>
                <a:gd name="connsiteY3" fmla="*/ 24358 h 259816"/>
                <a:gd name="connsiteX4" fmla="*/ 207203 w 227339"/>
                <a:gd name="connsiteY4" fmla="*/ 24358 h 259816"/>
                <a:gd name="connsiteX5" fmla="*/ 207203 w 227339"/>
                <a:gd name="connsiteY5" fmla="*/ 170504 h 259816"/>
                <a:gd name="connsiteX6" fmla="*/ 115943 w 227339"/>
                <a:gd name="connsiteY6" fmla="*/ 262090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9" h="259816">
                  <a:moveTo>
                    <a:pt x="115943" y="262090"/>
                  </a:moveTo>
                  <a:lnTo>
                    <a:pt x="115943" y="262090"/>
                  </a:lnTo>
                  <a:cubicBezTo>
                    <a:pt x="65279" y="262090"/>
                    <a:pt x="24358" y="221168"/>
                    <a:pt x="24358" y="170504"/>
                  </a:cubicBezTo>
                  <a:lnTo>
                    <a:pt x="24358" y="24358"/>
                  </a:lnTo>
                  <a:lnTo>
                    <a:pt x="207203" y="24358"/>
                  </a:lnTo>
                  <a:lnTo>
                    <a:pt x="207203" y="170504"/>
                  </a:lnTo>
                  <a:cubicBezTo>
                    <a:pt x="207528" y="221168"/>
                    <a:pt x="166607" y="262090"/>
                    <a:pt x="115943" y="2620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FB2E702-C8C8-4039-95BD-B924F41E21B1}"/>
                </a:ext>
              </a:extLst>
            </p:cNvPr>
            <p:cNvSpPr/>
            <p:nvPr/>
          </p:nvSpPr>
          <p:spPr>
            <a:xfrm>
              <a:off x="9942487" y="9128045"/>
              <a:ext cx="551877" cy="689846"/>
            </a:xfrm>
            <a:custGeom>
              <a:avLst/>
              <a:gdLst>
                <a:gd name="connsiteX0" fmla="*/ 139326 w 259816"/>
                <a:gd name="connsiteY0" fmla="*/ 308856 h 324770"/>
                <a:gd name="connsiteX1" fmla="*/ 24358 w 259816"/>
                <a:gd name="connsiteY1" fmla="*/ 193888 h 324770"/>
                <a:gd name="connsiteX2" fmla="*/ 24358 w 259816"/>
                <a:gd name="connsiteY2" fmla="*/ 47741 h 324770"/>
                <a:gd name="connsiteX3" fmla="*/ 47741 w 259816"/>
                <a:gd name="connsiteY3" fmla="*/ 24358 h 324770"/>
                <a:gd name="connsiteX4" fmla="*/ 230587 w 259816"/>
                <a:gd name="connsiteY4" fmla="*/ 24358 h 324770"/>
                <a:gd name="connsiteX5" fmla="*/ 254295 w 259816"/>
                <a:gd name="connsiteY5" fmla="*/ 47741 h 324770"/>
                <a:gd name="connsiteX6" fmla="*/ 254295 w 259816"/>
                <a:gd name="connsiteY6" fmla="*/ 193888 h 324770"/>
                <a:gd name="connsiteX7" fmla="*/ 139326 w 259816"/>
                <a:gd name="connsiteY7" fmla="*/ 308856 h 324770"/>
                <a:gd name="connsiteX8" fmla="*/ 71449 w 259816"/>
                <a:gd name="connsiteY8" fmla="*/ 71449 h 324770"/>
                <a:gd name="connsiteX9" fmla="*/ 71449 w 259816"/>
                <a:gd name="connsiteY9" fmla="*/ 193888 h 324770"/>
                <a:gd name="connsiteX10" fmla="*/ 139326 w 259816"/>
                <a:gd name="connsiteY10" fmla="*/ 261765 h 324770"/>
                <a:gd name="connsiteX11" fmla="*/ 207203 w 259816"/>
                <a:gd name="connsiteY11" fmla="*/ 193888 h 324770"/>
                <a:gd name="connsiteX12" fmla="*/ 207203 w 259816"/>
                <a:gd name="connsiteY12" fmla="*/ 71449 h 324770"/>
                <a:gd name="connsiteX13" fmla="*/ 71449 w 259816"/>
                <a:gd name="connsiteY13" fmla="*/ 71449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9816" h="324770">
                  <a:moveTo>
                    <a:pt x="139326" y="308856"/>
                  </a:moveTo>
                  <a:cubicBezTo>
                    <a:pt x="75996" y="308856"/>
                    <a:pt x="24358" y="257217"/>
                    <a:pt x="24358" y="193888"/>
                  </a:cubicBezTo>
                  <a:lnTo>
                    <a:pt x="24358" y="47741"/>
                  </a:lnTo>
                  <a:cubicBezTo>
                    <a:pt x="24358" y="34750"/>
                    <a:pt x="34750" y="24358"/>
                    <a:pt x="47741" y="24358"/>
                  </a:cubicBezTo>
                  <a:lnTo>
                    <a:pt x="230587" y="24358"/>
                  </a:lnTo>
                  <a:cubicBezTo>
                    <a:pt x="243578" y="24358"/>
                    <a:pt x="254295" y="34750"/>
                    <a:pt x="254295" y="47741"/>
                  </a:cubicBezTo>
                  <a:lnTo>
                    <a:pt x="254295" y="193888"/>
                  </a:lnTo>
                  <a:cubicBezTo>
                    <a:pt x="254620" y="257217"/>
                    <a:pt x="202981" y="308856"/>
                    <a:pt x="139326" y="308856"/>
                  </a:cubicBezTo>
                  <a:close/>
                  <a:moveTo>
                    <a:pt x="71449" y="71449"/>
                  </a:moveTo>
                  <a:lnTo>
                    <a:pt x="71449" y="193888"/>
                  </a:lnTo>
                  <a:cubicBezTo>
                    <a:pt x="71449" y="231236"/>
                    <a:pt x="101978" y="261765"/>
                    <a:pt x="139326" y="261765"/>
                  </a:cubicBezTo>
                  <a:cubicBezTo>
                    <a:pt x="176675" y="261765"/>
                    <a:pt x="207203" y="231236"/>
                    <a:pt x="207203" y="193888"/>
                  </a:cubicBezTo>
                  <a:lnTo>
                    <a:pt x="207203" y="71449"/>
                  </a:lnTo>
                  <a:lnTo>
                    <a:pt x="71449" y="71449"/>
                  </a:ln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20C67-B1C6-4F8C-9ED1-7052BA82BDC0}"/>
                </a:ext>
              </a:extLst>
            </p:cNvPr>
            <p:cNvSpPr/>
            <p:nvPr/>
          </p:nvSpPr>
          <p:spPr>
            <a:xfrm>
              <a:off x="9992846" y="10073134"/>
              <a:ext cx="482892" cy="68985"/>
            </a:xfrm>
            <a:custGeom>
              <a:avLst/>
              <a:gdLst>
                <a:gd name="connsiteX0" fmla="*/ 24358 w 227339"/>
                <a:gd name="connsiteY0" fmla="*/ 24358 h 32477"/>
                <a:gd name="connsiteX1" fmla="*/ 207203 w 227339"/>
                <a:gd name="connsiteY1" fmla="*/ 24358 h 32477"/>
                <a:gd name="connsiteX2" fmla="*/ 24358 w 227339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39" h="32477">
                  <a:moveTo>
                    <a:pt x="24358" y="24358"/>
                  </a:moveTo>
                  <a:lnTo>
                    <a:pt x="207203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F851960-64D2-4808-987E-727B9794D30F}"/>
                </a:ext>
              </a:extLst>
            </p:cNvPr>
            <p:cNvSpPr/>
            <p:nvPr/>
          </p:nvSpPr>
          <p:spPr>
            <a:xfrm>
              <a:off x="9943178" y="10023464"/>
              <a:ext cx="551877" cy="137969"/>
            </a:xfrm>
            <a:custGeom>
              <a:avLst/>
              <a:gdLst>
                <a:gd name="connsiteX0" fmla="*/ 230587 w 259816"/>
                <a:gd name="connsiteY0" fmla="*/ 71125 h 64954"/>
                <a:gd name="connsiteX1" fmla="*/ 47741 w 259816"/>
                <a:gd name="connsiteY1" fmla="*/ 71125 h 64954"/>
                <a:gd name="connsiteX2" fmla="*/ 24358 w 259816"/>
                <a:gd name="connsiteY2" fmla="*/ 47741 h 64954"/>
                <a:gd name="connsiteX3" fmla="*/ 47741 w 259816"/>
                <a:gd name="connsiteY3" fmla="*/ 24358 h 64954"/>
                <a:gd name="connsiteX4" fmla="*/ 230587 w 259816"/>
                <a:gd name="connsiteY4" fmla="*/ 24358 h 64954"/>
                <a:gd name="connsiteX5" fmla="*/ 254295 w 259816"/>
                <a:gd name="connsiteY5" fmla="*/ 47741 h 64954"/>
                <a:gd name="connsiteX6" fmla="*/ 230587 w 259816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816" h="64954">
                  <a:moveTo>
                    <a:pt x="230587" y="71125"/>
                  </a:moveTo>
                  <a:lnTo>
                    <a:pt x="47741" y="71125"/>
                  </a:lnTo>
                  <a:cubicBezTo>
                    <a:pt x="34750" y="71125"/>
                    <a:pt x="24358" y="60732"/>
                    <a:pt x="24358" y="47741"/>
                  </a:cubicBezTo>
                  <a:cubicBezTo>
                    <a:pt x="24358" y="34751"/>
                    <a:pt x="34750" y="24358"/>
                    <a:pt x="47741" y="24358"/>
                  </a:cubicBezTo>
                  <a:lnTo>
                    <a:pt x="230587" y="24358"/>
                  </a:lnTo>
                  <a:cubicBezTo>
                    <a:pt x="243578" y="24358"/>
                    <a:pt x="254295" y="34751"/>
                    <a:pt x="254295" y="47741"/>
                  </a:cubicBezTo>
                  <a:cubicBezTo>
                    <a:pt x="254295" y="60732"/>
                    <a:pt x="243578" y="71125"/>
                    <a:pt x="230587" y="71125"/>
                  </a:cubicBez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9E4FC71-C5CA-4715-9F67-7A435A543F00}"/>
                </a:ext>
              </a:extLst>
            </p:cNvPr>
            <p:cNvSpPr/>
            <p:nvPr/>
          </p:nvSpPr>
          <p:spPr>
            <a:xfrm>
              <a:off x="10186692" y="9681992"/>
              <a:ext cx="68985" cy="482892"/>
            </a:xfrm>
            <a:custGeom>
              <a:avLst/>
              <a:gdLst>
                <a:gd name="connsiteX0" fmla="*/ 24358 w 32477"/>
                <a:gd name="connsiteY0" fmla="*/ 24358 h 227339"/>
                <a:gd name="connsiteX1" fmla="*/ 24358 w 32477"/>
                <a:gd name="connsiteY1" fmla="*/ 208178 h 227339"/>
                <a:gd name="connsiteX2" fmla="*/ 24358 w 32477"/>
                <a:gd name="connsiteY2" fmla="*/ 24358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227339">
                  <a:moveTo>
                    <a:pt x="24358" y="24358"/>
                  </a:moveTo>
                  <a:lnTo>
                    <a:pt x="24358" y="20817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0F933F7-1A60-4FD6-BB64-AB7C5D0BCF8B}"/>
                </a:ext>
              </a:extLst>
            </p:cNvPr>
            <p:cNvSpPr/>
            <p:nvPr/>
          </p:nvSpPr>
          <p:spPr>
            <a:xfrm>
              <a:off x="10137024" y="9633010"/>
              <a:ext cx="137969" cy="551877"/>
            </a:xfrm>
            <a:custGeom>
              <a:avLst/>
              <a:gdLst>
                <a:gd name="connsiteX0" fmla="*/ 47741 w 64954"/>
                <a:gd name="connsiteY0" fmla="*/ 254945 h 259816"/>
                <a:gd name="connsiteX1" fmla="*/ 24358 w 64954"/>
                <a:gd name="connsiteY1" fmla="*/ 231561 h 259816"/>
                <a:gd name="connsiteX2" fmla="*/ 24358 w 64954"/>
                <a:gd name="connsiteY2" fmla="*/ 47741 h 259816"/>
                <a:gd name="connsiteX3" fmla="*/ 47741 w 64954"/>
                <a:gd name="connsiteY3" fmla="*/ 24358 h 259816"/>
                <a:gd name="connsiteX4" fmla="*/ 71125 w 64954"/>
                <a:gd name="connsiteY4" fmla="*/ 47741 h 259816"/>
                <a:gd name="connsiteX5" fmla="*/ 71125 w 64954"/>
                <a:gd name="connsiteY5" fmla="*/ 231561 h 259816"/>
                <a:gd name="connsiteX6" fmla="*/ 47741 w 64954"/>
                <a:gd name="connsiteY6" fmla="*/ 254945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259816">
                  <a:moveTo>
                    <a:pt x="47741" y="254945"/>
                  </a:moveTo>
                  <a:cubicBezTo>
                    <a:pt x="34750" y="254945"/>
                    <a:pt x="24358" y="244552"/>
                    <a:pt x="24358" y="231561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231561"/>
                  </a:lnTo>
                  <a:cubicBezTo>
                    <a:pt x="71449" y="244552"/>
                    <a:pt x="60732" y="254945"/>
                    <a:pt x="47741" y="254945"/>
                  </a:cubicBez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A0D9F8D-E73A-4B53-8829-AE3D4A97D8F5}"/>
                </a:ext>
              </a:extLst>
            </p:cNvPr>
            <p:cNvSpPr/>
            <p:nvPr/>
          </p:nvSpPr>
          <p:spPr>
            <a:xfrm>
              <a:off x="9131918" y="7987728"/>
              <a:ext cx="551877" cy="2414463"/>
            </a:xfrm>
            <a:custGeom>
              <a:avLst/>
              <a:gdLst>
                <a:gd name="connsiteX0" fmla="*/ 24358 w 259816"/>
                <a:gd name="connsiteY0" fmla="*/ 24358 h 1136695"/>
                <a:gd name="connsiteX1" fmla="*/ 246501 w 259816"/>
                <a:gd name="connsiteY1" fmla="*/ 24358 h 1136695"/>
                <a:gd name="connsiteX2" fmla="*/ 246501 w 259816"/>
                <a:gd name="connsiteY2" fmla="*/ 1127602 h 1136695"/>
                <a:gd name="connsiteX3" fmla="*/ 24358 w 259816"/>
                <a:gd name="connsiteY3" fmla="*/ 1127602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16" h="1136695">
                  <a:moveTo>
                    <a:pt x="24358" y="24358"/>
                  </a:moveTo>
                  <a:lnTo>
                    <a:pt x="246501" y="24358"/>
                  </a:lnTo>
                  <a:lnTo>
                    <a:pt x="246501" y="1127602"/>
                  </a:lnTo>
                  <a:lnTo>
                    <a:pt x="24358" y="11276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55233F4-BDF7-4BA7-8D99-8A20501A38B0}"/>
                </a:ext>
              </a:extLst>
            </p:cNvPr>
            <p:cNvSpPr/>
            <p:nvPr/>
          </p:nvSpPr>
          <p:spPr>
            <a:xfrm>
              <a:off x="9082938" y="7938749"/>
              <a:ext cx="620861" cy="2483448"/>
            </a:xfrm>
            <a:custGeom>
              <a:avLst/>
              <a:gdLst>
                <a:gd name="connsiteX0" fmla="*/ 269884 w 292293"/>
                <a:gd name="connsiteY0" fmla="*/ 1174045 h 1169172"/>
                <a:gd name="connsiteX1" fmla="*/ 47741 w 292293"/>
                <a:gd name="connsiteY1" fmla="*/ 1174045 h 1169172"/>
                <a:gd name="connsiteX2" fmla="*/ 24358 w 292293"/>
                <a:gd name="connsiteY2" fmla="*/ 1150661 h 1169172"/>
                <a:gd name="connsiteX3" fmla="*/ 24358 w 292293"/>
                <a:gd name="connsiteY3" fmla="*/ 47741 h 1169172"/>
                <a:gd name="connsiteX4" fmla="*/ 47741 w 292293"/>
                <a:gd name="connsiteY4" fmla="*/ 24358 h 1169172"/>
                <a:gd name="connsiteX5" fmla="*/ 269884 w 292293"/>
                <a:gd name="connsiteY5" fmla="*/ 24358 h 1169172"/>
                <a:gd name="connsiteX6" fmla="*/ 293267 w 292293"/>
                <a:gd name="connsiteY6" fmla="*/ 47741 h 1169172"/>
                <a:gd name="connsiteX7" fmla="*/ 293267 w 292293"/>
                <a:gd name="connsiteY7" fmla="*/ 1150661 h 1169172"/>
                <a:gd name="connsiteX8" fmla="*/ 269884 w 292293"/>
                <a:gd name="connsiteY8" fmla="*/ 1174045 h 1169172"/>
                <a:gd name="connsiteX9" fmla="*/ 71125 w 292293"/>
                <a:gd name="connsiteY9" fmla="*/ 1126953 h 1169172"/>
                <a:gd name="connsiteX10" fmla="*/ 246176 w 292293"/>
                <a:gd name="connsiteY10" fmla="*/ 1126953 h 1169172"/>
                <a:gd name="connsiteX11" fmla="*/ 246176 w 292293"/>
                <a:gd name="connsiteY11" fmla="*/ 70801 h 1169172"/>
                <a:gd name="connsiteX12" fmla="*/ 71125 w 292293"/>
                <a:gd name="connsiteY12" fmla="*/ 70801 h 1169172"/>
                <a:gd name="connsiteX13" fmla="*/ 71125 w 292293"/>
                <a:gd name="connsiteY13" fmla="*/ 1126953 h 116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2293" h="1169172">
                  <a:moveTo>
                    <a:pt x="269884" y="1174045"/>
                  </a:moveTo>
                  <a:lnTo>
                    <a:pt x="47741" y="1174045"/>
                  </a:lnTo>
                  <a:cubicBezTo>
                    <a:pt x="34750" y="1174045"/>
                    <a:pt x="24358" y="1163652"/>
                    <a:pt x="24358" y="1150661"/>
                  </a:cubicBezTo>
                  <a:lnTo>
                    <a:pt x="24358" y="47741"/>
                  </a:lnTo>
                  <a:cubicBezTo>
                    <a:pt x="24358" y="34751"/>
                    <a:pt x="34750" y="24358"/>
                    <a:pt x="47741" y="24358"/>
                  </a:cubicBezTo>
                  <a:lnTo>
                    <a:pt x="269884" y="24358"/>
                  </a:lnTo>
                  <a:cubicBezTo>
                    <a:pt x="282875" y="24358"/>
                    <a:pt x="293267" y="34751"/>
                    <a:pt x="293267" y="47741"/>
                  </a:cubicBezTo>
                  <a:lnTo>
                    <a:pt x="293267" y="1150661"/>
                  </a:lnTo>
                  <a:cubicBezTo>
                    <a:pt x="293267" y="1163327"/>
                    <a:pt x="282875" y="1174045"/>
                    <a:pt x="269884" y="1174045"/>
                  </a:cubicBezTo>
                  <a:close/>
                  <a:moveTo>
                    <a:pt x="71125" y="1126953"/>
                  </a:moveTo>
                  <a:lnTo>
                    <a:pt x="246176" y="1126953"/>
                  </a:lnTo>
                  <a:lnTo>
                    <a:pt x="246176" y="70801"/>
                  </a:lnTo>
                  <a:lnTo>
                    <a:pt x="71125" y="70801"/>
                  </a:lnTo>
                  <a:lnTo>
                    <a:pt x="71125" y="1126953"/>
                  </a:ln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4EAE701-BB08-492F-9BE0-39C8BDAC0B27}"/>
                </a:ext>
              </a:extLst>
            </p:cNvPr>
            <p:cNvSpPr/>
            <p:nvPr/>
          </p:nvSpPr>
          <p:spPr>
            <a:xfrm>
              <a:off x="7033233" y="8578064"/>
              <a:ext cx="1586646" cy="1586646"/>
            </a:xfrm>
            <a:custGeom>
              <a:avLst/>
              <a:gdLst>
                <a:gd name="connsiteX0" fmla="*/ 127391 w 746971"/>
                <a:gd name="connsiteY0" fmla="*/ 127391 h 746971"/>
                <a:gd name="connsiteX1" fmla="*/ 127391 w 746971"/>
                <a:gd name="connsiteY1" fmla="*/ 625264 h 746971"/>
                <a:gd name="connsiteX2" fmla="*/ 625264 w 746971"/>
                <a:gd name="connsiteY2" fmla="*/ 625264 h 746971"/>
                <a:gd name="connsiteX3" fmla="*/ 625264 w 746971"/>
                <a:gd name="connsiteY3" fmla="*/ 127391 h 746971"/>
                <a:gd name="connsiteX4" fmla="*/ 127391 w 746971"/>
                <a:gd name="connsiteY4" fmla="*/ 127391 h 746971"/>
                <a:gd name="connsiteX5" fmla="*/ 545046 w 746971"/>
                <a:gd name="connsiteY5" fmla="*/ 545046 h 746971"/>
                <a:gd name="connsiteX6" fmla="*/ 207285 w 746971"/>
                <a:gd name="connsiteY6" fmla="*/ 545046 h 746971"/>
                <a:gd name="connsiteX7" fmla="*/ 207285 w 746971"/>
                <a:gd name="connsiteY7" fmla="*/ 207285 h 746971"/>
                <a:gd name="connsiteX8" fmla="*/ 545046 w 746971"/>
                <a:gd name="connsiteY8" fmla="*/ 207285 h 746971"/>
                <a:gd name="connsiteX9" fmla="*/ 545046 w 746971"/>
                <a:gd name="connsiteY9" fmla="*/ 545046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6971" h="746971">
                  <a:moveTo>
                    <a:pt x="127391" y="127391"/>
                  </a:moveTo>
                  <a:cubicBezTo>
                    <a:pt x="-9987" y="264769"/>
                    <a:pt x="-9987" y="487886"/>
                    <a:pt x="127391" y="625264"/>
                  </a:cubicBezTo>
                  <a:cubicBezTo>
                    <a:pt x="264769" y="762641"/>
                    <a:pt x="487886" y="762641"/>
                    <a:pt x="625264" y="625264"/>
                  </a:cubicBezTo>
                  <a:cubicBezTo>
                    <a:pt x="762642" y="487886"/>
                    <a:pt x="762642" y="264769"/>
                    <a:pt x="625264" y="127391"/>
                  </a:cubicBezTo>
                  <a:cubicBezTo>
                    <a:pt x="487886" y="-9987"/>
                    <a:pt x="264769" y="-9987"/>
                    <a:pt x="127391" y="127391"/>
                  </a:cubicBezTo>
                  <a:close/>
                  <a:moveTo>
                    <a:pt x="545046" y="545046"/>
                  </a:moveTo>
                  <a:cubicBezTo>
                    <a:pt x="451837" y="638254"/>
                    <a:pt x="300818" y="638254"/>
                    <a:pt x="207285" y="545046"/>
                  </a:cubicBezTo>
                  <a:cubicBezTo>
                    <a:pt x="114076" y="451837"/>
                    <a:pt x="114076" y="300494"/>
                    <a:pt x="207285" y="207285"/>
                  </a:cubicBezTo>
                  <a:cubicBezTo>
                    <a:pt x="300494" y="114075"/>
                    <a:pt x="451837" y="114075"/>
                    <a:pt x="545046" y="207285"/>
                  </a:cubicBezTo>
                  <a:cubicBezTo>
                    <a:pt x="638255" y="300818"/>
                    <a:pt x="638255" y="451837"/>
                    <a:pt x="545046" y="5450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A75D6C0-2494-4E13-ADE8-AAB27CAD5076}"/>
                </a:ext>
              </a:extLst>
            </p:cNvPr>
            <p:cNvSpPr/>
            <p:nvPr/>
          </p:nvSpPr>
          <p:spPr>
            <a:xfrm>
              <a:off x="6983046" y="8527704"/>
              <a:ext cx="1655631" cy="1655631"/>
            </a:xfrm>
            <a:custGeom>
              <a:avLst/>
              <a:gdLst>
                <a:gd name="connsiteX0" fmla="*/ 400117 w 779448"/>
                <a:gd name="connsiteY0" fmla="*/ 775633 h 779448"/>
                <a:gd name="connsiteX1" fmla="*/ 134455 w 779448"/>
                <a:gd name="connsiteY1" fmla="*/ 665535 h 779448"/>
                <a:gd name="connsiteX2" fmla="*/ 24358 w 779448"/>
                <a:gd name="connsiteY2" fmla="*/ 399873 h 779448"/>
                <a:gd name="connsiteX3" fmla="*/ 134455 w 779448"/>
                <a:gd name="connsiteY3" fmla="*/ 134212 h 779448"/>
                <a:gd name="connsiteX4" fmla="*/ 134455 w 779448"/>
                <a:gd name="connsiteY4" fmla="*/ 134212 h 779448"/>
                <a:gd name="connsiteX5" fmla="*/ 665779 w 779448"/>
                <a:gd name="connsiteY5" fmla="*/ 134212 h 779448"/>
                <a:gd name="connsiteX6" fmla="*/ 775876 w 779448"/>
                <a:gd name="connsiteY6" fmla="*/ 399873 h 779448"/>
                <a:gd name="connsiteX7" fmla="*/ 665779 w 779448"/>
                <a:gd name="connsiteY7" fmla="*/ 665535 h 779448"/>
                <a:gd name="connsiteX8" fmla="*/ 400117 w 779448"/>
                <a:gd name="connsiteY8" fmla="*/ 775633 h 779448"/>
                <a:gd name="connsiteX9" fmla="*/ 167581 w 779448"/>
                <a:gd name="connsiteY9" fmla="*/ 167663 h 779448"/>
                <a:gd name="connsiteX10" fmla="*/ 71449 w 779448"/>
                <a:gd name="connsiteY10" fmla="*/ 399873 h 779448"/>
                <a:gd name="connsiteX11" fmla="*/ 167581 w 779448"/>
                <a:gd name="connsiteY11" fmla="*/ 632084 h 779448"/>
                <a:gd name="connsiteX12" fmla="*/ 399792 w 779448"/>
                <a:gd name="connsiteY12" fmla="*/ 728216 h 779448"/>
                <a:gd name="connsiteX13" fmla="*/ 632003 w 779448"/>
                <a:gd name="connsiteY13" fmla="*/ 632084 h 779448"/>
                <a:gd name="connsiteX14" fmla="*/ 728135 w 779448"/>
                <a:gd name="connsiteY14" fmla="*/ 399873 h 779448"/>
                <a:gd name="connsiteX15" fmla="*/ 632003 w 779448"/>
                <a:gd name="connsiteY15" fmla="*/ 167663 h 779448"/>
                <a:gd name="connsiteX16" fmla="*/ 167581 w 779448"/>
                <a:gd name="connsiteY16" fmla="*/ 167663 h 779448"/>
                <a:gd name="connsiteX17" fmla="*/ 167581 w 779448"/>
                <a:gd name="connsiteY17" fmla="*/ 167663 h 779448"/>
                <a:gd name="connsiteX18" fmla="*/ 400117 w 779448"/>
                <a:gd name="connsiteY18" fmla="*/ 662288 h 779448"/>
                <a:gd name="connsiteX19" fmla="*/ 214673 w 779448"/>
                <a:gd name="connsiteY19" fmla="*/ 585642 h 779448"/>
                <a:gd name="connsiteX20" fmla="*/ 214673 w 779448"/>
                <a:gd name="connsiteY20" fmla="*/ 214755 h 779448"/>
                <a:gd name="connsiteX21" fmla="*/ 585561 w 779448"/>
                <a:gd name="connsiteY21" fmla="*/ 214755 h 779448"/>
                <a:gd name="connsiteX22" fmla="*/ 662531 w 779448"/>
                <a:gd name="connsiteY22" fmla="*/ 400198 h 779448"/>
                <a:gd name="connsiteX23" fmla="*/ 585561 w 779448"/>
                <a:gd name="connsiteY23" fmla="*/ 585642 h 779448"/>
                <a:gd name="connsiteX24" fmla="*/ 585561 w 779448"/>
                <a:gd name="connsiteY24" fmla="*/ 585642 h 779448"/>
                <a:gd name="connsiteX25" fmla="*/ 585561 w 779448"/>
                <a:gd name="connsiteY25" fmla="*/ 585642 h 779448"/>
                <a:gd name="connsiteX26" fmla="*/ 400117 w 779448"/>
                <a:gd name="connsiteY26" fmla="*/ 662288 h 779448"/>
                <a:gd name="connsiteX27" fmla="*/ 400117 w 779448"/>
                <a:gd name="connsiteY27" fmla="*/ 184876 h 779448"/>
                <a:gd name="connsiteX28" fmla="*/ 247800 w 779448"/>
                <a:gd name="connsiteY28" fmla="*/ 247881 h 779448"/>
                <a:gd name="connsiteX29" fmla="*/ 184794 w 779448"/>
                <a:gd name="connsiteY29" fmla="*/ 400198 h 779448"/>
                <a:gd name="connsiteX30" fmla="*/ 247800 w 779448"/>
                <a:gd name="connsiteY30" fmla="*/ 552516 h 779448"/>
                <a:gd name="connsiteX31" fmla="*/ 400117 w 779448"/>
                <a:gd name="connsiteY31" fmla="*/ 615521 h 779448"/>
                <a:gd name="connsiteX32" fmla="*/ 552434 w 779448"/>
                <a:gd name="connsiteY32" fmla="*/ 552516 h 779448"/>
                <a:gd name="connsiteX33" fmla="*/ 552434 w 779448"/>
                <a:gd name="connsiteY33" fmla="*/ 552516 h 779448"/>
                <a:gd name="connsiteX34" fmla="*/ 615439 w 779448"/>
                <a:gd name="connsiteY34" fmla="*/ 400198 h 779448"/>
                <a:gd name="connsiteX35" fmla="*/ 552434 w 779448"/>
                <a:gd name="connsiteY35" fmla="*/ 247881 h 779448"/>
                <a:gd name="connsiteX36" fmla="*/ 400117 w 779448"/>
                <a:gd name="connsiteY36" fmla="*/ 184876 h 77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79448" h="779448">
                  <a:moveTo>
                    <a:pt x="400117" y="775633"/>
                  </a:moveTo>
                  <a:cubicBezTo>
                    <a:pt x="299763" y="775633"/>
                    <a:pt x="205580" y="736660"/>
                    <a:pt x="134455" y="665535"/>
                  </a:cubicBezTo>
                  <a:cubicBezTo>
                    <a:pt x="63330" y="594410"/>
                    <a:pt x="24358" y="500227"/>
                    <a:pt x="24358" y="399873"/>
                  </a:cubicBezTo>
                  <a:cubicBezTo>
                    <a:pt x="24358" y="299519"/>
                    <a:pt x="63330" y="205336"/>
                    <a:pt x="134455" y="134212"/>
                  </a:cubicBezTo>
                  <a:lnTo>
                    <a:pt x="134455" y="134212"/>
                  </a:lnTo>
                  <a:cubicBezTo>
                    <a:pt x="280926" y="-12260"/>
                    <a:pt x="519307" y="-12260"/>
                    <a:pt x="665779" y="134212"/>
                  </a:cubicBezTo>
                  <a:cubicBezTo>
                    <a:pt x="736579" y="205011"/>
                    <a:pt x="775876" y="299519"/>
                    <a:pt x="775876" y="399873"/>
                  </a:cubicBezTo>
                  <a:cubicBezTo>
                    <a:pt x="775876" y="500227"/>
                    <a:pt x="736904" y="594410"/>
                    <a:pt x="665779" y="665535"/>
                  </a:cubicBezTo>
                  <a:cubicBezTo>
                    <a:pt x="594654" y="736660"/>
                    <a:pt x="500146" y="775633"/>
                    <a:pt x="400117" y="775633"/>
                  </a:cubicBezTo>
                  <a:close/>
                  <a:moveTo>
                    <a:pt x="167581" y="167663"/>
                  </a:moveTo>
                  <a:cubicBezTo>
                    <a:pt x="105550" y="229694"/>
                    <a:pt x="71449" y="312186"/>
                    <a:pt x="71449" y="399873"/>
                  </a:cubicBezTo>
                  <a:cubicBezTo>
                    <a:pt x="71449" y="487562"/>
                    <a:pt x="105550" y="570053"/>
                    <a:pt x="167581" y="632084"/>
                  </a:cubicBezTo>
                  <a:cubicBezTo>
                    <a:pt x="229612" y="694115"/>
                    <a:pt x="312104" y="728216"/>
                    <a:pt x="399792" y="728216"/>
                  </a:cubicBezTo>
                  <a:cubicBezTo>
                    <a:pt x="487480" y="728216"/>
                    <a:pt x="569972" y="694115"/>
                    <a:pt x="632003" y="632084"/>
                  </a:cubicBezTo>
                  <a:cubicBezTo>
                    <a:pt x="694034" y="570053"/>
                    <a:pt x="728135" y="487562"/>
                    <a:pt x="728135" y="399873"/>
                  </a:cubicBezTo>
                  <a:cubicBezTo>
                    <a:pt x="728135" y="312186"/>
                    <a:pt x="694034" y="229694"/>
                    <a:pt x="632003" y="167663"/>
                  </a:cubicBezTo>
                  <a:cubicBezTo>
                    <a:pt x="504043" y="39703"/>
                    <a:pt x="295866" y="39703"/>
                    <a:pt x="167581" y="167663"/>
                  </a:cubicBezTo>
                  <a:lnTo>
                    <a:pt x="167581" y="167663"/>
                  </a:lnTo>
                  <a:close/>
                  <a:moveTo>
                    <a:pt x="400117" y="662288"/>
                  </a:moveTo>
                  <a:cubicBezTo>
                    <a:pt x="332889" y="662288"/>
                    <a:pt x="265662" y="636631"/>
                    <a:pt x="214673" y="585642"/>
                  </a:cubicBezTo>
                  <a:cubicBezTo>
                    <a:pt x="112370" y="483339"/>
                    <a:pt x="112370" y="317057"/>
                    <a:pt x="214673" y="214755"/>
                  </a:cubicBezTo>
                  <a:cubicBezTo>
                    <a:pt x="316976" y="112451"/>
                    <a:pt x="483258" y="112451"/>
                    <a:pt x="585561" y="214755"/>
                  </a:cubicBezTo>
                  <a:cubicBezTo>
                    <a:pt x="635250" y="264445"/>
                    <a:pt x="662531" y="330048"/>
                    <a:pt x="662531" y="400198"/>
                  </a:cubicBezTo>
                  <a:cubicBezTo>
                    <a:pt x="662531" y="470349"/>
                    <a:pt x="635250" y="536277"/>
                    <a:pt x="585561" y="585642"/>
                  </a:cubicBezTo>
                  <a:lnTo>
                    <a:pt x="585561" y="585642"/>
                  </a:lnTo>
                  <a:lnTo>
                    <a:pt x="585561" y="585642"/>
                  </a:lnTo>
                  <a:cubicBezTo>
                    <a:pt x="534247" y="636631"/>
                    <a:pt x="467020" y="662288"/>
                    <a:pt x="400117" y="662288"/>
                  </a:cubicBezTo>
                  <a:close/>
                  <a:moveTo>
                    <a:pt x="400117" y="184876"/>
                  </a:moveTo>
                  <a:cubicBezTo>
                    <a:pt x="342633" y="184876"/>
                    <a:pt x="288721" y="207285"/>
                    <a:pt x="247800" y="247881"/>
                  </a:cubicBezTo>
                  <a:cubicBezTo>
                    <a:pt x="207203" y="288477"/>
                    <a:pt x="184794" y="342713"/>
                    <a:pt x="184794" y="400198"/>
                  </a:cubicBezTo>
                  <a:cubicBezTo>
                    <a:pt x="184794" y="457682"/>
                    <a:pt x="207203" y="511594"/>
                    <a:pt x="247800" y="552516"/>
                  </a:cubicBezTo>
                  <a:cubicBezTo>
                    <a:pt x="288396" y="593112"/>
                    <a:pt x="342308" y="615521"/>
                    <a:pt x="400117" y="615521"/>
                  </a:cubicBezTo>
                  <a:cubicBezTo>
                    <a:pt x="457601" y="615521"/>
                    <a:pt x="511513" y="593112"/>
                    <a:pt x="552434" y="552516"/>
                  </a:cubicBezTo>
                  <a:lnTo>
                    <a:pt x="552434" y="552516"/>
                  </a:lnTo>
                  <a:cubicBezTo>
                    <a:pt x="593030" y="511919"/>
                    <a:pt x="615439" y="457682"/>
                    <a:pt x="615439" y="400198"/>
                  </a:cubicBezTo>
                  <a:cubicBezTo>
                    <a:pt x="615439" y="342713"/>
                    <a:pt x="593030" y="288802"/>
                    <a:pt x="552434" y="247881"/>
                  </a:cubicBezTo>
                  <a:cubicBezTo>
                    <a:pt x="511513" y="207285"/>
                    <a:pt x="457276" y="184876"/>
                    <a:pt x="400117" y="184876"/>
                  </a:cubicBez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6EF1E43-29A2-45CA-97FD-3BD940C9860A}"/>
                </a:ext>
              </a:extLst>
            </p:cNvPr>
            <p:cNvSpPr/>
            <p:nvPr/>
          </p:nvSpPr>
          <p:spPr>
            <a:xfrm>
              <a:off x="8344112" y="9888946"/>
              <a:ext cx="482892" cy="482892"/>
            </a:xfrm>
            <a:custGeom>
              <a:avLst/>
              <a:gdLst>
                <a:gd name="connsiteX0" fmla="*/ 24358 w 227339"/>
                <a:gd name="connsiteY0" fmla="*/ 24358 h 227339"/>
                <a:gd name="connsiteX1" fmla="*/ 215972 w 227339"/>
                <a:gd name="connsiteY1" fmla="*/ 215972 h 227339"/>
                <a:gd name="connsiteX2" fmla="*/ 24358 w 227339"/>
                <a:gd name="connsiteY2" fmla="*/ 24358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39" h="227339">
                  <a:moveTo>
                    <a:pt x="24358" y="24358"/>
                  </a:moveTo>
                  <a:lnTo>
                    <a:pt x="215972" y="215972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E4B685E-9DBC-4AFE-96E9-989700501EA1}"/>
                </a:ext>
              </a:extLst>
            </p:cNvPr>
            <p:cNvSpPr/>
            <p:nvPr/>
          </p:nvSpPr>
          <p:spPr>
            <a:xfrm>
              <a:off x="8295134" y="9839966"/>
              <a:ext cx="551877" cy="551877"/>
            </a:xfrm>
            <a:custGeom>
              <a:avLst/>
              <a:gdLst>
                <a:gd name="connsiteX0" fmla="*/ 239356 w 259816"/>
                <a:gd name="connsiteY0" fmla="*/ 262739 h 259816"/>
                <a:gd name="connsiteX1" fmla="*/ 222792 w 259816"/>
                <a:gd name="connsiteY1" fmla="*/ 255918 h 259816"/>
                <a:gd name="connsiteX2" fmla="*/ 31178 w 259816"/>
                <a:gd name="connsiteY2" fmla="*/ 64304 h 259816"/>
                <a:gd name="connsiteX3" fmla="*/ 31178 w 259816"/>
                <a:gd name="connsiteY3" fmla="*/ 31178 h 259816"/>
                <a:gd name="connsiteX4" fmla="*/ 64304 w 259816"/>
                <a:gd name="connsiteY4" fmla="*/ 31178 h 259816"/>
                <a:gd name="connsiteX5" fmla="*/ 255919 w 259816"/>
                <a:gd name="connsiteY5" fmla="*/ 222792 h 259816"/>
                <a:gd name="connsiteX6" fmla="*/ 255919 w 259816"/>
                <a:gd name="connsiteY6" fmla="*/ 255918 h 259816"/>
                <a:gd name="connsiteX7" fmla="*/ 239356 w 259816"/>
                <a:gd name="connsiteY7" fmla="*/ 262739 h 25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816" h="259816">
                  <a:moveTo>
                    <a:pt x="239356" y="262739"/>
                  </a:moveTo>
                  <a:cubicBezTo>
                    <a:pt x="233185" y="262739"/>
                    <a:pt x="227339" y="260466"/>
                    <a:pt x="222792" y="255918"/>
                  </a:cubicBezTo>
                  <a:lnTo>
                    <a:pt x="31178" y="64304"/>
                  </a:lnTo>
                  <a:cubicBezTo>
                    <a:pt x="22084" y="55211"/>
                    <a:pt x="22084" y="40271"/>
                    <a:pt x="31178" y="31178"/>
                  </a:cubicBezTo>
                  <a:cubicBezTo>
                    <a:pt x="40271" y="22084"/>
                    <a:pt x="55211" y="22084"/>
                    <a:pt x="64304" y="31178"/>
                  </a:cubicBezTo>
                  <a:lnTo>
                    <a:pt x="255919" y="222792"/>
                  </a:lnTo>
                  <a:cubicBezTo>
                    <a:pt x="265013" y="231886"/>
                    <a:pt x="265013" y="246825"/>
                    <a:pt x="255919" y="255918"/>
                  </a:cubicBezTo>
                  <a:cubicBezTo>
                    <a:pt x="251372" y="260466"/>
                    <a:pt x="245201" y="262739"/>
                    <a:pt x="239356" y="262739"/>
                  </a:cubicBez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81793B4-D74D-45EC-ADA2-75E35129BFCA}"/>
                </a:ext>
              </a:extLst>
            </p:cNvPr>
            <p:cNvSpPr/>
            <p:nvPr/>
          </p:nvSpPr>
          <p:spPr>
            <a:xfrm>
              <a:off x="8579351" y="10131080"/>
              <a:ext cx="827815" cy="827815"/>
            </a:xfrm>
            <a:custGeom>
              <a:avLst/>
              <a:gdLst>
                <a:gd name="connsiteX0" fmla="*/ 350427 w 389724"/>
                <a:gd name="connsiteY0" fmla="*/ 350427 h 389724"/>
                <a:gd name="connsiteX1" fmla="*/ 350427 w 389724"/>
                <a:gd name="connsiteY1" fmla="*/ 350427 h 389724"/>
                <a:gd name="connsiteX2" fmla="*/ 260790 w 389724"/>
                <a:gd name="connsiteY2" fmla="*/ 350427 h 389724"/>
                <a:gd name="connsiteX3" fmla="*/ 42870 w 389724"/>
                <a:gd name="connsiteY3" fmla="*/ 132507 h 389724"/>
                <a:gd name="connsiteX4" fmla="*/ 42870 w 389724"/>
                <a:gd name="connsiteY4" fmla="*/ 42870 h 389724"/>
                <a:gd name="connsiteX5" fmla="*/ 42870 w 389724"/>
                <a:gd name="connsiteY5" fmla="*/ 42870 h 389724"/>
                <a:gd name="connsiteX6" fmla="*/ 132506 w 389724"/>
                <a:gd name="connsiteY6" fmla="*/ 42870 h 389724"/>
                <a:gd name="connsiteX7" fmla="*/ 350427 w 389724"/>
                <a:gd name="connsiteY7" fmla="*/ 260790 h 389724"/>
                <a:gd name="connsiteX8" fmla="*/ 350427 w 389724"/>
                <a:gd name="connsiteY8" fmla="*/ 350427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724" h="389724">
                  <a:moveTo>
                    <a:pt x="350427" y="350427"/>
                  </a:moveTo>
                  <a:lnTo>
                    <a:pt x="350427" y="350427"/>
                  </a:lnTo>
                  <a:cubicBezTo>
                    <a:pt x="325744" y="375110"/>
                    <a:pt x="285473" y="375110"/>
                    <a:pt x="260790" y="350427"/>
                  </a:cubicBezTo>
                  <a:lnTo>
                    <a:pt x="42870" y="132507"/>
                  </a:lnTo>
                  <a:cubicBezTo>
                    <a:pt x="18187" y="107824"/>
                    <a:pt x="18187" y="67553"/>
                    <a:pt x="42870" y="42870"/>
                  </a:cubicBezTo>
                  <a:lnTo>
                    <a:pt x="42870" y="42870"/>
                  </a:lnTo>
                  <a:cubicBezTo>
                    <a:pt x="67552" y="18187"/>
                    <a:pt x="107824" y="18187"/>
                    <a:pt x="132506" y="42870"/>
                  </a:cubicBezTo>
                  <a:lnTo>
                    <a:pt x="350427" y="260790"/>
                  </a:lnTo>
                  <a:cubicBezTo>
                    <a:pt x="375110" y="285473"/>
                    <a:pt x="375110" y="325420"/>
                    <a:pt x="350427" y="3504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D6A72-DA63-4F13-B814-17E3D15B3FE8}"/>
                </a:ext>
              </a:extLst>
            </p:cNvPr>
            <p:cNvSpPr/>
            <p:nvPr/>
          </p:nvSpPr>
          <p:spPr>
            <a:xfrm>
              <a:off x="8528992" y="10080721"/>
              <a:ext cx="896800" cy="896800"/>
            </a:xfrm>
            <a:custGeom>
              <a:avLst/>
              <a:gdLst>
                <a:gd name="connsiteX0" fmla="*/ 329317 w 422201"/>
                <a:gd name="connsiteY0" fmla="*/ 416031 h 422201"/>
                <a:gd name="connsiteX1" fmla="*/ 267935 w 422201"/>
                <a:gd name="connsiteY1" fmla="*/ 390699 h 422201"/>
                <a:gd name="connsiteX2" fmla="*/ 49690 w 422201"/>
                <a:gd name="connsiteY2" fmla="*/ 172778 h 422201"/>
                <a:gd name="connsiteX3" fmla="*/ 49690 w 422201"/>
                <a:gd name="connsiteY3" fmla="*/ 49690 h 422201"/>
                <a:gd name="connsiteX4" fmla="*/ 172453 w 422201"/>
                <a:gd name="connsiteY4" fmla="*/ 49690 h 422201"/>
                <a:gd name="connsiteX5" fmla="*/ 390374 w 422201"/>
                <a:gd name="connsiteY5" fmla="*/ 267611 h 422201"/>
                <a:gd name="connsiteX6" fmla="*/ 415706 w 422201"/>
                <a:gd name="connsiteY6" fmla="*/ 328993 h 422201"/>
                <a:gd name="connsiteX7" fmla="*/ 390374 w 422201"/>
                <a:gd name="connsiteY7" fmla="*/ 390374 h 422201"/>
                <a:gd name="connsiteX8" fmla="*/ 329317 w 422201"/>
                <a:gd name="connsiteY8" fmla="*/ 416031 h 422201"/>
                <a:gd name="connsiteX9" fmla="*/ 111396 w 422201"/>
                <a:gd name="connsiteY9" fmla="*/ 71449 h 422201"/>
                <a:gd name="connsiteX10" fmla="*/ 83141 w 422201"/>
                <a:gd name="connsiteY10" fmla="*/ 83141 h 422201"/>
                <a:gd name="connsiteX11" fmla="*/ 83141 w 422201"/>
                <a:gd name="connsiteY11" fmla="*/ 139326 h 422201"/>
                <a:gd name="connsiteX12" fmla="*/ 301062 w 422201"/>
                <a:gd name="connsiteY12" fmla="*/ 357247 h 422201"/>
                <a:gd name="connsiteX13" fmla="*/ 329317 w 422201"/>
                <a:gd name="connsiteY13" fmla="*/ 368939 h 422201"/>
                <a:gd name="connsiteX14" fmla="*/ 357572 w 422201"/>
                <a:gd name="connsiteY14" fmla="*/ 357247 h 422201"/>
                <a:gd name="connsiteX15" fmla="*/ 357572 w 422201"/>
                <a:gd name="connsiteY15" fmla="*/ 357247 h 422201"/>
                <a:gd name="connsiteX16" fmla="*/ 369264 w 422201"/>
                <a:gd name="connsiteY16" fmla="*/ 328993 h 422201"/>
                <a:gd name="connsiteX17" fmla="*/ 357572 w 422201"/>
                <a:gd name="connsiteY17" fmla="*/ 300737 h 422201"/>
                <a:gd name="connsiteX18" fmla="*/ 139651 w 422201"/>
                <a:gd name="connsiteY18" fmla="*/ 82816 h 422201"/>
                <a:gd name="connsiteX19" fmla="*/ 111396 w 422201"/>
                <a:gd name="connsiteY19" fmla="*/ 71449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2201" h="422201">
                  <a:moveTo>
                    <a:pt x="329317" y="416031"/>
                  </a:moveTo>
                  <a:cubicBezTo>
                    <a:pt x="306258" y="416031"/>
                    <a:pt x="284174" y="406937"/>
                    <a:pt x="267935" y="390699"/>
                  </a:cubicBezTo>
                  <a:lnTo>
                    <a:pt x="49690" y="172778"/>
                  </a:lnTo>
                  <a:cubicBezTo>
                    <a:pt x="15914" y="139002"/>
                    <a:pt x="15914" y="83791"/>
                    <a:pt x="49690" y="49690"/>
                  </a:cubicBezTo>
                  <a:cubicBezTo>
                    <a:pt x="83466" y="15914"/>
                    <a:pt x="138677" y="15914"/>
                    <a:pt x="172453" y="49690"/>
                  </a:cubicBezTo>
                  <a:lnTo>
                    <a:pt x="390374" y="267611"/>
                  </a:lnTo>
                  <a:cubicBezTo>
                    <a:pt x="406937" y="284174"/>
                    <a:pt x="415706" y="305933"/>
                    <a:pt x="415706" y="328993"/>
                  </a:cubicBezTo>
                  <a:cubicBezTo>
                    <a:pt x="415706" y="352051"/>
                    <a:pt x="406612" y="374135"/>
                    <a:pt x="390374" y="390374"/>
                  </a:cubicBezTo>
                  <a:cubicBezTo>
                    <a:pt x="374135" y="407261"/>
                    <a:pt x="352376" y="416031"/>
                    <a:pt x="329317" y="416031"/>
                  </a:cubicBezTo>
                  <a:close/>
                  <a:moveTo>
                    <a:pt x="111396" y="71449"/>
                  </a:moveTo>
                  <a:cubicBezTo>
                    <a:pt x="101328" y="71449"/>
                    <a:pt x="90936" y="75347"/>
                    <a:pt x="83141" y="83141"/>
                  </a:cubicBezTo>
                  <a:cubicBezTo>
                    <a:pt x="67552" y="98730"/>
                    <a:pt x="67552" y="124063"/>
                    <a:pt x="83141" y="139326"/>
                  </a:cubicBezTo>
                  <a:lnTo>
                    <a:pt x="301062" y="357247"/>
                  </a:lnTo>
                  <a:cubicBezTo>
                    <a:pt x="308532" y="364717"/>
                    <a:pt x="318600" y="368939"/>
                    <a:pt x="329317" y="368939"/>
                  </a:cubicBezTo>
                  <a:cubicBezTo>
                    <a:pt x="340034" y="368939"/>
                    <a:pt x="350102" y="364717"/>
                    <a:pt x="357572" y="357247"/>
                  </a:cubicBezTo>
                  <a:lnTo>
                    <a:pt x="357572" y="357247"/>
                  </a:lnTo>
                  <a:cubicBezTo>
                    <a:pt x="365042" y="349777"/>
                    <a:pt x="369264" y="339710"/>
                    <a:pt x="369264" y="328993"/>
                  </a:cubicBezTo>
                  <a:cubicBezTo>
                    <a:pt x="369264" y="318275"/>
                    <a:pt x="365042" y="308207"/>
                    <a:pt x="357572" y="300737"/>
                  </a:cubicBezTo>
                  <a:lnTo>
                    <a:pt x="139651" y="82816"/>
                  </a:lnTo>
                  <a:cubicBezTo>
                    <a:pt x="131532" y="75347"/>
                    <a:pt x="121464" y="71449"/>
                    <a:pt x="111396" y="71449"/>
                  </a:cubicBez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413EEAB-1BA1-441F-A09B-17031AD38BE3}"/>
                </a:ext>
              </a:extLst>
            </p:cNvPr>
            <p:cNvSpPr/>
            <p:nvPr/>
          </p:nvSpPr>
          <p:spPr>
            <a:xfrm>
              <a:off x="9131918" y="7569683"/>
              <a:ext cx="551877" cy="482892"/>
            </a:xfrm>
            <a:custGeom>
              <a:avLst/>
              <a:gdLst>
                <a:gd name="connsiteX0" fmla="*/ 200708 w 259816"/>
                <a:gd name="connsiteY0" fmla="*/ 24358 h 227339"/>
                <a:gd name="connsiteX1" fmla="*/ 70475 w 259816"/>
                <a:gd name="connsiteY1" fmla="*/ 24358 h 227339"/>
                <a:gd name="connsiteX2" fmla="*/ 24358 w 259816"/>
                <a:gd name="connsiteY2" fmla="*/ 221168 h 227339"/>
                <a:gd name="connsiteX3" fmla="*/ 246825 w 259816"/>
                <a:gd name="connsiteY3" fmla="*/ 221168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16" h="227339">
                  <a:moveTo>
                    <a:pt x="200708" y="24358"/>
                  </a:moveTo>
                  <a:lnTo>
                    <a:pt x="70475" y="24358"/>
                  </a:lnTo>
                  <a:lnTo>
                    <a:pt x="24358" y="221168"/>
                  </a:lnTo>
                  <a:lnTo>
                    <a:pt x="246825" y="22116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080F4F5-0499-496B-AC28-2193764419F1}"/>
                </a:ext>
              </a:extLst>
            </p:cNvPr>
            <p:cNvSpPr/>
            <p:nvPr/>
          </p:nvSpPr>
          <p:spPr>
            <a:xfrm>
              <a:off x="9082324" y="7519323"/>
              <a:ext cx="620861" cy="620861"/>
            </a:xfrm>
            <a:custGeom>
              <a:avLst/>
              <a:gdLst>
                <a:gd name="connsiteX0" fmla="*/ 270173 w 292293"/>
                <a:gd name="connsiteY0" fmla="*/ 268260 h 292293"/>
                <a:gd name="connsiteX1" fmla="*/ 48031 w 292293"/>
                <a:gd name="connsiteY1" fmla="*/ 268260 h 292293"/>
                <a:gd name="connsiteX2" fmla="*/ 29519 w 292293"/>
                <a:gd name="connsiteY2" fmla="*/ 259491 h 292293"/>
                <a:gd name="connsiteX3" fmla="*/ 24972 w 292293"/>
                <a:gd name="connsiteY3" fmla="*/ 239355 h 292293"/>
                <a:gd name="connsiteX4" fmla="*/ 71089 w 292293"/>
                <a:gd name="connsiteY4" fmla="*/ 42545 h 292293"/>
                <a:gd name="connsiteX5" fmla="*/ 94148 w 292293"/>
                <a:gd name="connsiteY5" fmla="*/ 24358 h 292293"/>
                <a:gd name="connsiteX6" fmla="*/ 224056 w 292293"/>
                <a:gd name="connsiteY6" fmla="*/ 24358 h 292293"/>
                <a:gd name="connsiteX7" fmla="*/ 247115 w 292293"/>
                <a:gd name="connsiteY7" fmla="*/ 42545 h 292293"/>
                <a:gd name="connsiteX8" fmla="*/ 293232 w 292293"/>
                <a:gd name="connsiteY8" fmla="*/ 239355 h 292293"/>
                <a:gd name="connsiteX9" fmla="*/ 288685 w 292293"/>
                <a:gd name="connsiteY9" fmla="*/ 259491 h 292293"/>
                <a:gd name="connsiteX10" fmla="*/ 270173 w 292293"/>
                <a:gd name="connsiteY10" fmla="*/ 268260 h 292293"/>
                <a:gd name="connsiteX11" fmla="*/ 77585 w 292293"/>
                <a:gd name="connsiteY11" fmla="*/ 221168 h 292293"/>
                <a:gd name="connsiteX12" fmla="*/ 240619 w 292293"/>
                <a:gd name="connsiteY12" fmla="*/ 221168 h 292293"/>
                <a:gd name="connsiteX13" fmla="*/ 205544 w 292293"/>
                <a:gd name="connsiteY13" fmla="*/ 71450 h 292293"/>
                <a:gd name="connsiteX14" fmla="*/ 112985 w 292293"/>
                <a:gd name="connsiteY14" fmla="*/ 71450 h 292293"/>
                <a:gd name="connsiteX15" fmla="*/ 77585 w 292293"/>
                <a:gd name="connsiteY15" fmla="*/ 221168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293" h="292293">
                  <a:moveTo>
                    <a:pt x="270173" y="268260"/>
                  </a:moveTo>
                  <a:lnTo>
                    <a:pt x="48031" y="268260"/>
                  </a:lnTo>
                  <a:cubicBezTo>
                    <a:pt x="40886" y="268260"/>
                    <a:pt x="34066" y="265013"/>
                    <a:pt x="29519" y="259491"/>
                  </a:cubicBezTo>
                  <a:cubicBezTo>
                    <a:pt x="24972" y="253971"/>
                    <a:pt x="23348" y="246500"/>
                    <a:pt x="24972" y="239355"/>
                  </a:cubicBezTo>
                  <a:lnTo>
                    <a:pt x="71089" y="42545"/>
                  </a:lnTo>
                  <a:cubicBezTo>
                    <a:pt x="73687" y="31828"/>
                    <a:pt x="83106" y="24358"/>
                    <a:pt x="94148" y="24358"/>
                  </a:cubicBezTo>
                  <a:lnTo>
                    <a:pt x="224056" y="24358"/>
                  </a:lnTo>
                  <a:cubicBezTo>
                    <a:pt x="235098" y="24358"/>
                    <a:pt x="244517" y="31828"/>
                    <a:pt x="247115" y="42545"/>
                  </a:cubicBezTo>
                  <a:lnTo>
                    <a:pt x="293232" y="239355"/>
                  </a:lnTo>
                  <a:cubicBezTo>
                    <a:pt x="294856" y="246500"/>
                    <a:pt x="293232" y="253645"/>
                    <a:pt x="288685" y="259491"/>
                  </a:cubicBezTo>
                  <a:cubicBezTo>
                    <a:pt x="284139" y="265013"/>
                    <a:pt x="277318" y="268260"/>
                    <a:pt x="270173" y="268260"/>
                  </a:cubicBezTo>
                  <a:close/>
                  <a:moveTo>
                    <a:pt x="77585" y="221168"/>
                  </a:moveTo>
                  <a:lnTo>
                    <a:pt x="240619" y="221168"/>
                  </a:lnTo>
                  <a:lnTo>
                    <a:pt x="205544" y="71450"/>
                  </a:lnTo>
                  <a:lnTo>
                    <a:pt x="112985" y="71450"/>
                  </a:lnTo>
                  <a:lnTo>
                    <a:pt x="77585" y="221168"/>
                  </a:lnTo>
                  <a:close/>
                </a:path>
              </a:pathLst>
            </a:custGeom>
            <a:solidFill>
              <a:srgbClr val="39B5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6BA8DAE-2C1E-4A75-919E-E5008ED130A2}"/>
                </a:ext>
              </a:extLst>
            </p:cNvPr>
            <p:cNvSpPr/>
            <p:nvPr/>
          </p:nvSpPr>
          <p:spPr>
            <a:xfrm>
              <a:off x="11607086" y="533937"/>
              <a:ext cx="1310708" cy="1379692"/>
            </a:xfrm>
            <a:custGeom>
              <a:avLst/>
              <a:gdLst>
                <a:gd name="connsiteX0" fmla="*/ 607970 w 617063"/>
                <a:gd name="connsiteY0" fmla="*/ 626807 h 649540"/>
                <a:gd name="connsiteX1" fmla="*/ 24358 w 617063"/>
                <a:gd name="connsiteY1" fmla="*/ 626807 h 649540"/>
                <a:gd name="connsiteX2" fmla="*/ 24358 w 617063"/>
                <a:gd name="connsiteY2" fmla="*/ 88338 h 649540"/>
                <a:gd name="connsiteX3" fmla="*/ 88338 w 617063"/>
                <a:gd name="connsiteY3" fmla="*/ 24358 h 649540"/>
                <a:gd name="connsiteX4" fmla="*/ 543990 w 617063"/>
                <a:gd name="connsiteY4" fmla="*/ 24358 h 649540"/>
                <a:gd name="connsiteX5" fmla="*/ 607970 w 617063"/>
                <a:gd name="connsiteY5" fmla="*/ 88338 h 649540"/>
                <a:gd name="connsiteX6" fmla="*/ 607970 w 617063"/>
                <a:gd name="connsiteY6" fmla="*/ 626807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063" h="649540">
                  <a:moveTo>
                    <a:pt x="607970" y="626807"/>
                  </a:moveTo>
                  <a:lnTo>
                    <a:pt x="24358" y="626807"/>
                  </a:lnTo>
                  <a:lnTo>
                    <a:pt x="24358" y="88338"/>
                  </a:lnTo>
                  <a:cubicBezTo>
                    <a:pt x="24358" y="52938"/>
                    <a:pt x="52938" y="24358"/>
                    <a:pt x="88338" y="24358"/>
                  </a:cubicBezTo>
                  <a:lnTo>
                    <a:pt x="543990" y="24358"/>
                  </a:lnTo>
                  <a:cubicBezTo>
                    <a:pt x="579390" y="24358"/>
                    <a:pt x="607970" y="52938"/>
                    <a:pt x="607970" y="88338"/>
                  </a:cubicBezTo>
                  <a:lnTo>
                    <a:pt x="607970" y="626807"/>
                  </a:lnTo>
                  <a:close/>
                </a:path>
              </a:pathLst>
            </a:custGeom>
            <a:solidFill>
              <a:srgbClr val="C4E5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6C1901C-55F3-40AC-9429-F34AC0965C3E}"/>
                </a:ext>
              </a:extLst>
            </p:cNvPr>
            <p:cNvSpPr/>
            <p:nvPr/>
          </p:nvSpPr>
          <p:spPr>
            <a:xfrm>
              <a:off x="11728500" y="383550"/>
              <a:ext cx="137969" cy="275938"/>
            </a:xfrm>
            <a:custGeom>
              <a:avLst/>
              <a:gdLst>
                <a:gd name="connsiteX0" fmla="*/ 24358 w 64954"/>
                <a:gd name="connsiteY0" fmla="*/ 24358 h 129908"/>
                <a:gd name="connsiteX1" fmla="*/ 65279 w 64954"/>
                <a:gd name="connsiteY1" fmla="*/ 24358 h 129908"/>
                <a:gd name="connsiteX2" fmla="*/ 65279 w 64954"/>
                <a:gd name="connsiteY2" fmla="*/ 110097 h 129908"/>
                <a:gd name="connsiteX3" fmla="*/ 24358 w 64954"/>
                <a:gd name="connsiteY3" fmla="*/ 110097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129908">
                  <a:moveTo>
                    <a:pt x="24358" y="24358"/>
                  </a:moveTo>
                  <a:lnTo>
                    <a:pt x="65279" y="24358"/>
                  </a:lnTo>
                  <a:lnTo>
                    <a:pt x="65279" y="110097"/>
                  </a:lnTo>
                  <a:lnTo>
                    <a:pt x="24358" y="110097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16A75E5-F2CD-4880-9FDD-2C0EEAF69C24}"/>
                </a:ext>
              </a:extLst>
            </p:cNvPr>
            <p:cNvSpPr/>
            <p:nvPr/>
          </p:nvSpPr>
          <p:spPr>
            <a:xfrm>
              <a:off x="12645305" y="383550"/>
              <a:ext cx="137969" cy="275938"/>
            </a:xfrm>
            <a:custGeom>
              <a:avLst/>
              <a:gdLst>
                <a:gd name="connsiteX0" fmla="*/ 24358 w 64954"/>
                <a:gd name="connsiteY0" fmla="*/ 24358 h 129908"/>
                <a:gd name="connsiteX1" fmla="*/ 65279 w 64954"/>
                <a:gd name="connsiteY1" fmla="*/ 24358 h 129908"/>
                <a:gd name="connsiteX2" fmla="*/ 65279 w 64954"/>
                <a:gd name="connsiteY2" fmla="*/ 110097 h 129908"/>
                <a:gd name="connsiteX3" fmla="*/ 24358 w 64954"/>
                <a:gd name="connsiteY3" fmla="*/ 110097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129908">
                  <a:moveTo>
                    <a:pt x="24358" y="24358"/>
                  </a:moveTo>
                  <a:lnTo>
                    <a:pt x="65279" y="24358"/>
                  </a:lnTo>
                  <a:lnTo>
                    <a:pt x="65279" y="110097"/>
                  </a:lnTo>
                  <a:lnTo>
                    <a:pt x="24358" y="110097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2814BEB-0AE1-4A67-803F-F3BB606B8DEF}"/>
                </a:ext>
              </a:extLst>
            </p:cNvPr>
            <p:cNvSpPr/>
            <p:nvPr/>
          </p:nvSpPr>
          <p:spPr>
            <a:xfrm>
              <a:off x="12008576" y="1186532"/>
              <a:ext cx="482892" cy="413908"/>
            </a:xfrm>
            <a:custGeom>
              <a:avLst/>
              <a:gdLst>
                <a:gd name="connsiteX0" fmla="*/ 24358 w 227339"/>
                <a:gd name="connsiteY0" fmla="*/ 24358 h 194862"/>
                <a:gd name="connsiteX1" fmla="*/ 227339 w 227339"/>
                <a:gd name="connsiteY1" fmla="*/ 24358 h 194862"/>
                <a:gd name="connsiteX2" fmla="*/ 227339 w 227339"/>
                <a:gd name="connsiteY2" fmla="*/ 177649 h 194862"/>
                <a:gd name="connsiteX3" fmla="*/ 24358 w 227339"/>
                <a:gd name="connsiteY3" fmla="*/ 177649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339" h="194862">
                  <a:moveTo>
                    <a:pt x="24358" y="24358"/>
                  </a:moveTo>
                  <a:lnTo>
                    <a:pt x="227339" y="24358"/>
                  </a:lnTo>
                  <a:lnTo>
                    <a:pt x="227339" y="177649"/>
                  </a:lnTo>
                  <a:lnTo>
                    <a:pt x="24358" y="1776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AB078A3-8BAC-4FFB-B829-D3DA56C28F8C}"/>
                </a:ext>
              </a:extLst>
            </p:cNvPr>
            <p:cNvSpPr/>
            <p:nvPr/>
          </p:nvSpPr>
          <p:spPr>
            <a:xfrm>
              <a:off x="11607086" y="1186532"/>
              <a:ext cx="482892" cy="413908"/>
            </a:xfrm>
            <a:custGeom>
              <a:avLst/>
              <a:gdLst>
                <a:gd name="connsiteX0" fmla="*/ 24358 w 227339"/>
                <a:gd name="connsiteY0" fmla="*/ 24358 h 194862"/>
                <a:gd name="connsiteX1" fmla="*/ 213374 w 227339"/>
                <a:gd name="connsiteY1" fmla="*/ 24358 h 194862"/>
                <a:gd name="connsiteX2" fmla="*/ 213374 w 227339"/>
                <a:gd name="connsiteY2" fmla="*/ 177649 h 194862"/>
                <a:gd name="connsiteX3" fmla="*/ 24358 w 227339"/>
                <a:gd name="connsiteY3" fmla="*/ 177649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339" h="194862">
                  <a:moveTo>
                    <a:pt x="24358" y="24358"/>
                  </a:moveTo>
                  <a:lnTo>
                    <a:pt x="213374" y="24358"/>
                  </a:lnTo>
                  <a:lnTo>
                    <a:pt x="213374" y="177649"/>
                  </a:lnTo>
                  <a:lnTo>
                    <a:pt x="24358" y="177649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F35CB74-253E-46DE-AF9F-2D24FEEED6C7}"/>
                </a:ext>
              </a:extLst>
            </p:cNvPr>
            <p:cNvSpPr/>
            <p:nvPr/>
          </p:nvSpPr>
          <p:spPr>
            <a:xfrm>
              <a:off x="12011335" y="842300"/>
              <a:ext cx="482892" cy="413908"/>
            </a:xfrm>
            <a:custGeom>
              <a:avLst/>
              <a:gdLst>
                <a:gd name="connsiteX0" fmla="*/ 24358 w 227339"/>
                <a:gd name="connsiteY0" fmla="*/ 24358 h 194862"/>
                <a:gd name="connsiteX1" fmla="*/ 227339 w 227339"/>
                <a:gd name="connsiteY1" fmla="*/ 24358 h 194862"/>
                <a:gd name="connsiteX2" fmla="*/ 227339 w 227339"/>
                <a:gd name="connsiteY2" fmla="*/ 186418 h 194862"/>
                <a:gd name="connsiteX3" fmla="*/ 24358 w 227339"/>
                <a:gd name="connsiteY3" fmla="*/ 186418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339" h="194862">
                  <a:moveTo>
                    <a:pt x="24358" y="24358"/>
                  </a:moveTo>
                  <a:lnTo>
                    <a:pt x="227339" y="24358"/>
                  </a:lnTo>
                  <a:lnTo>
                    <a:pt x="227339" y="186418"/>
                  </a:lnTo>
                  <a:lnTo>
                    <a:pt x="24358" y="186418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D863FDB-D9FC-4D32-82A1-9F55A4540B69}"/>
                </a:ext>
              </a:extLst>
            </p:cNvPr>
            <p:cNvSpPr/>
            <p:nvPr/>
          </p:nvSpPr>
          <p:spPr>
            <a:xfrm>
              <a:off x="12011335" y="1512139"/>
              <a:ext cx="482892" cy="344923"/>
            </a:xfrm>
            <a:custGeom>
              <a:avLst/>
              <a:gdLst>
                <a:gd name="connsiteX0" fmla="*/ 24358 w 227339"/>
                <a:gd name="connsiteY0" fmla="*/ 24358 h 162385"/>
                <a:gd name="connsiteX1" fmla="*/ 227339 w 227339"/>
                <a:gd name="connsiteY1" fmla="*/ 24358 h 162385"/>
                <a:gd name="connsiteX2" fmla="*/ 227339 w 227339"/>
                <a:gd name="connsiteY2" fmla="*/ 166607 h 162385"/>
                <a:gd name="connsiteX3" fmla="*/ 24358 w 227339"/>
                <a:gd name="connsiteY3" fmla="*/ 166607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339" h="162385">
                  <a:moveTo>
                    <a:pt x="24358" y="24358"/>
                  </a:moveTo>
                  <a:lnTo>
                    <a:pt x="227339" y="24358"/>
                  </a:lnTo>
                  <a:lnTo>
                    <a:pt x="227339" y="166607"/>
                  </a:lnTo>
                  <a:lnTo>
                    <a:pt x="24358" y="166607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818251A-2EB0-4097-B9AE-4D94885D2170}"/>
                </a:ext>
              </a:extLst>
            </p:cNvPr>
            <p:cNvSpPr/>
            <p:nvPr/>
          </p:nvSpPr>
          <p:spPr>
            <a:xfrm>
              <a:off x="12438351" y="1186532"/>
              <a:ext cx="482892" cy="413908"/>
            </a:xfrm>
            <a:custGeom>
              <a:avLst/>
              <a:gdLst>
                <a:gd name="connsiteX0" fmla="*/ 24358 w 227339"/>
                <a:gd name="connsiteY0" fmla="*/ 24358 h 194862"/>
                <a:gd name="connsiteX1" fmla="*/ 216622 w 227339"/>
                <a:gd name="connsiteY1" fmla="*/ 24358 h 194862"/>
                <a:gd name="connsiteX2" fmla="*/ 216622 w 227339"/>
                <a:gd name="connsiteY2" fmla="*/ 177649 h 194862"/>
                <a:gd name="connsiteX3" fmla="*/ 24358 w 227339"/>
                <a:gd name="connsiteY3" fmla="*/ 177649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339" h="194862">
                  <a:moveTo>
                    <a:pt x="24358" y="24358"/>
                  </a:moveTo>
                  <a:lnTo>
                    <a:pt x="216622" y="24358"/>
                  </a:lnTo>
                  <a:lnTo>
                    <a:pt x="216622" y="177649"/>
                  </a:lnTo>
                  <a:lnTo>
                    <a:pt x="24358" y="177649"/>
                  </a:ln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A6AC403-B893-42EB-9D21-5FF9108454BC}"/>
                </a:ext>
              </a:extLst>
            </p:cNvPr>
            <p:cNvSpPr/>
            <p:nvPr/>
          </p:nvSpPr>
          <p:spPr>
            <a:xfrm>
              <a:off x="11426346" y="935429"/>
              <a:ext cx="1103754" cy="827815"/>
            </a:xfrm>
            <a:custGeom>
              <a:avLst/>
              <a:gdLst>
                <a:gd name="connsiteX0" fmla="*/ 434218 w 519632"/>
                <a:gd name="connsiteY0" fmla="*/ 24358 h 389724"/>
                <a:gd name="connsiteX1" fmla="*/ 197785 w 519632"/>
                <a:gd name="connsiteY1" fmla="*/ 260790 h 389724"/>
                <a:gd name="connsiteX2" fmla="*/ 86389 w 519632"/>
                <a:gd name="connsiteY2" fmla="*/ 149394 h 389724"/>
                <a:gd name="connsiteX3" fmla="*/ 24358 w 519632"/>
                <a:gd name="connsiteY3" fmla="*/ 211425 h 389724"/>
                <a:gd name="connsiteX4" fmla="*/ 135754 w 519632"/>
                <a:gd name="connsiteY4" fmla="*/ 322822 h 389724"/>
                <a:gd name="connsiteX5" fmla="*/ 203956 w 519632"/>
                <a:gd name="connsiteY5" fmla="*/ 391023 h 389724"/>
                <a:gd name="connsiteX6" fmla="*/ 265987 w 519632"/>
                <a:gd name="connsiteY6" fmla="*/ 328992 h 389724"/>
                <a:gd name="connsiteX7" fmla="*/ 502419 w 519632"/>
                <a:gd name="connsiteY7" fmla="*/ 92560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632" h="389724">
                  <a:moveTo>
                    <a:pt x="434218" y="24358"/>
                  </a:moveTo>
                  <a:lnTo>
                    <a:pt x="197785" y="260790"/>
                  </a:lnTo>
                  <a:lnTo>
                    <a:pt x="86389" y="149394"/>
                  </a:lnTo>
                  <a:lnTo>
                    <a:pt x="24358" y="211425"/>
                  </a:lnTo>
                  <a:lnTo>
                    <a:pt x="135754" y="322822"/>
                  </a:lnTo>
                  <a:lnTo>
                    <a:pt x="203956" y="391023"/>
                  </a:lnTo>
                  <a:lnTo>
                    <a:pt x="265987" y="328992"/>
                  </a:lnTo>
                  <a:lnTo>
                    <a:pt x="502419" y="92560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CBAFC43-3AFD-42B4-A647-A4FE71DA8480}"/>
                </a:ext>
              </a:extLst>
            </p:cNvPr>
            <p:cNvSpPr/>
            <p:nvPr/>
          </p:nvSpPr>
          <p:spPr>
            <a:xfrm>
              <a:off x="11606396" y="534627"/>
              <a:ext cx="1310708" cy="344923"/>
            </a:xfrm>
            <a:custGeom>
              <a:avLst/>
              <a:gdLst>
                <a:gd name="connsiteX0" fmla="*/ 544315 w 617063"/>
                <a:gd name="connsiteY0" fmla="*/ 24358 h 162385"/>
                <a:gd name="connsiteX1" fmla="*/ 88338 w 617063"/>
                <a:gd name="connsiteY1" fmla="*/ 24358 h 162385"/>
                <a:gd name="connsiteX2" fmla="*/ 24358 w 617063"/>
                <a:gd name="connsiteY2" fmla="*/ 88338 h 162385"/>
                <a:gd name="connsiteX3" fmla="*/ 24358 w 617063"/>
                <a:gd name="connsiteY3" fmla="*/ 169205 h 162385"/>
                <a:gd name="connsiteX4" fmla="*/ 607970 w 617063"/>
                <a:gd name="connsiteY4" fmla="*/ 169205 h 162385"/>
                <a:gd name="connsiteX5" fmla="*/ 607970 w 617063"/>
                <a:gd name="connsiteY5" fmla="*/ 88338 h 162385"/>
                <a:gd name="connsiteX6" fmla="*/ 544315 w 617063"/>
                <a:gd name="connsiteY6" fmla="*/ 2435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063" h="162385">
                  <a:moveTo>
                    <a:pt x="544315" y="24358"/>
                  </a:moveTo>
                  <a:lnTo>
                    <a:pt x="88338" y="24358"/>
                  </a:lnTo>
                  <a:cubicBezTo>
                    <a:pt x="52937" y="24358"/>
                    <a:pt x="24358" y="52938"/>
                    <a:pt x="24358" y="88338"/>
                  </a:cubicBezTo>
                  <a:lnTo>
                    <a:pt x="24358" y="169205"/>
                  </a:lnTo>
                  <a:lnTo>
                    <a:pt x="607970" y="169205"/>
                  </a:lnTo>
                  <a:lnTo>
                    <a:pt x="607970" y="88338"/>
                  </a:lnTo>
                  <a:cubicBezTo>
                    <a:pt x="608294" y="52938"/>
                    <a:pt x="579390" y="24358"/>
                    <a:pt x="544315" y="24358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2E86393-39BC-4F17-B27B-0ADD5778DEEB}"/>
                </a:ext>
              </a:extLst>
            </p:cNvPr>
            <p:cNvSpPr/>
            <p:nvPr/>
          </p:nvSpPr>
          <p:spPr>
            <a:xfrm>
              <a:off x="16982369" y="5903009"/>
              <a:ext cx="1310708" cy="965785"/>
            </a:xfrm>
            <a:custGeom>
              <a:avLst/>
              <a:gdLst>
                <a:gd name="connsiteX0" fmla="*/ 611218 w 617063"/>
                <a:gd name="connsiteY0" fmla="*/ 109449 h 454678"/>
                <a:gd name="connsiteX1" fmla="*/ 611218 w 617063"/>
                <a:gd name="connsiteY1" fmla="*/ 267287 h 454678"/>
                <a:gd name="connsiteX2" fmla="*/ 525803 w 617063"/>
                <a:gd name="connsiteY2" fmla="*/ 352702 h 454678"/>
                <a:gd name="connsiteX3" fmla="*/ 502745 w 617063"/>
                <a:gd name="connsiteY3" fmla="*/ 352702 h 454678"/>
                <a:gd name="connsiteX4" fmla="*/ 503069 w 617063"/>
                <a:gd name="connsiteY4" fmla="*/ 386478 h 454678"/>
                <a:gd name="connsiteX5" fmla="*/ 503394 w 617063"/>
                <a:gd name="connsiteY5" fmla="*/ 448510 h 454678"/>
                <a:gd name="connsiteX6" fmla="*/ 464747 w 617063"/>
                <a:gd name="connsiteY6" fmla="*/ 424801 h 454678"/>
                <a:gd name="connsiteX7" fmla="*/ 434218 w 617063"/>
                <a:gd name="connsiteY7" fmla="*/ 405965 h 454678"/>
                <a:gd name="connsiteX8" fmla="*/ 404664 w 617063"/>
                <a:gd name="connsiteY8" fmla="*/ 387778 h 454678"/>
                <a:gd name="connsiteX9" fmla="*/ 374135 w 617063"/>
                <a:gd name="connsiteY9" fmla="*/ 368940 h 454678"/>
                <a:gd name="connsiteX10" fmla="*/ 348154 w 617063"/>
                <a:gd name="connsiteY10" fmla="*/ 353027 h 454678"/>
                <a:gd name="connsiteX11" fmla="*/ 109772 w 617063"/>
                <a:gd name="connsiteY11" fmla="*/ 353027 h 454678"/>
                <a:gd name="connsiteX12" fmla="*/ 24358 w 617063"/>
                <a:gd name="connsiteY12" fmla="*/ 267612 h 454678"/>
                <a:gd name="connsiteX13" fmla="*/ 24358 w 617063"/>
                <a:gd name="connsiteY13" fmla="*/ 109775 h 454678"/>
                <a:gd name="connsiteX14" fmla="*/ 109772 w 617063"/>
                <a:gd name="connsiteY14" fmla="*/ 24360 h 454678"/>
                <a:gd name="connsiteX15" fmla="*/ 525803 w 617063"/>
                <a:gd name="connsiteY15" fmla="*/ 24360 h 454678"/>
                <a:gd name="connsiteX16" fmla="*/ 611218 w 617063"/>
                <a:gd name="connsiteY16" fmla="*/ 109449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7063" h="454678">
                  <a:moveTo>
                    <a:pt x="611218" y="109449"/>
                  </a:moveTo>
                  <a:lnTo>
                    <a:pt x="611218" y="267287"/>
                  </a:lnTo>
                  <a:cubicBezTo>
                    <a:pt x="611218" y="314379"/>
                    <a:pt x="572895" y="352702"/>
                    <a:pt x="525803" y="352702"/>
                  </a:cubicBezTo>
                  <a:lnTo>
                    <a:pt x="502745" y="352702"/>
                  </a:lnTo>
                  <a:lnTo>
                    <a:pt x="503069" y="386478"/>
                  </a:lnTo>
                  <a:lnTo>
                    <a:pt x="503394" y="448510"/>
                  </a:lnTo>
                  <a:lnTo>
                    <a:pt x="464747" y="424801"/>
                  </a:lnTo>
                  <a:lnTo>
                    <a:pt x="434218" y="405965"/>
                  </a:lnTo>
                  <a:lnTo>
                    <a:pt x="404664" y="387778"/>
                  </a:lnTo>
                  <a:lnTo>
                    <a:pt x="374135" y="368940"/>
                  </a:lnTo>
                  <a:lnTo>
                    <a:pt x="348154" y="353027"/>
                  </a:lnTo>
                  <a:lnTo>
                    <a:pt x="109772" y="353027"/>
                  </a:lnTo>
                  <a:cubicBezTo>
                    <a:pt x="62681" y="353027"/>
                    <a:pt x="24358" y="314704"/>
                    <a:pt x="24358" y="267612"/>
                  </a:cubicBezTo>
                  <a:lnTo>
                    <a:pt x="24358" y="109775"/>
                  </a:lnTo>
                  <a:cubicBezTo>
                    <a:pt x="24358" y="62682"/>
                    <a:pt x="62681" y="24360"/>
                    <a:pt x="109772" y="24360"/>
                  </a:cubicBezTo>
                  <a:lnTo>
                    <a:pt x="525803" y="24360"/>
                  </a:lnTo>
                  <a:cubicBezTo>
                    <a:pt x="572895" y="24035"/>
                    <a:pt x="611218" y="62357"/>
                    <a:pt x="611218" y="109449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631ADC0-179E-4481-895B-231E0CCA4061}"/>
                </a:ext>
              </a:extLst>
            </p:cNvPr>
            <p:cNvSpPr/>
            <p:nvPr/>
          </p:nvSpPr>
          <p:spPr>
            <a:xfrm>
              <a:off x="16429114" y="5453232"/>
              <a:ext cx="1310708" cy="965785"/>
            </a:xfrm>
            <a:custGeom>
              <a:avLst/>
              <a:gdLst>
                <a:gd name="connsiteX0" fmla="*/ 24358 w 617063"/>
                <a:gd name="connsiteY0" fmla="*/ 109772 h 454678"/>
                <a:gd name="connsiteX1" fmla="*/ 24358 w 617063"/>
                <a:gd name="connsiteY1" fmla="*/ 267611 h 454678"/>
                <a:gd name="connsiteX2" fmla="*/ 109772 w 617063"/>
                <a:gd name="connsiteY2" fmla="*/ 353025 h 454678"/>
                <a:gd name="connsiteX3" fmla="*/ 132831 w 617063"/>
                <a:gd name="connsiteY3" fmla="*/ 353025 h 454678"/>
                <a:gd name="connsiteX4" fmla="*/ 132506 w 617063"/>
                <a:gd name="connsiteY4" fmla="*/ 448833 h 454678"/>
                <a:gd name="connsiteX5" fmla="*/ 287421 w 617063"/>
                <a:gd name="connsiteY5" fmla="*/ 353025 h 454678"/>
                <a:gd name="connsiteX6" fmla="*/ 525802 w 617063"/>
                <a:gd name="connsiteY6" fmla="*/ 353025 h 454678"/>
                <a:gd name="connsiteX7" fmla="*/ 611217 w 617063"/>
                <a:gd name="connsiteY7" fmla="*/ 267611 h 454678"/>
                <a:gd name="connsiteX8" fmla="*/ 611217 w 617063"/>
                <a:gd name="connsiteY8" fmla="*/ 109772 h 454678"/>
                <a:gd name="connsiteX9" fmla="*/ 525802 w 617063"/>
                <a:gd name="connsiteY9" fmla="*/ 24358 h 454678"/>
                <a:gd name="connsiteX10" fmla="*/ 109772 w 617063"/>
                <a:gd name="connsiteY10" fmla="*/ 24358 h 454678"/>
                <a:gd name="connsiteX11" fmla="*/ 24358 w 617063"/>
                <a:gd name="connsiteY11" fmla="*/ 109772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7063" h="454678">
                  <a:moveTo>
                    <a:pt x="24358" y="109772"/>
                  </a:moveTo>
                  <a:lnTo>
                    <a:pt x="24358" y="267611"/>
                  </a:lnTo>
                  <a:cubicBezTo>
                    <a:pt x="24358" y="314702"/>
                    <a:pt x="62680" y="353025"/>
                    <a:pt x="109772" y="353025"/>
                  </a:cubicBezTo>
                  <a:lnTo>
                    <a:pt x="132831" y="353025"/>
                  </a:lnTo>
                  <a:lnTo>
                    <a:pt x="132506" y="448833"/>
                  </a:lnTo>
                  <a:lnTo>
                    <a:pt x="287421" y="353025"/>
                  </a:lnTo>
                  <a:lnTo>
                    <a:pt x="525802" y="353025"/>
                  </a:lnTo>
                  <a:cubicBezTo>
                    <a:pt x="572895" y="353025"/>
                    <a:pt x="611217" y="314702"/>
                    <a:pt x="611217" y="267611"/>
                  </a:cubicBezTo>
                  <a:lnTo>
                    <a:pt x="611217" y="109772"/>
                  </a:lnTo>
                  <a:cubicBezTo>
                    <a:pt x="611217" y="62681"/>
                    <a:pt x="572895" y="24358"/>
                    <a:pt x="525802" y="24358"/>
                  </a:cubicBezTo>
                  <a:lnTo>
                    <a:pt x="109772" y="24358"/>
                  </a:lnTo>
                  <a:cubicBezTo>
                    <a:pt x="62356" y="24358"/>
                    <a:pt x="24358" y="62681"/>
                    <a:pt x="24358" y="109772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C81F492-541F-45DE-B483-4153D8B1F4E4}"/>
                </a:ext>
              </a:extLst>
            </p:cNvPr>
            <p:cNvSpPr/>
            <p:nvPr/>
          </p:nvSpPr>
          <p:spPr>
            <a:xfrm>
              <a:off x="16730576" y="5725030"/>
              <a:ext cx="206954" cy="206954"/>
            </a:xfrm>
            <a:custGeom>
              <a:avLst/>
              <a:gdLst>
                <a:gd name="connsiteX0" fmla="*/ 85415 w 97431"/>
                <a:gd name="connsiteY0" fmla="*/ 54886 h 97431"/>
                <a:gd name="connsiteX1" fmla="*/ 54886 w 97431"/>
                <a:gd name="connsiteY1" fmla="*/ 85415 h 97431"/>
                <a:gd name="connsiteX2" fmla="*/ 24358 w 97431"/>
                <a:gd name="connsiteY2" fmla="*/ 54886 h 97431"/>
                <a:gd name="connsiteX3" fmla="*/ 54886 w 97431"/>
                <a:gd name="connsiteY3" fmla="*/ 24358 h 97431"/>
                <a:gd name="connsiteX4" fmla="*/ 85415 w 97431"/>
                <a:gd name="connsiteY4" fmla="*/ 54886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1" h="97431">
                  <a:moveTo>
                    <a:pt x="85415" y="54886"/>
                  </a:moveTo>
                  <a:cubicBezTo>
                    <a:pt x="85415" y="71775"/>
                    <a:pt x="71774" y="85415"/>
                    <a:pt x="54886" y="85415"/>
                  </a:cubicBezTo>
                  <a:cubicBezTo>
                    <a:pt x="37998" y="85415"/>
                    <a:pt x="24358" y="71775"/>
                    <a:pt x="24358" y="54886"/>
                  </a:cubicBezTo>
                  <a:cubicBezTo>
                    <a:pt x="24358" y="37999"/>
                    <a:pt x="37998" y="24358"/>
                    <a:pt x="54886" y="24358"/>
                  </a:cubicBezTo>
                  <a:cubicBezTo>
                    <a:pt x="71774" y="24358"/>
                    <a:pt x="85415" y="37999"/>
                    <a:pt x="85415" y="548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B25B8B7-E1F3-446F-B5D1-34E08BD21EEF}"/>
                </a:ext>
              </a:extLst>
            </p:cNvPr>
            <p:cNvSpPr/>
            <p:nvPr/>
          </p:nvSpPr>
          <p:spPr>
            <a:xfrm>
              <a:off x="16987200" y="5725030"/>
              <a:ext cx="206954" cy="206954"/>
            </a:xfrm>
            <a:custGeom>
              <a:avLst/>
              <a:gdLst>
                <a:gd name="connsiteX0" fmla="*/ 85415 w 97431"/>
                <a:gd name="connsiteY0" fmla="*/ 54886 h 97431"/>
                <a:gd name="connsiteX1" fmla="*/ 54886 w 97431"/>
                <a:gd name="connsiteY1" fmla="*/ 85415 h 97431"/>
                <a:gd name="connsiteX2" fmla="*/ 24358 w 97431"/>
                <a:gd name="connsiteY2" fmla="*/ 54886 h 97431"/>
                <a:gd name="connsiteX3" fmla="*/ 54886 w 97431"/>
                <a:gd name="connsiteY3" fmla="*/ 24358 h 97431"/>
                <a:gd name="connsiteX4" fmla="*/ 85415 w 97431"/>
                <a:gd name="connsiteY4" fmla="*/ 54886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1" h="97431">
                  <a:moveTo>
                    <a:pt x="85415" y="54886"/>
                  </a:moveTo>
                  <a:cubicBezTo>
                    <a:pt x="85415" y="71775"/>
                    <a:pt x="71774" y="85415"/>
                    <a:pt x="54886" y="85415"/>
                  </a:cubicBezTo>
                  <a:cubicBezTo>
                    <a:pt x="37998" y="85415"/>
                    <a:pt x="24358" y="71775"/>
                    <a:pt x="24358" y="54886"/>
                  </a:cubicBezTo>
                  <a:cubicBezTo>
                    <a:pt x="24358" y="37999"/>
                    <a:pt x="37998" y="24358"/>
                    <a:pt x="54886" y="24358"/>
                  </a:cubicBezTo>
                  <a:cubicBezTo>
                    <a:pt x="71774" y="24358"/>
                    <a:pt x="85415" y="37999"/>
                    <a:pt x="85415" y="548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060B6A5-223A-4150-BF21-65E5EA47B8FB}"/>
                </a:ext>
              </a:extLst>
            </p:cNvPr>
            <p:cNvSpPr/>
            <p:nvPr/>
          </p:nvSpPr>
          <p:spPr>
            <a:xfrm>
              <a:off x="17240372" y="5725030"/>
              <a:ext cx="206954" cy="206954"/>
            </a:xfrm>
            <a:custGeom>
              <a:avLst/>
              <a:gdLst>
                <a:gd name="connsiteX0" fmla="*/ 85415 w 97431"/>
                <a:gd name="connsiteY0" fmla="*/ 54886 h 97431"/>
                <a:gd name="connsiteX1" fmla="*/ 54886 w 97431"/>
                <a:gd name="connsiteY1" fmla="*/ 85415 h 97431"/>
                <a:gd name="connsiteX2" fmla="*/ 24358 w 97431"/>
                <a:gd name="connsiteY2" fmla="*/ 54886 h 97431"/>
                <a:gd name="connsiteX3" fmla="*/ 54886 w 97431"/>
                <a:gd name="connsiteY3" fmla="*/ 24358 h 97431"/>
                <a:gd name="connsiteX4" fmla="*/ 85415 w 97431"/>
                <a:gd name="connsiteY4" fmla="*/ 54886 h 9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1" h="97431">
                  <a:moveTo>
                    <a:pt x="85415" y="54886"/>
                  </a:moveTo>
                  <a:cubicBezTo>
                    <a:pt x="85415" y="71775"/>
                    <a:pt x="71774" y="85415"/>
                    <a:pt x="54886" y="85415"/>
                  </a:cubicBezTo>
                  <a:cubicBezTo>
                    <a:pt x="37998" y="85415"/>
                    <a:pt x="24358" y="71775"/>
                    <a:pt x="24358" y="54886"/>
                  </a:cubicBezTo>
                  <a:cubicBezTo>
                    <a:pt x="24358" y="37999"/>
                    <a:pt x="37998" y="24358"/>
                    <a:pt x="54886" y="24358"/>
                  </a:cubicBezTo>
                  <a:cubicBezTo>
                    <a:pt x="71774" y="24358"/>
                    <a:pt x="85415" y="37999"/>
                    <a:pt x="85415" y="548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4404D7-2F2F-4F32-8CAE-829FED646E64}"/>
                </a:ext>
              </a:extLst>
            </p:cNvPr>
            <p:cNvSpPr/>
            <p:nvPr/>
          </p:nvSpPr>
          <p:spPr>
            <a:xfrm>
              <a:off x="6094097" y="5048997"/>
              <a:ext cx="2414463" cy="2414463"/>
            </a:xfrm>
            <a:custGeom>
              <a:avLst/>
              <a:gdLst>
                <a:gd name="connsiteX0" fmla="*/ 642208 w 1136695"/>
                <a:gd name="connsiteY0" fmla="*/ 162288 h 1136695"/>
                <a:gd name="connsiteX1" fmla="*/ 988104 w 1136695"/>
                <a:gd name="connsiteY1" fmla="*/ 642208 h 1136695"/>
                <a:gd name="connsiteX2" fmla="*/ 508183 w 1136695"/>
                <a:gd name="connsiteY2" fmla="*/ 988104 h 1136695"/>
                <a:gd name="connsiteX3" fmla="*/ 162288 w 1136695"/>
                <a:gd name="connsiteY3" fmla="*/ 508184 h 1136695"/>
                <a:gd name="connsiteX4" fmla="*/ 642208 w 1136695"/>
                <a:gd name="connsiteY4" fmla="*/ 162288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695" h="1136695">
                  <a:moveTo>
                    <a:pt x="642208" y="162288"/>
                  </a:moveTo>
                  <a:cubicBezTo>
                    <a:pt x="870251" y="199298"/>
                    <a:pt x="1025113" y="414166"/>
                    <a:pt x="988104" y="642208"/>
                  </a:cubicBezTo>
                  <a:cubicBezTo>
                    <a:pt x="951094" y="870251"/>
                    <a:pt x="736226" y="1025114"/>
                    <a:pt x="508183" y="988104"/>
                  </a:cubicBezTo>
                  <a:cubicBezTo>
                    <a:pt x="280140" y="951094"/>
                    <a:pt x="125278" y="736226"/>
                    <a:pt x="162288" y="508184"/>
                  </a:cubicBezTo>
                  <a:cubicBezTo>
                    <a:pt x="199297" y="280141"/>
                    <a:pt x="414165" y="125278"/>
                    <a:pt x="642208" y="162288"/>
                  </a:cubicBezTo>
                  <a:close/>
                </a:path>
              </a:pathLst>
            </a:custGeom>
            <a:solidFill>
              <a:srgbClr val="FFFFFF"/>
            </a:solidFill>
            <a:ln w="32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361E689-2BB1-4266-9FB5-E75806AE3181}"/>
                </a:ext>
              </a:extLst>
            </p:cNvPr>
            <p:cNvSpPr/>
            <p:nvPr/>
          </p:nvSpPr>
          <p:spPr>
            <a:xfrm>
              <a:off x="6865772" y="5489794"/>
              <a:ext cx="758831" cy="758831"/>
            </a:xfrm>
            <a:custGeom>
              <a:avLst/>
              <a:gdLst>
                <a:gd name="connsiteX0" fmla="*/ 341009 w 357247"/>
                <a:gd name="connsiteY0" fmla="*/ 361469 h 357247"/>
                <a:gd name="connsiteX1" fmla="*/ 24358 w 357247"/>
                <a:gd name="connsiteY1" fmla="*/ 361469 h 357247"/>
                <a:gd name="connsiteX2" fmla="*/ 24358 w 357247"/>
                <a:gd name="connsiteY2" fmla="*/ 182197 h 357247"/>
                <a:gd name="connsiteX3" fmla="*/ 182196 w 357247"/>
                <a:gd name="connsiteY3" fmla="*/ 24358 h 357247"/>
                <a:gd name="connsiteX4" fmla="*/ 183495 w 357247"/>
                <a:gd name="connsiteY4" fmla="*/ 24358 h 357247"/>
                <a:gd name="connsiteX5" fmla="*/ 341333 w 357247"/>
                <a:gd name="connsiteY5" fmla="*/ 182197 h 357247"/>
                <a:gd name="connsiteX6" fmla="*/ 341333 w 357247"/>
                <a:gd name="connsiteY6" fmla="*/ 361469 h 357247"/>
                <a:gd name="connsiteX7" fmla="*/ 65279 w 357247"/>
                <a:gd name="connsiteY7" fmla="*/ 320549 h 357247"/>
                <a:gd name="connsiteX8" fmla="*/ 300412 w 357247"/>
                <a:gd name="connsiteY8" fmla="*/ 320549 h 357247"/>
                <a:gd name="connsiteX9" fmla="*/ 300412 w 357247"/>
                <a:gd name="connsiteY9" fmla="*/ 182197 h 357247"/>
                <a:gd name="connsiteX10" fmla="*/ 183495 w 357247"/>
                <a:gd name="connsiteY10" fmla="*/ 65279 h 357247"/>
                <a:gd name="connsiteX11" fmla="*/ 182196 w 357247"/>
                <a:gd name="connsiteY11" fmla="*/ 65279 h 357247"/>
                <a:gd name="connsiteX12" fmla="*/ 65279 w 357247"/>
                <a:gd name="connsiteY12" fmla="*/ 182197 h 357247"/>
                <a:gd name="connsiteX13" fmla="*/ 65279 w 357247"/>
                <a:gd name="connsiteY13" fmla="*/ 320549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247" h="357247">
                  <a:moveTo>
                    <a:pt x="341009" y="361469"/>
                  </a:moveTo>
                  <a:lnTo>
                    <a:pt x="24358" y="361469"/>
                  </a:lnTo>
                  <a:lnTo>
                    <a:pt x="24358" y="182197"/>
                  </a:lnTo>
                  <a:cubicBezTo>
                    <a:pt x="24358" y="95158"/>
                    <a:pt x="95158" y="24358"/>
                    <a:pt x="182196" y="24358"/>
                  </a:cubicBezTo>
                  <a:lnTo>
                    <a:pt x="183495" y="24358"/>
                  </a:lnTo>
                  <a:cubicBezTo>
                    <a:pt x="270534" y="24358"/>
                    <a:pt x="341333" y="95158"/>
                    <a:pt x="341333" y="182197"/>
                  </a:cubicBezTo>
                  <a:lnTo>
                    <a:pt x="341333" y="361469"/>
                  </a:lnTo>
                  <a:close/>
                  <a:moveTo>
                    <a:pt x="65279" y="320549"/>
                  </a:moveTo>
                  <a:lnTo>
                    <a:pt x="300412" y="320549"/>
                  </a:lnTo>
                  <a:lnTo>
                    <a:pt x="300412" y="182197"/>
                  </a:lnTo>
                  <a:cubicBezTo>
                    <a:pt x="300412" y="117892"/>
                    <a:pt x="248124" y="65279"/>
                    <a:pt x="183495" y="65279"/>
                  </a:cubicBezTo>
                  <a:lnTo>
                    <a:pt x="182196" y="65279"/>
                  </a:lnTo>
                  <a:cubicBezTo>
                    <a:pt x="117892" y="65279"/>
                    <a:pt x="65279" y="117892"/>
                    <a:pt x="65279" y="182197"/>
                  </a:cubicBezTo>
                  <a:lnTo>
                    <a:pt x="65279" y="320549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8A727F6-A646-4BF2-9E9F-39EA05232120}"/>
                </a:ext>
              </a:extLst>
            </p:cNvPr>
            <p:cNvSpPr/>
            <p:nvPr/>
          </p:nvSpPr>
          <p:spPr>
            <a:xfrm>
              <a:off x="6782301" y="6095479"/>
              <a:ext cx="896800" cy="896800"/>
            </a:xfrm>
            <a:custGeom>
              <a:avLst/>
              <a:gdLst>
                <a:gd name="connsiteX0" fmla="*/ 275080 w 422201"/>
                <a:gd name="connsiteY0" fmla="*/ 407262 h 422201"/>
                <a:gd name="connsiteX1" fmla="*/ 164658 w 422201"/>
                <a:gd name="connsiteY1" fmla="*/ 407262 h 422201"/>
                <a:gd name="connsiteX2" fmla="*/ 24358 w 422201"/>
                <a:gd name="connsiteY2" fmla="*/ 266961 h 422201"/>
                <a:gd name="connsiteX3" fmla="*/ 24358 w 422201"/>
                <a:gd name="connsiteY3" fmla="*/ 24358 h 422201"/>
                <a:gd name="connsiteX4" fmla="*/ 415381 w 422201"/>
                <a:gd name="connsiteY4" fmla="*/ 24358 h 422201"/>
                <a:gd name="connsiteX5" fmla="*/ 415381 w 422201"/>
                <a:gd name="connsiteY5" fmla="*/ 266961 h 422201"/>
                <a:gd name="connsiteX6" fmla="*/ 275080 w 422201"/>
                <a:gd name="connsiteY6" fmla="*/ 407262 h 42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01" h="422201">
                  <a:moveTo>
                    <a:pt x="275080" y="407262"/>
                  </a:moveTo>
                  <a:lnTo>
                    <a:pt x="164658" y="407262"/>
                  </a:lnTo>
                  <a:cubicBezTo>
                    <a:pt x="87038" y="407262"/>
                    <a:pt x="24358" y="344257"/>
                    <a:pt x="24358" y="266961"/>
                  </a:cubicBezTo>
                  <a:lnTo>
                    <a:pt x="24358" y="24358"/>
                  </a:lnTo>
                  <a:lnTo>
                    <a:pt x="415381" y="24358"/>
                  </a:lnTo>
                  <a:lnTo>
                    <a:pt x="415381" y="266961"/>
                  </a:lnTo>
                  <a:cubicBezTo>
                    <a:pt x="415381" y="344257"/>
                    <a:pt x="352376" y="407262"/>
                    <a:pt x="275080" y="407262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864DEAE-D37F-4A6C-9900-2A6256F7A64E}"/>
                </a:ext>
              </a:extLst>
            </p:cNvPr>
            <p:cNvSpPr/>
            <p:nvPr/>
          </p:nvSpPr>
          <p:spPr>
            <a:xfrm>
              <a:off x="7083763" y="6285187"/>
              <a:ext cx="275938" cy="413908"/>
            </a:xfrm>
            <a:custGeom>
              <a:avLst/>
              <a:gdLst>
                <a:gd name="connsiteX0" fmla="*/ 131532 w 129908"/>
                <a:gd name="connsiteY0" fmla="*/ 77621 h 194862"/>
                <a:gd name="connsiteX1" fmla="*/ 77945 w 129908"/>
                <a:gd name="connsiteY1" fmla="*/ 24358 h 194862"/>
                <a:gd name="connsiteX2" fmla="*/ 24358 w 129908"/>
                <a:gd name="connsiteY2" fmla="*/ 77621 h 194862"/>
                <a:gd name="connsiteX3" fmla="*/ 57809 w 129908"/>
                <a:gd name="connsiteY3" fmla="*/ 126985 h 194862"/>
                <a:gd name="connsiteX4" fmla="*/ 57809 w 129908"/>
                <a:gd name="connsiteY4" fmla="*/ 126985 h 194862"/>
                <a:gd name="connsiteX5" fmla="*/ 57809 w 129908"/>
                <a:gd name="connsiteY5" fmla="*/ 200709 h 194862"/>
                <a:gd name="connsiteX6" fmla="*/ 97431 w 129908"/>
                <a:gd name="connsiteY6" fmla="*/ 200709 h 194862"/>
                <a:gd name="connsiteX7" fmla="*/ 97431 w 129908"/>
                <a:gd name="connsiteY7" fmla="*/ 127310 h 194862"/>
                <a:gd name="connsiteX8" fmla="*/ 131532 w 129908"/>
                <a:gd name="connsiteY8" fmla="*/ 77621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908" h="194862">
                  <a:moveTo>
                    <a:pt x="131532" y="77621"/>
                  </a:moveTo>
                  <a:cubicBezTo>
                    <a:pt x="131532" y="48391"/>
                    <a:pt x="107499" y="24358"/>
                    <a:pt x="77945" y="24358"/>
                  </a:cubicBezTo>
                  <a:cubicBezTo>
                    <a:pt x="48391" y="24358"/>
                    <a:pt x="24358" y="48066"/>
                    <a:pt x="24358" y="77621"/>
                  </a:cubicBezTo>
                  <a:cubicBezTo>
                    <a:pt x="24358" y="100030"/>
                    <a:pt x="38323" y="119191"/>
                    <a:pt x="57809" y="126985"/>
                  </a:cubicBezTo>
                  <a:lnTo>
                    <a:pt x="57809" y="126985"/>
                  </a:lnTo>
                  <a:lnTo>
                    <a:pt x="57809" y="200709"/>
                  </a:lnTo>
                  <a:lnTo>
                    <a:pt x="97431" y="200709"/>
                  </a:lnTo>
                  <a:lnTo>
                    <a:pt x="97431" y="127310"/>
                  </a:lnTo>
                  <a:cubicBezTo>
                    <a:pt x="117242" y="119191"/>
                    <a:pt x="131532" y="100030"/>
                    <a:pt x="131532" y="77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6786F09-1028-4AC1-A03A-0E44D4D7FBDF}"/>
                </a:ext>
              </a:extLst>
            </p:cNvPr>
            <p:cNvSpPr/>
            <p:nvPr/>
          </p:nvSpPr>
          <p:spPr>
            <a:xfrm>
              <a:off x="12332804" y="10248356"/>
              <a:ext cx="137969" cy="275938"/>
            </a:xfrm>
            <a:custGeom>
              <a:avLst/>
              <a:gdLst>
                <a:gd name="connsiteX0" fmla="*/ 44818 w 64954"/>
                <a:gd name="connsiteY0" fmla="*/ 131532 h 129908"/>
                <a:gd name="connsiteX1" fmla="*/ 24358 w 64954"/>
                <a:gd name="connsiteY1" fmla="*/ 111072 h 129908"/>
                <a:gd name="connsiteX2" fmla="*/ 24358 w 64954"/>
                <a:gd name="connsiteY2" fmla="*/ 44818 h 129908"/>
                <a:gd name="connsiteX3" fmla="*/ 44818 w 64954"/>
                <a:gd name="connsiteY3" fmla="*/ 24358 h 129908"/>
                <a:gd name="connsiteX4" fmla="*/ 65279 w 64954"/>
                <a:gd name="connsiteY4" fmla="*/ 44818 h 129908"/>
                <a:gd name="connsiteX5" fmla="*/ 65279 w 64954"/>
                <a:gd name="connsiteY5" fmla="*/ 111072 h 129908"/>
                <a:gd name="connsiteX6" fmla="*/ 44818 w 64954"/>
                <a:gd name="connsiteY6" fmla="*/ 131532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29908">
                  <a:moveTo>
                    <a:pt x="44818" y="131532"/>
                  </a:moveTo>
                  <a:cubicBezTo>
                    <a:pt x="33451" y="131532"/>
                    <a:pt x="24358" y="122438"/>
                    <a:pt x="24358" y="111072"/>
                  </a:cubicBezTo>
                  <a:lnTo>
                    <a:pt x="24358" y="44818"/>
                  </a:lnTo>
                  <a:cubicBezTo>
                    <a:pt x="24358" y="33451"/>
                    <a:pt x="33451" y="24358"/>
                    <a:pt x="44818" y="24358"/>
                  </a:cubicBezTo>
                  <a:cubicBezTo>
                    <a:pt x="56185" y="24358"/>
                    <a:pt x="65279" y="33451"/>
                    <a:pt x="65279" y="44818"/>
                  </a:cubicBezTo>
                  <a:lnTo>
                    <a:pt x="65279" y="111072"/>
                  </a:lnTo>
                  <a:cubicBezTo>
                    <a:pt x="65279" y="122438"/>
                    <a:pt x="56185" y="131532"/>
                    <a:pt x="44818" y="131532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41A4354-907A-47E1-9764-0C111CD58B14}"/>
                </a:ext>
              </a:extLst>
            </p:cNvPr>
            <p:cNvSpPr/>
            <p:nvPr/>
          </p:nvSpPr>
          <p:spPr>
            <a:xfrm>
              <a:off x="12211392" y="10054508"/>
              <a:ext cx="413908" cy="413908"/>
            </a:xfrm>
            <a:custGeom>
              <a:avLst/>
              <a:gdLst>
                <a:gd name="connsiteX0" fmla="*/ 101978 w 194862"/>
                <a:gd name="connsiteY0" fmla="*/ 179598 h 194862"/>
                <a:gd name="connsiteX1" fmla="*/ 24358 w 194862"/>
                <a:gd name="connsiteY1" fmla="*/ 101977 h 194862"/>
                <a:gd name="connsiteX2" fmla="*/ 101978 w 194862"/>
                <a:gd name="connsiteY2" fmla="*/ 24358 h 194862"/>
                <a:gd name="connsiteX3" fmla="*/ 179598 w 194862"/>
                <a:gd name="connsiteY3" fmla="*/ 101977 h 194862"/>
                <a:gd name="connsiteX4" fmla="*/ 101978 w 194862"/>
                <a:gd name="connsiteY4" fmla="*/ 179598 h 194862"/>
                <a:gd name="connsiteX5" fmla="*/ 101978 w 194862"/>
                <a:gd name="connsiteY5" fmla="*/ 65603 h 194862"/>
                <a:gd name="connsiteX6" fmla="*/ 65279 w 194862"/>
                <a:gd name="connsiteY6" fmla="*/ 102302 h 194862"/>
                <a:gd name="connsiteX7" fmla="*/ 101978 w 194862"/>
                <a:gd name="connsiteY7" fmla="*/ 139002 h 194862"/>
                <a:gd name="connsiteX8" fmla="*/ 138677 w 194862"/>
                <a:gd name="connsiteY8" fmla="*/ 102302 h 194862"/>
                <a:gd name="connsiteX9" fmla="*/ 101978 w 194862"/>
                <a:gd name="connsiteY9" fmla="*/ 65603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862" h="194862">
                  <a:moveTo>
                    <a:pt x="101978" y="179598"/>
                  </a:moveTo>
                  <a:cubicBezTo>
                    <a:pt x="59108" y="179598"/>
                    <a:pt x="24358" y="144847"/>
                    <a:pt x="24358" y="101977"/>
                  </a:cubicBezTo>
                  <a:cubicBezTo>
                    <a:pt x="24358" y="59108"/>
                    <a:pt x="59108" y="24358"/>
                    <a:pt x="101978" y="24358"/>
                  </a:cubicBezTo>
                  <a:cubicBezTo>
                    <a:pt x="144847" y="24358"/>
                    <a:pt x="179598" y="59108"/>
                    <a:pt x="179598" y="101977"/>
                  </a:cubicBezTo>
                  <a:cubicBezTo>
                    <a:pt x="179598" y="144847"/>
                    <a:pt x="144847" y="179598"/>
                    <a:pt x="101978" y="179598"/>
                  </a:cubicBezTo>
                  <a:close/>
                  <a:moveTo>
                    <a:pt x="101978" y="65603"/>
                  </a:moveTo>
                  <a:cubicBezTo>
                    <a:pt x="81842" y="65603"/>
                    <a:pt x="65279" y="82167"/>
                    <a:pt x="65279" y="102302"/>
                  </a:cubicBezTo>
                  <a:cubicBezTo>
                    <a:pt x="65279" y="122438"/>
                    <a:pt x="81842" y="139002"/>
                    <a:pt x="101978" y="139002"/>
                  </a:cubicBezTo>
                  <a:cubicBezTo>
                    <a:pt x="122114" y="139002"/>
                    <a:pt x="138677" y="122438"/>
                    <a:pt x="138677" y="102302"/>
                  </a:cubicBezTo>
                  <a:cubicBezTo>
                    <a:pt x="138677" y="81842"/>
                    <a:pt x="122438" y="65603"/>
                    <a:pt x="101978" y="65603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C70EA5B-944B-4A8F-8DAB-DB232E2D6A2F}"/>
                </a:ext>
              </a:extLst>
            </p:cNvPr>
            <p:cNvSpPr/>
            <p:nvPr/>
          </p:nvSpPr>
          <p:spPr>
            <a:xfrm>
              <a:off x="11843767" y="10432305"/>
              <a:ext cx="275938" cy="344923"/>
            </a:xfrm>
            <a:custGeom>
              <a:avLst/>
              <a:gdLst>
                <a:gd name="connsiteX0" fmla="*/ 34077 w 129908"/>
                <a:gd name="connsiteY0" fmla="*/ 71815 h 162385"/>
                <a:gd name="connsiteX1" fmla="*/ 84937 w 129908"/>
                <a:gd name="connsiteY1" fmla="*/ 34077 h 162385"/>
                <a:gd name="connsiteX2" fmla="*/ 127901 w 129908"/>
                <a:gd name="connsiteY2" fmla="*/ 91980 h 162385"/>
                <a:gd name="connsiteX3" fmla="*/ 77040 w 129908"/>
                <a:gd name="connsiteY3" fmla="*/ 129718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8" h="162385">
                  <a:moveTo>
                    <a:pt x="34077" y="71815"/>
                  </a:moveTo>
                  <a:lnTo>
                    <a:pt x="84937" y="34077"/>
                  </a:lnTo>
                  <a:lnTo>
                    <a:pt x="127901" y="91980"/>
                  </a:lnTo>
                  <a:lnTo>
                    <a:pt x="77040" y="129718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AB3A8B1-ED5D-4C40-828F-BA53861F7D0D}"/>
                </a:ext>
              </a:extLst>
            </p:cNvPr>
            <p:cNvSpPr/>
            <p:nvPr/>
          </p:nvSpPr>
          <p:spPr>
            <a:xfrm>
              <a:off x="12672459" y="10433030"/>
              <a:ext cx="275938" cy="344923"/>
            </a:xfrm>
            <a:custGeom>
              <a:avLst/>
              <a:gdLst>
                <a:gd name="connsiteX0" fmla="*/ 34076 w 129908"/>
                <a:gd name="connsiteY0" fmla="*/ 91986 h 162385"/>
                <a:gd name="connsiteX1" fmla="*/ 77033 w 129908"/>
                <a:gd name="connsiteY1" fmla="*/ 34076 h 162385"/>
                <a:gd name="connsiteX2" fmla="*/ 127900 w 129908"/>
                <a:gd name="connsiteY2" fmla="*/ 71809 h 162385"/>
                <a:gd name="connsiteX3" fmla="*/ 84943 w 129908"/>
                <a:gd name="connsiteY3" fmla="*/ 129719 h 16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08" h="162385">
                  <a:moveTo>
                    <a:pt x="34076" y="91986"/>
                  </a:moveTo>
                  <a:lnTo>
                    <a:pt x="77033" y="34076"/>
                  </a:lnTo>
                  <a:lnTo>
                    <a:pt x="127900" y="71809"/>
                  </a:lnTo>
                  <a:lnTo>
                    <a:pt x="84943" y="129719"/>
                  </a:ln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8EC8DEF-124A-44BE-8822-D3E5E5891926}"/>
                </a:ext>
              </a:extLst>
            </p:cNvPr>
            <p:cNvSpPr/>
            <p:nvPr/>
          </p:nvSpPr>
          <p:spPr>
            <a:xfrm>
              <a:off x="11676761" y="10442202"/>
              <a:ext cx="1448677" cy="1448677"/>
            </a:xfrm>
            <a:custGeom>
              <a:avLst/>
              <a:gdLst>
                <a:gd name="connsiteX0" fmla="*/ 682992 w 682017"/>
                <a:gd name="connsiteY0" fmla="*/ 353675 h 682017"/>
                <a:gd name="connsiteX1" fmla="*/ 353675 w 682017"/>
                <a:gd name="connsiteY1" fmla="*/ 682992 h 682017"/>
                <a:gd name="connsiteX2" fmla="*/ 24358 w 682017"/>
                <a:gd name="connsiteY2" fmla="*/ 353675 h 682017"/>
                <a:gd name="connsiteX3" fmla="*/ 353675 w 682017"/>
                <a:gd name="connsiteY3" fmla="*/ 24358 h 682017"/>
                <a:gd name="connsiteX4" fmla="*/ 682992 w 682017"/>
                <a:gd name="connsiteY4" fmla="*/ 353675 h 68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17" h="682017">
                  <a:moveTo>
                    <a:pt x="682992" y="353675"/>
                  </a:moveTo>
                  <a:cubicBezTo>
                    <a:pt x="682992" y="535546"/>
                    <a:pt x="535546" y="682992"/>
                    <a:pt x="353675" y="682992"/>
                  </a:cubicBezTo>
                  <a:cubicBezTo>
                    <a:pt x="171803" y="682992"/>
                    <a:pt x="24358" y="535546"/>
                    <a:pt x="24358" y="353675"/>
                  </a:cubicBezTo>
                  <a:cubicBezTo>
                    <a:pt x="24358" y="171804"/>
                    <a:pt x="171803" y="24358"/>
                    <a:pt x="353675" y="24358"/>
                  </a:cubicBezTo>
                  <a:cubicBezTo>
                    <a:pt x="535546" y="24358"/>
                    <a:pt x="682992" y="171804"/>
                    <a:pt x="682992" y="353675"/>
                  </a:cubicBezTo>
                  <a:close/>
                </a:path>
              </a:pathLst>
            </a:custGeom>
            <a:solidFill>
              <a:srgbClr val="8DC6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286A847-F8A0-4B0A-8DBC-5518C24FE948}"/>
                </a:ext>
              </a:extLst>
            </p:cNvPr>
            <p:cNvSpPr/>
            <p:nvPr/>
          </p:nvSpPr>
          <p:spPr>
            <a:xfrm>
              <a:off x="11672328" y="10437688"/>
              <a:ext cx="1448677" cy="1448677"/>
            </a:xfrm>
            <a:custGeom>
              <a:avLst/>
              <a:gdLst>
                <a:gd name="connsiteX0" fmla="*/ 585267 w 682017"/>
                <a:gd name="connsiteY0" fmla="*/ 261068 h 682017"/>
                <a:gd name="connsiteX1" fmla="*/ 450983 w 682017"/>
                <a:gd name="connsiteY1" fmla="*/ 585268 h 682017"/>
                <a:gd name="connsiteX2" fmla="*/ 126783 w 682017"/>
                <a:gd name="connsiteY2" fmla="*/ 450983 h 682017"/>
                <a:gd name="connsiteX3" fmla="*/ 261068 w 682017"/>
                <a:gd name="connsiteY3" fmla="*/ 126783 h 682017"/>
                <a:gd name="connsiteX4" fmla="*/ 585267 w 682017"/>
                <a:gd name="connsiteY4" fmla="*/ 261068 h 682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17" h="682017">
                  <a:moveTo>
                    <a:pt x="585267" y="261068"/>
                  </a:moveTo>
                  <a:cubicBezTo>
                    <a:pt x="637711" y="387675"/>
                    <a:pt x="577590" y="532825"/>
                    <a:pt x="450983" y="585268"/>
                  </a:cubicBezTo>
                  <a:cubicBezTo>
                    <a:pt x="324376" y="637712"/>
                    <a:pt x="179227" y="577591"/>
                    <a:pt x="126783" y="450983"/>
                  </a:cubicBezTo>
                  <a:cubicBezTo>
                    <a:pt x="74340" y="324376"/>
                    <a:pt x="134461" y="179226"/>
                    <a:pt x="261068" y="126783"/>
                  </a:cubicBezTo>
                  <a:cubicBezTo>
                    <a:pt x="387675" y="74340"/>
                    <a:pt x="532824" y="134461"/>
                    <a:pt x="585267" y="26106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CF846D4-E75D-4D71-A2AF-5AE2396E5E40}"/>
                </a:ext>
              </a:extLst>
            </p:cNvPr>
            <p:cNvSpPr/>
            <p:nvPr/>
          </p:nvSpPr>
          <p:spPr>
            <a:xfrm>
              <a:off x="11805762" y="10571203"/>
              <a:ext cx="1241723" cy="1241723"/>
            </a:xfrm>
            <a:custGeom>
              <a:avLst/>
              <a:gdLst>
                <a:gd name="connsiteX0" fmla="*/ 292943 w 584586"/>
                <a:gd name="connsiteY0" fmla="*/ 561528 h 584586"/>
                <a:gd name="connsiteX1" fmla="*/ 24358 w 584586"/>
                <a:gd name="connsiteY1" fmla="*/ 292943 h 584586"/>
                <a:gd name="connsiteX2" fmla="*/ 292943 w 584586"/>
                <a:gd name="connsiteY2" fmla="*/ 24358 h 584586"/>
                <a:gd name="connsiteX3" fmla="*/ 561528 w 584586"/>
                <a:gd name="connsiteY3" fmla="*/ 292943 h 584586"/>
                <a:gd name="connsiteX4" fmla="*/ 292943 w 584586"/>
                <a:gd name="connsiteY4" fmla="*/ 561528 h 584586"/>
                <a:gd name="connsiteX5" fmla="*/ 292943 w 584586"/>
                <a:gd name="connsiteY5" fmla="*/ 65279 h 584586"/>
                <a:gd name="connsiteX6" fmla="*/ 65279 w 584586"/>
                <a:gd name="connsiteY6" fmla="*/ 292943 h 584586"/>
                <a:gd name="connsiteX7" fmla="*/ 292943 w 584586"/>
                <a:gd name="connsiteY7" fmla="*/ 520607 h 584586"/>
                <a:gd name="connsiteX8" fmla="*/ 520607 w 584586"/>
                <a:gd name="connsiteY8" fmla="*/ 292943 h 584586"/>
                <a:gd name="connsiteX9" fmla="*/ 292943 w 584586"/>
                <a:gd name="connsiteY9" fmla="*/ 65279 h 58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586" h="584586">
                  <a:moveTo>
                    <a:pt x="292943" y="561528"/>
                  </a:moveTo>
                  <a:cubicBezTo>
                    <a:pt x="144847" y="561528"/>
                    <a:pt x="24358" y="441038"/>
                    <a:pt x="24358" y="292943"/>
                  </a:cubicBezTo>
                  <a:cubicBezTo>
                    <a:pt x="24358" y="144848"/>
                    <a:pt x="144847" y="24358"/>
                    <a:pt x="292943" y="24358"/>
                  </a:cubicBezTo>
                  <a:cubicBezTo>
                    <a:pt x="441038" y="24358"/>
                    <a:pt x="561528" y="144848"/>
                    <a:pt x="561528" y="292943"/>
                  </a:cubicBezTo>
                  <a:cubicBezTo>
                    <a:pt x="561528" y="441038"/>
                    <a:pt x="441038" y="561528"/>
                    <a:pt x="292943" y="561528"/>
                  </a:cubicBezTo>
                  <a:close/>
                  <a:moveTo>
                    <a:pt x="292943" y="65279"/>
                  </a:moveTo>
                  <a:cubicBezTo>
                    <a:pt x="167257" y="65279"/>
                    <a:pt x="65279" y="167582"/>
                    <a:pt x="65279" y="292943"/>
                  </a:cubicBezTo>
                  <a:cubicBezTo>
                    <a:pt x="65279" y="418629"/>
                    <a:pt x="167581" y="520607"/>
                    <a:pt x="292943" y="520607"/>
                  </a:cubicBezTo>
                  <a:cubicBezTo>
                    <a:pt x="418304" y="520607"/>
                    <a:pt x="520607" y="418629"/>
                    <a:pt x="520607" y="292943"/>
                  </a:cubicBezTo>
                  <a:cubicBezTo>
                    <a:pt x="520607" y="167582"/>
                    <a:pt x="418629" y="65279"/>
                    <a:pt x="292943" y="65279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5588EC-EE07-4D0D-8EC5-75CFF729F1CD}"/>
                </a:ext>
              </a:extLst>
            </p:cNvPr>
            <p:cNvSpPr/>
            <p:nvPr/>
          </p:nvSpPr>
          <p:spPr>
            <a:xfrm>
              <a:off x="12332804" y="10571203"/>
              <a:ext cx="137969" cy="275938"/>
            </a:xfrm>
            <a:custGeom>
              <a:avLst/>
              <a:gdLst>
                <a:gd name="connsiteX0" fmla="*/ 44818 w 64954"/>
                <a:gd name="connsiteY0" fmla="*/ 131533 h 129908"/>
                <a:gd name="connsiteX1" fmla="*/ 24358 w 64954"/>
                <a:gd name="connsiteY1" fmla="*/ 111072 h 129908"/>
                <a:gd name="connsiteX2" fmla="*/ 24358 w 64954"/>
                <a:gd name="connsiteY2" fmla="*/ 44818 h 129908"/>
                <a:gd name="connsiteX3" fmla="*/ 44818 w 64954"/>
                <a:gd name="connsiteY3" fmla="*/ 24358 h 129908"/>
                <a:gd name="connsiteX4" fmla="*/ 65279 w 64954"/>
                <a:gd name="connsiteY4" fmla="*/ 44818 h 129908"/>
                <a:gd name="connsiteX5" fmla="*/ 65279 w 64954"/>
                <a:gd name="connsiteY5" fmla="*/ 111072 h 129908"/>
                <a:gd name="connsiteX6" fmla="*/ 44818 w 64954"/>
                <a:gd name="connsiteY6" fmla="*/ 131533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29908">
                  <a:moveTo>
                    <a:pt x="44818" y="131533"/>
                  </a:moveTo>
                  <a:cubicBezTo>
                    <a:pt x="33451" y="131533"/>
                    <a:pt x="24358" y="122439"/>
                    <a:pt x="24358" y="111072"/>
                  </a:cubicBezTo>
                  <a:lnTo>
                    <a:pt x="24358" y="44818"/>
                  </a:lnTo>
                  <a:cubicBezTo>
                    <a:pt x="24358" y="33451"/>
                    <a:pt x="33451" y="24358"/>
                    <a:pt x="44818" y="24358"/>
                  </a:cubicBezTo>
                  <a:cubicBezTo>
                    <a:pt x="56185" y="24358"/>
                    <a:pt x="65279" y="33451"/>
                    <a:pt x="65279" y="44818"/>
                  </a:cubicBezTo>
                  <a:lnTo>
                    <a:pt x="65279" y="111072"/>
                  </a:lnTo>
                  <a:cubicBezTo>
                    <a:pt x="65279" y="122439"/>
                    <a:pt x="56185" y="131533"/>
                    <a:pt x="44818" y="131533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D3C6020-9A2C-4378-939D-3DFE718B4F7C}"/>
                </a:ext>
              </a:extLst>
            </p:cNvPr>
            <p:cNvSpPr/>
            <p:nvPr/>
          </p:nvSpPr>
          <p:spPr>
            <a:xfrm>
              <a:off x="12332804" y="11484560"/>
              <a:ext cx="137969" cy="275938"/>
            </a:xfrm>
            <a:custGeom>
              <a:avLst/>
              <a:gdLst>
                <a:gd name="connsiteX0" fmla="*/ 44818 w 64954"/>
                <a:gd name="connsiteY0" fmla="*/ 131532 h 129908"/>
                <a:gd name="connsiteX1" fmla="*/ 24358 w 64954"/>
                <a:gd name="connsiteY1" fmla="*/ 111071 h 129908"/>
                <a:gd name="connsiteX2" fmla="*/ 24358 w 64954"/>
                <a:gd name="connsiteY2" fmla="*/ 44817 h 129908"/>
                <a:gd name="connsiteX3" fmla="*/ 44818 w 64954"/>
                <a:gd name="connsiteY3" fmla="*/ 24358 h 129908"/>
                <a:gd name="connsiteX4" fmla="*/ 65279 w 64954"/>
                <a:gd name="connsiteY4" fmla="*/ 44817 h 129908"/>
                <a:gd name="connsiteX5" fmla="*/ 65279 w 64954"/>
                <a:gd name="connsiteY5" fmla="*/ 111071 h 129908"/>
                <a:gd name="connsiteX6" fmla="*/ 44818 w 64954"/>
                <a:gd name="connsiteY6" fmla="*/ 131532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129908">
                  <a:moveTo>
                    <a:pt x="44818" y="131532"/>
                  </a:moveTo>
                  <a:cubicBezTo>
                    <a:pt x="33451" y="131532"/>
                    <a:pt x="24358" y="122438"/>
                    <a:pt x="24358" y="111071"/>
                  </a:cubicBezTo>
                  <a:lnTo>
                    <a:pt x="24358" y="44817"/>
                  </a:lnTo>
                  <a:cubicBezTo>
                    <a:pt x="24358" y="33451"/>
                    <a:pt x="33451" y="24358"/>
                    <a:pt x="44818" y="24358"/>
                  </a:cubicBezTo>
                  <a:cubicBezTo>
                    <a:pt x="56185" y="24358"/>
                    <a:pt x="65279" y="33451"/>
                    <a:pt x="65279" y="44817"/>
                  </a:cubicBezTo>
                  <a:lnTo>
                    <a:pt x="65279" y="111071"/>
                  </a:lnTo>
                  <a:cubicBezTo>
                    <a:pt x="65279" y="122438"/>
                    <a:pt x="56185" y="131532"/>
                    <a:pt x="44818" y="131532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A76CDAC-F21E-42A5-B43E-8CCDAB3B4DE2}"/>
                </a:ext>
              </a:extLst>
            </p:cNvPr>
            <p:cNvSpPr/>
            <p:nvPr/>
          </p:nvSpPr>
          <p:spPr>
            <a:xfrm>
              <a:off x="12719120" y="11098247"/>
              <a:ext cx="275938" cy="137969"/>
            </a:xfrm>
            <a:custGeom>
              <a:avLst/>
              <a:gdLst>
                <a:gd name="connsiteX0" fmla="*/ 111071 w 129908"/>
                <a:gd name="connsiteY0" fmla="*/ 65278 h 64954"/>
                <a:gd name="connsiteX1" fmla="*/ 44818 w 129908"/>
                <a:gd name="connsiteY1" fmla="*/ 65278 h 64954"/>
                <a:gd name="connsiteX2" fmla="*/ 24358 w 129908"/>
                <a:gd name="connsiteY2" fmla="*/ 44818 h 64954"/>
                <a:gd name="connsiteX3" fmla="*/ 44818 w 129908"/>
                <a:gd name="connsiteY3" fmla="*/ 24358 h 64954"/>
                <a:gd name="connsiteX4" fmla="*/ 111071 w 129908"/>
                <a:gd name="connsiteY4" fmla="*/ 24358 h 64954"/>
                <a:gd name="connsiteX5" fmla="*/ 131532 w 129908"/>
                <a:gd name="connsiteY5" fmla="*/ 44818 h 64954"/>
                <a:gd name="connsiteX6" fmla="*/ 111071 w 129908"/>
                <a:gd name="connsiteY6" fmla="*/ 65278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08" h="64954">
                  <a:moveTo>
                    <a:pt x="111071" y="65278"/>
                  </a:moveTo>
                  <a:lnTo>
                    <a:pt x="44818" y="65278"/>
                  </a:lnTo>
                  <a:cubicBezTo>
                    <a:pt x="33451" y="65278"/>
                    <a:pt x="24358" y="56185"/>
                    <a:pt x="24358" y="44818"/>
                  </a:cubicBezTo>
                  <a:cubicBezTo>
                    <a:pt x="24358" y="33451"/>
                    <a:pt x="33451" y="24358"/>
                    <a:pt x="44818" y="24358"/>
                  </a:cubicBezTo>
                  <a:lnTo>
                    <a:pt x="111071" y="24358"/>
                  </a:lnTo>
                  <a:cubicBezTo>
                    <a:pt x="122438" y="24358"/>
                    <a:pt x="131532" y="33451"/>
                    <a:pt x="131532" y="44818"/>
                  </a:cubicBezTo>
                  <a:cubicBezTo>
                    <a:pt x="131532" y="56185"/>
                    <a:pt x="122438" y="65278"/>
                    <a:pt x="111071" y="65278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31F6EAA-6503-4006-BBF7-90203CDF18D9}"/>
                </a:ext>
              </a:extLst>
            </p:cNvPr>
            <p:cNvSpPr/>
            <p:nvPr/>
          </p:nvSpPr>
          <p:spPr>
            <a:xfrm>
              <a:off x="11805762" y="11098247"/>
              <a:ext cx="275938" cy="137969"/>
            </a:xfrm>
            <a:custGeom>
              <a:avLst/>
              <a:gdLst>
                <a:gd name="connsiteX0" fmla="*/ 111071 w 129908"/>
                <a:gd name="connsiteY0" fmla="*/ 65278 h 64954"/>
                <a:gd name="connsiteX1" fmla="*/ 44818 w 129908"/>
                <a:gd name="connsiteY1" fmla="*/ 65278 h 64954"/>
                <a:gd name="connsiteX2" fmla="*/ 24358 w 129908"/>
                <a:gd name="connsiteY2" fmla="*/ 44818 h 64954"/>
                <a:gd name="connsiteX3" fmla="*/ 44818 w 129908"/>
                <a:gd name="connsiteY3" fmla="*/ 24358 h 64954"/>
                <a:gd name="connsiteX4" fmla="*/ 111071 w 129908"/>
                <a:gd name="connsiteY4" fmla="*/ 24358 h 64954"/>
                <a:gd name="connsiteX5" fmla="*/ 131532 w 129908"/>
                <a:gd name="connsiteY5" fmla="*/ 44818 h 64954"/>
                <a:gd name="connsiteX6" fmla="*/ 111071 w 129908"/>
                <a:gd name="connsiteY6" fmla="*/ 65278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08" h="64954">
                  <a:moveTo>
                    <a:pt x="111071" y="65278"/>
                  </a:moveTo>
                  <a:lnTo>
                    <a:pt x="44818" y="65278"/>
                  </a:lnTo>
                  <a:cubicBezTo>
                    <a:pt x="33451" y="65278"/>
                    <a:pt x="24358" y="56185"/>
                    <a:pt x="24358" y="44818"/>
                  </a:cubicBezTo>
                  <a:cubicBezTo>
                    <a:pt x="24358" y="33451"/>
                    <a:pt x="33451" y="24358"/>
                    <a:pt x="44818" y="24358"/>
                  </a:cubicBezTo>
                  <a:lnTo>
                    <a:pt x="111071" y="24358"/>
                  </a:lnTo>
                  <a:cubicBezTo>
                    <a:pt x="122438" y="24358"/>
                    <a:pt x="131532" y="33451"/>
                    <a:pt x="131532" y="44818"/>
                  </a:cubicBezTo>
                  <a:cubicBezTo>
                    <a:pt x="131532" y="56185"/>
                    <a:pt x="122438" y="65278"/>
                    <a:pt x="111071" y="65278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A511BF9-FB99-44C9-BCDB-695C41C5A11D}"/>
                </a:ext>
              </a:extLst>
            </p:cNvPr>
            <p:cNvSpPr/>
            <p:nvPr/>
          </p:nvSpPr>
          <p:spPr>
            <a:xfrm>
              <a:off x="12376265" y="10816788"/>
              <a:ext cx="344923" cy="413908"/>
            </a:xfrm>
            <a:custGeom>
              <a:avLst/>
              <a:gdLst>
                <a:gd name="connsiteX0" fmla="*/ 24358 w 162385"/>
                <a:gd name="connsiteY0" fmla="*/ 177325 h 194862"/>
                <a:gd name="connsiteX1" fmla="*/ 166932 w 162385"/>
                <a:gd name="connsiteY1" fmla="*/ 24358 h 194862"/>
                <a:gd name="connsiteX2" fmla="*/ 24358 w 162385"/>
                <a:gd name="connsiteY2" fmla="*/ 177325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385" h="194862">
                  <a:moveTo>
                    <a:pt x="24358" y="177325"/>
                  </a:moveTo>
                  <a:cubicBezTo>
                    <a:pt x="24358" y="177325"/>
                    <a:pt x="77620" y="53263"/>
                    <a:pt x="166932" y="24358"/>
                  </a:cubicBezTo>
                  <a:cubicBezTo>
                    <a:pt x="149719" y="110098"/>
                    <a:pt x="24358" y="177325"/>
                    <a:pt x="24358" y="177325"/>
                  </a:cubicBezTo>
                  <a:close/>
                </a:path>
              </a:pathLst>
            </a:custGeom>
            <a:solidFill>
              <a:srgbClr val="009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98E47B5-029B-4900-BBA5-356C9FD4D4C2}"/>
              </a:ext>
            </a:extLst>
          </p:cNvPr>
          <p:cNvSpPr/>
          <p:nvPr/>
        </p:nvSpPr>
        <p:spPr>
          <a:xfrm>
            <a:off x="15002668" y="5385154"/>
            <a:ext cx="61692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Lorem Ipsum</a:t>
            </a:r>
            <a:r>
              <a:rPr lang="en-US" sz="20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including versions of Lorem Ipsum.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94A0EAD-51F0-42EF-9EBD-50D8D1CCF387}"/>
              </a:ext>
            </a:extLst>
          </p:cNvPr>
          <p:cNvGrpSpPr/>
          <p:nvPr/>
        </p:nvGrpSpPr>
        <p:grpSpPr>
          <a:xfrm>
            <a:off x="15254626" y="8959518"/>
            <a:ext cx="3030396" cy="838864"/>
            <a:chOff x="2364425" y="8842741"/>
            <a:chExt cx="3030396" cy="838864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B81A73-F949-472F-AF91-38020496706B}"/>
                </a:ext>
              </a:extLst>
            </p:cNvPr>
            <p:cNvSpPr/>
            <p:nvPr/>
          </p:nvSpPr>
          <p:spPr>
            <a:xfrm>
              <a:off x="2364425" y="8842741"/>
              <a:ext cx="3030396" cy="838864"/>
            </a:xfrm>
            <a:custGeom>
              <a:avLst/>
              <a:gdLst>
                <a:gd name="connsiteX0" fmla="*/ 2480549 w 2850112"/>
                <a:gd name="connsiteY0" fmla="*/ 784387 h 788958"/>
                <a:gd name="connsiteX1" fmla="*/ 372846 w 2850112"/>
                <a:gd name="connsiteY1" fmla="*/ 784387 h 788958"/>
                <a:gd name="connsiteX2" fmla="*/ 7657 w 2850112"/>
                <a:gd name="connsiteY2" fmla="*/ 396022 h 788958"/>
                <a:gd name="connsiteX3" fmla="*/ 372846 w 2850112"/>
                <a:gd name="connsiteY3" fmla="*/ 7657 h 788958"/>
                <a:gd name="connsiteX4" fmla="*/ 2480549 w 2850112"/>
                <a:gd name="connsiteY4" fmla="*/ 7657 h 788958"/>
                <a:gd name="connsiteX5" fmla="*/ 2845738 w 2850112"/>
                <a:gd name="connsiteY5" fmla="*/ 396022 h 788958"/>
                <a:gd name="connsiteX6" fmla="*/ 2480549 w 2850112"/>
                <a:gd name="connsiteY6" fmla="*/ 784387 h 78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0112" h="788958">
                  <a:moveTo>
                    <a:pt x="2480549" y="784387"/>
                  </a:moveTo>
                  <a:lnTo>
                    <a:pt x="372846" y="784387"/>
                  </a:lnTo>
                  <a:cubicBezTo>
                    <a:pt x="171169" y="784387"/>
                    <a:pt x="7657" y="610520"/>
                    <a:pt x="7657" y="396022"/>
                  </a:cubicBezTo>
                  <a:cubicBezTo>
                    <a:pt x="7657" y="181524"/>
                    <a:pt x="171169" y="7657"/>
                    <a:pt x="372846" y="7657"/>
                  </a:cubicBezTo>
                  <a:lnTo>
                    <a:pt x="2480549" y="7657"/>
                  </a:lnTo>
                  <a:cubicBezTo>
                    <a:pt x="2682325" y="7657"/>
                    <a:pt x="2845738" y="181524"/>
                    <a:pt x="2845738" y="396022"/>
                  </a:cubicBezTo>
                  <a:cubicBezTo>
                    <a:pt x="2845738" y="610520"/>
                    <a:pt x="2682227" y="784387"/>
                    <a:pt x="2480549" y="784387"/>
                  </a:cubicBezTo>
                </a:path>
              </a:pathLst>
            </a:custGeom>
            <a:solidFill>
              <a:srgbClr val="009444"/>
            </a:solidFill>
            <a:ln w="9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7F169F1-696D-46EC-BBED-C312E864C170}"/>
                </a:ext>
              </a:extLst>
            </p:cNvPr>
            <p:cNvSpPr/>
            <p:nvPr/>
          </p:nvSpPr>
          <p:spPr>
            <a:xfrm>
              <a:off x="2956283" y="9019034"/>
              <a:ext cx="19125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  <a:r>
                <a:rPr lang="en-US" sz="24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F749D37-F666-459A-991F-B117427FF2F6}"/>
              </a:ext>
            </a:extLst>
          </p:cNvPr>
          <p:cNvSpPr/>
          <p:nvPr/>
        </p:nvSpPr>
        <p:spPr>
          <a:xfrm>
            <a:off x="15002667" y="4000696"/>
            <a:ext cx="9017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PERFECT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1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B0646CDA-0DFD-47F3-A9C5-1A5E85160C1B}"/>
              </a:ext>
            </a:extLst>
          </p:cNvPr>
          <p:cNvSpPr/>
          <p:nvPr/>
        </p:nvSpPr>
        <p:spPr>
          <a:xfrm>
            <a:off x="4601780" y="2448515"/>
            <a:ext cx="3712354" cy="9407685"/>
          </a:xfrm>
          <a:custGeom>
            <a:avLst/>
            <a:gdLst>
              <a:gd name="connsiteX0" fmla="*/ 3082955 w 3440503"/>
              <a:gd name="connsiteY0" fmla="*/ 8351223 h 8718774"/>
              <a:gd name="connsiteX1" fmla="*/ 897937 w 3440503"/>
              <a:gd name="connsiteY1" fmla="*/ 8709658 h 8718774"/>
              <a:gd name="connsiteX2" fmla="*/ 631 w 3440503"/>
              <a:gd name="connsiteY2" fmla="*/ 8023285 h 8718774"/>
              <a:gd name="connsiteX3" fmla="*/ 631 w 3440503"/>
              <a:gd name="connsiteY3" fmla="*/ 623738 h 8718774"/>
              <a:gd name="connsiteX4" fmla="*/ 796110 w 3440503"/>
              <a:gd name="connsiteY4" fmla="*/ 9601 h 8718774"/>
              <a:gd name="connsiteX5" fmla="*/ 3000099 w 3440503"/>
              <a:gd name="connsiteY5" fmla="*/ 352235 h 8718774"/>
              <a:gd name="connsiteX6" fmla="*/ 3425136 w 3440503"/>
              <a:gd name="connsiteY6" fmla="*/ 811564 h 8718774"/>
              <a:gd name="connsiteX7" fmla="*/ 3441419 w 3440503"/>
              <a:gd name="connsiteY7" fmla="*/ 7958553 h 8718774"/>
              <a:gd name="connsiteX8" fmla="*/ 3082955 w 3440503"/>
              <a:gd name="connsiteY8" fmla="*/ 8351223 h 871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503" h="8718774">
                <a:moveTo>
                  <a:pt x="3082955" y="8351223"/>
                </a:moveTo>
                <a:lnTo>
                  <a:pt x="897937" y="8709658"/>
                </a:lnTo>
                <a:cubicBezTo>
                  <a:pt x="430312" y="8786368"/>
                  <a:pt x="631" y="8457694"/>
                  <a:pt x="631" y="8023285"/>
                </a:cubicBezTo>
                <a:lnTo>
                  <a:pt x="631" y="623738"/>
                </a:lnTo>
                <a:cubicBezTo>
                  <a:pt x="631" y="237977"/>
                  <a:pt x="380191" y="-55047"/>
                  <a:pt x="796110" y="9601"/>
                </a:cubicBezTo>
                <a:lnTo>
                  <a:pt x="3000099" y="352235"/>
                </a:lnTo>
                <a:cubicBezTo>
                  <a:pt x="3245182" y="390350"/>
                  <a:pt x="3424626" y="584264"/>
                  <a:pt x="3425136" y="811564"/>
                </a:cubicBezTo>
                <a:lnTo>
                  <a:pt x="3441419" y="7958553"/>
                </a:lnTo>
                <a:cubicBezTo>
                  <a:pt x="3441871" y="8151617"/>
                  <a:pt x="3290773" y="8317129"/>
                  <a:pt x="3082955" y="8351223"/>
                </a:cubicBez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655C3A51-FFEC-465C-8E82-3D376DD5452B}"/>
              </a:ext>
            </a:extLst>
          </p:cNvPr>
          <p:cNvSpPr/>
          <p:nvPr/>
        </p:nvSpPr>
        <p:spPr>
          <a:xfrm>
            <a:off x="4644251" y="3421940"/>
            <a:ext cx="82498" cy="7436929"/>
          </a:xfrm>
          <a:custGeom>
            <a:avLst/>
            <a:gdLst>
              <a:gd name="connsiteX0" fmla="*/ 631 w 76455"/>
              <a:gd name="connsiteY0" fmla="*/ 631 h 6892334"/>
              <a:gd name="connsiteX1" fmla="*/ 77993 w 76455"/>
              <a:gd name="connsiteY1" fmla="*/ 631 h 6892334"/>
              <a:gd name="connsiteX2" fmla="*/ 77993 w 76455"/>
              <a:gd name="connsiteY2" fmla="*/ 6893419 h 6892334"/>
              <a:gd name="connsiteX3" fmla="*/ 631 w 76455"/>
              <a:gd name="connsiteY3" fmla="*/ 6893419 h 689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5" h="6892334">
                <a:moveTo>
                  <a:pt x="631" y="631"/>
                </a:moveTo>
                <a:lnTo>
                  <a:pt x="77993" y="631"/>
                </a:lnTo>
                <a:lnTo>
                  <a:pt x="77993" y="6893419"/>
                </a:lnTo>
                <a:lnTo>
                  <a:pt x="631" y="6893419"/>
                </a:lnTo>
                <a:close/>
              </a:path>
            </a:pathLst>
          </a:custGeom>
          <a:solidFill>
            <a:srgbClr val="FFFFFF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3386919A-7F3B-432B-8972-5B458A29E06D}"/>
              </a:ext>
            </a:extLst>
          </p:cNvPr>
          <p:cNvSpPr/>
          <p:nvPr/>
        </p:nvSpPr>
        <p:spPr>
          <a:xfrm>
            <a:off x="4795434" y="3421941"/>
            <a:ext cx="171105" cy="7433873"/>
          </a:xfrm>
          <a:custGeom>
            <a:avLst/>
            <a:gdLst>
              <a:gd name="connsiteX0" fmla="*/ 631 w 158574"/>
              <a:gd name="connsiteY0" fmla="*/ 631 h 6889502"/>
              <a:gd name="connsiteX1" fmla="*/ 159319 w 158574"/>
              <a:gd name="connsiteY1" fmla="*/ 631 h 6889502"/>
              <a:gd name="connsiteX2" fmla="*/ 159319 w 158574"/>
              <a:gd name="connsiteY2" fmla="*/ 6889851 h 6889502"/>
              <a:gd name="connsiteX3" fmla="*/ 631 w 158574"/>
              <a:gd name="connsiteY3" fmla="*/ 6889851 h 68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574" h="6889502">
                <a:moveTo>
                  <a:pt x="631" y="631"/>
                </a:moveTo>
                <a:lnTo>
                  <a:pt x="159319" y="631"/>
                </a:lnTo>
                <a:lnTo>
                  <a:pt x="159319" y="6889851"/>
                </a:lnTo>
                <a:lnTo>
                  <a:pt x="631" y="6889851"/>
                </a:lnTo>
                <a:close/>
              </a:path>
            </a:pathLst>
          </a:custGeom>
          <a:solidFill>
            <a:srgbClr val="252525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06D0D84E-C858-4E13-BB22-5AB2A5F26D87}"/>
              </a:ext>
            </a:extLst>
          </p:cNvPr>
          <p:cNvSpPr/>
          <p:nvPr/>
        </p:nvSpPr>
        <p:spPr>
          <a:xfrm>
            <a:off x="4641113" y="4434244"/>
            <a:ext cx="137495" cy="733305"/>
          </a:xfrm>
          <a:custGeom>
            <a:avLst/>
            <a:gdLst>
              <a:gd name="connsiteX0" fmla="*/ 78438 w 127426"/>
              <a:gd name="connsiteY0" fmla="*/ 2124 h 679605"/>
              <a:gd name="connsiteX1" fmla="*/ 50404 w 127426"/>
              <a:gd name="connsiteY1" fmla="*/ 2124 h 679605"/>
              <a:gd name="connsiteX2" fmla="*/ 2124 w 127426"/>
              <a:gd name="connsiteY2" fmla="*/ 50404 h 679605"/>
              <a:gd name="connsiteX3" fmla="*/ 2124 w 127426"/>
              <a:gd name="connsiteY3" fmla="*/ 630731 h 679605"/>
              <a:gd name="connsiteX4" fmla="*/ 50404 w 127426"/>
              <a:gd name="connsiteY4" fmla="*/ 679011 h 679605"/>
              <a:gd name="connsiteX5" fmla="*/ 78438 w 127426"/>
              <a:gd name="connsiteY5" fmla="*/ 679011 h 679605"/>
              <a:gd name="connsiteX6" fmla="*/ 126718 w 127426"/>
              <a:gd name="connsiteY6" fmla="*/ 630731 h 679605"/>
              <a:gd name="connsiteX7" fmla="*/ 126718 w 127426"/>
              <a:gd name="connsiteY7" fmla="*/ 50404 h 679605"/>
              <a:gd name="connsiteX8" fmla="*/ 78438 w 127426"/>
              <a:gd name="connsiteY8" fmla="*/ 2124 h 6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426" h="679605">
                <a:moveTo>
                  <a:pt x="78438" y="2124"/>
                </a:moveTo>
                <a:lnTo>
                  <a:pt x="50404" y="2124"/>
                </a:lnTo>
                <a:cubicBezTo>
                  <a:pt x="23730" y="2124"/>
                  <a:pt x="2124" y="23730"/>
                  <a:pt x="2124" y="50404"/>
                </a:cubicBezTo>
                <a:lnTo>
                  <a:pt x="2124" y="630731"/>
                </a:lnTo>
                <a:cubicBezTo>
                  <a:pt x="2124" y="657405"/>
                  <a:pt x="23730" y="679011"/>
                  <a:pt x="50404" y="679011"/>
                </a:cubicBezTo>
                <a:lnTo>
                  <a:pt x="78438" y="679011"/>
                </a:lnTo>
                <a:cubicBezTo>
                  <a:pt x="105112" y="679011"/>
                  <a:pt x="126718" y="657405"/>
                  <a:pt x="126718" y="630731"/>
                </a:cubicBezTo>
                <a:lnTo>
                  <a:pt x="126718" y="50404"/>
                </a:lnTo>
                <a:cubicBezTo>
                  <a:pt x="126718" y="23730"/>
                  <a:pt x="105112" y="2124"/>
                  <a:pt x="78438" y="2124"/>
                </a:cubicBezTo>
                <a:close/>
              </a:path>
            </a:pathLst>
          </a:custGeom>
          <a:solidFill>
            <a:srgbClr val="25252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AB0AA38-794E-4A4B-A81E-D92F204B81D1}"/>
              </a:ext>
            </a:extLst>
          </p:cNvPr>
          <p:cNvSpPr/>
          <p:nvPr/>
        </p:nvSpPr>
        <p:spPr>
          <a:xfrm>
            <a:off x="4640135" y="4459909"/>
            <a:ext cx="88607" cy="690528"/>
          </a:xfrm>
          <a:custGeom>
            <a:avLst/>
            <a:gdLst>
              <a:gd name="connsiteX0" fmla="*/ 51508 w 82119"/>
              <a:gd name="connsiteY0" fmla="*/ 638914 h 639962"/>
              <a:gd name="connsiteX1" fmla="*/ 33357 w 82119"/>
              <a:gd name="connsiteY1" fmla="*/ 638914 h 639962"/>
              <a:gd name="connsiteX2" fmla="*/ 2124 w 82119"/>
              <a:gd name="connsiteY2" fmla="*/ 607681 h 639962"/>
              <a:gd name="connsiteX3" fmla="*/ 2124 w 82119"/>
              <a:gd name="connsiteY3" fmla="*/ 33357 h 639962"/>
              <a:gd name="connsiteX4" fmla="*/ 33357 w 82119"/>
              <a:gd name="connsiteY4" fmla="*/ 2124 h 639962"/>
              <a:gd name="connsiteX5" fmla="*/ 51508 w 82119"/>
              <a:gd name="connsiteY5" fmla="*/ 2124 h 639962"/>
              <a:gd name="connsiteX6" fmla="*/ 82742 w 82119"/>
              <a:gd name="connsiteY6" fmla="*/ 33357 h 639962"/>
              <a:gd name="connsiteX7" fmla="*/ 82742 w 82119"/>
              <a:gd name="connsiteY7" fmla="*/ 607652 h 639962"/>
              <a:gd name="connsiteX8" fmla="*/ 51508 w 82119"/>
              <a:gd name="connsiteY8" fmla="*/ 638914 h 63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19" h="639962">
                <a:moveTo>
                  <a:pt x="51508" y="638914"/>
                </a:moveTo>
                <a:lnTo>
                  <a:pt x="33357" y="638914"/>
                </a:lnTo>
                <a:cubicBezTo>
                  <a:pt x="16112" y="638914"/>
                  <a:pt x="2124" y="624926"/>
                  <a:pt x="2124" y="607681"/>
                </a:cubicBezTo>
                <a:lnTo>
                  <a:pt x="2124" y="33357"/>
                </a:lnTo>
                <a:cubicBezTo>
                  <a:pt x="2124" y="16112"/>
                  <a:pt x="16112" y="2124"/>
                  <a:pt x="33357" y="2124"/>
                </a:cubicBezTo>
                <a:lnTo>
                  <a:pt x="51508" y="2124"/>
                </a:lnTo>
                <a:cubicBezTo>
                  <a:pt x="68753" y="2124"/>
                  <a:pt x="82742" y="16112"/>
                  <a:pt x="82742" y="33357"/>
                </a:cubicBezTo>
                <a:lnTo>
                  <a:pt x="82742" y="607652"/>
                </a:lnTo>
                <a:cubicBezTo>
                  <a:pt x="82742" y="624926"/>
                  <a:pt x="68753" y="638914"/>
                  <a:pt x="51508" y="638914"/>
                </a:cubicBezTo>
                <a:close/>
              </a:path>
            </a:pathLst>
          </a:custGeom>
          <a:solidFill>
            <a:srgbClr val="9898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C628893-53F7-489A-9EA1-E4A840A4DF61}"/>
              </a:ext>
            </a:extLst>
          </p:cNvPr>
          <p:cNvSpPr/>
          <p:nvPr/>
        </p:nvSpPr>
        <p:spPr>
          <a:xfrm>
            <a:off x="4641113" y="5272105"/>
            <a:ext cx="137495" cy="733305"/>
          </a:xfrm>
          <a:custGeom>
            <a:avLst/>
            <a:gdLst>
              <a:gd name="connsiteX0" fmla="*/ 78438 w 127426"/>
              <a:gd name="connsiteY0" fmla="*/ 2124 h 679605"/>
              <a:gd name="connsiteX1" fmla="*/ 50404 w 127426"/>
              <a:gd name="connsiteY1" fmla="*/ 2124 h 679605"/>
              <a:gd name="connsiteX2" fmla="*/ 2124 w 127426"/>
              <a:gd name="connsiteY2" fmla="*/ 50404 h 679605"/>
              <a:gd name="connsiteX3" fmla="*/ 2124 w 127426"/>
              <a:gd name="connsiteY3" fmla="*/ 630731 h 679605"/>
              <a:gd name="connsiteX4" fmla="*/ 50404 w 127426"/>
              <a:gd name="connsiteY4" fmla="*/ 679011 h 679605"/>
              <a:gd name="connsiteX5" fmla="*/ 78438 w 127426"/>
              <a:gd name="connsiteY5" fmla="*/ 679011 h 679605"/>
              <a:gd name="connsiteX6" fmla="*/ 126718 w 127426"/>
              <a:gd name="connsiteY6" fmla="*/ 630731 h 679605"/>
              <a:gd name="connsiteX7" fmla="*/ 126718 w 127426"/>
              <a:gd name="connsiteY7" fmla="*/ 50404 h 679605"/>
              <a:gd name="connsiteX8" fmla="*/ 78438 w 127426"/>
              <a:gd name="connsiteY8" fmla="*/ 2124 h 6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426" h="679605">
                <a:moveTo>
                  <a:pt x="78438" y="2124"/>
                </a:moveTo>
                <a:lnTo>
                  <a:pt x="50404" y="2124"/>
                </a:lnTo>
                <a:cubicBezTo>
                  <a:pt x="23730" y="2124"/>
                  <a:pt x="2124" y="23730"/>
                  <a:pt x="2124" y="50404"/>
                </a:cubicBezTo>
                <a:lnTo>
                  <a:pt x="2124" y="630731"/>
                </a:lnTo>
                <a:cubicBezTo>
                  <a:pt x="2124" y="657405"/>
                  <a:pt x="23730" y="679011"/>
                  <a:pt x="50404" y="679011"/>
                </a:cubicBezTo>
                <a:lnTo>
                  <a:pt x="78438" y="679011"/>
                </a:lnTo>
                <a:cubicBezTo>
                  <a:pt x="105112" y="679011"/>
                  <a:pt x="126718" y="657405"/>
                  <a:pt x="126718" y="630731"/>
                </a:cubicBezTo>
                <a:lnTo>
                  <a:pt x="126718" y="50404"/>
                </a:lnTo>
                <a:cubicBezTo>
                  <a:pt x="126718" y="23730"/>
                  <a:pt x="105112" y="2124"/>
                  <a:pt x="78438" y="2124"/>
                </a:cubicBezTo>
                <a:close/>
              </a:path>
            </a:pathLst>
          </a:custGeom>
          <a:solidFill>
            <a:srgbClr val="25252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0254FD9C-4F2D-4FB6-8AED-EDFF41BEA3F6}"/>
              </a:ext>
            </a:extLst>
          </p:cNvPr>
          <p:cNvSpPr/>
          <p:nvPr/>
        </p:nvSpPr>
        <p:spPr>
          <a:xfrm>
            <a:off x="4640135" y="5297772"/>
            <a:ext cx="88607" cy="690528"/>
          </a:xfrm>
          <a:custGeom>
            <a:avLst/>
            <a:gdLst>
              <a:gd name="connsiteX0" fmla="*/ 51508 w 82119"/>
              <a:gd name="connsiteY0" fmla="*/ 638915 h 639962"/>
              <a:gd name="connsiteX1" fmla="*/ 33357 w 82119"/>
              <a:gd name="connsiteY1" fmla="*/ 638915 h 639962"/>
              <a:gd name="connsiteX2" fmla="*/ 2124 w 82119"/>
              <a:gd name="connsiteY2" fmla="*/ 607681 h 639962"/>
              <a:gd name="connsiteX3" fmla="*/ 2124 w 82119"/>
              <a:gd name="connsiteY3" fmla="*/ 33357 h 639962"/>
              <a:gd name="connsiteX4" fmla="*/ 33357 w 82119"/>
              <a:gd name="connsiteY4" fmla="*/ 2124 h 639962"/>
              <a:gd name="connsiteX5" fmla="*/ 51508 w 82119"/>
              <a:gd name="connsiteY5" fmla="*/ 2124 h 639962"/>
              <a:gd name="connsiteX6" fmla="*/ 82742 w 82119"/>
              <a:gd name="connsiteY6" fmla="*/ 33357 h 639962"/>
              <a:gd name="connsiteX7" fmla="*/ 82742 w 82119"/>
              <a:gd name="connsiteY7" fmla="*/ 607653 h 639962"/>
              <a:gd name="connsiteX8" fmla="*/ 51508 w 82119"/>
              <a:gd name="connsiteY8" fmla="*/ 638915 h 63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19" h="639962">
                <a:moveTo>
                  <a:pt x="51508" y="638915"/>
                </a:moveTo>
                <a:lnTo>
                  <a:pt x="33357" y="638915"/>
                </a:lnTo>
                <a:cubicBezTo>
                  <a:pt x="16112" y="638915"/>
                  <a:pt x="2124" y="624926"/>
                  <a:pt x="2124" y="607681"/>
                </a:cubicBezTo>
                <a:lnTo>
                  <a:pt x="2124" y="33357"/>
                </a:lnTo>
                <a:cubicBezTo>
                  <a:pt x="2124" y="16112"/>
                  <a:pt x="16112" y="2124"/>
                  <a:pt x="33357" y="2124"/>
                </a:cubicBezTo>
                <a:lnTo>
                  <a:pt x="51508" y="2124"/>
                </a:lnTo>
                <a:cubicBezTo>
                  <a:pt x="68753" y="2124"/>
                  <a:pt x="82742" y="16112"/>
                  <a:pt x="82742" y="33357"/>
                </a:cubicBezTo>
                <a:lnTo>
                  <a:pt x="82742" y="607653"/>
                </a:lnTo>
                <a:cubicBezTo>
                  <a:pt x="82742" y="624926"/>
                  <a:pt x="68753" y="638915"/>
                  <a:pt x="51508" y="638915"/>
                </a:cubicBezTo>
                <a:close/>
              </a:path>
            </a:pathLst>
          </a:custGeom>
          <a:solidFill>
            <a:srgbClr val="9898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D1FE9C47-C9C7-4BC5-A33D-B28D0A3901A8}"/>
              </a:ext>
            </a:extLst>
          </p:cNvPr>
          <p:cNvSpPr/>
          <p:nvPr/>
        </p:nvSpPr>
        <p:spPr>
          <a:xfrm>
            <a:off x="4784221" y="2521175"/>
            <a:ext cx="837189" cy="904409"/>
          </a:xfrm>
          <a:custGeom>
            <a:avLst/>
            <a:gdLst>
              <a:gd name="connsiteX0" fmla="*/ 187183 w 775883"/>
              <a:gd name="connsiteY0" fmla="*/ 512537 h 838180"/>
              <a:gd name="connsiteX1" fmla="*/ 776373 w 775883"/>
              <a:gd name="connsiteY1" fmla="*/ 15801 h 838180"/>
              <a:gd name="connsiteX2" fmla="*/ 745054 w 775883"/>
              <a:gd name="connsiteY2" fmla="*/ 10421 h 838180"/>
              <a:gd name="connsiteX3" fmla="*/ 631 w 775883"/>
              <a:gd name="connsiteY3" fmla="*/ 597544 h 838180"/>
              <a:gd name="connsiteX4" fmla="*/ 631 w 775883"/>
              <a:gd name="connsiteY4" fmla="*/ 837813 h 838180"/>
              <a:gd name="connsiteX5" fmla="*/ 187183 w 775883"/>
              <a:gd name="connsiteY5" fmla="*/ 837813 h 838180"/>
              <a:gd name="connsiteX6" fmla="*/ 187183 w 775883"/>
              <a:gd name="connsiteY6" fmla="*/ 512537 h 8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883" h="838180">
                <a:moveTo>
                  <a:pt x="187183" y="512537"/>
                </a:moveTo>
                <a:cubicBezTo>
                  <a:pt x="187183" y="211783"/>
                  <a:pt x="465142" y="-18264"/>
                  <a:pt x="776373" y="15801"/>
                </a:cubicBezTo>
                <a:lnTo>
                  <a:pt x="745054" y="10421"/>
                </a:lnTo>
                <a:cubicBezTo>
                  <a:pt x="357424" y="-56152"/>
                  <a:pt x="631" y="225262"/>
                  <a:pt x="631" y="597544"/>
                </a:cubicBezTo>
                <a:lnTo>
                  <a:pt x="631" y="837813"/>
                </a:lnTo>
                <a:lnTo>
                  <a:pt x="187183" y="837813"/>
                </a:lnTo>
                <a:lnTo>
                  <a:pt x="187183" y="512537"/>
                </a:lnTo>
                <a:close/>
              </a:path>
            </a:pathLst>
          </a:custGeom>
          <a:solidFill>
            <a:srgbClr val="535353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BAED1B72-6400-4EC3-9912-838483492785}"/>
              </a:ext>
            </a:extLst>
          </p:cNvPr>
          <p:cNvSpPr/>
          <p:nvPr/>
        </p:nvSpPr>
        <p:spPr>
          <a:xfrm>
            <a:off x="4644251" y="2468783"/>
            <a:ext cx="3348758" cy="956351"/>
          </a:xfrm>
          <a:custGeom>
            <a:avLst/>
            <a:gdLst>
              <a:gd name="connsiteX0" fmla="*/ 783197 w 3103532"/>
              <a:gd name="connsiteY0" fmla="*/ 15907 h 886319"/>
              <a:gd name="connsiteX1" fmla="*/ 824851 w 3103532"/>
              <a:gd name="connsiteY1" fmla="*/ 21174 h 886319"/>
              <a:gd name="connsiteX2" fmla="*/ 750236 w 3103532"/>
              <a:gd name="connsiteY2" fmla="*/ 9281 h 886319"/>
              <a:gd name="connsiteX3" fmla="*/ 706147 w 3103532"/>
              <a:gd name="connsiteY3" fmla="*/ 3731 h 886319"/>
              <a:gd name="connsiteX4" fmla="*/ 705297 w 3103532"/>
              <a:gd name="connsiteY4" fmla="*/ 3589 h 886319"/>
              <a:gd name="connsiteX5" fmla="*/ 705071 w 3103532"/>
              <a:gd name="connsiteY5" fmla="*/ 3617 h 886319"/>
              <a:gd name="connsiteX6" fmla="*/ 631 w 3103532"/>
              <a:gd name="connsiteY6" fmla="*/ 601784 h 886319"/>
              <a:gd name="connsiteX7" fmla="*/ 631 w 3103532"/>
              <a:gd name="connsiteY7" fmla="*/ 886369 h 886319"/>
              <a:gd name="connsiteX8" fmla="*/ 76096 w 3103532"/>
              <a:gd name="connsiteY8" fmla="*/ 886369 h 886319"/>
              <a:gd name="connsiteX9" fmla="*/ 76096 w 3103532"/>
              <a:gd name="connsiteY9" fmla="*/ 613790 h 886319"/>
              <a:gd name="connsiteX10" fmla="*/ 453702 w 3103532"/>
              <a:gd name="connsiteY10" fmla="*/ 65886 h 886319"/>
              <a:gd name="connsiteX11" fmla="*/ 857444 w 3103532"/>
              <a:gd name="connsiteY11" fmla="*/ 49179 h 886319"/>
              <a:gd name="connsiteX12" fmla="*/ 3103343 w 3103532"/>
              <a:gd name="connsiteY12" fmla="*/ 414382 h 886319"/>
              <a:gd name="connsiteX13" fmla="*/ 3103343 w 3103532"/>
              <a:gd name="connsiteY13" fmla="*/ 414382 h 886319"/>
              <a:gd name="connsiteX14" fmla="*/ 2971329 w 3103532"/>
              <a:gd name="connsiteY14" fmla="*/ 361770 h 886319"/>
              <a:gd name="connsiteX15" fmla="*/ 783197 w 3103532"/>
              <a:gd name="connsiteY15" fmla="*/ 15907 h 8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03532" h="886319">
                <a:moveTo>
                  <a:pt x="783197" y="15907"/>
                </a:moveTo>
                <a:cubicBezTo>
                  <a:pt x="797016" y="17238"/>
                  <a:pt x="810920" y="18965"/>
                  <a:pt x="824851" y="21174"/>
                </a:cubicBezTo>
                <a:lnTo>
                  <a:pt x="750236" y="9281"/>
                </a:lnTo>
                <a:cubicBezTo>
                  <a:pt x="735483" y="6931"/>
                  <a:pt x="720787" y="5118"/>
                  <a:pt x="706147" y="3731"/>
                </a:cubicBezTo>
                <a:lnTo>
                  <a:pt x="705297" y="3589"/>
                </a:lnTo>
                <a:lnTo>
                  <a:pt x="705071" y="3617"/>
                </a:lnTo>
                <a:cubicBezTo>
                  <a:pt x="331288" y="-31269"/>
                  <a:pt x="631" y="243858"/>
                  <a:pt x="631" y="601784"/>
                </a:cubicBezTo>
                <a:lnTo>
                  <a:pt x="631" y="886369"/>
                </a:lnTo>
                <a:lnTo>
                  <a:pt x="76096" y="886369"/>
                </a:lnTo>
                <a:lnTo>
                  <a:pt x="76096" y="613790"/>
                </a:lnTo>
                <a:cubicBezTo>
                  <a:pt x="76096" y="366895"/>
                  <a:pt x="233424" y="159445"/>
                  <a:pt x="453702" y="65886"/>
                </a:cubicBezTo>
                <a:cubicBezTo>
                  <a:pt x="648805" y="-7030"/>
                  <a:pt x="857444" y="49179"/>
                  <a:pt x="857444" y="49179"/>
                </a:cubicBezTo>
                <a:lnTo>
                  <a:pt x="3103343" y="414382"/>
                </a:lnTo>
                <a:lnTo>
                  <a:pt x="3103343" y="414382"/>
                </a:lnTo>
                <a:cubicBezTo>
                  <a:pt x="3064605" y="387396"/>
                  <a:pt x="3019326" y="369359"/>
                  <a:pt x="2971329" y="361770"/>
                </a:cubicBezTo>
                <a:lnTo>
                  <a:pt x="783197" y="15907"/>
                </a:lnTo>
                <a:close/>
              </a:path>
            </a:pathLst>
          </a:custGeom>
          <a:solidFill>
            <a:srgbClr val="FFFFFF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17258B9-9B7B-41F3-9FAA-98B04306AE09}"/>
              </a:ext>
            </a:extLst>
          </p:cNvPr>
          <p:cNvSpPr/>
          <p:nvPr/>
        </p:nvSpPr>
        <p:spPr>
          <a:xfrm>
            <a:off x="4784221" y="10855538"/>
            <a:ext cx="837189" cy="934963"/>
          </a:xfrm>
          <a:custGeom>
            <a:avLst/>
            <a:gdLst>
              <a:gd name="connsiteX0" fmla="*/ 187183 w 775883"/>
              <a:gd name="connsiteY0" fmla="*/ 337404 h 866497"/>
              <a:gd name="connsiteX1" fmla="*/ 776373 w 775883"/>
              <a:gd name="connsiteY1" fmla="*/ 851724 h 866497"/>
              <a:gd name="connsiteX2" fmla="*/ 745054 w 775883"/>
              <a:gd name="connsiteY2" fmla="*/ 857303 h 866497"/>
              <a:gd name="connsiteX3" fmla="*/ 631 w 775883"/>
              <a:gd name="connsiteY3" fmla="*/ 249396 h 866497"/>
              <a:gd name="connsiteX4" fmla="*/ 631 w 775883"/>
              <a:gd name="connsiteY4" fmla="*/ 631 h 866497"/>
              <a:gd name="connsiteX5" fmla="*/ 187183 w 775883"/>
              <a:gd name="connsiteY5" fmla="*/ 631 h 866497"/>
              <a:gd name="connsiteX6" fmla="*/ 187183 w 775883"/>
              <a:gd name="connsiteY6" fmla="*/ 337404 h 86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883" h="866497">
                <a:moveTo>
                  <a:pt x="187183" y="337404"/>
                </a:moveTo>
                <a:cubicBezTo>
                  <a:pt x="187183" y="648805"/>
                  <a:pt x="465142" y="886979"/>
                  <a:pt x="776373" y="851724"/>
                </a:cubicBezTo>
                <a:lnTo>
                  <a:pt x="745054" y="857303"/>
                </a:lnTo>
                <a:cubicBezTo>
                  <a:pt x="357424" y="926226"/>
                  <a:pt x="631" y="634845"/>
                  <a:pt x="631" y="249396"/>
                </a:cubicBezTo>
                <a:lnTo>
                  <a:pt x="631" y="631"/>
                </a:lnTo>
                <a:lnTo>
                  <a:pt x="187183" y="631"/>
                </a:lnTo>
                <a:lnTo>
                  <a:pt x="187183" y="337404"/>
                </a:lnTo>
                <a:close/>
              </a:path>
            </a:pathLst>
          </a:custGeom>
          <a:solidFill>
            <a:srgbClr val="FFFFFF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E6A60606-8D07-4362-AE51-6F8E614EE961}"/>
              </a:ext>
            </a:extLst>
          </p:cNvPr>
          <p:cNvSpPr/>
          <p:nvPr/>
        </p:nvSpPr>
        <p:spPr>
          <a:xfrm>
            <a:off x="4601781" y="3349465"/>
            <a:ext cx="363597" cy="76386"/>
          </a:xfrm>
          <a:custGeom>
            <a:avLst/>
            <a:gdLst>
              <a:gd name="connsiteX0" fmla="*/ 631 w 336971"/>
              <a:gd name="connsiteY0" fmla="*/ 631 h 70792"/>
              <a:gd name="connsiteX1" fmla="*/ 338792 w 336971"/>
              <a:gd name="connsiteY1" fmla="*/ 631 h 70792"/>
              <a:gd name="connsiteX2" fmla="*/ 338792 w 336971"/>
              <a:gd name="connsiteY2" fmla="*/ 70178 h 70792"/>
              <a:gd name="connsiteX3" fmla="*/ 631 w 336971"/>
              <a:gd name="connsiteY3" fmla="*/ 70178 h 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971" h="70792">
                <a:moveTo>
                  <a:pt x="631" y="631"/>
                </a:moveTo>
                <a:lnTo>
                  <a:pt x="338792" y="631"/>
                </a:lnTo>
                <a:lnTo>
                  <a:pt x="338792" y="70178"/>
                </a:lnTo>
                <a:lnTo>
                  <a:pt x="631" y="70178"/>
                </a:ln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2167EC05-CB37-466F-AD4D-89A004060343}"/>
              </a:ext>
            </a:extLst>
          </p:cNvPr>
          <p:cNvSpPr/>
          <p:nvPr/>
        </p:nvSpPr>
        <p:spPr>
          <a:xfrm>
            <a:off x="4962627" y="2534571"/>
            <a:ext cx="3351812" cy="9242691"/>
          </a:xfrm>
          <a:custGeom>
            <a:avLst/>
            <a:gdLst>
              <a:gd name="connsiteX0" fmla="*/ 631 w 3106364"/>
              <a:gd name="connsiteY0" fmla="*/ 499670 h 8565863"/>
              <a:gd name="connsiteX1" fmla="*/ 631 w 3106364"/>
              <a:gd name="connsiteY1" fmla="*/ 8060311 h 8565863"/>
              <a:gd name="connsiteX2" fmla="*/ 647248 w 3106364"/>
              <a:gd name="connsiteY2" fmla="*/ 8558547 h 8565863"/>
              <a:gd name="connsiteX3" fmla="*/ 2792820 w 3106364"/>
              <a:gd name="connsiteY3" fmla="*/ 8221066 h 8565863"/>
              <a:gd name="connsiteX4" fmla="*/ 3107336 w 3106364"/>
              <a:gd name="connsiteY4" fmla="*/ 7879111 h 8565863"/>
              <a:gd name="connsiteX5" fmla="*/ 3091733 w 3106364"/>
              <a:gd name="connsiteY5" fmla="*/ 731670 h 8565863"/>
              <a:gd name="connsiteX6" fmla="*/ 2721489 w 3106364"/>
              <a:gd name="connsiteY6" fmla="*/ 331581 h 8565863"/>
              <a:gd name="connsiteX7" fmla="*/ 637705 w 3106364"/>
              <a:gd name="connsiteY7" fmla="*/ 7805 h 8565863"/>
              <a:gd name="connsiteX8" fmla="*/ 631 w 3106364"/>
              <a:gd name="connsiteY8" fmla="*/ 499670 h 856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6364" h="8565863">
                <a:moveTo>
                  <a:pt x="631" y="499670"/>
                </a:moveTo>
                <a:lnTo>
                  <a:pt x="631" y="8060311"/>
                </a:lnTo>
                <a:cubicBezTo>
                  <a:pt x="631" y="8373780"/>
                  <a:pt x="309399" y="8611670"/>
                  <a:pt x="647248" y="8558547"/>
                </a:cubicBezTo>
                <a:lnTo>
                  <a:pt x="2792820" y="8221066"/>
                </a:lnTo>
                <a:cubicBezTo>
                  <a:pt x="2974812" y="8192438"/>
                  <a:pt x="3107704" y="8047965"/>
                  <a:pt x="3107336" y="7879111"/>
                </a:cubicBezTo>
                <a:lnTo>
                  <a:pt x="3091733" y="731670"/>
                </a:lnTo>
                <a:cubicBezTo>
                  <a:pt x="3091308" y="533678"/>
                  <a:pt x="2934971" y="364740"/>
                  <a:pt x="2721489" y="331581"/>
                </a:cubicBezTo>
                <a:lnTo>
                  <a:pt x="637705" y="7805"/>
                </a:lnTo>
                <a:cubicBezTo>
                  <a:pt x="304585" y="-43930"/>
                  <a:pt x="631" y="190732"/>
                  <a:pt x="631" y="499670"/>
                </a:cubicBez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841937EE-EE94-4D54-8DB5-0B4142D8ABFA}"/>
              </a:ext>
            </a:extLst>
          </p:cNvPr>
          <p:cNvSpPr/>
          <p:nvPr/>
        </p:nvSpPr>
        <p:spPr>
          <a:xfrm>
            <a:off x="5093361" y="2638402"/>
            <a:ext cx="3144042" cy="9031866"/>
          </a:xfrm>
          <a:custGeom>
            <a:avLst/>
            <a:gdLst>
              <a:gd name="connsiteX0" fmla="*/ 551006 w 2913809"/>
              <a:gd name="connsiteY0" fmla="*/ 10969 h 8370476"/>
              <a:gd name="connsiteX1" fmla="*/ 2602056 w 2913809"/>
              <a:gd name="connsiteY1" fmla="*/ 334688 h 8370476"/>
              <a:gd name="connsiteX2" fmla="*/ 2910201 w 2913809"/>
              <a:gd name="connsiteY2" fmla="*/ 669224 h 8370476"/>
              <a:gd name="connsiteX3" fmla="*/ 2910201 w 2913809"/>
              <a:gd name="connsiteY3" fmla="*/ 7721549 h 8370476"/>
              <a:gd name="connsiteX4" fmla="*/ 2625871 w 2913809"/>
              <a:gd name="connsiteY4" fmla="*/ 8030769 h 8370476"/>
              <a:gd name="connsiteX5" fmla="*/ 556047 w 2913809"/>
              <a:gd name="connsiteY5" fmla="*/ 8360690 h 8370476"/>
              <a:gd name="connsiteX6" fmla="*/ 4660 w 2913809"/>
              <a:gd name="connsiteY6" fmla="*/ 7936672 h 8370476"/>
              <a:gd name="connsiteX7" fmla="*/ 7010 w 2913809"/>
              <a:gd name="connsiteY7" fmla="*/ 429776 h 8370476"/>
              <a:gd name="connsiteX8" fmla="*/ 551006 w 2913809"/>
              <a:gd name="connsiteY8" fmla="*/ 10969 h 837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3809" h="8370476">
                <a:moveTo>
                  <a:pt x="551006" y="10969"/>
                </a:moveTo>
                <a:lnTo>
                  <a:pt x="2602056" y="334688"/>
                </a:lnTo>
                <a:cubicBezTo>
                  <a:pt x="2780113" y="362778"/>
                  <a:pt x="2910201" y="504023"/>
                  <a:pt x="2910201" y="669224"/>
                </a:cubicBezTo>
                <a:lnTo>
                  <a:pt x="2910201" y="7721549"/>
                </a:lnTo>
                <a:cubicBezTo>
                  <a:pt x="2910201" y="7874092"/>
                  <a:pt x="2790250" y="8004576"/>
                  <a:pt x="2625871" y="8030769"/>
                </a:cubicBezTo>
                <a:lnTo>
                  <a:pt x="556047" y="8360690"/>
                </a:lnTo>
                <a:cubicBezTo>
                  <a:pt x="268120" y="8406591"/>
                  <a:pt x="4575" y="8203928"/>
                  <a:pt x="4660" y="7936672"/>
                </a:cubicBezTo>
                <a:lnTo>
                  <a:pt x="7010" y="429776"/>
                </a:lnTo>
                <a:cubicBezTo>
                  <a:pt x="7095" y="166118"/>
                  <a:pt x="266874" y="-33885"/>
                  <a:pt x="551006" y="109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0900" cap="flat">
            <a:solidFill>
              <a:srgbClr val="1D1D1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ECA4BB6-DDCB-4FC1-9171-7AFC168468A8}"/>
              </a:ext>
            </a:extLst>
          </p:cNvPr>
          <p:cNvSpPr/>
          <p:nvPr/>
        </p:nvSpPr>
        <p:spPr>
          <a:xfrm>
            <a:off x="5831105" y="2654231"/>
            <a:ext cx="1949367" cy="562200"/>
          </a:xfrm>
          <a:custGeom>
            <a:avLst/>
            <a:gdLst>
              <a:gd name="connsiteX0" fmla="*/ 631 w 1806618"/>
              <a:gd name="connsiteY0" fmla="*/ 631 h 521031"/>
              <a:gd name="connsiteX1" fmla="*/ 631 w 1806618"/>
              <a:gd name="connsiteY1" fmla="*/ 108094 h 521031"/>
              <a:gd name="connsiteX2" fmla="*/ 244355 w 1806618"/>
              <a:gd name="connsiteY2" fmla="*/ 361813 h 521031"/>
              <a:gd name="connsiteX3" fmla="*/ 1587425 w 1806618"/>
              <a:gd name="connsiteY3" fmla="*/ 521549 h 521031"/>
              <a:gd name="connsiteX4" fmla="*/ 1808666 w 1806618"/>
              <a:gd name="connsiteY4" fmla="*/ 343860 h 521031"/>
              <a:gd name="connsiteX5" fmla="*/ 1808666 w 1806618"/>
              <a:gd name="connsiteY5" fmla="*/ 285329 h 521031"/>
              <a:gd name="connsiteX6" fmla="*/ 631 w 1806618"/>
              <a:gd name="connsiteY6" fmla="*/ 631 h 52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6618" h="521031">
                <a:moveTo>
                  <a:pt x="631" y="631"/>
                </a:moveTo>
                <a:lnTo>
                  <a:pt x="631" y="108094"/>
                </a:lnTo>
                <a:cubicBezTo>
                  <a:pt x="631" y="236653"/>
                  <a:pt x="104951" y="345220"/>
                  <a:pt x="244355" y="361813"/>
                </a:cubicBezTo>
                <a:lnTo>
                  <a:pt x="1587425" y="521549"/>
                </a:lnTo>
                <a:cubicBezTo>
                  <a:pt x="1704714" y="535509"/>
                  <a:pt x="1808666" y="452003"/>
                  <a:pt x="1808666" y="343860"/>
                </a:cubicBezTo>
                <a:lnTo>
                  <a:pt x="1808666" y="285329"/>
                </a:lnTo>
                <a:lnTo>
                  <a:pt x="631" y="631"/>
                </a:ln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79018FA9-D44B-4BAA-894C-66341CEB1B51}"/>
              </a:ext>
            </a:extLst>
          </p:cNvPr>
          <p:cNvSpPr/>
          <p:nvPr/>
        </p:nvSpPr>
        <p:spPr>
          <a:xfrm>
            <a:off x="4644220" y="10859357"/>
            <a:ext cx="3284592" cy="965518"/>
          </a:xfrm>
          <a:custGeom>
            <a:avLst/>
            <a:gdLst>
              <a:gd name="connsiteX0" fmla="*/ 826041 w 3044067"/>
              <a:gd name="connsiteY0" fmla="*/ 853254 h 894814"/>
              <a:gd name="connsiteX1" fmla="*/ 77993 w 3044067"/>
              <a:gd name="connsiteY1" fmla="*/ 274541 h 894814"/>
              <a:gd name="connsiteX2" fmla="*/ 77993 w 3044067"/>
              <a:gd name="connsiteY2" fmla="*/ 631 h 894814"/>
              <a:gd name="connsiteX3" fmla="*/ 631 w 3044067"/>
              <a:gd name="connsiteY3" fmla="*/ 631 h 894814"/>
              <a:gd name="connsiteX4" fmla="*/ 631 w 3044067"/>
              <a:gd name="connsiteY4" fmla="*/ 240872 h 894814"/>
              <a:gd name="connsiteX5" fmla="*/ 838217 w 3044067"/>
              <a:gd name="connsiteY5" fmla="*/ 884685 h 894814"/>
              <a:gd name="connsiteX6" fmla="*/ 3043594 w 3044067"/>
              <a:gd name="connsiteY6" fmla="*/ 532904 h 894814"/>
              <a:gd name="connsiteX7" fmla="*/ 3002421 w 3044067"/>
              <a:gd name="connsiteY7" fmla="*/ 519142 h 894814"/>
              <a:gd name="connsiteX8" fmla="*/ 826041 w 3044067"/>
              <a:gd name="connsiteY8" fmla="*/ 853254 h 89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067" h="894814">
                <a:moveTo>
                  <a:pt x="826041" y="853254"/>
                </a:moveTo>
                <a:cubicBezTo>
                  <a:pt x="434645" y="913342"/>
                  <a:pt x="77993" y="637450"/>
                  <a:pt x="77993" y="274541"/>
                </a:cubicBezTo>
                <a:lnTo>
                  <a:pt x="77993" y="631"/>
                </a:lnTo>
                <a:lnTo>
                  <a:pt x="631" y="631"/>
                </a:lnTo>
                <a:lnTo>
                  <a:pt x="631" y="240872"/>
                </a:lnTo>
                <a:cubicBezTo>
                  <a:pt x="631" y="646710"/>
                  <a:pt x="400947" y="954430"/>
                  <a:pt x="838217" y="884685"/>
                </a:cubicBezTo>
                <a:lnTo>
                  <a:pt x="3043594" y="532904"/>
                </a:lnTo>
                <a:lnTo>
                  <a:pt x="3002421" y="519142"/>
                </a:lnTo>
                <a:lnTo>
                  <a:pt x="826041" y="853254"/>
                </a:lnTo>
                <a:close/>
              </a:path>
            </a:pathLst>
          </a:custGeom>
          <a:solidFill>
            <a:srgbClr val="FFFFFF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1B97EC11-6553-419D-99A9-E8B51BA5002D}"/>
              </a:ext>
            </a:extLst>
          </p:cNvPr>
          <p:cNvSpPr/>
          <p:nvPr/>
        </p:nvSpPr>
        <p:spPr>
          <a:xfrm>
            <a:off x="4601781" y="10849946"/>
            <a:ext cx="363597" cy="76386"/>
          </a:xfrm>
          <a:custGeom>
            <a:avLst/>
            <a:gdLst>
              <a:gd name="connsiteX0" fmla="*/ 631 w 336971"/>
              <a:gd name="connsiteY0" fmla="*/ 631 h 70792"/>
              <a:gd name="connsiteX1" fmla="*/ 338792 w 336971"/>
              <a:gd name="connsiteY1" fmla="*/ 631 h 70792"/>
              <a:gd name="connsiteX2" fmla="*/ 338792 w 336971"/>
              <a:gd name="connsiteY2" fmla="*/ 70178 h 70792"/>
              <a:gd name="connsiteX3" fmla="*/ 631 w 336971"/>
              <a:gd name="connsiteY3" fmla="*/ 70178 h 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971" h="70792">
                <a:moveTo>
                  <a:pt x="631" y="631"/>
                </a:moveTo>
                <a:lnTo>
                  <a:pt x="338792" y="631"/>
                </a:lnTo>
                <a:lnTo>
                  <a:pt x="338792" y="70178"/>
                </a:lnTo>
                <a:lnTo>
                  <a:pt x="631" y="70178"/>
                </a:ln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5C607670-5073-4ABD-AB72-6E87149629D6}"/>
              </a:ext>
            </a:extLst>
          </p:cNvPr>
          <p:cNvSpPr/>
          <p:nvPr/>
        </p:nvSpPr>
        <p:spPr>
          <a:xfrm>
            <a:off x="7994168" y="11008127"/>
            <a:ext cx="256657" cy="320820"/>
          </a:xfrm>
          <a:custGeom>
            <a:avLst/>
            <a:gdLst>
              <a:gd name="connsiteX0" fmla="*/ 237814 w 237861"/>
              <a:gd name="connsiteY0" fmla="*/ 631 h 297327"/>
              <a:gd name="connsiteX1" fmla="*/ 631 w 237861"/>
              <a:gd name="connsiteY1" fmla="*/ 297676 h 297327"/>
              <a:gd name="connsiteX2" fmla="*/ 237814 w 237861"/>
              <a:gd name="connsiteY2" fmla="*/ 631 h 29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861" h="297327">
                <a:moveTo>
                  <a:pt x="237814" y="631"/>
                </a:moveTo>
                <a:cubicBezTo>
                  <a:pt x="237814" y="631"/>
                  <a:pt x="257551" y="178547"/>
                  <a:pt x="631" y="297676"/>
                </a:cubicBezTo>
                <a:cubicBezTo>
                  <a:pt x="1481" y="297704"/>
                  <a:pt x="252029" y="234331"/>
                  <a:pt x="237814" y="631"/>
                </a:cubicBezTo>
                <a:close/>
              </a:path>
            </a:pathLst>
          </a:custGeom>
          <a:solidFill>
            <a:srgbClr val="FFFFFF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CC44999B-2A0C-4216-AFFF-5795D352D5E9}"/>
              </a:ext>
            </a:extLst>
          </p:cNvPr>
          <p:cNvSpPr/>
          <p:nvPr/>
        </p:nvSpPr>
        <p:spPr>
          <a:xfrm>
            <a:off x="7462003" y="2961089"/>
            <a:ext cx="161939" cy="164993"/>
          </a:xfrm>
          <a:custGeom>
            <a:avLst/>
            <a:gdLst>
              <a:gd name="connsiteX0" fmla="*/ 150880 w 150079"/>
              <a:gd name="connsiteY0" fmla="*/ 76634 h 152911"/>
              <a:gd name="connsiteX1" fmla="*/ 75756 w 150079"/>
              <a:gd name="connsiteY1" fmla="*/ 152636 h 152911"/>
              <a:gd name="connsiteX2" fmla="*/ 631 w 150079"/>
              <a:gd name="connsiteY2" fmla="*/ 76634 h 152911"/>
              <a:gd name="connsiteX3" fmla="*/ 75756 w 150079"/>
              <a:gd name="connsiteY3" fmla="*/ 631 h 152911"/>
              <a:gd name="connsiteX4" fmla="*/ 150880 w 150079"/>
              <a:gd name="connsiteY4" fmla="*/ 76634 h 15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79" h="152911">
                <a:moveTo>
                  <a:pt x="150880" y="76634"/>
                </a:moveTo>
                <a:cubicBezTo>
                  <a:pt x="150880" y="118609"/>
                  <a:pt x="117246" y="152636"/>
                  <a:pt x="75756" y="152636"/>
                </a:cubicBezTo>
                <a:cubicBezTo>
                  <a:pt x="34265" y="152636"/>
                  <a:pt x="631" y="118609"/>
                  <a:pt x="631" y="76634"/>
                </a:cubicBezTo>
                <a:cubicBezTo>
                  <a:pt x="631" y="34659"/>
                  <a:pt x="34265" y="631"/>
                  <a:pt x="75756" y="631"/>
                </a:cubicBezTo>
                <a:cubicBezTo>
                  <a:pt x="117246" y="631"/>
                  <a:pt x="150880" y="34659"/>
                  <a:pt x="150880" y="76634"/>
                </a:cubicBezTo>
                <a:close/>
              </a:path>
            </a:pathLst>
          </a:custGeom>
          <a:solidFill>
            <a:srgbClr val="3C3C3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9CA77B7-0A78-42C9-A77A-8C1BC928940E}"/>
              </a:ext>
            </a:extLst>
          </p:cNvPr>
          <p:cNvSpPr/>
          <p:nvPr/>
        </p:nvSpPr>
        <p:spPr>
          <a:xfrm>
            <a:off x="6080031" y="2809854"/>
            <a:ext cx="1313837" cy="253600"/>
          </a:xfrm>
          <a:custGeom>
            <a:avLst/>
            <a:gdLst>
              <a:gd name="connsiteX0" fmla="*/ 1176236 w 1217626"/>
              <a:gd name="connsiteY0" fmla="*/ 234208 h 235030"/>
              <a:gd name="connsiteX1" fmla="*/ 43701 w 1217626"/>
              <a:gd name="connsiteY1" fmla="*/ 79825 h 235030"/>
              <a:gd name="connsiteX2" fmla="*/ 631 w 1217626"/>
              <a:gd name="connsiteY2" fmla="*/ 34574 h 235030"/>
              <a:gd name="connsiteX3" fmla="*/ 631 w 1217626"/>
              <a:gd name="connsiteY3" fmla="*/ 34574 h 235030"/>
              <a:gd name="connsiteX4" fmla="*/ 43701 w 1217626"/>
              <a:gd name="connsiteY4" fmla="*/ 1075 h 235030"/>
              <a:gd name="connsiteX5" fmla="*/ 1176236 w 1217626"/>
              <a:gd name="connsiteY5" fmla="*/ 155459 h 235030"/>
              <a:gd name="connsiteX6" fmla="*/ 1219306 w 1217626"/>
              <a:gd name="connsiteY6" fmla="*/ 200709 h 235030"/>
              <a:gd name="connsiteX7" fmla="*/ 1219306 w 1217626"/>
              <a:gd name="connsiteY7" fmla="*/ 200709 h 235030"/>
              <a:gd name="connsiteX8" fmla="*/ 1176236 w 1217626"/>
              <a:gd name="connsiteY8" fmla="*/ 234208 h 235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626" h="235030">
                <a:moveTo>
                  <a:pt x="1176236" y="234208"/>
                </a:moveTo>
                <a:lnTo>
                  <a:pt x="43701" y="79825"/>
                </a:lnTo>
                <a:cubicBezTo>
                  <a:pt x="19915" y="76596"/>
                  <a:pt x="631" y="56322"/>
                  <a:pt x="631" y="34574"/>
                </a:cubicBezTo>
                <a:lnTo>
                  <a:pt x="631" y="34574"/>
                </a:lnTo>
                <a:cubicBezTo>
                  <a:pt x="631" y="12827"/>
                  <a:pt x="19915" y="-2181"/>
                  <a:pt x="43701" y="1075"/>
                </a:cubicBezTo>
                <a:lnTo>
                  <a:pt x="1176236" y="155459"/>
                </a:lnTo>
                <a:cubicBezTo>
                  <a:pt x="1200022" y="158715"/>
                  <a:pt x="1219306" y="178962"/>
                  <a:pt x="1219306" y="200709"/>
                </a:cubicBezTo>
                <a:lnTo>
                  <a:pt x="1219306" y="200709"/>
                </a:lnTo>
                <a:cubicBezTo>
                  <a:pt x="1219277" y="222429"/>
                  <a:pt x="1199994" y="237436"/>
                  <a:pt x="1176236" y="234208"/>
                </a:cubicBezTo>
                <a:close/>
              </a:path>
            </a:pathLst>
          </a:custGeom>
          <a:solidFill>
            <a:srgbClr val="3C3C3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0C2121C8-A9B4-4BF4-AEA1-31A948BD3603}"/>
              </a:ext>
            </a:extLst>
          </p:cNvPr>
          <p:cNvSpPr/>
          <p:nvPr/>
        </p:nvSpPr>
        <p:spPr>
          <a:xfrm>
            <a:off x="5377749" y="3339300"/>
            <a:ext cx="174159" cy="394151"/>
          </a:xfrm>
          <a:custGeom>
            <a:avLst/>
            <a:gdLst>
              <a:gd name="connsiteX0" fmla="*/ 159622 w 161406"/>
              <a:gd name="connsiteY0" fmla="*/ 365231 h 365288"/>
              <a:gd name="connsiteX1" fmla="*/ 87839 w 161406"/>
              <a:gd name="connsiteY1" fmla="*/ 356935 h 365288"/>
              <a:gd name="connsiteX2" fmla="*/ 87839 w 161406"/>
              <a:gd name="connsiteY2" fmla="*/ 80193 h 365288"/>
              <a:gd name="connsiteX3" fmla="*/ 2124 w 161406"/>
              <a:gd name="connsiteY3" fmla="*/ 96872 h 365288"/>
              <a:gd name="connsiteX4" fmla="*/ 2124 w 161406"/>
              <a:gd name="connsiteY4" fmla="*/ 38483 h 365288"/>
              <a:gd name="connsiteX5" fmla="*/ 151920 w 161406"/>
              <a:gd name="connsiteY5" fmla="*/ 2124 h 365288"/>
              <a:gd name="connsiteX6" fmla="*/ 159622 w 161406"/>
              <a:gd name="connsiteY6" fmla="*/ 3002 h 365288"/>
              <a:gd name="connsiteX7" fmla="*/ 159622 w 161406"/>
              <a:gd name="connsiteY7" fmla="*/ 365231 h 36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06" h="365288">
                <a:moveTo>
                  <a:pt x="159622" y="365231"/>
                </a:moveTo>
                <a:lnTo>
                  <a:pt x="87839" y="356935"/>
                </a:lnTo>
                <a:lnTo>
                  <a:pt x="87839" y="80193"/>
                </a:lnTo>
                <a:lnTo>
                  <a:pt x="2124" y="96872"/>
                </a:lnTo>
                <a:lnTo>
                  <a:pt x="2124" y="38483"/>
                </a:lnTo>
                <a:lnTo>
                  <a:pt x="151920" y="2124"/>
                </a:lnTo>
                <a:lnTo>
                  <a:pt x="159622" y="3002"/>
                </a:lnTo>
                <a:lnTo>
                  <a:pt x="159622" y="36523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B70DD300-ACAE-4CD2-9953-91D118639A2F}"/>
              </a:ext>
            </a:extLst>
          </p:cNvPr>
          <p:cNvSpPr/>
          <p:nvPr/>
        </p:nvSpPr>
        <p:spPr>
          <a:xfrm>
            <a:off x="5665143" y="3363184"/>
            <a:ext cx="274989" cy="406373"/>
          </a:xfrm>
          <a:custGeom>
            <a:avLst/>
            <a:gdLst>
              <a:gd name="connsiteX0" fmla="*/ 83818 w 254852"/>
              <a:gd name="connsiteY0" fmla="*/ 152465 h 376614"/>
              <a:gd name="connsiteX1" fmla="*/ 122074 w 254852"/>
              <a:gd name="connsiteY1" fmla="*/ 156883 h 376614"/>
              <a:gd name="connsiteX2" fmla="*/ 162567 w 254852"/>
              <a:gd name="connsiteY2" fmla="*/ 147906 h 376614"/>
              <a:gd name="connsiteX3" fmla="*/ 175735 w 254852"/>
              <a:gd name="connsiteY3" fmla="*/ 113162 h 376614"/>
              <a:gd name="connsiteX4" fmla="*/ 162680 w 254852"/>
              <a:gd name="connsiteY4" fmla="*/ 77624 h 376614"/>
              <a:gd name="connsiteX5" fmla="*/ 126775 w 254852"/>
              <a:gd name="connsiteY5" fmla="*/ 61313 h 376614"/>
              <a:gd name="connsiteX6" fmla="*/ 92256 w 254852"/>
              <a:gd name="connsiteY6" fmla="*/ 68619 h 376614"/>
              <a:gd name="connsiteX7" fmla="*/ 78353 w 254852"/>
              <a:gd name="connsiteY7" fmla="*/ 96455 h 376614"/>
              <a:gd name="connsiteX8" fmla="*/ 6569 w 254852"/>
              <a:gd name="connsiteY8" fmla="*/ 88158 h 376614"/>
              <a:gd name="connsiteX9" fmla="*/ 21861 w 254852"/>
              <a:gd name="connsiteY9" fmla="*/ 39113 h 376614"/>
              <a:gd name="connsiteX10" fmla="*/ 64591 w 254852"/>
              <a:gd name="connsiteY10" fmla="*/ 8899 h 376614"/>
              <a:gd name="connsiteX11" fmla="*/ 125076 w 254852"/>
              <a:gd name="connsiteY11" fmla="*/ 3207 h 376614"/>
              <a:gd name="connsiteX12" fmla="*/ 215010 w 254852"/>
              <a:gd name="connsiteY12" fmla="*/ 41038 h 376614"/>
              <a:gd name="connsiteX13" fmla="*/ 247546 w 254852"/>
              <a:gd name="connsiteY13" fmla="*/ 120439 h 376614"/>
              <a:gd name="connsiteX14" fmla="*/ 232397 w 254852"/>
              <a:gd name="connsiteY14" fmla="*/ 164387 h 376614"/>
              <a:gd name="connsiteX15" fmla="*/ 192640 w 254852"/>
              <a:gd name="connsiteY15" fmla="*/ 191854 h 376614"/>
              <a:gd name="connsiteX16" fmla="*/ 238230 w 254852"/>
              <a:gd name="connsiteY16" fmla="*/ 229912 h 376614"/>
              <a:gd name="connsiteX17" fmla="*/ 253266 w 254852"/>
              <a:gd name="connsiteY17" fmla="*/ 283318 h 376614"/>
              <a:gd name="connsiteX18" fmla="*/ 218125 w 254852"/>
              <a:gd name="connsiteY18" fmla="*/ 356517 h 376614"/>
              <a:gd name="connsiteX19" fmla="*/ 125104 w 254852"/>
              <a:gd name="connsiteY19" fmla="*/ 374838 h 376614"/>
              <a:gd name="connsiteX20" fmla="*/ 36529 w 254852"/>
              <a:gd name="connsiteY20" fmla="*/ 336044 h 376614"/>
              <a:gd name="connsiteX21" fmla="*/ 2124 w 254852"/>
              <a:gd name="connsiteY21" fmla="*/ 256558 h 376614"/>
              <a:gd name="connsiteX22" fmla="*/ 73907 w 254852"/>
              <a:gd name="connsiteY22" fmla="*/ 264855 h 376614"/>
              <a:gd name="connsiteX23" fmla="*/ 89198 w 254852"/>
              <a:gd name="connsiteY23" fmla="*/ 299912 h 376614"/>
              <a:gd name="connsiteX24" fmla="*/ 126832 w 254852"/>
              <a:gd name="connsiteY24" fmla="*/ 317185 h 376614"/>
              <a:gd name="connsiteX25" fmla="*/ 166956 w 254852"/>
              <a:gd name="connsiteY25" fmla="*/ 308293 h 376614"/>
              <a:gd name="connsiteX26" fmla="*/ 181483 w 254852"/>
              <a:gd name="connsiteY26" fmla="*/ 274087 h 376614"/>
              <a:gd name="connsiteX27" fmla="*/ 121848 w 254852"/>
              <a:gd name="connsiteY27" fmla="*/ 213035 h 376614"/>
              <a:gd name="connsiteX28" fmla="*/ 83846 w 254852"/>
              <a:gd name="connsiteY28" fmla="*/ 208646 h 376614"/>
              <a:gd name="connsiteX29" fmla="*/ 83846 w 254852"/>
              <a:gd name="connsiteY29" fmla="*/ 152465 h 37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4852" h="376614">
                <a:moveTo>
                  <a:pt x="83818" y="152465"/>
                </a:moveTo>
                <a:lnTo>
                  <a:pt x="122074" y="156883"/>
                </a:lnTo>
                <a:cubicBezTo>
                  <a:pt x="140282" y="158978"/>
                  <a:pt x="153789" y="156005"/>
                  <a:pt x="162567" y="147906"/>
                </a:cubicBezTo>
                <a:cubicBezTo>
                  <a:pt x="171346" y="139808"/>
                  <a:pt x="175735" y="128226"/>
                  <a:pt x="175735" y="113162"/>
                </a:cubicBezTo>
                <a:cubicBezTo>
                  <a:pt x="175735" y="98578"/>
                  <a:pt x="171374" y="86742"/>
                  <a:pt x="162680" y="77624"/>
                </a:cubicBezTo>
                <a:cubicBezTo>
                  <a:pt x="153987" y="68506"/>
                  <a:pt x="142009" y="63069"/>
                  <a:pt x="126775" y="61313"/>
                </a:cubicBezTo>
                <a:cubicBezTo>
                  <a:pt x="113013" y="59728"/>
                  <a:pt x="101516" y="62163"/>
                  <a:pt x="92256" y="68619"/>
                </a:cubicBezTo>
                <a:cubicBezTo>
                  <a:pt x="82968" y="75075"/>
                  <a:pt x="78353" y="84363"/>
                  <a:pt x="78353" y="96455"/>
                </a:cubicBezTo>
                <a:lnTo>
                  <a:pt x="6569" y="88158"/>
                </a:lnTo>
                <a:cubicBezTo>
                  <a:pt x="6569" y="69270"/>
                  <a:pt x="11667" y="52932"/>
                  <a:pt x="21861" y="39113"/>
                </a:cubicBezTo>
                <a:cubicBezTo>
                  <a:pt x="32055" y="25294"/>
                  <a:pt x="46298" y="15242"/>
                  <a:pt x="64591" y="8899"/>
                </a:cubicBezTo>
                <a:cubicBezTo>
                  <a:pt x="82884" y="2556"/>
                  <a:pt x="103045" y="687"/>
                  <a:pt x="125076" y="3207"/>
                </a:cubicBezTo>
                <a:cubicBezTo>
                  <a:pt x="163332" y="7625"/>
                  <a:pt x="193320" y="20254"/>
                  <a:pt x="215010" y="41038"/>
                </a:cubicBezTo>
                <a:cubicBezTo>
                  <a:pt x="236701" y="61851"/>
                  <a:pt x="247546" y="88328"/>
                  <a:pt x="247546" y="120439"/>
                </a:cubicBezTo>
                <a:cubicBezTo>
                  <a:pt x="247546" y="137004"/>
                  <a:pt x="242506" y="151644"/>
                  <a:pt x="232397" y="164387"/>
                </a:cubicBezTo>
                <a:cubicBezTo>
                  <a:pt x="222288" y="177129"/>
                  <a:pt x="209035" y="186276"/>
                  <a:pt x="192640" y="191854"/>
                </a:cubicBezTo>
                <a:cubicBezTo>
                  <a:pt x="213000" y="201510"/>
                  <a:pt x="228206" y="214196"/>
                  <a:pt x="238230" y="229912"/>
                </a:cubicBezTo>
                <a:cubicBezTo>
                  <a:pt x="248254" y="245656"/>
                  <a:pt x="253266" y="263439"/>
                  <a:pt x="253266" y="283318"/>
                </a:cubicBezTo>
                <a:cubicBezTo>
                  <a:pt x="253266" y="315458"/>
                  <a:pt x="241543" y="339838"/>
                  <a:pt x="218125" y="356517"/>
                </a:cubicBezTo>
                <a:cubicBezTo>
                  <a:pt x="194679" y="373196"/>
                  <a:pt x="163672" y="379284"/>
                  <a:pt x="125104" y="374838"/>
                </a:cubicBezTo>
                <a:cubicBezTo>
                  <a:pt x="89000" y="370676"/>
                  <a:pt x="59465" y="357735"/>
                  <a:pt x="36529" y="336044"/>
                </a:cubicBezTo>
                <a:cubicBezTo>
                  <a:pt x="13592" y="314353"/>
                  <a:pt x="2124" y="287849"/>
                  <a:pt x="2124" y="256558"/>
                </a:cubicBezTo>
                <a:lnTo>
                  <a:pt x="73907" y="264855"/>
                </a:lnTo>
                <a:cubicBezTo>
                  <a:pt x="73907" y="278447"/>
                  <a:pt x="79004" y="290114"/>
                  <a:pt x="89198" y="299912"/>
                </a:cubicBezTo>
                <a:cubicBezTo>
                  <a:pt x="99392" y="309709"/>
                  <a:pt x="111937" y="315458"/>
                  <a:pt x="126832" y="317185"/>
                </a:cubicBezTo>
                <a:cubicBezTo>
                  <a:pt x="143878" y="319167"/>
                  <a:pt x="157272" y="316194"/>
                  <a:pt x="166956" y="308293"/>
                </a:cubicBezTo>
                <a:cubicBezTo>
                  <a:pt x="176641" y="300393"/>
                  <a:pt x="181483" y="288981"/>
                  <a:pt x="181483" y="274087"/>
                </a:cubicBezTo>
                <a:cubicBezTo>
                  <a:pt x="181483" y="237983"/>
                  <a:pt x="161604" y="217623"/>
                  <a:pt x="121848" y="213035"/>
                </a:cubicBezTo>
                <a:lnTo>
                  <a:pt x="83846" y="208646"/>
                </a:lnTo>
                <a:lnTo>
                  <a:pt x="83846" y="15246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815471EF-F0BD-4557-9438-77562CA9831D}"/>
              </a:ext>
            </a:extLst>
          </p:cNvPr>
          <p:cNvSpPr/>
          <p:nvPr/>
        </p:nvSpPr>
        <p:spPr>
          <a:xfrm>
            <a:off x="5996687" y="3665911"/>
            <a:ext cx="91664" cy="85552"/>
          </a:xfrm>
          <a:custGeom>
            <a:avLst/>
            <a:gdLst>
              <a:gd name="connsiteX0" fmla="*/ 2124 w 84950"/>
              <a:gd name="connsiteY0" fmla="*/ 36287 h 79287"/>
              <a:gd name="connsiteX1" fmla="*/ 13677 w 84950"/>
              <a:gd name="connsiteY1" fmla="*/ 9811 h 79287"/>
              <a:gd name="connsiteX2" fmla="*/ 42617 w 84950"/>
              <a:gd name="connsiteY2" fmla="*/ 2476 h 79287"/>
              <a:gd name="connsiteX3" fmla="*/ 71812 w 84950"/>
              <a:gd name="connsiteY3" fmla="*/ 16522 h 79287"/>
              <a:gd name="connsiteX4" fmla="*/ 83365 w 84950"/>
              <a:gd name="connsiteY4" fmla="*/ 45688 h 79287"/>
              <a:gd name="connsiteX5" fmla="*/ 71925 w 84950"/>
              <a:gd name="connsiteY5" fmla="*/ 71825 h 79287"/>
              <a:gd name="connsiteX6" fmla="*/ 42617 w 84950"/>
              <a:gd name="connsiteY6" fmla="*/ 78989 h 79287"/>
              <a:gd name="connsiteX7" fmla="*/ 13564 w 84950"/>
              <a:gd name="connsiteY7" fmla="*/ 65085 h 79287"/>
              <a:gd name="connsiteX8" fmla="*/ 2124 w 84950"/>
              <a:gd name="connsiteY8" fmla="*/ 36287 h 7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950" h="79287">
                <a:moveTo>
                  <a:pt x="2124" y="36287"/>
                </a:moveTo>
                <a:cubicBezTo>
                  <a:pt x="2124" y="24847"/>
                  <a:pt x="5975" y="16040"/>
                  <a:pt x="13677" y="9811"/>
                </a:cubicBezTo>
                <a:cubicBezTo>
                  <a:pt x="21379" y="3581"/>
                  <a:pt x="31035" y="1145"/>
                  <a:pt x="42617" y="2476"/>
                </a:cubicBezTo>
                <a:cubicBezTo>
                  <a:pt x="54368" y="3836"/>
                  <a:pt x="64110" y="8536"/>
                  <a:pt x="71812" y="16522"/>
                </a:cubicBezTo>
                <a:cubicBezTo>
                  <a:pt x="79514" y="24535"/>
                  <a:pt x="83365" y="34248"/>
                  <a:pt x="83365" y="45688"/>
                </a:cubicBezTo>
                <a:cubicBezTo>
                  <a:pt x="83365" y="56958"/>
                  <a:pt x="79542" y="65651"/>
                  <a:pt x="71925" y="71825"/>
                </a:cubicBezTo>
                <a:cubicBezTo>
                  <a:pt x="64308" y="77998"/>
                  <a:pt x="54538" y="80376"/>
                  <a:pt x="42617" y="78989"/>
                </a:cubicBezTo>
                <a:cubicBezTo>
                  <a:pt x="30865" y="77629"/>
                  <a:pt x="21181" y="72986"/>
                  <a:pt x="13564" y="65085"/>
                </a:cubicBezTo>
                <a:cubicBezTo>
                  <a:pt x="5918" y="57128"/>
                  <a:pt x="2124" y="47529"/>
                  <a:pt x="2124" y="362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5E34A845-1A02-4E1E-8681-72D342AE99AA}"/>
              </a:ext>
            </a:extLst>
          </p:cNvPr>
          <p:cNvSpPr/>
          <p:nvPr/>
        </p:nvSpPr>
        <p:spPr>
          <a:xfrm>
            <a:off x="5996687" y="3459670"/>
            <a:ext cx="91664" cy="85552"/>
          </a:xfrm>
          <a:custGeom>
            <a:avLst/>
            <a:gdLst>
              <a:gd name="connsiteX0" fmla="*/ 2124 w 84950"/>
              <a:gd name="connsiteY0" fmla="*/ 36287 h 79287"/>
              <a:gd name="connsiteX1" fmla="*/ 13677 w 84950"/>
              <a:gd name="connsiteY1" fmla="*/ 9811 h 79287"/>
              <a:gd name="connsiteX2" fmla="*/ 42617 w 84950"/>
              <a:gd name="connsiteY2" fmla="*/ 2476 h 79287"/>
              <a:gd name="connsiteX3" fmla="*/ 71812 w 84950"/>
              <a:gd name="connsiteY3" fmla="*/ 16522 h 79287"/>
              <a:gd name="connsiteX4" fmla="*/ 83365 w 84950"/>
              <a:gd name="connsiteY4" fmla="*/ 45688 h 79287"/>
              <a:gd name="connsiteX5" fmla="*/ 71925 w 84950"/>
              <a:gd name="connsiteY5" fmla="*/ 71825 h 79287"/>
              <a:gd name="connsiteX6" fmla="*/ 42617 w 84950"/>
              <a:gd name="connsiteY6" fmla="*/ 78989 h 79287"/>
              <a:gd name="connsiteX7" fmla="*/ 13564 w 84950"/>
              <a:gd name="connsiteY7" fmla="*/ 65085 h 79287"/>
              <a:gd name="connsiteX8" fmla="*/ 2124 w 84950"/>
              <a:gd name="connsiteY8" fmla="*/ 36287 h 7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950" h="79287">
                <a:moveTo>
                  <a:pt x="2124" y="36287"/>
                </a:moveTo>
                <a:cubicBezTo>
                  <a:pt x="2124" y="24847"/>
                  <a:pt x="5975" y="16040"/>
                  <a:pt x="13677" y="9811"/>
                </a:cubicBezTo>
                <a:cubicBezTo>
                  <a:pt x="21379" y="3581"/>
                  <a:pt x="31035" y="1145"/>
                  <a:pt x="42617" y="2476"/>
                </a:cubicBezTo>
                <a:cubicBezTo>
                  <a:pt x="54368" y="3836"/>
                  <a:pt x="64110" y="8536"/>
                  <a:pt x="71812" y="16522"/>
                </a:cubicBezTo>
                <a:cubicBezTo>
                  <a:pt x="79514" y="24535"/>
                  <a:pt x="83365" y="34248"/>
                  <a:pt x="83365" y="45688"/>
                </a:cubicBezTo>
                <a:cubicBezTo>
                  <a:pt x="83365" y="56958"/>
                  <a:pt x="79542" y="65651"/>
                  <a:pt x="71925" y="71825"/>
                </a:cubicBezTo>
                <a:cubicBezTo>
                  <a:pt x="64308" y="77998"/>
                  <a:pt x="54538" y="80376"/>
                  <a:pt x="42617" y="78989"/>
                </a:cubicBezTo>
                <a:cubicBezTo>
                  <a:pt x="30865" y="77629"/>
                  <a:pt x="21181" y="72986"/>
                  <a:pt x="13564" y="65085"/>
                </a:cubicBezTo>
                <a:cubicBezTo>
                  <a:pt x="5918" y="57128"/>
                  <a:pt x="2124" y="47529"/>
                  <a:pt x="2124" y="362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C69267E7-FAE7-4C46-9695-4B3948DA0CEA}"/>
              </a:ext>
            </a:extLst>
          </p:cNvPr>
          <p:cNvSpPr/>
          <p:nvPr/>
        </p:nvSpPr>
        <p:spPr>
          <a:xfrm>
            <a:off x="6147839" y="3418815"/>
            <a:ext cx="265823" cy="406373"/>
          </a:xfrm>
          <a:custGeom>
            <a:avLst/>
            <a:gdLst>
              <a:gd name="connsiteX0" fmla="*/ 246584 w 246357"/>
              <a:gd name="connsiteY0" fmla="*/ 234508 h 376614"/>
              <a:gd name="connsiteX1" fmla="*/ 215520 w 246357"/>
              <a:gd name="connsiteY1" fmla="*/ 345680 h 376614"/>
              <a:gd name="connsiteX2" fmla="*/ 124594 w 246357"/>
              <a:gd name="connsiteY2" fmla="*/ 374931 h 376614"/>
              <a:gd name="connsiteX3" fmla="*/ 34178 w 246357"/>
              <a:gd name="connsiteY3" fmla="*/ 325490 h 376614"/>
              <a:gd name="connsiteX4" fmla="*/ 2124 w 246357"/>
              <a:gd name="connsiteY4" fmla="*/ 209985 h 376614"/>
              <a:gd name="connsiteX5" fmla="*/ 2124 w 246357"/>
              <a:gd name="connsiteY5" fmla="*/ 143412 h 376614"/>
              <a:gd name="connsiteX6" fmla="*/ 33555 w 246357"/>
              <a:gd name="connsiteY6" fmla="*/ 32013 h 376614"/>
              <a:gd name="connsiteX7" fmla="*/ 124113 w 246357"/>
              <a:gd name="connsiteY7" fmla="*/ 3215 h 376614"/>
              <a:gd name="connsiteX8" fmla="*/ 214529 w 246357"/>
              <a:gd name="connsiteY8" fmla="*/ 52543 h 376614"/>
              <a:gd name="connsiteX9" fmla="*/ 246584 w 246357"/>
              <a:gd name="connsiteY9" fmla="*/ 167906 h 376614"/>
              <a:gd name="connsiteX10" fmla="*/ 246584 w 246357"/>
              <a:gd name="connsiteY10" fmla="*/ 234508 h 376614"/>
              <a:gd name="connsiteX11" fmla="*/ 174800 w 246357"/>
              <a:gd name="connsiteY11" fmla="*/ 153012 h 376614"/>
              <a:gd name="connsiteX12" fmla="*/ 162510 w 246357"/>
              <a:gd name="connsiteY12" fmla="*/ 86070 h 376614"/>
              <a:gd name="connsiteX13" fmla="*/ 124142 w 246357"/>
              <a:gd name="connsiteY13" fmla="*/ 61123 h 376614"/>
              <a:gd name="connsiteX14" fmla="*/ 86763 w 246357"/>
              <a:gd name="connsiteY14" fmla="*/ 76329 h 376614"/>
              <a:gd name="connsiteX15" fmla="*/ 73964 w 246357"/>
              <a:gd name="connsiteY15" fmla="*/ 135908 h 376614"/>
              <a:gd name="connsiteX16" fmla="*/ 73964 w 246357"/>
              <a:gd name="connsiteY16" fmla="*/ 223945 h 376614"/>
              <a:gd name="connsiteX17" fmla="*/ 85999 w 246357"/>
              <a:gd name="connsiteY17" fmla="*/ 291113 h 376614"/>
              <a:gd name="connsiteX18" fmla="*/ 124623 w 246357"/>
              <a:gd name="connsiteY18" fmla="*/ 317080 h 376614"/>
              <a:gd name="connsiteX19" fmla="*/ 162624 w 246357"/>
              <a:gd name="connsiteY19" fmla="*/ 300826 h 376614"/>
              <a:gd name="connsiteX20" fmla="*/ 174800 w 246357"/>
              <a:gd name="connsiteY20" fmla="*/ 239067 h 376614"/>
              <a:gd name="connsiteX21" fmla="*/ 174800 w 246357"/>
              <a:gd name="connsiteY21" fmla="*/ 153012 h 37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6357" h="376614">
                <a:moveTo>
                  <a:pt x="246584" y="234508"/>
                </a:moveTo>
                <a:cubicBezTo>
                  <a:pt x="246584" y="284515"/>
                  <a:pt x="236219" y="321582"/>
                  <a:pt x="215520" y="345680"/>
                </a:cubicBezTo>
                <a:cubicBezTo>
                  <a:pt x="194820" y="369778"/>
                  <a:pt x="164521" y="379547"/>
                  <a:pt x="124594" y="374931"/>
                </a:cubicBezTo>
                <a:cubicBezTo>
                  <a:pt x="85177" y="370372"/>
                  <a:pt x="55048" y="353892"/>
                  <a:pt x="34178" y="325490"/>
                </a:cubicBezTo>
                <a:cubicBezTo>
                  <a:pt x="13309" y="297088"/>
                  <a:pt x="2634" y="258577"/>
                  <a:pt x="2124" y="209985"/>
                </a:cubicBezTo>
                <a:lnTo>
                  <a:pt x="2124" y="143412"/>
                </a:lnTo>
                <a:cubicBezTo>
                  <a:pt x="2124" y="92895"/>
                  <a:pt x="12601" y="55771"/>
                  <a:pt x="33555" y="32013"/>
                </a:cubicBezTo>
                <a:cubicBezTo>
                  <a:pt x="54510" y="8256"/>
                  <a:pt x="84696" y="-1316"/>
                  <a:pt x="124113" y="3215"/>
                </a:cubicBezTo>
                <a:cubicBezTo>
                  <a:pt x="163530" y="7774"/>
                  <a:pt x="193659" y="24226"/>
                  <a:pt x="214529" y="52543"/>
                </a:cubicBezTo>
                <a:cubicBezTo>
                  <a:pt x="235398" y="80888"/>
                  <a:pt x="246074" y="119343"/>
                  <a:pt x="246584" y="167906"/>
                </a:cubicBezTo>
                <a:lnTo>
                  <a:pt x="246584" y="234508"/>
                </a:lnTo>
                <a:close/>
                <a:moveTo>
                  <a:pt x="174800" y="153012"/>
                </a:moveTo>
                <a:cubicBezTo>
                  <a:pt x="174800" y="122996"/>
                  <a:pt x="170694" y="100682"/>
                  <a:pt x="162510" y="86070"/>
                </a:cubicBezTo>
                <a:cubicBezTo>
                  <a:pt x="154299" y="71459"/>
                  <a:pt x="141528" y="63134"/>
                  <a:pt x="124142" y="61123"/>
                </a:cubicBezTo>
                <a:cubicBezTo>
                  <a:pt x="107236" y="59169"/>
                  <a:pt x="94777" y="64238"/>
                  <a:pt x="86763" y="76329"/>
                </a:cubicBezTo>
                <a:cubicBezTo>
                  <a:pt x="78721" y="88421"/>
                  <a:pt x="74474" y="108271"/>
                  <a:pt x="73964" y="135908"/>
                </a:cubicBezTo>
                <a:lnTo>
                  <a:pt x="73964" y="223945"/>
                </a:lnTo>
                <a:cubicBezTo>
                  <a:pt x="73964" y="253452"/>
                  <a:pt x="77985" y="275850"/>
                  <a:pt x="85999" y="291113"/>
                </a:cubicBezTo>
                <a:cubicBezTo>
                  <a:pt x="94040" y="306376"/>
                  <a:pt x="106896" y="315041"/>
                  <a:pt x="124623" y="317080"/>
                </a:cubicBezTo>
                <a:cubicBezTo>
                  <a:pt x="142179" y="319119"/>
                  <a:pt x="154837" y="313682"/>
                  <a:pt x="162624" y="300826"/>
                </a:cubicBezTo>
                <a:cubicBezTo>
                  <a:pt x="170411" y="287970"/>
                  <a:pt x="174461" y="267384"/>
                  <a:pt x="174800" y="239067"/>
                </a:cubicBezTo>
                <a:lnTo>
                  <a:pt x="174800" y="15301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40E6668-E311-4A0F-BF82-6C6E3C169968}"/>
              </a:ext>
            </a:extLst>
          </p:cNvPr>
          <p:cNvSpPr/>
          <p:nvPr/>
        </p:nvSpPr>
        <p:spPr>
          <a:xfrm>
            <a:off x="6465482" y="3450608"/>
            <a:ext cx="265823" cy="412484"/>
          </a:xfrm>
          <a:custGeom>
            <a:avLst/>
            <a:gdLst>
              <a:gd name="connsiteX0" fmla="*/ 11327 w 246357"/>
              <a:gd name="connsiteY0" fmla="*/ 183550 h 382278"/>
              <a:gd name="connsiteX1" fmla="*/ 32197 w 246357"/>
              <a:gd name="connsiteY1" fmla="*/ 2124 h 382278"/>
              <a:gd name="connsiteX2" fmla="*/ 234917 w 246357"/>
              <a:gd name="connsiteY2" fmla="*/ 25542 h 382278"/>
              <a:gd name="connsiteX3" fmla="*/ 234917 w 246357"/>
              <a:gd name="connsiteY3" fmla="*/ 85404 h 382278"/>
              <a:gd name="connsiteX4" fmla="*/ 91068 w 246357"/>
              <a:gd name="connsiteY4" fmla="*/ 68782 h 382278"/>
              <a:gd name="connsiteX5" fmla="*/ 82119 w 246357"/>
              <a:gd name="connsiteY5" fmla="*/ 145492 h 382278"/>
              <a:gd name="connsiteX6" fmla="*/ 136516 w 246357"/>
              <a:gd name="connsiteY6" fmla="*/ 138130 h 382278"/>
              <a:gd name="connsiteX7" fmla="*/ 217502 w 246357"/>
              <a:gd name="connsiteY7" fmla="*/ 179529 h 382278"/>
              <a:gd name="connsiteX8" fmla="*/ 246811 w 246357"/>
              <a:gd name="connsiteY8" fmla="*/ 272607 h 382278"/>
              <a:gd name="connsiteX9" fmla="*/ 232029 w 246357"/>
              <a:gd name="connsiteY9" fmla="*/ 333630 h 382278"/>
              <a:gd name="connsiteX10" fmla="*/ 189667 w 246357"/>
              <a:gd name="connsiteY10" fmla="*/ 371716 h 382278"/>
              <a:gd name="connsiteX11" fmla="*/ 124594 w 246357"/>
              <a:gd name="connsiteY11" fmla="*/ 379475 h 382278"/>
              <a:gd name="connsiteX12" fmla="*/ 63741 w 246357"/>
              <a:gd name="connsiteY12" fmla="*/ 359143 h 382278"/>
              <a:gd name="connsiteX13" fmla="*/ 19397 w 246357"/>
              <a:gd name="connsiteY13" fmla="*/ 316640 h 382278"/>
              <a:gd name="connsiteX14" fmla="*/ 2124 w 246357"/>
              <a:gd name="connsiteY14" fmla="*/ 259751 h 382278"/>
              <a:gd name="connsiteX15" fmla="*/ 73171 w 246357"/>
              <a:gd name="connsiteY15" fmla="*/ 267963 h 382278"/>
              <a:gd name="connsiteX16" fmla="*/ 88944 w 246357"/>
              <a:gd name="connsiteY16" fmla="*/ 304945 h 382278"/>
              <a:gd name="connsiteX17" fmla="*/ 124340 w 246357"/>
              <a:gd name="connsiteY17" fmla="*/ 321567 h 382278"/>
              <a:gd name="connsiteX18" fmla="*/ 161860 w 246357"/>
              <a:gd name="connsiteY18" fmla="*/ 308399 h 382278"/>
              <a:gd name="connsiteX19" fmla="*/ 175027 w 246357"/>
              <a:gd name="connsiteY19" fmla="*/ 260374 h 382278"/>
              <a:gd name="connsiteX20" fmla="*/ 159877 w 246357"/>
              <a:gd name="connsiteY20" fmla="*/ 211414 h 382278"/>
              <a:gd name="connsiteX21" fmla="*/ 116892 w 246357"/>
              <a:gd name="connsiteY21" fmla="*/ 190063 h 382278"/>
              <a:gd name="connsiteX22" fmla="*/ 75408 w 246357"/>
              <a:gd name="connsiteY22" fmla="*/ 198671 h 382278"/>
              <a:gd name="connsiteX23" fmla="*/ 68442 w 246357"/>
              <a:gd name="connsiteY23" fmla="*/ 204335 h 382278"/>
              <a:gd name="connsiteX24" fmla="*/ 11327 w 246357"/>
              <a:gd name="connsiteY24" fmla="*/ 183550 h 38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6357" h="382278">
                <a:moveTo>
                  <a:pt x="11327" y="183550"/>
                </a:moveTo>
                <a:lnTo>
                  <a:pt x="32197" y="2124"/>
                </a:lnTo>
                <a:lnTo>
                  <a:pt x="234917" y="25542"/>
                </a:lnTo>
                <a:lnTo>
                  <a:pt x="234917" y="85404"/>
                </a:lnTo>
                <a:lnTo>
                  <a:pt x="91068" y="68782"/>
                </a:lnTo>
                <a:lnTo>
                  <a:pt x="82119" y="145492"/>
                </a:lnTo>
                <a:cubicBezTo>
                  <a:pt x="99166" y="138356"/>
                  <a:pt x="117317" y="135893"/>
                  <a:pt x="136516" y="138130"/>
                </a:cubicBezTo>
                <a:cubicBezTo>
                  <a:pt x="170949" y="142123"/>
                  <a:pt x="197964" y="155913"/>
                  <a:pt x="217502" y="179529"/>
                </a:cubicBezTo>
                <a:cubicBezTo>
                  <a:pt x="237041" y="203146"/>
                  <a:pt x="246811" y="234181"/>
                  <a:pt x="246811" y="272607"/>
                </a:cubicBezTo>
                <a:cubicBezTo>
                  <a:pt x="246811" y="295968"/>
                  <a:pt x="241883" y="316300"/>
                  <a:pt x="232029" y="333630"/>
                </a:cubicBezTo>
                <a:cubicBezTo>
                  <a:pt x="222174" y="350960"/>
                  <a:pt x="208044" y="363646"/>
                  <a:pt x="189667" y="371716"/>
                </a:cubicBezTo>
                <a:cubicBezTo>
                  <a:pt x="171289" y="379786"/>
                  <a:pt x="149598" y="382363"/>
                  <a:pt x="124594" y="379475"/>
                </a:cubicBezTo>
                <a:cubicBezTo>
                  <a:pt x="102734" y="376955"/>
                  <a:pt x="82431" y="370159"/>
                  <a:pt x="63741" y="359143"/>
                </a:cubicBezTo>
                <a:cubicBezTo>
                  <a:pt x="45024" y="348128"/>
                  <a:pt x="30242" y="333941"/>
                  <a:pt x="19397" y="316640"/>
                </a:cubicBezTo>
                <a:cubicBezTo>
                  <a:pt x="8552" y="299338"/>
                  <a:pt x="2803" y="280366"/>
                  <a:pt x="2124" y="259751"/>
                </a:cubicBezTo>
                <a:lnTo>
                  <a:pt x="73171" y="267963"/>
                </a:lnTo>
                <a:cubicBezTo>
                  <a:pt x="74672" y="283197"/>
                  <a:pt x="79910" y="295544"/>
                  <a:pt x="88944" y="304945"/>
                </a:cubicBezTo>
                <a:cubicBezTo>
                  <a:pt x="97977" y="314346"/>
                  <a:pt x="109756" y="319896"/>
                  <a:pt x="124340" y="321567"/>
                </a:cubicBezTo>
                <a:cubicBezTo>
                  <a:pt x="140566" y="323436"/>
                  <a:pt x="153081" y="319047"/>
                  <a:pt x="161860" y="308399"/>
                </a:cubicBezTo>
                <a:cubicBezTo>
                  <a:pt x="170638" y="297752"/>
                  <a:pt x="175027" y="281725"/>
                  <a:pt x="175027" y="260374"/>
                </a:cubicBezTo>
                <a:cubicBezTo>
                  <a:pt x="175027" y="239844"/>
                  <a:pt x="169986" y="223534"/>
                  <a:pt x="159877" y="211414"/>
                </a:cubicBezTo>
                <a:cubicBezTo>
                  <a:pt x="149768" y="199323"/>
                  <a:pt x="135440" y="192187"/>
                  <a:pt x="116892" y="190063"/>
                </a:cubicBezTo>
                <a:cubicBezTo>
                  <a:pt x="99845" y="188081"/>
                  <a:pt x="85999" y="190969"/>
                  <a:pt x="75408" y="198671"/>
                </a:cubicBezTo>
                <a:lnTo>
                  <a:pt x="68442" y="204335"/>
                </a:lnTo>
                <a:lnTo>
                  <a:pt x="11327" y="1835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4F15EFD6-D86E-436F-87B1-56B6BA342311}"/>
              </a:ext>
            </a:extLst>
          </p:cNvPr>
          <p:cNvSpPr/>
          <p:nvPr/>
        </p:nvSpPr>
        <p:spPr>
          <a:xfrm>
            <a:off x="5398372" y="3888818"/>
            <a:ext cx="149716" cy="161939"/>
          </a:xfrm>
          <a:custGeom>
            <a:avLst/>
            <a:gdLst>
              <a:gd name="connsiteX0" fmla="*/ 32168 w 138752"/>
              <a:gd name="connsiteY0" fmla="*/ 4984 h 150079"/>
              <a:gd name="connsiteX1" fmla="*/ 70594 w 138752"/>
              <a:gd name="connsiteY1" fmla="*/ 110747 h 150079"/>
              <a:gd name="connsiteX2" fmla="*/ 108935 w 138752"/>
              <a:gd name="connsiteY2" fmla="*/ 12205 h 150079"/>
              <a:gd name="connsiteX3" fmla="*/ 138866 w 138752"/>
              <a:gd name="connsiteY3" fmla="*/ 15008 h 150079"/>
              <a:gd name="connsiteX4" fmla="*/ 138866 w 138752"/>
              <a:gd name="connsiteY4" fmla="*/ 148267 h 150079"/>
              <a:gd name="connsiteX5" fmla="*/ 115816 w 138752"/>
              <a:gd name="connsiteY5" fmla="*/ 146087 h 150079"/>
              <a:gd name="connsiteX6" fmla="*/ 115816 w 138752"/>
              <a:gd name="connsiteY6" fmla="*/ 102167 h 150079"/>
              <a:gd name="connsiteX7" fmla="*/ 118110 w 138752"/>
              <a:gd name="connsiteY7" fmla="*/ 43636 h 150079"/>
              <a:gd name="connsiteX8" fmla="*/ 78749 w 138752"/>
              <a:gd name="connsiteY8" fmla="*/ 142632 h 150079"/>
              <a:gd name="connsiteX9" fmla="*/ 62184 w 138752"/>
              <a:gd name="connsiteY9" fmla="*/ 141075 h 150079"/>
              <a:gd name="connsiteX10" fmla="*/ 22909 w 138752"/>
              <a:gd name="connsiteY10" fmla="*/ 34773 h 150079"/>
              <a:gd name="connsiteX11" fmla="*/ 25202 w 138752"/>
              <a:gd name="connsiteY11" fmla="*/ 93644 h 150079"/>
              <a:gd name="connsiteX12" fmla="*/ 25202 w 138752"/>
              <a:gd name="connsiteY12" fmla="*/ 137563 h 150079"/>
              <a:gd name="connsiteX13" fmla="*/ 2124 w 138752"/>
              <a:gd name="connsiteY13" fmla="*/ 135383 h 150079"/>
              <a:gd name="connsiteX14" fmla="*/ 2124 w 138752"/>
              <a:gd name="connsiteY14" fmla="*/ 2124 h 150079"/>
              <a:gd name="connsiteX15" fmla="*/ 32168 w 138752"/>
              <a:gd name="connsiteY15" fmla="*/ 4984 h 15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752" h="150079">
                <a:moveTo>
                  <a:pt x="32168" y="4984"/>
                </a:moveTo>
                <a:lnTo>
                  <a:pt x="70594" y="110747"/>
                </a:lnTo>
                <a:lnTo>
                  <a:pt x="108935" y="12205"/>
                </a:lnTo>
                <a:lnTo>
                  <a:pt x="138866" y="15008"/>
                </a:lnTo>
                <a:lnTo>
                  <a:pt x="138866" y="148267"/>
                </a:lnTo>
                <a:lnTo>
                  <a:pt x="115816" y="146087"/>
                </a:lnTo>
                <a:lnTo>
                  <a:pt x="115816" y="102167"/>
                </a:lnTo>
                <a:lnTo>
                  <a:pt x="118110" y="43636"/>
                </a:lnTo>
                <a:lnTo>
                  <a:pt x="78749" y="142632"/>
                </a:lnTo>
                <a:lnTo>
                  <a:pt x="62184" y="141075"/>
                </a:lnTo>
                <a:lnTo>
                  <a:pt x="22909" y="34773"/>
                </a:lnTo>
                <a:lnTo>
                  <a:pt x="25202" y="93644"/>
                </a:lnTo>
                <a:lnTo>
                  <a:pt x="25202" y="137563"/>
                </a:lnTo>
                <a:lnTo>
                  <a:pt x="2124" y="135383"/>
                </a:lnTo>
                <a:lnTo>
                  <a:pt x="2124" y="2124"/>
                </a:lnTo>
                <a:lnTo>
                  <a:pt x="32168" y="498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7022B650-6A2D-47FE-89D7-D72C7D3D49D4}"/>
              </a:ext>
            </a:extLst>
          </p:cNvPr>
          <p:cNvSpPr/>
          <p:nvPr/>
        </p:nvSpPr>
        <p:spPr>
          <a:xfrm>
            <a:off x="5568651" y="3944224"/>
            <a:ext cx="103884" cy="113052"/>
          </a:xfrm>
          <a:custGeom>
            <a:avLst/>
            <a:gdLst>
              <a:gd name="connsiteX0" fmla="*/ 2124 w 96277"/>
              <a:gd name="connsiteY0" fmla="*/ 48498 h 104772"/>
              <a:gd name="connsiteX1" fmla="*/ 7901 w 96277"/>
              <a:gd name="connsiteY1" fmla="*/ 22814 h 104772"/>
              <a:gd name="connsiteX2" fmla="*/ 24098 w 96277"/>
              <a:gd name="connsiteY2" fmla="*/ 6390 h 104772"/>
              <a:gd name="connsiteX3" fmla="*/ 48082 w 96277"/>
              <a:gd name="connsiteY3" fmla="*/ 2369 h 104772"/>
              <a:gd name="connsiteX4" fmla="*/ 80618 w 96277"/>
              <a:gd name="connsiteY4" fmla="*/ 18340 h 104772"/>
              <a:gd name="connsiteX5" fmla="*/ 94126 w 96277"/>
              <a:gd name="connsiteY5" fmla="*/ 53849 h 104772"/>
              <a:gd name="connsiteX6" fmla="*/ 94210 w 96277"/>
              <a:gd name="connsiteY6" fmla="*/ 59088 h 104772"/>
              <a:gd name="connsiteX7" fmla="*/ 88575 w 96277"/>
              <a:gd name="connsiteY7" fmla="*/ 84743 h 104772"/>
              <a:gd name="connsiteX8" fmla="*/ 72463 w 96277"/>
              <a:gd name="connsiteY8" fmla="*/ 101082 h 104772"/>
              <a:gd name="connsiteX9" fmla="*/ 48252 w 96277"/>
              <a:gd name="connsiteY9" fmla="*/ 105131 h 104772"/>
              <a:gd name="connsiteX10" fmla="*/ 14697 w 96277"/>
              <a:gd name="connsiteY10" fmla="*/ 88028 h 104772"/>
              <a:gd name="connsiteX11" fmla="*/ 2124 w 96277"/>
              <a:gd name="connsiteY11" fmla="*/ 49630 h 104772"/>
              <a:gd name="connsiteX12" fmla="*/ 2124 w 96277"/>
              <a:gd name="connsiteY12" fmla="*/ 48498 h 104772"/>
              <a:gd name="connsiteX13" fmla="*/ 24381 w 96277"/>
              <a:gd name="connsiteY13" fmla="*/ 52490 h 104772"/>
              <a:gd name="connsiteX14" fmla="*/ 30696 w 96277"/>
              <a:gd name="connsiteY14" fmla="*/ 77013 h 104772"/>
              <a:gd name="connsiteX15" fmla="*/ 48280 w 96277"/>
              <a:gd name="connsiteY15" fmla="*/ 87320 h 104772"/>
              <a:gd name="connsiteX16" fmla="*/ 65809 w 96277"/>
              <a:gd name="connsiteY16" fmla="*/ 80184 h 104772"/>
              <a:gd name="connsiteX17" fmla="*/ 72067 w 96277"/>
              <a:gd name="connsiteY17" fmla="*/ 55067 h 104772"/>
              <a:gd name="connsiteX18" fmla="*/ 65610 w 96277"/>
              <a:gd name="connsiteY18" fmla="*/ 30658 h 104772"/>
              <a:gd name="connsiteX19" fmla="*/ 48082 w 96277"/>
              <a:gd name="connsiteY19" fmla="*/ 20209 h 104772"/>
              <a:gd name="connsiteX20" fmla="*/ 30781 w 96277"/>
              <a:gd name="connsiteY20" fmla="*/ 27231 h 104772"/>
              <a:gd name="connsiteX21" fmla="*/ 24381 w 96277"/>
              <a:gd name="connsiteY21" fmla="*/ 52490 h 1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6277" h="104772">
                <a:moveTo>
                  <a:pt x="2124" y="48498"/>
                </a:moveTo>
                <a:cubicBezTo>
                  <a:pt x="2124" y="38785"/>
                  <a:pt x="4049" y="30233"/>
                  <a:pt x="7901" y="22814"/>
                </a:cubicBezTo>
                <a:cubicBezTo>
                  <a:pt x="11752" y="15395"/>
                  <a:pt x="17132" y="9930"/>
                  <a:pt x="24098" y="6390"/>
                </a:cubicBezTo>
                <a:cubicBezTo>
                  <a:pt x="31064" y="2879"/>
                  <a:pt x="39049" y="1520"/>
                  <a:pt x="48082" y="2369"/>
                </a:cubicBezTo>
                <a:cubicBezTo>
                  <a:pt x="61448" y="3615"/>
                  <a:pt x="72293" y="8939"/>
                  <a:pt x="80618" y="18340"/>
                </a:cubicBezTo>
                <a:cubicBezTo>
                  <a:pt x="88943" y="27713"/>
                  <a:pt x="93446" y="39549"/>
                  <a:pt x="94126" y="53849"/>
                </a:cubicBezTo>
                <a:lnTo>
                  <a:pt x="94210" y="59088"/>
                </a:lnTo>
                <a:cubicBezTo>
                  <a:pt x="94210" y="68857"/>
                  <a:pt x="92342" y="77409"/>
                  <a:pt x="88575" y="84743"/>
                </a:cubicBezTo>
                <a:cubicBezTo>
                  <a:pt x="84809" y="92077"/>
                  <a:pt x="79457" y="97514"/>
                  <a:pt x="72463" y="101082"/>
                </a:cubicBezTo>
                <a:cubicBezTo>
                  <a:pt x="65469" y="104622"/>
                  <a:pt x="57398" y="105981"/>
                  <a:pt x="48252" y="105131"/>
                </a:cubicBezTo>
                <a:cubicBezTo>
                  <a:pt x="34292" y="103829"/>
                  <a:pt x="23107" y="98109"/>
                  <a:pt x="14697" y="88028"/>
                </a:cubicBezTo>
                <a:cubicBezTo>
                  <a:pt x="6315" y="77947"/>
                  <a:pt x="2124" y="65148"/>
                  <a:pt x="2124" y="49630"/>
                </a:cubicBezTo>
                <a:lnTo>
                  <a:pt x="2124" y="48498"/>
                </a:lnTo>
                <a:close/>
                <a:moveTo>
                  <a:pt x="24381" y="52490"/>
                </a:moveTo>
                <a:cubicBezTo>
                  <a:pt x="24381" y="62684"/>
                  <a:pt x="26477" y="70868"/>
                  <a:pt x="30696" y="77013"/>
                </a:cubicBezTo>
                <a:cubicBezTo>
                  <a:pt x="34915" y="83186"/>
                  <a:pt x="40776" y="86612"/>
                  <a:pt x="48280" y="87320"/>
                </a:cubicBezTo>
                <a:cubicBezTo>
                  <a:pt x="55785" y="88028"/>
                  <a:pt x="61618" y="85649"/>
                  <a:pt x="65809" y="80184"/>
                </a:cubicBezTo>
                <a:cubicBezTo>
                  <a:pt x="70000" y="74719"/>
                  <a:pt x="72067" y="66337"/>
                  <a:pt x="72067" y="55067"/>
                </a:cubicBezTo>
                <a:cubicBezTo>
                  <a:pt x="72067" y="45071"/>
                  <a:pt x="69915" y="36916"/>
                  <a:pt x="65610" y="30658"/>
                </a:cubicBezTo>
                <a:cubicBezTo>
                  <a:pt x="61306" y="24400"/>
                  <a:pt x="55473" y="20917"/>
                  <a:pt x="48082" y="20209"/>
                </a:cubicBezTo>
                <a:cubicBezTo>
                  <a:pt x="40833" y="19529"/>
                  <a:pt x="35056" y="21851"/>
                  <a:pt x="30781" y="27231"/>
                </a:cubicBezTo>
                <a:cubicBezTo>
                  <a:pt x="26505" y="32612"/>
                  <a:pt x="24381" y="41022"/>
                  <a:pt x="24381" y="5249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BE2E6C5-A41F-4F2A-81DB-F78CD117A19E}"/>
              </a:ext>
            </a:extLst>
          </p:cNvPr>
          <p:cNvSpPr/>
          <p:nvPr/>
        </p:nvSpPr>
        <p:spPr>
          <a:xfrm>
            <a:off x="5687997" y="3953014"/>
            <a:ext cx="91664" cy="119162"/>
          </a:xfrm>
          <a:custGeom>
            <a:avLst/>
            <a:gdLst>
              <a:gd name="connsiteX0" fmla="*/ 23050 w 84950"/>
              <a:gd name="connsiteY0" fmla="*/ 4106 h 110435"/>
              <a:gd name="connsiteX1" fmla="*/ 23701 w 84950"/>
              <a:gd name="connsiteY1" fmla="*/ 15603 h 110435"/>
              <a:gd name="connsiteX2" fmla="*/ 52528 w 84950"/>
              <a:gd name="connsiteY2" fmla="*/ 5040 h 110435"/>
              <a:gd name="connsiteX3" fmla="*/ 84016 w 84950"/>
              <a:gd name="connsiteY3" fmla="*/ 43410 h 110435"/>
              <a:gd name="connsiteX4" fmla="*/ 84016 w 84950"/>
              <a:gd name="connsiteY4" fmla="*/ 108850 h 110435"/>
              <a:gd name="connsiteX5" fmla="*/ 61787 w 84950"/>
              <a:gd name="connsiteY5" fmla="*/ 106755 h 110435"/>
              <a:gd name="connsiteX6" fmla="*/ 61787 w 84950"/>
              <a:gd name="connsiteY6" fmla="*/ 42589 h 110435"/>
              <a:gd name="connsiteX7" fmla="*/ 57710 w 84950"/>
              <a:gd name="connsiteY7" fmla="*/ 28260 h 110435"/>
              <a:gd name="connsiteX8" fmla="*/ 44401 w 84950"/>
              <a:gd name="connsiteY8" fmla="*/ 22484 h 110435"/>
              <a:gd name="connsiteX9" fmla="*/ 24352 w 84950"/>
              <a:gd name="connsiteY9" fmla="*/ 32763 h 110435"/>
              <a:gd name="connsiteX10" fmla="*/ 24352 w 84950"/>
              <a:gd name="connsiteY10" fmla="*/ 103243 h 110435"/>
              <a:gd name="connsiteX11" fmla="*/ 2124 w 84950"/>
              <a:gd name="connsiteY11" fmla="*/ 101148 h 110435"/>
              <a:gd name="connsiteX12" fmla="*/ 2124 w 84950"/>
              <a:gd name="connsiteY12" fmla="*/ 2124 h 110435"/>
              <a:gd name="connsiteX13" fmla="*/ 23050 w 84950"/>
              <a:gd name="connsiteY13" fmla="*/ 4106 h 1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4950" h="110435">
                <a:moveTo>
                  <a:pt x="23050" y="4106"/>
                </a:moveTo>
                <a:lnTo>
                  <a:pt x="23701" y="15603"/>
                </a:lnTo>
                <a:cubicBezTo>
                  <a:pt x="31035" y="7447"/>
                  <a:pt x="40635" y="3936"/>
                  <a:pt x="52528" y="5040"/>
                </a:cubicBezTo>
                <a:cubicBezTo>
                  <a:pt x="73142" y="6994"/>
                  <a:pt x="83648" y="19765"/>
                  <a:pt x="84016" y="43410"/>
                </a:cubicBezTo>
                <a:lnTo>
                  <a:pt x="84016" y="108850"/>
                </a:lnTo>
                <a:lnTo>
                  <a:pt x="61787" y="106755"/>
                </a:lnTo>
                <a:lnTo>
                  <a:pt x="61787" y="42589"/>
                </a:lnTo>
                <a:cubicBezTo>
                  <a:pt x="61787" y="36302"/>
                  <a:pt x="60428" y="31517"/>
                  <a:pt x="57710" y="28260"/>
                </a:cubicBezTo>
                <a:cubicBezTo>
                  <a:pt x="54992" y="24975"/>
                  <a:pt x="50546" y="23050"/>
                  <a:pt x="44401" y="22484"/>
                </a:cubicBezTo>
                <a:cubicBezTo>
                  <a:pt x="35424" y="21634"/>
                  <a:pt x="28742" y="25060"/>
                  <a:pt x="24352" y="32763"/>
                </a:cubicBezTo>
                <a:lnTo>
                  <a:pt x="24352" y="103243"/>
                </a:lnTo>
                <a:lnTo>
                  <a:pt x="2124" y="101148"/>
                </a:lnTo>
                <a:lnTo>
                  <a:pt x="2124" y="2124"/>
                </a:lnTo>
                <a:lnTo>
                  <a:pt x="23050" y="41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A3EC1AA7-9B9D-4460-AF1A-31D88CB7C280}"/>
              </a:ext>
            </a:extLst>
          </p:cNvPr>
          <p:cNvSpPr/>
          <p:nvPr/>
        </p:nvSpPr>
        <p:spPr>
          <a:xfrm>
            <a:off x="5796281" y="3924935"/>
            <a:ext cx="97774" cy="155827"/>
          </a:xfrm>
          <a:custGeom>
            <a:avLst/>
            <a:gdLst>
              <a:gd name="connsiteX0" fmla="*/ 2124 w 90614"/>
              <a:gd name="connsiteY0" fmla="*/ 86395 h 144416"/>
              <a:gd name="connsiteX1" fmla="*/ 12743 w 90614"/>
              <a:gd name="connsiteY1" fmla="*/ 50659 h 144416"/>
              <a:gd name="connsiteX2" fmla="*/ 41201 w 90614"/>
              <a:gd name="connsiteY2" fmla="*/ 39474 h 144416"/>
              <a:gd name="connsiteX3" fmla="*/ 66630 w 90614"/>
              <a:gd name="connsiteY3" fmla="*/ 52839 h 144416"/>
              <a:gd name="connsiteX4" fmla="*/ 66630 w 90614"/>
              <a:gd name="connsiteY4" fmla="*/ 2124 h 144416"/>
              <a:gd name="connsiteX5" fmla="*/ 88858 w 90614"/>
              <a:gd name="connsiteY5" fmla="*/ 4219 h 144416"/>
              <a:gd name="connsiteX6" fmla="*/ 88858 w 90614"/>
              <a:gd name="connsiteY6" fmla="*/ 144813 h 144416"/>
              <a:gd name="connsiteX7" fmla="*/ 68725 w 90614"/>
              <a:gd name="connsiteY7" fmla="*/ 142915 h 144416"/>
              <a:gd name="connsiteX8" fmla="*/ 67621 w 90614"/>
              <a:gd name="connsiteY8" fmla="*/ 132551 h 144416"/>
              <a:gd name="connsiteX9" fmla="*/ 40975 w 90614"/>
              <a:gd name="connsiteY9" fmla="*/ 142122 h 144416"/>
              <a:gd name="connsiteX10" fmla="*/ 12828 w 90614"/>
              <a:gd name="connsiteY10" fmla="*/ 125472 h 144416"/>
              <a:gd name="connsiteX11" fmla="*/ 2124 w 90614"/>
              <a:gd name="connsiteY11" fmla="*/ 86395 h 144416"/>
              <a:gd name="connsiteX12" fmla="*/ 24381 w 90614"/>
              <a:gd name="connsiteY12" fmla="*/ 90416 h 144416"/>
              <a:gd name="connsiteX13" fmla="*/ 30186 w 90614"/>
              <a:gd name="connsiteY13" fmla="*/ 114542 h 144416"/>
              <a:gd name="connsiteX14" fmla="*/ 46695 w 90614"/>
              <a:gd name="connsiteY14" fmla="*/ 124566 h 144416"/>
              <a:gd name="connsiteX15" fmla="*/ 66658 w 90614"/>
              <a:gd name="connsiteY15" fmla="*/ 114259 h 144416"/>
              <a:gd name="connsiteX16" fmla="*/ 66658 w 90614"/>
              <a:gd name="connsiteY16" fmla="*/ 71982 h 144416"/>
              <a:gd name="connsiteX17" fmla="*/ 46893 w 90614"/>
              <a:gd name="connsiteY17" fmla="*/ 58220 h 144416"/>
              <a:gd name="connsiteX18" fmla="*/ 30243 w 90614"/>
              <a:gd name="connsiteY18" fmla="*/ 65214 h 144416"/>
              <a:gd name="connsiteX19" fmla="*/ 24381 w 90614"/>
              <a:gd name="connsiteY19" fmla="*/ 90416 h 1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0614" h="144416">
                <a:moveTo>
                  <a:pt x="2124" y="86395"/>
                </a:moveTo>
                <a:cubicBezTo>
                  <a:pt x="2124" y="71132"/>
                  <a:pt x="5663" y="59211"/>
                  <a:pt x="12743" y="50659"/>
                </a:cubicBezTo>
                <a:cubicBezTo>
                  <a:pt x="19822" y="42079"/>
                  <a:pt x="29308" y="38341"/>
                  <a:pt x="41201" y="39474"/>
                </a:cubicBezTo>
                <a:cubicBezTo>
                  <a:pt x="51707" y="40465"/>
                  <a:pt x="60173" y="44911"/>
                  <a:pt x="66630" y="52839"/>
                </a:cubicBezTo>
                <a:lnTo>
                  <a:pt x="66630" y="2124"/>
                </a:lnTo>
                <a:lnTo>
                  <a:pt x="88858" y="4219"/>
                </a:lnTo>
                <a:lnTo>
                  <a:pt x="88858" y="144813"/>
                </a:lnTo>
                <a:lnTo>
                  <a:pt x="68725" y="142915"/>
                </a:lnTo>
                <a:lnTo>
                  <a:pt x="67621" y="132551"/>
                </a:lnTo>
                <a:cubicBezTo>
                  <a:pt x="60966" y="139970"/>
                  <a:pt x="52103" y="143170"/>
                  <a:pt x="40975" y="142122"/>
                </a:cubicBezTo>
                <a:cubicBezTo>
                  <a:pt x="29393" y="141018"/>
                  <a:pt x="19992" y="135468"/>
                  <a:pt x="12828" y="125472"/>
                </a:cubicBezTo>
                <a:cubicBezTo>
                  <a:pt x="5720" y="115476"/>
                  <a:pt x="2124" y="102450"/>
                  <a:pt x="2124" y="86395"/>
                </a:cubicBezTo>
                <a:close/>
                <a:moveTo>
                  <a:pt x="24381" y="90416"/>
                </a:moveTo>
                <a:cubicBezTo>
                  <a:pt x="24381" y="100497"/>
                  <a:pt x="26307" y="108510"/>
                  <a:pt x="30186" y="114542"/>
                </a:cubicBezTo>
                <a:cubicBezTo>
                  <a:pt x="34065" y="120545"/>
                  <a:pt x="39559" y="123886"/>
                  <a:pt x="46695" y="124566"/>
                </a:cubicBezTo>
                <a:cubicBezTo>
                  <a:pt x="55785" y="125416"/>
                  <a:pt x="62439" y="121989"/>
                  <a:pt x="66658" y="114259"/>
                </a:cubicBezTo>
                <a:lnTo>
                  <a:pt x="66658" y="71982"/>
                </a:lnTo>
                <a:cubicBezTo>
                  <a:pt x="62581" y="63656"/>
                  <a:pt x="55983" y="59069"/>
                  <a:pt x="46893" y="58220"/>
                </a:cubicBezTo>
                <a:cubicBezTo>
                  <a:pt x="39700" y="57540"/>
                  <a:pt x="34150" y="59862"/>
                  <a:pt x="30243" y="65214"/>
                </a:cubicBezTo>
                <a:cubicBezTo>
                  <a:pt x="26335" y="70537"/>
                  <a:pt x="24381" y="78947"/>
                  <a:pt x="24381" y="9041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C6A44E41-D2BF-40E1-B413-AA44BD3EE40A}"/>
              </a:ext>
            </a:extLst>
          </p:cNvPr>
          <p:cNvSpPr/>
          <p:nvPr/>
        </p:nvSpPr>
        <p:spPr>
          <a:xfrm>
            <a:off x="5911532" y="3976145"/>
            <a:ext cx="94718" cy="116106"/>
          </a:xfrm>
          <a:custGeom>
            <a:avLst/>
            <a:gdLst>
              <a:gd name="connsiteX0" fmla="*/ 64449 w 87782"/>
              <a:gd name="connsiteY0" fmla="*/ 105083 h 107604"/>
              <a:gd name="connsiteX1" fmla="*/ 61901 w 87782"/>
              <a:gd name="connsiteY1" fmla="*/ 95597 h 107604"/>
              <a:gd name="connsiteX2" fmla="*/ 35906 w 87782"/>
              <a:gd name="connsiteY2" fmla="*/ 104234 h 107604"/>
              <a:gd name="connsiteX3" fmla="*/ 11553 w 87782"/>
              <a:gd name="connsiteY3" fmla="*/ 93417 h 107604"/>
              <a:gd name="connsiteX4" fmla="*/ 2124 w 87782"/>
              <a:gd name="connsiteY4" fmla="*/ 71471 h 107604"/>
              <a:gd name="connsiteX5" fmla="*/ 13875 w 87782"/>
              <a:gd name="connsiteY5" fmla="*/ 48280 h 107604"/>
              <a:gd name="connsiteX6" fmla="*/ 47516 w 87782"/>
              <a:gd name="connsiteY6" fmla="*/ 42984 h 107604"/>
              <a:gd name="connsiteX7" fmla="*/ 61164 w 87782"/>
              <a:gd name="connsiteY7" fmla="*/ 44259 h 107604"/>
              <a:gd name="connsiteX8" fmla="*/ 61164 w 87782"/>
              <a:gd name="connsiteY8" fmla="*/ 37774 h 107604"/>
              <a:gd name="connsiteX9" fmla="*/ 56860 w 87782"/>
              <a:gd name="connsiteY9" fmla="*/ 25060 h 107604"/>
              <a:gd name="connsiteX10" fmla="*/ 43778 w 87782"/>
              <a:gd name="connsiteY10" fmla="*/ 19198 h 107604"/>
              <a:gd name="connsiteX11" fmla="*/ 31318 w 87782"/>
              <a:gd name="connsiteY11" fmla="*/ 21832 h 107604"/>
              <a:gd name="connsiteX12" fmla="*/ 26476 w 87782"/>
              <a:gd name="connsiteY12" fmla="*/ 31035 h 107604"/>
              <a:gd name="connsiteX13" fmla="*/ 4248 w 87782"/>
              <a:gd name="connsiteY13" fmla="*/ 28939 h 107604"/>
              <a:gd name="connsiteX14" fmla="*/ 9656 w 87782"/>
              <a:gd name="connsiteY14" fmla="*/ 14214 h 107604"/>
              <a:gd name="connsiteX15" fmla="*/ 24352 w 87782"/>
              <a:gd name="connsiteY15" fmla="*/ 4473 h 107604"/>
              <a:gd name="connsiteX16" fmla="*/ 45080 w 87782"/>
              <a:gd name="connsiteY16" fmla="*/ 2406 h 107604"/>
              <a:gd name="connsiteX17" fmla="*/ 72803 w 87782"/>
              <a:gd name="connsiteY17" fmla="*/ 13761 h 107604"/>
              <a:gd name="connsiteX18" fmla="*/ 83421 w 87782"/>
              <a:gd name="connsiteY18" fmla="*/ 39331 h 107604"/>
              <a:gd name="connsiteX19" fmla="*/ 83421 w 87782"/>
              <a:gd name="connsiteY19" fmla="*/ 83987 h 107604"/>
              <a:gd name="connsiteX20" fmla="*/ 87188 w 87782"/>
              <a:gd name="connsiteY20" fmla="*/ 105678 h 107604"/>
              <a:gd name="connsiteX21" fmla="*/ 87188 w 87782"/>
              <a:gd name="connsiteY21" fmla="*/ 107235 h 107604"/>
              <a:gd name="connsiteX22" fmla="*/ 64449 w 87782"/>
              <a:gd name="connsiteY22" fmla="*/ 105083 h 107604"/>
              <a:gd name="connsiteX23" fmla="*/ 40012 w 87782"/>
              <a:gd name="connsiteY23" fmla="*/ 86791 h 107604"/>
              <a:gd name="connsiteX24" fmla="*/ 52415 w 87782"/>
              <a:gd name="connsiteY24" fmla="*/ 84752 h 107604"/>
              <a:gd name="connsiteX25" fmla="*/ 61164 w 87782"/>
              <a:gd name="connsiteY25" fmla="*/ 76965 h 107604"/>
              <a:gd name="connsiteX26" fmla="*/ 61164 w 87782"/>
              <a:gd name="connsiteY26" fmla="*/ 58304 h 107604"/>
              <a:gd name="connsiteX27" fmla="*/ 49186 w 87782"/>
              <a:gd name="connsiteY27" fmla="*/ 57171 h 107604"/>
              <a:gd name="connsiteX28" fmla="*/ 30610 w 87782"/>
              <a:gd name="connsiteY28" fmla="*/ 59720 h 107604"/>
              <a:gd name="connsiteX29" fmla="*/ 24381 w 87782"/>
              <a:gd name="connsiteY29" fmla="*/ 71301 h 107604"/>
              <a:gd name="connsiteX30" fmla="*/ 28628 w 87782"/>
              <a:gd name="connsiteY30" fmla="*/ 81892 h 107604"/>
              <a:gd name="connsiteX31" fmla="*/ 40012 w 87782"/>
              <a:gd name="connsiteY31" fmla="*/ 86791 h 10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7782" h="107604">
                <a:moveTo>
                  <a:pt x="64449" y="105083"/>
                </a:moveTo>
                <a:cubicBezTo>
                  <a:pt x="63486" y="103101"/>
                  <a:pt x="62609" y="99930"/>
                  <a:pt x="61901" y="95597"/>
                </a:cubicBezTo>
                <a:cubicBezTo>
                  <a:pt x="54821" y="102308"/>
                  <a:pt x="46156" y="105197"/>
                  <a:pt x="35906" y="104234"/>
                </a:cubicBezTo>
                <a:cubicBezTo>
                  <a:pt x="25966" y="103299"/>
                  <a:pt x="17839" y="99703"/>
                  <a:pt x="11553" y="93417"/>
                </a:cubicBezTo>
                <a:cubicBezTo>
                  <a:pt x="5267" y="87159"/>
                  <a:pt x="2124" y="79853"/>
                  <a:pt x="2124" y="71471"/>
                </a:cubicBezTo>
                <a:cubicBezTo>
                  <a:pt x="2124" y="60909"/>
                  <a:pt x="6032" y="53179"/>
                  <a:pt x="13875" y="48280"/>
                </a:cubicBezTo>
                <a:cubicBezTo>
                  <a:pt x="21719" y="43381"/>
                  <a:pt x="32933" y="41597"/>
                  <a:pt x="47516" y="42984"/>
                </a:cubicBezTo>
                <a:lnTo>
                  <a:pt x="61164" y="44259"/>
                </a:lnTo>
                <a:lnTo>
                  <a:pt x="61164" y="37774"/>
                </a:lnTo>
                <a:cubicBezTo>
                  <a:pt x="61164" y="32649"/>
                  <a:pt x="59720" y="28401"/>
                  <a:pt x="56860" y="25060"/>
                </a:cubicBezTo>
                <a:cubicBezTo>
                  <a:pt x="54000" y="21718"/>
                  <a:pt x="49639" y="19765"/>
                  <a:pt x="43778" y="19198"/>
                </a:cubicBezTo>
                <a:cubicBezTo>
                  <a:pt x="38709" y="18717"/>
                  <a:pt x="34575" y="19595"/>
                  <a:pt x="31318" y="21832"/>
                </a:cubicBezTo>
                <a:cubicBezTo>
                  <a:pt x="28090" y="24069"/>
                  <a:pt x="26476" y="27127"/>
                  <a:pt x="26476" y="31035"/>
                </a:cubicBezTo>
                <a:lnTo>
                  <a:pt x="4248" y="28939"/>
                </a:lnTo>
                <a:cubicBezTo>
                  <a:pt x="4248" y="23502"/>
                  <a:pt x="6060" y="18604"/>
                  <a:pt x="9656" y="14214"/>
                </a:cubicBezTo>
                <a:cubicBezTo>
                  <a:pt x="13252" y="9825"/>
                  <a:pt x="18151" y="6569"/>
                  <a:pt x="24352" y="4473"/>
                </a:cubicBezTo>
                <a:cubicBezTo>
                  <a:pt x="30554" y="2378"/>
                  <a:pt x="37463" y="1670"/>
                  <a:pt x="45080" y="2406"/>
                </a:cubicBezTo>
                <a:cubicBezTo>
                  <a:pt x="56662" y="3511"/>
                  <a:pt x="65921" y="7277"/>
                  <a:pt x="72803" y="13761"/>
                </a:cubicBezTo>
                <a:cubicBezTo>
                  <a:pt x="79684" y="20246"/>
                  <a:pt x="83223" y="28769"/>
                  <a:pt x="83421" y="39331"/>
                </a:cubicBezTo>
                <a:lnTo>
                  <a:pt x="83421" y="83987"/>
                </a:lnTo>
                <a:cubicBezTo>
                  <a:pt x="83421" y="92907"/>
                  <a:pt x="84668" y="100128"/>
                  <a:pt x="87188" y="105678"/>
                </a:cubicBezTo>
                <a:lnTo>
                  <a:pt x="87188" y="107235"/>
                </a:lnTo>
                <a:lnTo>
                  <a:pt x="64449" y="105083"/>
                </a:lnTo>
                <a:close/>
                <a:moveTo>
                  <a:pt x="40012" y="86791"/>
                </a:moveTo>
                <a:cubicBezTo>
                  <a:pt x="44401" y="87215"/>
                  <a:pt x="48535" y="86536"/>
                  <a:pt x="52415" y="84752"/>
                </a:cubicBezTo>
                <a:cubicBezTo>
                  <a:pt x="56294" y="82968"/>
                  <a:pt x="59210" y="80391"/>
                  <a:pt x="61164" y="76965"/>
                </a:cubicBezTo>
                <a:lnTo>
                  <a:pt x="61164" y="58304"/>
                </a:lnTo>
                <a:lnTo>
                  <a:pt x="49186" y="57171"/>
                </a:lnTo>
                <a:cubicBezTo>
                  <a:pt x="40946" y="56407"/>
                  <a:pt x="34745" y="57256"/>
                  <a:pt x="30610" y="59720"/>
                </a:cubicBezTo>
                <a:cubicBezTo>
                  <a:pt x="26448" y="62212"/>
                  <a:pt x="24381" y="66063"/>
                  <a:pt x="24381" y="71301"/>
                </a:cubicBezTo>
                <a:cubicBezTo>
                  <a:pt x="24381" y="75577"/>
                  <a:pt x="25797" y="79117"/>
                  <a:pt x="28628" y="81892"/>
                </a:cubicBezTo>
                <a:cubicBezTo>
                  <a:pt x="31460" y="84695"/>
                  <a:pt x="35254" y="86337"/>
                  <a:pt x="40012" y="867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FDF4F536-079F-4A57-A305-9E78C24F776E}"/>
              </a:ext>
            </a:extLst>
          </p:cNvPr>
          <p:cNvSpPr/>
          <p:nvPr/>
        </p:nvSpPr>
        <p:spPr>
          <a:xfrm>
            <a:off x="6011812" y="3983507"/>
            <a:ext cx="97774" cy="155827"/>
          </a:xfrm>
          <a:custGeom>
            <a:avLst/>
            <a:gdLst>
              <a:gd name="connsiteX0" fmla="*/ 47034 w 90614"/>
              <a:gd name="connsiteY0" fmla="*/ 73539 h 144416"/>
              <a:gd name="connsiteX1" fmla="*/ 67168 w 90614"/>
              <a:gd name="connsiteY1" fmla="*/ 8269 h 144416"/>
              <a:gd name="connsiteX2" fmla="*/ 90869 w 90614"/>
              <a:gd name="connsiteY2" fmla="*/ 10506 h 144416"/>
              <a:gd name="connsiteX3" fmla="*/ 51509 w 90614"/>
              <a:gd name="connsiteY3" fmla="*/ 120828 h 144416"/>
              <a:gd name="connsiteX4" fmla="*/ 20757 w 90614"/>
              <a:gd name="connsiteY4" fmla="*/ 142915 h 144416"/>
              <a:gd name="connsiteX5" fmla="*/ 10053 w 90614"/>
              <a:gd name="connsiteY5" fmla="*/ 140254 h 144416"/>
              <a:gd name="connsiteX6" fmla="*/ 10053 w 90614"/>
              <a:gd name="connsiteY6" fmla="*/ 122952 h 144416"/>
              <a:gd name="connsiteX7" fmla="*/ 14272 w 90614"/>
              <a:gd name="connsiteY7" fmla="*/ 123632 h 144416"/>
              <a:gd name="connsiteX8" fmla="*/ 26958 w 90614"/>
              <a:gd name="connsiteY8" fmla="*/ 121763 h 144416"/>
              <a:gd name="connsiteX9" fmla="*/ 33697 w 90614"/>
              <a:gd name="connsiteY9" fmla="*/ 112107 h 144416"/>
              <a:gd name="connsiteX10" fmla="*/ 36897 w 90614"/>
              <a:gd name="connsiteY10" fmla="*/ 103895 h 144416"/>
              <a:gd name="connsiteX11" fmla="*/ 2124 w 90614"/>
              <a:gd name="connsiteY11" fmla="*/ 2124 h 144416"/>
              <a:gd name="connsiteX12" fmla="*/ 26108 w 90614"/>
              <a:gd name="connsiteY12" fmla="*/ 4389 h 144416"/>
              <a:gd name="connsiteX13" fmla="*/ 47034 w 90614"/>
              <a:gd name="connsiteY13" fmla="*/ 73539 h 1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614" h="144416">
                <a:moveTo>
                  <a:pt x="47034" y="73539"/>
                </a:moveTo>
                <a:lnTo>
                  <a:pt x="67168" y="8269"/>
                </a:lnTo>
                <a:lnTo>
                  <a:pt x="90869" y="10506"/>
                </a:lnTo>
                <a:lnTo>
                  <a:pt x="51509" y="120828"/>
                </a:lnTo>
                <a:cubicBezTo>
                  <a:pt x="45477" y="136912"/>
                  <a:pt x="35226" y="144275"/>
                  <a:pt x="20757" y="142915"/>
                </a:cubicBezTo>
                <a:cubicBezTo>
                  <a:pt x="17528" y="142604"/>
                  <a:pt x="13960" y="141726"/>
                  <a:pt x="10053" y="140254"/>
                </a:cubicBezTo>
                <a:lnTo>
                  <a:pt x="10053" y="122952"/>
                </a:lnTo>
                <a:lnTo>
                  <a:pt x="14272" y="123632"/>
                </a:lnTo>
                <a:cubicBezTo>
                  <a:pt x="19879" y="124170"/>
                  <a:pt x="24098" y="123547"/>
                  <a:pt x="26958" y="121763"/>
                </a:cubicBezTo>
                <a:cubicBezTo>
                  <a:pt x="29789" y="119979"/>
                  <a:pt x="32027" y="116779"/>
                  <a:pt x="33697" y="112107"/>
                </a:cubicBezTo>
                <a:lnTo>
                  <a:pt x="36897" y="103895"/>
                </a:lnTo>
                <a:lnTo>
                  <a:pt x="2124" y="2124"/>
                </a:lnTo>
                <a:lnTo>
                  <a:pt x="26108" y="4389"/>
                </a:lnTo>
                <a:lnTo>
                  <a:pt x="47034" y="7353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076CB237-E1CB-4FD5-A42C-09E20B178BC4}"/>
              </a:ext>
            </a:extLst>
          </p:cNvPr>
          <p:cNvSpPr/>
          <p:nvPr/>
        </p:nvSpPr>
        <p:spPr>
          <a:xfrm>
            <a:off x="9713494" y="3706797"/>
            <a:ext cx="623309" cy="904409"/>
          </a:xfrm>
          <a:custGeom>
            <a:avLst/>
            <a:gdLst>
              <a:gd name="connsiteX0" fmla="*/ 333752 w 577664"/>
              <a:gd name="connsiteY0" fmla="*/ 837736 h 838180"/>
              <a:gd name="connsiteX1" fmla="*/ 344823 w 577664"/>
              <a:gd name="connsiteY1" fmla="*/ 838189 h 838180"/>
              <a:gd name="connsiteX2" fmla="*/ 346069 w 577664"/>
              <a:gd name="connsiteY2" fmla="*/ 838245 h 838180"/>
              <a:gd name="connsiteX3" fmla="*/ 351903 w 577664"/>
              <a:gd name="connsiteY3" fmla="*/ 838302 h 838180"/>
              <a:gd name="connsiteX4" fmla="*/ 579373 w 577664"/>
              <a:gd name="connsiteY4" fmla="*/ 838302 h 838180"/>
              <a:gd name="connsiteX5" fmla="*/ 572293 w 577664"/>
              <a:gd name="connsiteY5" fmla="*/ 838189 h 838180"/>
              <a:gd name="connsiteX6" fmla="*/ 561221 w 577664"/>
              <a:gd name="connsiteY6" fmla="*/ 837736 h 838180"/>
              <a:gd name="connsiteX7" fmla="*/ 560768 w 577664"/>
              <a:gd name="connsiteY7" fmla="*/ 837707 h 838180"/>
              <a:gd name="connsiteX8" fmla="*/ 550206 w 577664"/>
              <a:gd name="connsiteY8" fmla="*/ 836858 h 838180"/>
              <a:gd name="connsiteX9" fmla="*/ 546808 w 577664"/>
              <a:gd name="connsiteY9" fmla="*/ 836490 h 838180"/>
              <a:gd name="connsiteX10" fmla="*/ 540012 w 577664"/>
              <a:gd name="connsiteY10" fmla="*/ 835669 h 838180"/>
              <a:gd name="connsiteX11" fmla="*/ 536529 w 577664"/>
              <a:gd name="connsiteY11" fmla="*/ 835187 h 838180"/>
              <a:gd name="connsiteX12" fmla="*/ 528997 w 577664"/>
              <a:gd name="connsiteY12" fmla="*/ 833998 h 838180"/>
              <a:gd name="connsiteX13" fmla="*/ 526504 w 577664"/>
              <a:gd name="connsiteY13" fmla="*/ 833573 h 838180"/>
              <a:gd name="connsiteX14" fmla="*/ 517019 w 577664"/>
              <a:gd name="connsiteY14" fmla="*/ 831704 h 838180"/>
              <a:gd name="connsiteX15" fmla="*/ 515461 w 577664"/>
              <a:gd name="connsiteY15" fmla="*/ 831336 h 838180"/>
              <a:gd name="connsiteX16" fmla="*/ 507617 w 577664"/>
              <a:gd name="connsiteY16" fmla="*/ 829524 h 838180"/>
              <a:gd name="connsiteX17" fmla="*/ 504219 w 577664"/>
              <a:gd name="connsiteY17" fmla="*/ 828646 h 838180"/>
              <a:gd name="connsiteX18" fmla="*/ 498471 w 577664"/>
              <a:gd name="connsiteY18" fmla="*/ 827088 h 838180"/>
              <a:gd name="connsiteX19" fmla="*/ 494818 w 577664"/>
              <a:gd name="connsiteY19" fmla="*/ 826012 h 838180"/>
              <a:gd name="connsiteX20" fmla="*/ 489353 w 577664"/>
              <a:gd name="connsiteY20" fmla="*/ 824342 h 838180"/>
              <a:gd name="connsiteX21" fmla="*/ 485615 w 577664"/>
              <a:gd name="connsiteY21" fmla="*/ 823124 h 838180"/>
              <a:gd name="connsiteX22" fmla="*/ 480518 w 577664"/>
              <a:gd name="connsiteY22" fmla="*/ 821397 h 838180"/>
              <a:gd name="connsiteX23" fmla="*/ 476809 w 577664"/>
              <a:gd name="connsiteY23" fmla="*/ 820066 h 838180"/>
              <a:gd name="connsiteX24" fmla="*/ 471683 w 577664"/>
              <a:gd name="connsiteY24" fmla="*/ 818140 h 838180"/>
              <a:gd name="connsiteX25" fmla="*/ 468087 w 577664"/>
              <a:gd name="connsiteY25" fmla="*/ 816753 h 838180"/>
              <a:gd name="connsiteX26" fmla="*/ 462961 w 577664"/>
              <a:gd name="connsiteY26" fmla="*/ 814657 h 838180"/>
              <a:gd name="connsiteX27" fmla="*/ 459535 w 577664"/>
              <a:gd name="connsiteY27" fmla="*/ 813213 h 838180"/>
              <a:gd name="connsiteX28" fmla="*/ 454070 w 577664"/>
              <a:gd name="connsiteY28" fmla="*/ 810778 h 838180"/>
              <a:gd name="connsiteX29" fmla="*/ 451097 w 577664"/>
              <a:gd name="connsiteY29" fmla="*/ 809419 h 838180"/>
              <a:gd name="connsiteX30" fmla="*/ 443734 w 577664"/>
              <a:gd name="connsiteY30" fmla="*/ 805851 h 838180"/>
              <a:gd name="connsiteX31" fmla="*/ 442743 w 577664"/>
              <a:gd name="connsiteY31" fmla="*/ 805369 h 838180"/>
              <a:gd name="connsiteX32" fmla="*/ 434503 w 577664"/>
              <a:gd name="connsiteY32" fmla="*/ 801065 h 838180"/>
              <a:gd name="connsiteX33" fmla="*/ 432040 w 577664"/>
              <a:gd name="connsiteY33" fmla="*/ 799678 h 838180"/>
              <a:gd name="connsiteX34" fmla="*/ 426348 w 577664"/>
              <a:gd name="connsiteY34" fmla="*/ 796478 h 838180"/>
              <a:gd name="connsiteX35" fmla="*/ 423233 w 577664"/>
              <a:gd name="connsiteY35" fmla="*/ 794637 h 838180"/>
              <a:gd name="connsiteX36" fmla="*/ 418277 w 577664"/>
              <a:gd name="connsiteY36" fmla="*/ 791664 h 838180"/>
              <a:gd name="connsiteX37" fmla="*/ 415106 w 577664"/>
              <a:gd name="connsiteY37" fmla="*/ 789682 h 838180"/>
              <a:gd name="connsiteX38" fmla="*/ 410122 w 577664"/>
              <a:gd name="connsiteY38" fmla="*/ 786482 h 838180"/>
              <a:gd name="connsiteX39" fmla="*/ 406894 w 577664"/>
              <a:gd name="connsiteY39" fmla="*/ 784330 h 838180"/>
              <a:gd name="connsiteX40" fmla="*/ 402052 w 577664"/>
              <a:gd name="connsiteY40" fmla="*/ 781017 h 838180"/>
              <a:gd name="connsiteX41" fmla="*/ 398937 w 577664"/>
              <a:gd name="connsiteY41" fmla="*/ 778836 h 838180"/>
              <a:gd name="connsiteX42" fmla="*/ 393528 w 577664"/>
              <a:gd name="connsiteY42" fmla="*/ 774872 h 838180"/>
              <a:gd name="connsiteX43" fmla="*/ 390923 w 577664"/>
              <a:gd name="connsiteY43" fmla="*/ 772918 h 838180"/>
              <a:gd name="connsiteX44" fmla="*/ 383702 w 577664"/>
              <a:gd name="connsiteY44" fmla="*/ 767283 h 838180"/>
              <a:gd name="connsiteX45" fmla="*/ 383080 w 577664"/>
              <a:gd name="connsiteY45" fmla="*/ 766802 h 838180"/>
              <a:gd name="connsiteX46" fmla="*/ 375151 w 577664"/>
              <a:gd name="connsiteY46" fmla="*/ 760204 h 838180"/>
              <a:gd name="connsiteX47" fmla="*/ 372772 w 577664"/>
              <a:gd name="connsiteY47" fmla="*/ 758137 h 838180"/>
              <a:gd name="connsiteX48" fmla="*/ 367279 w 577664"/>
              <a:gd name="connsiteY48" fmla="*/ 753266 h 838180"/>
              <a:gd name="connsiteX49" fmla="*/ 364702 w 577664"/>
              <a:gd name="connsiteY49" fmla="*/ 750916 h 838180"/>
              <a:gd name="connsiteX50" fmla="*/ 358359 w 577664"/>
              <a:gd name="connsiteY50" fmla="*/ 744913 h 838180"/>
              <a:gd name="connsiteX51" fmla="*/ 356603 w 577664"/>
              <a:gd name="connsiteY51" fmla="*/ 743214 h 838180"/>
              <a:gd name="connsiteX52" fmla="*/ 348844 w 577664"/>
              <a:gd name="connsiteY52" fmla="*/ 735398 h 838180"/>
              <a:gd name="connsiteX53" fmla="*/ 347259 w 577664"/>
              <a:gd name="connsiteY53" fmla="*/ 733728 h 838180"/>
              <a:gd name="connsiteX54" fmla="*/ 340123 w 577664"/>
              <a:gd name="connsiteY54" fmla="*/ 726025 h 838180"/>
              <a:gd name="connsiteX55" fmla="*/ 338254 w 577664"/>
              <a:gd name="connsiteY55" fmla="*/ 723958 h 838180"/>
              <a:gd name="connsiteX56" fmla="*/ 330296 w 577664"/>
              <a:gd name="connsiteY56" fmla="*/ 714727 h 838180"/>
              <a:gd name="connsiteX57" fmla="*/ 329051 w 577664"/>
              <a:gd name="connsiteY57" fmla="*/ 713226 h 838180"/>
              <a:gd name="connsiteX58" fmla="*/ 319423 w 577664"/>
              <a:gd name="connsiteY58" fmla="*/ 701135 h 838180"/>
              <a:gd name="connsiteX59" fmla="*/ 319367 w 577664"/>
              <a:gd name="connsiteY59" fmla="*/ 701078 h 838180"/>
              <a:gd name="connsiteX60" fmla="*/ 310164 w 577664"/>
              <a:gd name="connsiteY60" fmla="*/ 688505 h 838180"/>
              <a:gd name="connsiteX61" fmla="*/ 308946 w 577664"/>
              <a:gd name="connsiteY61" fmla="*/ 686778 h 838180"/>
              <a:gd name="connsiteX62" fmla="*/ 302971 w 577664"/>
              <a:gd name="connsiteY62" fmla="*/ 678000 h 838180"/>
              <a:gd name="connsiteX63" fmla="*/ 302687 w 577664"/>
              <a:gd name="connsiteY63" fmla="*/ 677547 h 838180"/>
              <a:gd name="connsiteX64" fmla="*/ 297223 w 577664"/>
              <a:gd name="connsiteY64" fmla="*/ 669023 h 838180"/>
              <a:gd name="connsiteX65" fmla="*/ 295411 w 577664"/>
              <a:gd name="connsiteY65" fmla="*/ 666050 h 838180"/>
              <a:gd name="connsiteX66" fmla="*/ 291616 w 577664"/>
              <a:gd name="connsiteY66" fmla="*/ 659764 h 838180"/>
              <a:gd name="connsiteX67" fmla="*/ 289634 w 577664"/>
              <a:gd name="connsiteY67" fmla="*/ 656366 h 838180"/>
              <a:gd name="connsiteX68" fmla="*/ 286123 w 577664"/>
              <a:gd name="connsiteY68" fmla="*/ 650136 h 838180"/>
              <a:gd name="connsiteX69" fmla="*/ 284140 w 577664"/>
              <a:gd name="connsiteY69" fmla="*/ 646540 h 838180"/>
              <a:gd name="connsiteX70" fmla="*/ 282214 w 577664"/>
              <a:gd name="connsiteY70" fmla="*/ 642915 h 838180"/>
              <a:gd name="connsiteX71" fmla="*/ 279780 w 577664"/>
              <a:gd name="connsiteY71" fmla="*/ 638271 h 838180"/>
              <a:gd name="connsiteX72" fmla="*/ 277910 w 577664"/>
              <a:gd name="connsiteY72" fmla="*/ 634562 h 838180"/>
              <a:gd name="connsiteX73" fmla="*/ 275589 w 577664"/>
              <a:gd name="connsiteY73" fmla="*/ 629861 h 838180"/>
              <a:gd name="connsiteX74" fmla="*/ 273776 w 577664"/>
              <a:gd name="connsiteY74" fmla="*/ 626095 h 838180"/>
              <a:gd name="connsiteX75" fmla="*/ 271539 w 577664"/>
              <a:gd name="connsiteY75" fmla="*/ 621338 h 838180"/>
              <a:gd name="connsiteX76" fmla="*/ 269812 w 577664"/>
              <a:gd name="connsiteY76" fmla="*/ 617543 h 838180"/>
              <a:gd name="connsiteX77" fmla="*/ 267660 w 577664"/>
              <a:gd name="connsiteY77" fmla="*/ 612645 h 838180"/>
              <a:gd name="connsiteX78" fmla="*/ 266017 w 577664"/>
              <a:gd name="connsiteY78" fmla="*/ 608850 h 838180"/>
              <a:gd name="connsiteX79" fmla="*/ 263922 w 577664"/>
              <a:gd name="connsiteY79" fmla="*/ 603810 h 838180"/>
              <a:gd name="connsiteX80" fmla="*/ 262393 w 577664"/>
              <a:gd name="connsiteY80" fmla="*/ 600044 h 838180"/>
              <a:gd name="connsiteX81" fmla="*/ 260297 w 577664"/>
              <a:gd name="connsiteY81" fmla="*/ 594720 h 838180"/>
              <a:gd name="connsiteX82" fmla="*/ 258910 w 577664"/>
              <a:gd name="connsiteY82" fmla="*/ 591124 h 838180"/>
              <a:gd name="connsiteX83" fmla="*/ 256786 w 577664"/>
              <a:gd name="connsiteY83" fmla="*/ 585319 h 838180"/>
              <a:gd name="connsiteX84" fmla="*/ 255625 w 577664"/>
              <a:gd name="connsiteY84" fmla="*/ 582091 h 838180"/>
              <a:gd name="connsiteX85" fmla="*/ 253049 w 577664"/>
              <a:gd name="connsiteY85" fmla="*/ 574530 h 838180"/>
              <a:gd name="connsiteX86" fmla="*/ 252510 w 577664"/>
              <a:gd name="connsiteY86" fmla="*/ 572944 h 838180"/>
              <a:gd name="connsiteX87" fmla="*/ 249566 w 577664"/>
              <a:gd name="connsiteY87" fmla="*/ 563713 h 838180"/>
              <a:gd name="connsiteX88" fmla="*/ 248744 w 577664"/>
              <a:gd name="connsiteY88" fmla="*/ 560966 h 838180"/>
              <a:gd name="connsiteX89" fmla="*/ 246790 w 577664"/>
              <a:gd name="connsiteY89" fmla="*/ 554368 h 838180"/>
              <a:gd name="connsiteX90" fmla="*/ 245799 w 577664"/>
              <a:gd name="connsiteY90" fmla="*/ 550772 h 838180"/>
              <a:gd name="connsiteX91" fmla="*/ 244213 w 577664"/>
              <a:gd name="connsiteY91" fmla="*/ 544939 h 838180"/>
              <a:gd name="connsiteX92" fmla="*/ 243194 w 577664"/>
              <a:gd name="connsiteY92" fmla="*/ 540946 h 838180"/>
              <a:gd name="connsiteX93" fmla="*/ 241806 w 577664"/>
              <a:gd name="connsiteY93" fmla="*/ 535396 h 838180"/>
              <a:gd name="connsiteX94" fmla="*/ 240844 w 577664"/>
              <a:gd name="connsiteY94" fmla="*/ 531233 h 838180"/>
              <a:gd name="connsiteX95" fmla="*/ 239598 w 577664"/>
              <a:gd name="connsiteY95" fmla="*/ 525768 h 838180"/>
              <a:gd name="connsiteX96" fmla="*/ 238692 w 577664"/>
              <a:gd name="connsiteY96" fmla="*/ 521492 h 838180"/>
              <a:gd name="connsiteX97" fmla="*/ 237559 w 577664"/>
              <a:gd name="connsiteY97" fmla="*/ 516027 h 838180"/>
              <a:gd name="connsiteX98" fmla="*/ 236710 w 577664"/>
              <a:gd name="connsiteY98" fmla="*/ 511667 h 838180"/>
              <a:gd name="connsiteX99" fmla="*/ 235803 w 577664"/>
              <a:gd name="connsiteY99" fmla="*/ 506711 h 838180"/>
              <a:gd name="connsiteX100" fmla="*/ 234614 w 577664"/>
              <a:gd name="connsiteY100" fmla="*/ 499688 h 838180"/>
              <a:gd name="connsiteX101" fmla="*/ 233935 w 577664"/>
              <a:gd name="connsiteY101" fmla="*/ 495413 h 838180"/>
              <a:gd name="connsiteX102" fmla="*/ 232830 w 577664"/>
              <a:gd name="connsiteY102" fmla="*/ 487682 h 838180"/>
              <a:gd name="connsiteX103" fmla="*/ 232320 w 577664"/>
              <a:gd name="connsiteY103" fmla="*/ 484114 h 838180"/>
              <a:gd name="connsiteX104" fmla="*/ 230961 w 577664"/>
              <a:gd name="connsiteY104" fmla="*/ 472731 h 838180"/>
              <a:gd name="connsiteX105" fmla="*/ 230876 w 577664"/>
              <a:gd name="connsiteY105" fmla="*/ 471938 h 838180"/>
              <a:gd name="connsiteX106" fmla="*/ 229885 w 577664"/>
              <a:gd name="connsiteY106" fmla="*/ 461262 h 838180"/>
              <a:gd name="connsiteX107" fmla="*/ 229715 w 577664"/>
              <a:gd name="connsiteY107" fmla="*/ 458884 h 838180"/>
              <a:gd name="connsiteX108" fmla="*/ 228752 w 577664"/>
              <a:gd name="connsiteY108" fmla="*/ 443678 h 838180"/>
              <a:gd name="connsiteX109" fmla="*/ 228667 w 577664"/>
              <a:gd name="connsiteY109" fmla="*/ 441922 h 838180"/>
              <a:gd name="connsiteX110" fmla="*/ 228243 w 577664"/>
              <a:gd name="connsiteY110" fmla="*/ 425923 h 838180"/>
              <a:gd name="connsiteX111" fmla="*/ 228186 w 577664"/>
              <a:gd name="connsiteY111" fmla="*/ 419467 h 838180"/>
              <a:gd name="connsiteX112" fmla="*/ 228328 w 577664"/>
              <a:gd name="connsiteY112" fmla="*/ 407460 h 838180"/>
              <a:gd name="connsiteX113" fmla="*/ 228441 w 577664"/>
              <a:gd name="connsiteY113" fmla="*/ 403637 h 838180"/>
              <a:gd name="connsiteX114" fmla="*/ 228752 w 577664"/>
              <a:gd name="connsiteY114" fmla="*/ 395482 h 838180"/>
              <a:gd name="connsiteX115" fmla="*/ 228979 w 577664"/>
              <a:gd name="connsiteY115" fmla="*/ 391291 h 838180"/>
              <a:gd name="connsiteX116" fmla="*/ 229545 w 577664"/>
              <a:gd name="connsiteY116" fmla="*/ 382513 h 838180"/>
              <a:gd name="connsiteX117" fmla="*/ 229828 w 577664"/>
              <a:gd name="connsiteY117" fmla="*/ 378634 h 838180"/>
              <a:gd name="connsiteX118" fmla="*/ 230848 w 577664"/>
              <a:gd name="connsiteY118" fmla="*/ 367562 h 838180"/>
              <a:gd name="connsiteX119" fmla="*/ 230961 w 577664"/>
              <a:gd name="connsiteY119" fmla="*/ 366344 h 838180"/>
              <a:gd name="connsiteX120" fmla="*/ 232349 w 577664"/>
              <a:gd name="connsiteY120" fmla="*/ 354734 h 838180"/>
              <a:gd name="connsiteX121" fmla="*/ 232830 w 577664"/>
              <a:gd name="connsiteY121" fmla="*/ 351280 h 838180"/>
              <a:gd name="connsiteX122" fmla="*/ 233991 w 577664"/>
              <a:gd name="connsiteY122" fmla="*/ 343181 h 838180"/>
              <a:gd name="connsiteX123" fmla="*/ 234699 w 577664"/>
              <a:gd name="connsiteY123" fmla="*/ 338848 h 838180"/>
              <a:gd name="connsiteX124" fmla="*/ 235860 w 577664"/>
              <a:gd name="connsiteY124" fmla="*/ 332081 h 838180"/>
              <a:gd name="connsiteX125" fmla="*/ 236681 w 577664"/>
              <a:gd name="connsiteY125" fmla="*/ 327663 h 838180"/>
              <a:gd name="connsiteX126" fmla="*/ 238012 w 577664"/>
              <a:gd name="connsiteY126" fmla="*/ 320867 h 838180"/>
              <a:gd name="connsiteX127" fmla="*/ 238890 w 577664"/>
              <a:gd name="connsiteY127" fmla="*/ 316591 h 838180"/>
              <a:gd name="connsiteX128" fmla="*/ 240306 w 577664"/>
              <a:gd name="connsiteY128" fmla="*/ 310163 h 838180"/>
              <a:gd name="connsiteX129" fmla="*/ 241240 w 577664"/>
              <a:gd name="connsiteY129" fmla="*/ 306001 h 838180"/>
              <a:gd name="connsiteX130" fmla="*/ 242939 w 577664"/>
              <a:gd name="connsiteY130" fmla="*/ 299063 h 838180"/>
              <a:gd name="connsiteX131" fmla="*/ 243817 w 577664"/>
              <a:gd name="connsiteY131" fmla="*/ 295524 h 838180"/>
              <a:gd name="connsiteX132" fmla="*/ 246252 w 577664"/>
              <a:gd name="connsiteY132" fmla="*/ 286575 h 838180"/>
              <a:gd name="connsiteX133" fmla="*/ 246621 w 577664"/>
              <a:gd name="connsiteY133" fmla="*/ 285216 h 838180"/>
              <a:gd name="connsiteX134" fmla="*/ 249622 w 577664"/>
              <a:gd name="connsiteY134" fmla="*/ 275050 h 838180"/>
              <a:gd name="connsiteX135" fmla="*/ 250613 w 577664"/>
              <a:gd name="connsiteY135" fmla="*/ 271907 h 838180"/>
              <a:gd name="connsiteX136" fmla="*/ 252822 w 577664"/>
              <a:gd name="connsiteY136" fmla="*/ 265026 h 838180"/>
              <a:gd name="connsiteX137" fmla="*/ 254124 w 577664"/>
              <a:gd name="connsiteY137" fmla="*/ 261203 h 838180"/>
              <a:gd name="connsiteX138" fmla="*/ 256248 w 577664"/>
              <a:gd name="connsiteY138" fmla="*/ 255115 h 838180"/>
              <a:gd name="connsiteX139" fmla="*/ 257721 w 577664"/>
              <a:gd name="connsiteY139" fmla="*/ 251094 h 838180"/>
              <a:gd name="connsiteX140" fmla="*/ 259901 w 577664"/>
              <a:gd name="connsiteY140" fmla="*/ 245261 h 838180"/>
              <a:gd name="connsiteX141" fmla="*/ 261515 w 577664"/>
              <a:gd name="connsiteY141" fmla="*/ 241127 h 838180"/>
              <a:gd name="connsiteX142" fmla="*/ 263780 w 577664"/>
              <a:gd name="connsiteY142" fmla="*/ 235520 h 838180"/>
              <a:gd name="connsiteX143" fmla="*/ 265479 w 577664"/>
              <a:gd name="connsiteY143" fmla="*/ 231442 h 838180"/>
              <a:gd name="connsiteX144" fmla="*/ 267972 w 577664"/>
              <a:gd name="connsiteY144" fmla="*/ 225637 h 838180"/>
              <a:gd name="connsiteX145" fmla="*/ 269699 w 577664"/>
              <a:gd name="connsiteY145" fmla="*/ 221701 h 838180"/>
              <a:gd name="connsiteX146" fmla="*/ 272417 w 577664"/>
              <a:gd name="connsiteY146" fmla="*/ 215811 h 838180"/>
              <a:gd name="connsiteX147" fmla="*/ 274116 w 577664"/>
              <a:gd name="connsiteY147" fmla="*/ 212215 h 838180"/>
              <a:gd name="connsiteX148" fmla="*/ 277656 w 577664"/>
              <a:gd name="connsiteY148" fmla="*/ 204994 h 838180"/>
              <a:gd name="connsiteX149" fmla="*/ 278788 w 577664"/>
              <a:gd name="connsiteY149" fmla="*/ 202701 h 838180"/>
              <a:gd name="connsiteX150" fmla="*/ 283687 w 577664"/>
              <a:gd name="connsiteY150" fmla="*/ 193356 h 838180"/>
              <a:gd name="connsiteX151" fmla="*/ 284820 w 577664"/>
              <a:gd name="connsiteY151" fmla="*/ 191317 h 838180"/>
              <a:gd name="connsiteX152" fmla="*/ 288954 w 577664"/>
              <a:gd name="connsiteY152" fmla="*/ 183898 h 838180"/>
              <a:gd name="connsiteX153" fmla="*/ 290823 w 577664"/>
              <a:gd name="connsiteY153" fmla="*/ 180698 h 838180"/>
              <a:gd name="connsiteX154" fmla="*/ 294476 w 577664"/>
              <a:gd name="connsiteY154" fmla="*/ 174525 h 838180"/>
              <a:gd name="connsiteX155" fmla="*/ 296458 w 577664"/>
              <a:gd name="connsiteY155" fmla="*/ 171297 h 838180"/>
              <a:gd name="connsiteX156" fmla="*/ 301216 w 577664"/>
              <a:gd name="connsiteY156" fmla="*/ 163793 h 838180"/>
              <a:gd name="connsiteX157" fmla="*/ 302603 w 577664"/>
              <a:gd name="connsiteY157" fmla="*/ 161613 h 838180"/>
              <a:gd name="connsiteX158" fmla="*/ 308889 w 577664"/>
              <a:gd name="connsiteY158" fmla="*/ 152297 h 838180"/>
              <a:gd name="connsiteX159" fmla="*/ 310249 w 577664"/>
              <a:gd name="connsiteY159" fmla="*/ 150371 h 838180"/>
              <a:gd name="connsiteX160" fmla="*/ 316195 w 577664"/>
              <a:gd name="connsiteY160" fmla="*/ 142159 h 838180"/>
              <a:gd name="connsiteX161" fmla="*/ 318064 w 577664"/>
              <a:gd name="connsiteY161" fmla="*/ 139639 h 838180"/>
              <a:gd name="connsiteX162" fmla="*/ 325398 w 577664"/>
              <a:gd name="connsiteY162" fmla="*/ 130181 h 838180"/>
              <a:gd name="connsiteX163" fmla="*/ 326077 w 577664"/>
              <a:gd name="connsiteY163" fmla="*/ 129360 h 838180"/>
              <a:gd name="connsiteX164" fmla="*/ 334488 w 577664"/>
              <a:gd name="connsiteY164" fmla="*/ 119279 h 838180"/>
              <a:gd name="connsiteX165" fmla="*/ 336017 w 577664"/>
              <a:gd name="connsiteY165" fmla="*/ 117495 h 838180"/>
              <a:gd name="connsiteX166" fmla="*/ 344937 w 577664"/>
              <a:gd name="connsiteY166" fmla="*/ 107613 h 838180"/>
              <a:gd name="connsiteX167" fmla="*/ 347570 w 577664"/>
              <a:gd name="connsiteY167" fmla="*/ 104837 h 838180"/>
              <a:gd name="connsiteX168" fmla="*/ 350996 w 577664"/>
              <a:gd name="connsiteY168" fmla="*/ 101298 h 838180"/>
              <a:gd name="connsiteX169" fmla="*/ 354111 w 577664"/>
              <a:gd name="connsiteY169" fmla="*/ 98155 h 838180"/>
              <a:gd name="connsiteX170" fmla="*/ 357594 w 577664"/>
              <a:gd name="connsiteY170" fmla="*/ 94700 h 838180"/>
              <a:gd name="connsiteX171" fmla="*/ 360765 w 577664"/>
              <a:gd name="connsiteY171" fmla="*/ 91670 h 838180"/>
              <a:gd name="connsiteX172" fmla="*/ 364333 w 577664"/>
              <a:gd name="connsiteY172" fmla="*/ 88329 h 838180"/>
              <a:gd name="connsiteX173" fmla="*/ 367562 w 577664"/>
              <a:gd name="connsiteY173" fmla="*/ 85384 h 838180"/>
              <a:gd name="connsiteX174" fmla="*/ 371187 w 577664"/>
              <a:gd name="connsiteY174" fmla="*/ 82156 h 838180"/>
              <a:gd name="connsiteX175" fmla="*/ 374868 w 577664"/>
              <a:gd name="connsiteY175" fmla="*/ 78956 h 838180"/>
              <a:gd name="connsiteX176" fmla="*/ 377048 w 577664"/>
              <a:gd name="connsiteY176" fmla="*/ 77115 h 838180"/>
              <a:gd name="connsiteX177" fmla="*/ 381692 w 577664"/>
              <a:gd name="connsiteY177" fmla="*/ 73264 h 838180"/>
              <a:gd name="connsiteX178" fmla="*/ 383447 w 577664"/>
              <a:gd name="connsiteY178" fmla="*/ 71848 h 838180"/>
              <a:gd name="connsiteX179" fmla="*/ 389875 w 577664"/>
              <a:gd name="connsiteY179" fmla="*/ 66780 h 838180"/>
              <a:gd name="connsiteX180" fmla="*/ 391065 w 577664"/>
              <a:gd name="connsiteY180" fmla="*/ 65873 h 838180"/>
              <a:gd name="connsiteX181" fmla="*/ 396445 w 577664"/>
              <a:gd name="connsiteY181" fmla="*/ 61881 h 838180"/>
              <a:gd name="connsiteX182" fmla="*/ 398654 w 577664"/>
              <a:gd name="connsiteY182" fmla="*/ 60295 h 838180"/>
              <a:gd name="connsiteX183" fmla="*/ 403241 w 577664"/>
              <a:gd name="connsiteY183" fmla="*/ 57067 h 838180"/>
              <a:gd name="connsiteX184" fmla="*/ 405535 w 577664"/>
              <a:gd name="connsiteY184" fmla="*/ 55481 h 838180"/>
              <a:gd name="connsiteX185" fmla="*/ 410632 w 577664"/>
              <a:gd name="connsiteY185" fmla="*/ 52083 h 838180"/>
              <a:gd name="connsiteX186" fmla="*/ 412360 w 577664"/>
              <a:gd name="connsiteY186" fmla="*/ 50950 h 838180"/>
              <a:gd name="connsiteX187" fmla="*/ 419212 w 577664"/>
              <a:gd name="connsiteY187" fmla="*/ 46646 h 838180"/>
              <a:gd name="connsiteX188" fmla="*/ 420741 w 577664"/>
              <a:gd name="connsiteY188" fmla="*/ 45740 h 838180"/>
              <a:gd name="connsiteX189" fmla="*/ 426206 w 577664"/>
              <a:gd name="connsiteY189" fmla="*/ 42512 h 838180"/>
              <a:gd name="connsiteX190" fmla="*/ 428585 w 577664"/>
              <a:gd name="connsiteY190" fmla="*/ 41153 h 838180"/>
              <a:gd name="connsiteX191" fmla="*/ 433427 w 577664"/>
              <a:gd name="connsiteY191" fmla="*/ 38463 h 838180"/>
              <a:gd name="connsiteX192" fmla="*/ 435834 w 577664"/>
              <a:gd name="connsiteY192" fmla="*/ 37160 h 838180"/>
              <a:gd name="connsiteX193" fmla="*/ 441384 w 577664"/>
              <a:gd name="connsiteY193" fmla="*/ 34272 h 838180"/>
              <a:gd name="connsiteX194" fmla="*/ 443026 w 577664"/>
              <a:gd name="connsiteY194" fmla="*/ 33422 h 838180"/>
              <a:gd name="connsiteX195" fmla="*/ 450247 w 577664"/>
              <a:gd name="connsiteY195" fmla="*/ 29911 h 838180"/>
              <a:gd name="connsiteX196" fmla="*/ 452059 w 577664"/>
              <a:gd name="connsiteY196" fmla="*/ 29090 h 838180"/>
              <a:gd name="connsiteX197" fmla="*/ 457610 w 577664"/>
              <a:gd name="connsiteY197" fmla="*/ 26570 h 838180"/>
              <a:gd name="connsiteX198" fmla="*/ 460130 w 577664"/>
              <a:gd name="connsiteY198" fmla="*/ 25465 h 838180"/>
              <a:gd name="connsiteX199" fmla="*/ 465227 w 577664"/>
              <a:gd name="connsiteY199" fmla="*/ 23313 h 838180"/>
              <a:gd name="connsiteX200" fmla="*/ 467718 w 577664"/>
              <a:gd name="connsiteY200" fmla="*/ 22294 h 838180"/>
              <a:gd name="connsiteX201" fmla="*/ 473779 w 577664"/>
              <a:gd name="connsiteY201" fmla="*/ 19943 h 838180"/>
              <a:gd name="connsiteX202" fmla="*/ 475251 w 577664"/>
              <a:gd name="connsiteY202" fmla="*/ 19377 h 838180"/>
              <a:gd name="connsiteX203" fmla="*/ 482812 w 577664"/>
              <a:gd name="connsiteY203" fmla="*/ 16687 h 838180"/>
              <a:gd name="connsiteX204" fmla="*/ 484879 w 577664"/>
              <a:gd name="connsiteY204" fmla="*/ 16007 h 838180"/>
              <a:gd name="connsiteX205" fmla="*/ 490514 w 577664"/>
              <a:gd name="connsiteY205" fmla="*/ 14195 h 838180"/>
              <a:gd name="connsiteX206" fmla="*/ 493175 w 577664"/>
              <a:gd name="connsiteY206" fmla="*/ 13374 h 838180"/>
              <a:gd name="connsiteX207" fmla="*/ 498499 w 577664"/>
              <a:gd name="connsiteY207" fmla="*/ 11817 h 838180"/>
              <a:gd name="connsiteX208" fmla="*/ 501048 w 577664"/>
              <a:gd name="connsiteY208" fmla="*/ 11109 h 838180"/>
              <a:gd name="connsiteX209" fmla="*/ 507674 w 577664"/>
              <a:gd name="connsiteY209" fmla="*/ 9381 h 838180"/>
              <a:gd name="connsiteX210" fmla="*/ 508863 w 577664"/>
              <a:gd name="connsiteY210" fmla="*/ 9070 h 838180"/>
              <a:gd name="connsiteX211" fmla="*/ 516707 w 577664"/>
              <a:gd name="connsiteY211" fmla="*/ 7286 h 838180"/>
              <a:gd name="connsiteX212" fmla="*/ 518972 w 577664"/>
              <a:gd name="connsiteY212" fmla="*/ 6804 h 838180"/>
              <a:gd name="connsiteX213" fmla="*/ 524692 w 577664"/>
              <a:gd name="connsiteY213" fmla="*/ 5672 h 838180"/>
              <a:gd name="connsiteX214" fmla="*/ 527439 w 577664"/>
              <a:gd name="connsiteY214" fmla="*/ 5162 h 838180"/>
              <a:gd name="connsiteX215" fmla="*/ 532989 w 577664"/>
              <a:gd name="connsiteY215" fmla="*/ 4228 h 838180"/>
              <a:gd name="connsiteX216" fmla="*/ 535566 w 577664"/>
              <a:gd name="connsiteY216" fmla="*/ 3831 h 838180"/>
              <a:gd name="connsiteX217" fmla="*/ 542900 w 577664"/>
              <a:gd name="connsiteY217" fmla="*/ 2840 h 838180"/>
              <a:gd name="connsiteX218" fmla="*/ 543636 w 577664"/>
              <a:gd name="connsiteY218" fmla="*/ 2755 h 838180"/>
              <a:gd name="connsiteX219" fmla="*/ 551735 w 577664"/>
              <a:gd name="connsiteY219" fmla="*/ 1906 h 838180"/>
              <a:gd name="connsiteX220" fmla="*/ 554170 w 577664"/>
              <a:gd name="connsiteY220" fmla="*/ 1707 h 838180"/>
              <a:gd name="connsiteX221" fmla="*/ 559975 w 577664"/>
              <a:gd name="connsiteY221" fmla="*/ 1254 h 838180"/>
              <a:gd name="connsiteX222" fmla="*/ 562807 w 577664"/>
              <a:gd name="connsiteY222" fmla="*/ 1084 h 838180"/>
              <a:gd name="connsiteX223" fmla="*/ 568584 w 577664"/>
              <a:gd name="connsiteY223" fmla="*/ 830 h 838180"/>
              <a:gd name="connsiteX224" fmla="*/ 571132 w 577664"/>
              <a:gd name="connsiteY224" fmla="*/ 745 h 838180"/>
              <a:gd name="connsiteX225" fmla="*/ 579401 w 577664"/>
              <a:gd name="connsiteY225" fmla="*/ 631 h 838180"/>
              <a:gd name="connsiteX226" fmla="*/ 579401 w 577664"/>
              <a:gd name="connsiteY226" fmla="*/ 631 h 838180"/>
              <a:gd name="connsiteX227" fmla="*/ 579401 w 577664"/>
              <a:gd name="connsiteY227" fmla="*/ 631 h 838180"/>
              <a:gd name="connsiteX228" fmla="*/ 351931 w 577664"/>
              <a:gd name="connsiteY228" fmla="*/ 631 h 838180"/>
              <a:gd name="connsiteX229" fmla="*/ 343634 w 577664"/>
              <a:gd name="connsiteY229" fmla="*/ 745 h 838180"/>
              <a:gd name="connsiteX230" fmla="*/ 341085 w 577664"/>
              <a:gd name="connsiteY230" fmla="*/ 830 h 838180"/>
              <a:gd name="connsiteX231" fmla="*/ 335280 w 577664"/>
              <a:gd name="connsiteY231" fmla="*/ 1084 h 838180"/>
              <a:gd name="connsiteX232" fmla="*/ 332449 w 577664"/>
              <a:gd name="connsiteY232" fmla="*/ 1254 h 838180"/>
              <a:gd name="connsiteX233" fmla="*/ 326644 w 577664"/>
              <a:gd name="connsiteY233" fmla="*/ 1707 h 838180"/>
              <a:gd name="connsiteX234" fmla="*/ 324209 w 577664"/>
              <a:gd name="connsiteY234" fmla="*/ 1906 h 838180"/>
              <a:gd name="connsiteX235" fmla="*/ 316110 w 577664"/>
              <a:gd name="connsiteY235" fmla="*/ 2755 h 838180"/>
              <a:gd name="connsiteX236" fmla="*/ 315374 w 577664"/>
              <a:gd name="connsiteY236" fmla="*/ 2840 h 838180"/>
              <a:gd name="connsiteX237" fmla="*/ 308040 w 577664"/>
              <a:gd name="connsiteY237" fmla="*/ 3831 h 838180"/>
              <a:gd name="connsiteX238" fmla="*/ 305463 w 577664"/>
              <a:gd name="connsiteY238" fmla="*/ 4228 h 838180"/>
              <a:gd name="connsiteX239" fmla="*/ 299884 w 577664"/>
              <a:gd name="connsiteY239" fmla="*/ 5162 h 838180"/>
              <a:gd name="connsiteX240" fmla="*/ 297137 w 577664"/>
              <a:gd name="connsiteY240" fmla="*/ 5672 h 838180"/>
              <a:gd name="connsiteX241" fmla="*/ 291417 w 577664"/>
              <a:gd name="connsiteY241" fmla="*/ 6804 h 838180"/>
              <a:gd name="connsiteX242" fmla="*/ 289153 w 577664"/>
              <a:gd name="connsiteY242" fmla="*/ 7286 h 838180"/>
              <a:gd name="connsiteX243" fmla="*/ 281309 w 577664"/>
              <a:gd name="connsiteY243" fmla="*/ 9070 h 838180"/>
              <a:gd name="connsiteX244" fmla="*/ 280119 w 577664"/>
              <a:gd name="connsiteY244" fmla="*/ 9381 h 838180"/>
              <a:gd name="connsiteX245" fmla="*/ 273493 w 577664"/>
              <a:gd name="connsiteY245" fmla="*/ 11109 h 838180"/>
              <a:gd name="connsiteX246" fmla="*/ 270944 w 577664"/>
              <a:gd name="connsiteY246" fmla="*/ 11817 h 838180"/>
              <a:gd name="connsiteX247" fmla="*/ 265621 w 577664"/>
              <a:gd name="connsiteY247" fmla="*/ 13374 h 838180"/>
              <a:gd name="connsiteX248" fmla="*/ 262959 w 577664"/>
              <a:gd name="connsiteY248" fmla="*/ 14195 h 838180"/>
              <a:gd name="connsiteX249" fmla="*/ 257324 w 577664"/>
              <a:gd name="connsiteY249" fmla="*/ 16007 h 838180"/>
              <a:gd name="connsiteX250" fmla="*/ 255257 w 577664"/>
              <a:gd name="connsiteY250" fmla="*/ 16687 h 838180"/>
              <a:gd name="connsiteX251" fmla="*/ 247696 w 577664"/>
              <a:gd name="connsiteY251" fmla="*/ 19377 h 838180"/>
              <a:gd name="connsiteX252" fmla="*/ 246224 w 577664"/>
              <a:gd name="connsiteY252" fmla="*/ 19943 h 838180"/>
              <a:gd name="connsiteX253" fmla="*/ 240164 w 577664"/>
              <a:gd name="connsiteY253" fmla="*/ 22294 h 838180"/>
              <a:gd name="connsiteX254" fmla="*/ 237672 w 577664"/>
              <a:gd name="connsiteY254" fmla="*/ 23313 h 838180"/>
              <a:gd name="connsiteX255" fmla="*/ 232575 w 577664"/>
              <a:gd name="connsiteY255" fmla="*/ 25465 h 838180"/>
              <a:gd name="connsiteX256" fmla="*/ 230055 w 577664"/>
              <a:gd name="connsiteY256" fmla="*/ 26570 h 838180"/>
              <a:gd name="connsiteX257" fmla="*/ 224505 w 577664"/>
              <a:gd name="connsiteY257" fmla="*/ 29090 h 838180"/>
              <a:gd name="connsiteX258" fmla="*/ 222692 w 577664"/>
              <a:gd name="connsiteY258" fmla="*/ 29911 h 838180"/>
              <a:gd name="connsiteX259" fmla="*/ 215472 w 577664"/>
              <a:gd name="connsiteY259" fmla="*/ 33422 h 838180"/>
              <a:gd name="connsiteX260" fmla="*/ 213829 w 577664"/>
              <a:gd name="connsiteY260" fmla="*/ 34272 h 838180"/>
              <a:gd name="connsiteX261" fmla="*/ 208279 w 577664"/>
              <a:gd name="connsiteY261" fmla="*/ 37160 h 838180"/>
              <a:gd name="connsiteX262" fmla="*/ 205872 w 577664"/>
              <a:gd name="connsiteY262" fmla="*/ 38463 h 838180"/>
              <a:gd name="connsiteX263" fmla="*/ 201030 w 577664"/>
              <a:gd name="connsiteY263" fmla="*/ 41153 h 838180"/>
              <a:gd name="connsiteX264" fmla="*/ 198651 w 577664"/>
              <a:gd name="connsiteY264" fmla="*/ 42512 h 838180"/>
              <a:gd name="connsiteX265" fmla="*/ 193186 w 577664"/>
              <a:gd name="connsiteY265" fmla="*/ 45740 h 838180"/>
              <a:gd name="connsiteX266" fmla="*/ 191657 w 577664"/>
              <a:gd name="connsiteY266" fmla="*/ 46646 h 838180"/>
              <a:gd name="connsiteX267" fmla="*/ 184805 w 577664"/>
              <a:gd name="connsiteY267" fmla="*/ 50950 h 838180"/>
              <a:gd name="connsiteX268" fmla="*/ 183077 w 577664"/>
              <a:gd name="connsiteY268" fmla="*/ 52083 h 838180"/>
              <a:gd name="connsiteX269" fmla="*/ 177980 w 577664"/>
              <a:gd name="connsiteY269" fmla="*/ 55481 h 838180"/>
              <a:gd name="connsiteX270" fmla="*/ 175687 w 577664"/>
              <a:gd name="connsiteY270" fmla="*/ 57067 h 838180"/>
              <a:gd name="connsiteX271" fmla="*/ 171099 w 577664"/>
              <a:gd name="connsiteY271" fmla="*/ 60295 h 838180"/>
              <a:gd name="connsiteX272" fmla="*/ 168890 w 577664"/>
              <a:gd name="connsiteY272" fmla="*/ 61881 h 838180"/>
              <a:gd name="connsiteX273" fmla="*/ 163510 w 577664"/>
              <a:gd name="connsiteY273" fmla="*/ 65873 h 838180"/>
              <a:gd name="connsiteX274" fmla="*/ 162321 w 577664"/>
              <a:gd name="connsiteY274" fmla="*/ 66780 h 838180"/>
              <a:gd name="connsiteX275" fmla="*/ 155893 w 577664"/>
              <a:gd name="connsiteY275" fmla="*/ 71848 h 838180"/>
              <a:gd name="connsiteX276" fmla="*/ 154137 w 577664"/>
              <a:gd name="connsiteY276" fmla="*/ 73264 h 838180"/>
              <a:gd name="connsiteX277" fmla="*/ 149493 w 577664"/>
              <a:gd name="connsiteY277" fmla="*/ 77115 h 838180"/>
              <a:gd name="connsiteX278" fmla="*/ 147313 w 577664"/>
              <a:gd name="connsiteY278" fmla="*/ 78956 h 838180"/>
              <a:gd name="connsiteX279" fmla="*/ 145416 w 577664"/>
              <a:gd name="connsiteY279" fmla="*/ 80570 h 838180"/>
              <a:gd name="connsiteX280" fmla="*/ 143632 w 577664"/>
              <a:gd name="connsiteY280" fmla="*/ 82156 h 838180"/>
              <a:gd name="connsiteX281" fmla="*/ 140007 w 577664"/>
              <a:gd name="connsiteY281" fmla="*/ 85384 h 838180"/>
              <a:gd name="connsiteX282" fmla="*/ 136779 w 577664"/>
              <a:gd name="connsiteY282" fmla="*/ 88329 h 838180"/>
              <a:gd name="connsiteX283" fmla="*/ 133211 w 577664"/>
              <a:gd name="connsiteY283" fmla="*/ 91670 h 838180"/>
              <a:gd name="connsiteX284" fmla="*/ 130039 w 577664"/>
              <a:gd name="connsiteY284" fmla="*/ 94700 h 838180"/>
              <a:gd name="connsiteX285" fmla="*/ 126556 w 577664"/>
              <a:gd name="connsiteY285" fmla="*/ 98155 h 838180"/>
              <a:gd name="connsiteX286" fmla="*/ 123442 w 577664"/>
              <a:gd name="connsiteY286" fmla="*/ 101298 h 838180"/>
              <a:gd name="connsiteX287" fmla="*/ 120016 w 577664"/>
              <a:gd name="connsiteY287" fmla="*/ 104837 h 838180"/>
              <a:gd name="connsiteX288" fmla="*/ 118203 w 577664"/>
              <a:gd name="connsiteY288" fmla="*/ 106735 h 838180"/>
              <a:gd name="connsiteX289" fmla="*/ 117410 w 577664"/>
              <a:gd name="connsiteY289" fmla="*/ 107613 h 838180"/>
              <a:gd name="connsiteX290" fmla="*/ 108491 w 577664"/>
              <a:gd name="connsiteY290" fmla="*/ 117495 h 838180"/>
              <a:gd name="connsiteX291" fmla="*/ 106961 w 577664"/>
              <a:gd name="connsiteY291" fmla="*/ 119279 h 838180"/>
              <a:gd name="connsiteX292" fmla="*/ 98551 w 577664"/>
              <a:gd name="connsiteY292" fmla="*/ 129332 h 838180"/>
              <a:gd name="connsiteX293" fmla="*/ 98042 w 577664"/>
              <a:gd name="connsiteY293" fmla="*/ 129955 h 838180"/>
              <a:gd name="connsiteX294" fmla="*/ 97872 w 577664"/>
              <a:gd name="connsiteY294" fmla="*/ 130181 h 838180"/>
              <a:gd name="connsiteX295" fmla="*/ 90537 w 577664"/>
              <a:gd name="connsiteY295" fmla="*/ 139639 h 838180"/>
              <a:gd name="connsiteX296" fmla="*/ 88669 w 577664"/>
              <a:gd name="connsiteY296" fmla="*/ 142159 h 838180"/>
              <a:gd name="connsiteX297" fmla="*/ 82722 w 577664"/>
              <a:gd name="connsiteY297" fmla="*/ 150371 h 838180"/>
              <a:gd name="connsiteX298" fmla="*/ 81731 w 577664"/>
              <a:gd name="connsiteY298" fmla="*/ 151730 h 838180"/>
              <a:gd name="connsiteX299" fmla="*/ 81363 w 577664"/>
              <a:gd name="connsiteY299" fmla="*/ 152297 h 838180"/>
              <a:gd name="connsiteX300" fmla="*/ 75077 w 577664"/>
              <a:gd name="connsiteY300" fmla="*/ 161613 h 838180"/>
              <a:gd name="connsiteX301" fmla="*/ 73689 w 577664"/>
              <a:gd name="connsiteY301" fmla="*/ 163793 h 838180"/>
              <a:gd name="connsiteX302" fmla="*/ 68932 w 577664"/>
              <a:gd name="connsiteY302" fmla="*/ 171297 h 838180"/>
              <a:gd name="connsiteX303" fmla="*/ 67997 w 577664"/>
              <a:gd name="connsiteY303" fmla="*/ 172770 h 838180"/>
              <a:gd name="connsiteX304" fmla="*/ 66949 w 577664"/>
              <a:gd name="connsiteY304" fmla="*/ 174525 h 838180"/>
              <a:gd name="connsiteX305" fmla="*/ 63297 w 577664"/>
              <a:gd name="connsiteY305" fmla="*/ 180698 h 838180"/>
              <a:gd name="connsiteX306" fmla="*/ 61428 w 577664"/>
              <a:gd name="connsiteY306" fmla="*/ 183898 h 838180"/>
              <a:gd name="connsiteX307" fmla="*/ 57293 w 577664"/>
              <a:gd name="connsiteY307" fmla="*/ 191317 h 838180"/>
              <a:gd name="connsiteX308" fmla="*/ 56330 w 577664"/>
              <a:gd name="connsiteY308" fmla="*/ 193016 h 838180"/>
              <a:gd name="connsiteX309" fmla="*/ 56161 w 577664"/>
              <a:gd name="connsiteY309" fmla="*/ 193356 h 838180"/>
              <a:gd name="connsiteX310" fmla="*/ 51262 w 577664"/>
              <a:gd name="connsiteY310" fmla="*/ 202701 h 838180"/>
              <a:gd name="connsiteX311" fmla="*/ 50101 w 577664"/>
              <a:gd name="connsiteY311" fmla="*/ 205051 h 838180"/>
              <a:gd name="connsiteX312" fmla="*/ 46590 w 577664"/>
              <a:gd name="connsiteY312" fmla="*/ 212215 h 838180"/>
              <a:gd name="connsiteX313" fmla="*/ 46108 w 577664"/>
              <a:gd name="connsiteY313" fmla="*/ 213206 h 838180"/>
              <a:gd name="connsiteX314" fmla="*/ 46137 w 577664"/>
              <a:gd name="connsiteY314" fmla="*/ 213206 h 838180"/>
              <a:gd name="connsiteX315" fmla="*/ 46137 w 577664"/>
              <a:gd name="connsiteY315" fmla="*/ 213206 h 838180"/>
              <a:gd name="connsiteX316" fmla="*/ 46108 w 577664"/>
              <a:gd name="connsiteY316" fmla="*/ 213206 h 838180"/>
              <a:gd name="connsiteX317" fmla="*/ 46108 w 577664"/>
              <a:gd name="connsiteY317" fmla="*/ 213206 h 838180"/>
              <a:gd name="connsiteX318" fmla="*/ 44891 w 577664"/>
              <a:gd name="connsiteY318" fmla="*/ 215840 h 838180"/>
              <a:gd name="connsiteX319" fmla="*/ 42172 w 577664"/>
              <a:gd name="connsiteY319" fmla="*/ 221701 h 838180"/>
              <a:gd name="connsiteX320" fmla="*/ 40445 w 577664"/>
              <a:gd name="connsiteY320" fmla="*/ 225637 h 838180"/>
              <a:gd name="connsiteX321" fmla="*/ 37953 w 577664"/>
              <a:gd name="connsiteY321" fmla="*/ 231442 h 838180"/>
              <a:gd name="connsiteX322" fmla="*/ 37075 w 577664"/>
              <a:gd name="connsiteY322" fmla="*/ 233509 h 838180"/>
              <a:gd name="connsiteX323" fmla="*/ 36254 w 577664"/>
              <a:gd name="connsiteY323" fmla="*/ 235520 h 838180"/>
              <a:gd name="connsiteX324" fmla="*/ 33989 w 577664"/>
              <a:gd name="connsiteY324" fmla="*/ 241127 h 838180"/>
              <a:gd name="connsiteX325" fmla="*/ 32374 w 577664"/>
              <a:gd name="connsiteY325" fmla="*/ 245261 h 838180"/>
              <a:gd name="connsiteX326" fmla="*/ 30194 w 577664"/>
              <a:gd name="connsiteY326" fmla="*/ 251066 h 838180"/>
              <a:gd name="connsiteX327" fmla="*/ 29118 w 577664"/>
              <a:gd name="connsiteY327" fmla="*/ 253926 h 838180"/>
              <a:gd name="connsiteX328" fmla="*/ 28694 w 577664"/>
              <a:gd name="connsiteY328" fmla="*/ 255115 h 838180"/>
              <a:gd name="connsiteX329" fmla="*/ 26598 w 577664"/>
              <a:gd name="connsiteY329" fmla="*/ 261147 h 838180"/>
              <a:gd name="connsiteX330" fmla="*/ 25267 w 577664"/>
              <a:gd name="connsiteY330" fmla="*/ 265026 h 838180"/>
              <a:gd name="connsiteX331" fmla="*/ 23058 w 577664"/>
              <a:gd name="connsiteY331" fmla="*/ 271879 h 838180"/>
              <a:gd name="connsiteX332" fmla="*/ 22152 w 577664"/>
              <a:gd name="connsiteY332" fmla="*/ 274682 h 838180"/>
              <a:gd name="connsiteX333" fmla="*/ 22039 w 577664"/>
              <a:gd name="connsiteY333" fmla="*/ 275050 h 838180"/>
              <a:gd name="connsiteX334" fmla="*/ 19037 w 577664"/>
              <a:gd name="connsiteY334" fmla="*/ 285216 h 838180"/>
              <a:gd name="connsiteX335" fmla="*/ 18669 w 577664"/>
              <a:gd name="connsiteY335" fmla="*/ 286575 h 838180"/>
              <a:gd name="connsiteX336" fmla="*/ 16234 w 577664"/>
              <a:gd name="connsiteY336" fmla="*/ 295524 h 838180"/>
              <a:gd name="connsiteX337" fmla="*/ 16092 w 577664"/>
              <a:gd name="connsiteY337" fmla="*/ 296062 h 838180"/>
              <a:gd name="connsiteX338" fmla="*/ 15356 w 577664"/>
              <a:gd name="connsiteY338" fmla="*/ 299035 h 838180"/>
              <a:gd name="connsiteX339" fmla="*/ 13657 w 577664"/>
              <a:gd name="connsiteY339" fmla="*/ 305973 h 838180"/>
              <a:gd name="connsiteX340" fmla="*/ 12723 w 577664"/>
              <a:gd name="connsiteY340" fmla="*/ 310135 h 838180"/>
              <a:gd name="connsiteX341" fmla="*/ 11307 w 577664"/>
              <a:gd name="connsiteY341" fmla="*/ 316563 h 838180"/>
              <a:gd name="connsiteX342" fmla="*/ 10967 w 577664"/>
              <a:gd name="connsiteY342" fmla="*/ 318092 h 838180"/>
              <a:gd name="connsiteX343" fmla="*/ 10429 w 577664"/>
              <a:gd name="connsiteY343" fmla="*/ 320839 h 838180"/>
              <a:gd name="connsiteX344" fmla="*/ 9098 w 577664"/>
              <a:gd name="connsiteY344" fmla="*/ 327607 h 838180"/>
              <a:gd name="connsiteX345" fmla="*/ 8277 w 577664"/>
              <a:gd name="connsiteY345" fmla="*/ 332024 h 838180"/>
              <a:gd name="connsiteX346" fmla="*/ 7116 w 577664"/>
              <a:gd name="connsiteY346" fmla="*/ 338792 h 838180"/>
              <a:gd name="connsiteX347" fmla="*/ 6663 w 577664"/>
              <a:gd name="connsiteY347" fmla="*/ 341482 h 838180"/>
              <a:gd name="connsiteX348" fmla="*/ 6436 w 577664"/>
              <a:gd name="connsiteY348" fmla="*/ 343124 h 838180"/>
              <a:gd name="connsiteX349" fmla="*/ 5276 w 577664"/>
              <a:gd name="connsiteY349" fmla="*/ 351223 h 838180"/>
              <a:gd name="connsiteX350" fmla="*/ 4794 w 577664"/>
              <a:gd name="connsiteY350" fmla="*/ 354678 h 838180"/>
              <a:gd name="connsiteX351" fmla="*/ 3406 w 577664"/>
              <a:gd name="connsiteY351" fmla="*/ 366287 h 838180"/>
              <a:gd name="connsiteX352" fmla="*/ 3378 w 577664"/>
              <a:gd name="connsiteY352" fmla="*/ 366486 h 838180"/>
              <a:gd name="connsiteX353" fmla="*/ 3265 w 577664"/>
              <a:gd name="connsiteY353" fmla="*/ 367590 h 838180"/>
              <a:gd name="connsiteX354" fmla="*/ 2246 w 577664"/>
              <a:gd name="connsiteY354" fmla="*/ 378577 h 838180"/>
              <a:gd name="connsiteX355" fmla="*/ 1962 w 577664"/>
              <a:gd name="connsiteY355" fmla="*/ 382485 h 838180"/>
              <a:gd name="connsiteX356" fmla="*/ 1396 w 577664"/>
              <a:gd name="connsiteY356" fmla="*/ 391235 h 838180"/>
              <a:gd name="connsiteX357" fmla="*/ 1254 w 577664"/>
              <a:gd name="connsiteY357" fmla="*/ 393613 h 838180"/>
              <a:gd name="connsiteX358" fmla="*/ 1197 w 577664"/>
              <a:gd name="connsiteY358" fmla="*/ 395454 h 838180"/>
              <a:gd name="connsiteX359" fmla="*/ 886 w 577664"/>
              <a:gd name="connsiteY359" fmla="*/ 403609 h 838180"/>
              <a:gd name="connsiteX360" fmla="*/ 773 w 577664"/>
              <a:gd name="connsiteY360" fmla="*/ 407432 h 838180"/>
              <a:gd name="connsiteX361" fmla="*/ 631 w 577664"/>
              <a:gd name="connsiteY361" fmla="*/ 419438 h 838180"/>
              <a:gd name="connsiteX362" fmla="*/ 660 w 577664"/>
              <a:gd name="connsiteY362" fmla="*/ 424196 h 838180"/>
              <a:gd name="connsiteX363" fmla="*/ 716 w 577664"/>
              <a:gd name="connsiteY363" fmla="*/ 425895 h 838180"/>
              <a:gd name="connsiteX364" fmla="*/ 1141 w 577664"/>
              <a:gd name="connsiteY364" fmla="*/ 441894 h 838180"/>
              <a:gd name="connsiteX365" fmla="*/ 1226 w 577664"/>
              <a:gd name="connsiteY365" fmla="*/ 443649 h 838180"/>
              <a:gd name="connsiteX366" fmla="*/ 2189 w 577664"/>
              <a:gd name="connsiteY366" fmla="*/ 458855 h 838180"/>
              <a:gd name="connsiteX367" fmla="*/ 2274 w 577664"/>
              <a:gd name="connsiteY367" fmla="*/ 460356 h 838180"/>
              <a:gd name="connsiteX368" fmla="*/ 2359 w 577664"/>
              <a:gd name="connsiteY368" fmla="*/ 461234 h 838180"/>
              <a:gd name="connsiteX369" fmla="*/ 3350 w 577664"/>
              <a:gd name="connsiteY369" fmla="*/ 471910 h 838180"/>
              <a:gd name="connsiteX370" fmla="*/ 3435 w 577664"/>
              <a:gd name="connsiteY370" fmla="*/ 472702 h 838180"/>
              <a:gd name="connsiteX371" fmla="*/ 4794 w 577664"/>
              <a:gd name="connsiteY371" fmla="*/ 484086 h 838180"/>
              <a:gd name="connsiteX372" fmla="*/ 5304 w 577664"/>
              <a:gd name="connsiteY372" fmla="*/ 487654 h 838180"/>
              <a:gd name="connsiteX373" fmla="*/ 6408 w 577664"/>
              <a:gd name="connsiteY373" fmla="*/ 495384 h 838180"/>
              <a:gd name="connsiteX374" fmla="*/ 7088 w 577664"/>
              <a:gd name="connsiteY374" fmla="*/ 499660 h 838180"/>
              <a:gd name="connsiteX375" fmla="*/ 8277 w 577664"/>
              <a:gd name="connsiteY375" fmla="*/ 506683 h 838180"/>
              <a:gd name="connsiteX376" fmla="*/ 8645 w 577664"/>
              <a:gd name="connsiteY376" fmla="*/ 508835 h 838180"/>
              <a:gd name="connsiteX377" fmla="*/ 9183 w 577664"/>
              <a:gd name="connsiteY377" fmla="*/ 511638 h 838180"/>
              <a:gd name="connsiteX378" fmla="*/ 10033 w 577664"/>
              <a:gd name="connsiteY378" fmla="*/ 515999 h 838180"/>
              <a:gd name="connsiteX379" fmla="*/ 11165 w 577664"/>
              <a:gd name="connsiteY379" fmla="*/ 521464 h 838180"/>
              <a:gd name="connsiteX380" fmla="*/ 12071 w 577664"/>
              <a:gd name="connsiteY380" fmla="*/ 525712 h 838180"/>
              <a:gd name="connsiteX381" fmla="*/ 13317 w 577664"/>
              <a:gd name="connsiteY381" fmla="*/ 531205 h 838180"/>
              <a:gd name="connsiteX382" fmla="*/ 14280 w 577664"/>
              <a:gd name="connsiteY382" fmla="*/ 535368 h 838180"/>
              <a:gd name="connsiteX383" fmla="*/ 15668 w 577664"/>
              <a:gd name="connsiteY383" fmla="*/ 540946 h 838180"/>
              <a:gd name="connsiteX384" fmla="*/ 16687 w 577664"/>
              <a:gd name="connsiteY384" fmla="*/ 544911 h 838180"/>
              <a:gd name="connsiteX385" fmla="*/ 18273 w 577664"/>
              <a:gd name="connsiteY385" fmla="*/ 550772 h 838180"/>
              <a:gd name="connsiteX386" fmla="*/ 19264 w 577664"/>
              <a:gd name="connsiteY386" fmla="*/ 554340 h 838180"/>
              <a:gd name="connsiteX387" fmla="*/ 21218 w 577664"/>
              <a:gd name="connsiteY387" fmla="*/ 560995 h 838180"/>
              <a:gd name="connsiteX388" fmla="*/ 22011 w 577664"/>
              <a:gd name="connsiteY388" fmla="*/ 563685 h 838180"/>
              <a:gd name="connsiteX389" fmla="*/ 24956 w 577664"/>
              <a:gd name="connsiteY389" fmla="*/ 572944 h 838180"/>
              <a:gd name="connsiteX390" fmla="*/ 25437 w 577664"/>
              <a:gd name="connsiteY390" fmla="*/ 574388 h 838180"/>
              <a:gd name="connsiteX391" fmla="*/ 28070 w 577664"/>
              <a:gd name="connsiteY391" fmla="*/ 582062 h 838180"/>
              <a:gd name="connsiteX392" fmla="*/ 29232 w 577664"/>
              <a:gd name="connsiteY392" fmla="*/ 585291 h 838180"/>
              <a:gd name="connsiteX393" fmla="*/ 31355 w 577664"/>
              <a:gd name="connsiteY393" fmla="*/ 591095 h 838180"/>
              <a:gd name="connsiteX394" fmla="*/ 32743 w 577664"/>
              <a:gd name="connsiteY394" fmla="*/ 594692 h 838180"/>
              <a:gd name="connsiteX395" fmla="*/ 34838 w 577664"/>
              <a:gd name="connsiteY395" fmla="*/ 600015 h 838180"/>
              <a:gd name="connsiteX396" fmla="*/ 36368 w 577664"/>
              <a:gd name="connsiteY396" fmla="*/ 603753 h 838180"/>
              <a:gd name="connsiteX397" fmla="*/ 38491 w 577664"/>
              <a:gd name="connsiteY397" fmla="*/ 608822 h 838180"/>
              <a:gd name="connsiteX398" fmla="*/ 40133 w 577664"/>
              <a:gd name="connsiteY398" fmla="*/ 612588 h 838180"/>
              <a:gd name="connsiteX399" fmla="*/ 42314 w 577664"/>
              <a:gd name="connsiteY399" fmla="*/ 617487 h 838180"/>
              <a:gd name="connsiteX400" fmla="*/ 44041 w 577664"/>
              <a:gd name="connsiteY400" fmla="*/ 621281 h 838180"/>
              <a:gd name="connsiteX401" fmla="*/ 46278 w 577664"/>
              <a:gd name="connsiteY401" fmla="*/ 626067 h 838180"/>
              <a:gd name="connsiteX402" fmla="*/ 48090 w 577664"/>
              <a:gd name="connsiteY402" fmla="*/ 629805 h 838180"/>
              <a:gd name="connsiteX403" fmla="*/ 50441 w 577664"/>
              <a:gd name="connsiteY403" fmla="*/ 634533 h 838180"/>
              <a:gd name="connsiteX404" fmla="*/ 52310 w 577664"/>
              <a:gd name="connsiteY404" fmla="*/ 638215 h 838180"/>
              <a:gd name="connsiteX405" fmla="*/ 54745 w 577664"/>
              <a:gd name="connsiteY405" fmla="*/ 642887 h 838180"/>
              <a:gd name="connsiteX406" fmla="*/ 56671 w 577664"/>
              <a:gd name="connsiteY406" fmla="*/ 646483 h 838180"/>
              <a:gd name="connsiteX407" fmla="*/ 57464 w 577664"/>
              <a:gd name="connsiteY407" fmla="*/ 647956 h 838180"/>
              <a:gd name="connsiteX408" fmla="*/ 58653 w 577664"/>
              <a:gd name="connsiteY408" fmla="*/ 650079 h 838180"/>
              <a:gd name="connsiteX409" fmla="*/ 62164 w 577664"/>
              <a:gd name="connsiteY409" fmla="*/ 656309 h 838180"/>
              <a:gd name="connsiteX410" fmla="*/ 64146 w 577664"/>
              <a:gd name="connsiteY410" fmla="*/ 659707 h 838180"/>
              <a:gd name="connsiteX411" fmla="*/ 67941 w 577664"/>
              <a:gd name="connsiteY411" fmla="*/ 665994 h 838180"/>
              <a:gd name="connsiteX412" fmla="*/ 69753 w 577664"/>
              <a:gd name="connsiteY412" fmla="*/ 668967 h 838180"/>
              <a:gd name="connsiteX413" fmla="*/ 75218 w 577664"/>
              <a:gd name="connsiteY413" fmla="*/ 677490 h 838180"/>
              <a:gd name="connsiteX414" fmla="*/ 75501 w 577664"/>
              <a:gd name="connsiteY414" fmla="*/ 677943 h 838180"/>
              <a:gd name="connsiteX415" fmla="*/ 81476 w 577664"/>
              <a:gd name="connsiteY415" fmla="*/ 686722 h 838180"/>
              <a:gd name="connsiteX416" fmla="*/ 81957 w 577664"/>
              <a:gd name="connsiteY416" fmla="*/ 687429 h 838180"/>
              <a:gd name="connsiteX417" fmla="*/ 82694 w 577664"/>
              <a:gd name="connsiteY417" fmla="*/ 688449 h 838180"/>
              <a:gd name="connsiteX418" fmla="*/ 91897 w 577664"/>
              <a:gd name="connsiteY418" fmla="*/ 701022 h 838180"/>
              <a:gd name="connsiteX419" fmla="*/ 91953 w 577664"/>
              <a:gd name="connsiteY419" fmla="*/ 701078 h 838180"/>
              <a:gd name="connsiteX420" fmla="*/ 101581 w 577664"/>
              <a:gd name="connsiteY420" fmla="*/ 713170 h 838180"/>
              <a:gd name="connsiteX421" fmla="*/ 102345 w 577664"/>
              <a:gd name="connsiteY421" fmla="*/ 714132 h 838180"/>
              <a:gd name="connsiteX422" fmla="*/ 102799 w 577664"/>
              <a:gd name="connsiteY422" fmla="*/ 714670 h 838180"/>
              <a:gd name="connsiteX423" fmla="*/ 110756 w 577664"/>
              <a:gd name="connsiteY423" fmla="*/ 723902 h 838180"/>
              <a:gd name="connsiteX424" fmla="*/ 112625 w 577664"/>
              <a:gd name="connsiteY424" fmla="*/ 725969 h 838180"/>
              <a:gd name="connsiteX425" fmla="*/ 119732 w 577664"/>
              <a:gd name="connsiteY425" fmla="*/ 733671 h 838180"/>
              <a:gd name="connsiteX426" fmla="*/ 120836 w 577664"/>
              <a:gd name="connsiteY426" fmla="*/ 734860 h 838180"/>
              <a:gd name="connsiteX427" fmla="*/ 121347 w 577664"/>
              <a:gd name="connsiteY427" fmla="*/ 735370 h 838180"/>
              <a:gd name="connsiteX428" fmla="*/ 129105 w 577664"/>
              <a:gd name="connsiteY428" fmla="*/ 743185 h 838180"/>
              <a:gd name="connsiteX429" fmla="*/ 130861 w 577664"/>
              <a:gd name="connsiteY429" fmla="*/ 744885 h 838180"/>
              <a:gd name="connsiteX430" fmla="*/ 137204 w 577664"/>
              <a:gd name="connsiteY430" fmla="*/ 750888 h 838180"/>
              <a:gd name="connsiteX431" fmla="*/ 138449 w 577664"/>
              <a:gd name="connsiteY431" fmla="*/ 752077 h 838180"/>
              <a:gd name="connsiteX432" fmla="*/ 139781 w 577664"/>
              <a:gd name="connsiteY432" fmla="*/ 753266 h 838180"/>
              <a:gd name="connsiteX433" fmla="*/ 145274 w 577664"/>
              <a:gd name="connsiteY433" fmla="*/ 758137 h 838180"/>
              <a:gd name="connsiteX434" fmla="*/ 147652 w 577664"/>
              <a:gd name="connsiteY434" fmla="*/ 760204 h 838180"/>
              <a:gd name="connsiteX435" fmla="*/ 155581 w 577664"/>
              <a:gd name="connsiteY435" fmla="*/ 766802 h 838180"/>
              <a:gd name="connsiteX436" fmla="*/ 155638 w 577664"/>
              <a:gd name="connsiteY436" fmla="*/ 766858 h 838180"/>
              <a:gd name="connsiteX437" fmla="*/ 156204 w 577664"/>
              <a:gd name="connsiteY437" fmla="*/ 767311 h 838180"/>
              <a:gd name="connsiteX438" fmla="*/ 163397 w 577664"/>
              <a:gd name="connsiteY438" fmla="*/ 772918 h 838180"/>
              <a:gd name="connsiteX439" fmla="*/ 166031 w 577664"/>
              <a:gd name="connsiteY439" fmla="*/ 774872 h 838180"/>
              <a:gd name="connsiteX440" fmla="*/ 171439 w 577664"/>
              <a:gd name="connsiteY440" fmla="*/ 778836 h 838180"/>
              <a:gd name="connsiteX441" fmla="*/ 172713 w 577664"/>
              <a:gd name="connsiteY441" fmla="*/ 779771 h 838180"/>
              <a:gd name="connsiteX442" fmla="*/ 174553 w 577664"/>
              <a:gd name="connsiteY442" fmla="*/ 781045 h 838180"/>
              <a:gd name="connsiteX443" fmla="*/ 179396 w 577664"/>
              <a:gd name="connsiteY443" fmla="*/ 784358 h 838180"/>
              <a:gd name="connsiteX444" fmla="*/ 182624 w 577664"/>
              <a:gd name="connsiteY444" fmla="*/ 786510 h 838180"/>
              <a:gd name="connsiteX445" fmla="*/ 187608 w 577664"/>
              <a:gd name="connsiteY445" fmla="*/ 789710 h 838180"/>
              <a:gd name="connsiteX446" fmla="*/ 189732 w 577664"/>
              <a:gd name="connsiteY446" fmla="*/ 791069 h 838180"/>
              <a:gd name="connsiteX447" fmla="*/ 190808 w 577664"/>
              <a:gd name="connsiteY447" fmla="*/ 791721 h 838180"/>
              <a:gd name="connsiteX448" fmla="*/ 195764 w 577664"/>
              <a:gd name="connsiteY448" fmla="*/ 794694 h 838180"/>
              <a:gd name="connsiteX449" fmla="*/ 198878 w 577664"/>
              <a:gd name="connsiteY449" fmla="*/ 796535 h 838180"/>
              <a:gd name="connsiteX450" fmla="*/ 204570 w 577664"/>
              <a:gd name="connsiteY450" fmla="*/ 799734 h 838180"/>
              <a:gd name="connsiteX451" fmla="*/ 206722 w 577664"/>
              <a:gd name="connsiteY451" fmla="*/ 800952 h 838180"/>
              <a:gd name="connsiteX452" fmla="*/ 207034 w 577664"/>
              <a:gd name="connsiteY452" fmla="*/ 801122 h 838180"/>
              <a:gd name="connsiteX453" fmla="*/ 215274 w 577664"/>
              <a:gd name="connsiteY453" fmla="*/ 805426 h 838180"/>
              <a:gd name="connsiteX454" fmla="*/ 216265 w 577664"/>
              <a:gd name="connsiteY454" fmla="*/ 805907 h 838180"/>
              <a:gd name="connsiteX455" fmla="*/ 223627 w 577664"/>
              <a:gd name="connsiteY455" fmla="*/ 809475 h 838180"/>
              <a:gd name="connsiteX456" fmla="*/ 224052 w 577664"/>
              <a:gd name="connsiteY456" fmla="*/ 809674 h 838180"/>
              <a:gd name="connsiteX457" fmla="*/ 226600 w 577664"/>
              <a:gd name="connsiteY457" fmla="*/ 810806 h 838180"/>
              <a:gd name="connsiteX458" fmla="*/ 232065 w 577664"/>
              <a:gd name="connsiteY458" fmla="*/ 813242 h 838180"/>
              <a:gd name="connsiteX459" fmla="*/ 235492 w 577664"/>
              <a:gd name="connsiteY459" fmla="*/ 814686 h 838180"/>
              <a:gd name="connsiteX460" fmla="*/ 240589 w 577664"/>
              <a:gd name="connsiteY460" fmla="*/ 816781 h 838180"/>
              <a:gd name="connsiteX461" fmla="*/ 241750 w 577664"/>
              <a:gd name="connsiteY461" fmla="*/ 817263 h 838180"/>
              <a:gd name="connsiteX462" fmla="*/ 244185 w 577664"/>
              <a:gd name="connsiteY462" fmla="*/ 818169 h 838180"/>
              <a:gd name="connsiteX463" fmla="*/ 249311 w 577664"/>
              <a:gd name="connsiteY463" fmla="*/ 820094 h 838180"/>
              <a:gd name="connsiteX464" fmla="*/ 253020 w 577664"/>
              <a:gd name="connsiteY464" fmla="*/ 821425 h 838180"/>
              <a:gd name="connsiteX465" fmla="*/ 258117 w 577664"/>
              <a:gd name="connsiteY465" fmla="*/ 823153 h 838180"/>
              <a:gd name="connsiteX466" fmla="*/ 260071 w 577664"/>
              <a:gd name="connsiteY466" fmla="*/ 823804 h 838180"/>
              <a:gd name="connsiteX467" fmla="*/ 261883 w 577664"/>
              <a:gd name="connsiteY467" fmla="*/ 824342 h 838180"/>
              <a:gd name="connsiteX468" fmla="*/ 267348 w 577664"/>
              <a:gd name="connsiteY468" fmla="*/ 826012 h 838180"/>
              <a:gd name="connsiteX469" fmla="*/ 271001 w 577664"/>
              <a:gd name="connsiteY469" fmla="*/ 827088 h 838180"/>
              <a:gd name="connsiteX470" fmla="*/ 276749 w 577664"/>
              <a:gd name="connsiteY470" fmla="*/ 828646 h 838180"/>
              <a:gd name="connsiteX471" fmla="*/ 279298 w 577664"/>
              <a:gd name="connsiteY471" fmla="*/ 829326 h 838180"/>
              <a:gd name="connsiteX472" fmla="*/ 280119 w 577664"/>
              <a:gd name="connsiteY472" fmla="*/ 829524 h 838180"/>
              <a:gd name="connsiteX473" fmla="*/ 287991 w 577664"/>
              <a:gd name="connsiteY473" fmla="*/ 831364 h 838180"/>
              <a:gd name="connsiteX474" fmla="*/ 289549 w 577664"/>
              <a:gd name="connsiteY474" fmla="*/ 831732 h 838180"/>
              <a:gd name="connsiteX475" fmla="*/ 299035 w 577664"/>
              <a:gd name="connsiteY475" fmla="*/ 833601 h 838180"/>
              <a:gd name="connsiteX476" fmla="*/ 299545 w 577664"/>
              <a:gd name="connsiteY476" fmla="*/ 833715 h 838180"/>
              <a:gd name="connsiteX477" fmla="*/ 301527 w 577664"/>
              <a:gd name="connsiteY477" fmla="*/ 834026 h 838180"/>
              <a:gd name="connsiteX478" fmla="*/ 309059 w 577664"/>
              <a:gd name="connsiteY478" fmla="*/ 835215 h 838180"/>
              <a:gd name="connsiteX479" fmla="*/ 312514 w 577664"/>
              <a:gd name="connsiteY479" fmla="*/ 835697 h 838180"/>
              <a:gd name="connsiteX480" fmla="*/ 319310 w 577664"/>
              <a:gd name="connsiteY480" fmla="*/ 836518 h 838180"/>
              <a:gd name="connsiteX481" fmla="*/ 321377 w 577664"/>
              <a:gd name="connsiteY481" fmla="*/ 836773 h 838180"/>
              <a:gd name="connsiteX482" fmla="*/ 322708 w 577664"/>
              <a:gd name="connsiteY482" fmla="*/ 836886 h 838180"/>
              <a:gd name="connsiteX483" fmla="*/ 333270 w 577664"/>
              <a:gd name="connsiteY483" fmla="*/ 837736 h 838180"/>
              <a:gd name="connsiteX484" fmla="*/ 333752 w 577664"/>
              <a:gd name="connsiteY484" fmla="*/ 837736 h 8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</a:cxnLst>
            <a:rect l="l" t="t" r="r" b="b"/>
            <a:pathLst>
              <a:path w="577664" h="838180">
                <a:moveTo>
                  <a:pt x="333752" y="837736"/>
                </a:moveTo>
                <a:cubicBezTo>
                  <a:pt x="337432" y="837962"/>
                  <a:pt x="341114" y="838104"/>
                  <a:pt x="344823" y="838189"/>
                </a:cubicBezTo>
                <a:cubicBezTo>
                  <a:pt x="345248" y="838189"/>
                  <a:pt x="345645" y="838245"/>
                  <a:pt x="346069" y="838245"/>
                </a:cubicBezTo>
                <a:cubicBezTo>
                  <a:pt x="347995" y="838274"/>
                  <a:pt x="349949" y="838302"/>
                  <a:pt x="351903" y="838302"/>
                </a:cubicBezTo>
                <a:lnTo>
                  <a:pt x="579373" y="838302"/>
                </a:lnTo>
                <a:cubicBezTo>
                  <a:pt x="576994" y="838302"/>
                  <a:pt x="574643" y="838245"/>
                  <a:pt x="572293" y="838189"/>
                </a:cubicBezTo>
                <a:cubicBezTo>
                  <a:pt x="568584" y="838104"/>
                  <a:pt x="564902" y="837962"/>
                  <a:pt x="561221" y="837736"/>
                </a:cubicBezTo>
                <a:cubicBezTo>
                  <a:pt x="561079" y="837736"/>
                  <a:pt x="560910" y="837707"/>
                  <a:pt x="560768" y="837707"/>
                </a:cubicBezTo>
                <a:cubicBezTo>
                  <a:pt x="557229" y="837481"/>
                  <a:pt x="553717" y="837198"/>
                  <a:pt x="550206" y="836858"/>
                </a:cubicBezTo>
                <a:cubicBezTo>
                  <a:pt x="549073" y="836745"/>
                  <a:pt x="547941" y="836631"/>
                  <a:pt x="546808" y="836490"/>
                </a:cubicBezTo>
                <a:cubicBezTo>
                  <a:pt x="544543" y="836235"/>
                  <a:pt x="542277" y="835952"/>
                  <a:pt x="540012" y="835669"/>
                </a:cubicBezTo>
                <a:cubicBezTo>
                  <a:pt x="538851" y="835527"/>
                  <a:pt x="537690" y="835357"/>
                  <a:pt x="536529" y="835187"/>
                </a:cubicBezTo>
                <a:cubicBezTo>
                  <a:pt x="534009" y="834819"/>
                  <a:pt x="531488" y="834423"/>
                  <a:pt x="528997" y="833998"/>
                </a:cubicBezTo>
                <a:cubicBezTo>
                  <a:pt x="528175" y="833856"/>
                  <a:pt x="527326" y="833743"/>
                  <a:pt x="526504" y="833573"/>
                </a:cubicBezTo>
                <a:cubicBezTo>
                  <a:pt x="523333" y="833007"/>
                  <a:pt x="520161" y="832384"/>
                  <a:pt x="517019" y="831704"/>
                </a:cubicBezTo>
                <a:cubicBezTo>
                  <a:pt x="516508" y="831591"/>
                  <a:pt x="515971" y="831449"/>
                  <a:pt x="515461" y="831336"/>
                </a:cubicBezTo>
                <a:cubicBezTo>
                  <a:pt x="512828" y="830770"/>
                  <a:pt x="510222" y="830147"/>
                  <a:pt x="507617" y="829524"/>
                </a:cubicBezTo>
                <a:cubicBezTo>
                  <a:pt x="506485" y="829241"/>
                  <a:pt x="505352" y="828929"/>
                  <a:pt x="504219" y="828646"/>
                </a:cubicBezTo>
                <a:cubicBezTo>
                  <a:pt x="502294" y="828136"/>
                  <a:pt x="500368" y="827626"/>
                  <a:pt x="498471" y="827088"/>
                </a:cubicBezTo>
                <a:cubicBezTo>
                  <a:pt x="497254" y="826749"/>
                  <a:pt x="496035" y="826381"/>
                  <a:pt x="494818" y="826012"/>
                </a:cubicBezTo>
                <a:cubicBezTo>
                  <a:pt x="493006" y="825474"/>
                  <a:pt x="491165" y="824936"/>
                  <a:pt x="489353" y="824342"/>
                </a:cubicBezTo>
                <a:cubicBezTo>
                  <a:pt x="488107" y="823945"/>
                  <a:pt x="486861" y="823549"/>
                  <a:pt x="485615" y="823124"/>
                </a:cubicBezTo>
                <a:cubicBezTo>
                  <a:pt x="483916" y="822558"/>
                  <a:pt x="482217" y="821991"/>
                  <a:pt x="480518" y="821397"/>
                </a:cubicBezTo>
                <a:cubicBezTo>
                  <a:pt x="479272" y="820972"/>
                  <a:pt x="478026" y="820519"/>
                  <a:pt x="476809" y="820066"/>
                </a:cubicBezTo>
                <a:cubicBezTo>
                  <a:pt x="475081" y="819443"/>
                  <a:pt x="473382" y="818792"/>
                  <a:pt x="471683" y="818140"/>
                </a:cubicBezTo>
                <a:cubicBezTo>
                  <a:pt x="470493" y="817687"/>
                  <a:pt x="469276" y="817234"/>
                  <a:pt x="468087" y="816753"/>
                </a:cubicBezTo>
                <a:cubicBezTo>
                  <a:pt x="466388" y="816073"/>
                  <a:pt x="464661" y="815365"/>
                  <a:pt x="462961" y="814657"/>
                </a:cubicBezTo>
                <a:cubicBezTo>
                  <a:pt x="461829" y="814176"/>
                  <a:pt x="460668" y="813723"/>
                  <a:pt x="459535" y="813213"/>
                </a:cubicBezTo>
                <a:cubicBezTo>
                  <a:pt x="457695" y="812420"/>
                  <a:pt x="455882" y="811599"/>
                  <a:pt x="454070" y="810778"/>
                </a:cubicBezTo>
                <a:cubicBezTo>
                  <a:pt x="453079" y="810325"/>
                  <a:pt x="452088" y="809900"/>
                  <a:pt x="451097" y="809419"/>
                </a:cubicBezTo>
                <a:cubicBezTo>
                  <a:pt x="448633" y="808258"/>
                  <a:pt x="446170" y="807068"/>
                  <a:pt x="443734" y="805851"/>
                </a:cubicBezTo>
                <a:cubicBezTo>
                  <a:pt x="443423" y="805681"/>
                  <a:pt x="443083" y="805539"/>
                  <a:pt x="442743" y="805369"/>
                </a:cubicBezTo>
                <a:cubicBezTo>
                  <a:pt x="439968" y="803982"/>
                  <a:pt x="437221" y="802538"/>
                  <a:pt x="434503" y="801065"/>
                </a:cubicBezTo>
                <a:cubicBezTo>
                  <a:pt x="433682" y="800612"/>
                  <a:pt x="432861" y="800131"/>
                  <a:pt x="432040" y="799678"/>
                </a:cubicBezTo>
                <a:cubicBezTo>
                  <a:pt x="430142" y="798630"/>
                  <a:pt x="428245" y="797582"/>
                  <a:pt x="426348" y="796478"/>
                </a:cubicBezTo>
                <a:cubicBezTo>
                  <a:pt x="425300" y="795883"/>
                  <a:pt x="424281" y="795260"/>
                  <a:pt x="423233" y="794637"/>
                </a:cubicBezTo>
                <a:cubicBezTo>
                  <a:pt x="421591" y="793646"/>
                  <a:pt x="419920" y="792683"/>
                  <a:pt x="418277" y="791664"/>
                </a:cubicBezTo>
                <a:cubicBezTo>
                  <a:pt x="417202" y="791013"/>
                  <a:pt x="416154" y="790333"/>
                  <a:pt x="415106" y="789682"/>
                </a:cubicBezTo>
                <a:cubicBezTo>
                  <a:pt x="413435" y="788634"/>
                  <a:pt x="411764" y="787558"/>
                  <a:pt x="410122" y="786482"/>
                </a:cubicBezTo>
                <a:cubicBezTo>
                  <a:pt x="409046" y="785774"/>
                  <a:pt x="407970" y="785066"/>
                  <a:pt x="406894" y="784330"/>
                </a:cubicBezTo>
                <a:cubicBezTo>
                  <a:pt x="405280" y="783226"/>
                  <a:pt x="403666" y="782121"/>
                  <a:pt x="402052" y="781017"/>
                </a:cubicBezTo>
                <a:cubicBezTo>
                  <a:pt x="401004" y="780281"/>
                  <a:pt x="399985" y="779573"/>
                  <a:pt x="398937" y="778836"/>
                </a:cubicBezTo>
                <a:cubicBezTo>
                  <a:pt x="397125" y="777534"/>
                  <a:pt x="395313" y="776203"/>
                  <a:pt x="393528" y="774872"/>
                </a:cubicBezTo>
                <a:cubicBezTo>
                  <a:pt x="392650" y="774221"/>
                  <a:pt x="391773" y="773598"/>
                  <a:pt x="390923" y="772918"/>
                </a:cubicBezTo>
                <a:cubicBezTo>
                  <a:pt x="388488" y="771078"/>
                  <a:pt x="386110" y="769209"/>
                  <a:pt x="383702" y="767283"/>
                </a:cubicBezTo>
                <a:cubicBezTo>
                  <a:pt x="383504" y="767113"/>
                  <a:pt x="383278" y="766943"/>
                  <a:pt x="383080" y="766802"/>
                </a:cubicBezTo>
                <a:cubicBezTo>
                  <a:pt x="380390" y="764650"/>
                  <a:pt x="377756" y="762441"/>
                  <a:pt x="375151" y="760204"/>
                </a:cubicBezTo>
                <a:cubicBezTo>
                  <a:pt x="374358" y="759524"/>
                  <a:pt x="373565" y="758816"/>
                  <a:pt x="372772" y="758137"/>
                </a:cubicBezTo>
                <a:cubicBezTo>
                  <a:pt x="370932" y="756523"/>
                  <a:pt x="369091" y="754909"/>
                  <a:pt x="367279" y="753266"/>
                </a:cubicBezTo>
                <a:cubicBezTo>
                  <a:pt x="366429" y="752473"/>
                  <a:pt x="365552" y="751709"/>
                  <a:pt x="364702" y="750916"/>
                </a:cubicBezTo>
                <a:cubicBezTo>
                  <a:pt x="362578" y="748962"/>
                  <a:pt x="360454" y="746952"/>
                  <a:pt x="358359" y="744913"/>
                </a:cubicBezTo>
                <a:cubicBezTo>
                  <a:pt x="357764" y="744347"/>
                  <a:pt x="357170" y="743780"/>
                  <a:pt x="356603" y="743214"/>
                </a:cubicBezTo>
                <a:cubicBezTo>
                  <a:pt x="353998" y="740637"/>
                  <a:pt x="351393" y="738032"/>
                  <a:pt x="348844" y="735398"/>
                </a:cubicBezTo>
                <a:cubicBezTo>
                  <a:pt x="348306" y="734832"/>
                  <a:pt x="347797" y="734266"/>
                  <a:pt x="347259" y="733728"/>
                </a:cubicBezTo>
                <a:cubicBezTo>
                  <a:pt x="344852" y="731207"/>
                  <a:pt x="342473" y="728631"/>
                  <a:pt x="340123" y="726025"/>
                </a:cubicBezTo>
                <a:cubicBezTo>
                  <a:pt x="339499" y="725346"/>
                  <a:pt x="338877" y="724638"/>
                  <a:pt x="338254" y="723958"/>
                </a:cubicBezTo>
                <a:cubicBezTo>
                  <a:pt x="335564" y="720928"/>
                  <a:pt x="332902" y="717842"/>
                  <a:pt x="330296" y="714727"/>
                </a:cubicBezTo>
                <a:cubicBezTo>
                  <a:pt x="329872" y="714217"/>
                  <a:pt x="329476" y="713708"/>
                  <a:pt x="329051" y="713226"/>
                </a:cubicBezTo>
                <a:cubicBezTo>
                  <a:pt x="325795" y="709262"/>
                  <a:pt x="322566" y="705241"/>
                  <a:pt x="319423" y="701135"/>
                </a:cubicBezTo>
                <a:cubicBezTo>
                  <a:pt x="319423" y="701107"/>
                  <a:pt x="319395" y="701107"/>
                  <a:pt x="319367" y="701078"/>
                </a:cubicBezTo>
                <a:cubicBezTo>
                  <a:pt x="316223" y="696972"/>
                  <a:pt x="313165" y="692753"/>
                  <a:pt x="310164" y="688505"/>
                </a:cubicBezTo>
                <a:cubicBezTo>
                  <a:pt x="309767" y="687939"/>
                  <a:pt x="309342" y="687345"/>
                  <a:pt x="308946" y="686778"/>
                </a:cubicBezTo>
                <a:cubicBezTo>
                  <a:pt x="306935" y="683890"/>
                  <a:pt x="304925" y="680945"/>
                  <a:pt x="302971" y="678000"/>
                </a:cubicBezTo>
                <a:cubicBezTo>
                  <a:pt x="302858" y="677858"/>
                  <a:pt x="302773" y="677688"/>
                  <a:pt x="302687" y="677547"/>
                </a:cubicBezTo>
                <a:cubicBezTo>
                  <a:pt x="300847" y="674744"/>
                  <a:pt x="299035" y="671883"/>
                  <a:pt x="297223" y="669023"/>
                </a:cubicBezTo>
                <a:cubicBezTo>
                  <a:pt x="296600" y="668032"/>
                  <a:pt x="296005" y="667041"/>
                  <a:pt x="295411" y="666050"/>
                </a:cubicBezTo>
                <a:cubicBezTo>
                  <a:pt x="294136" y="663955"/>
                  <a:pt x="292862" y="661859"/>
                  <a:pt x="291616" y="659764"/>
                </a:cubicBezTo>
                <a:cubicBezTo>
                  <a:pt x="290965" y="658631"/>
                  <a:pt x="290285" y="657499"/>
                  <a:pt x="289634" y="656366"/>
                </a:cubicBezTo>
                <a:cubicBezTo>
                  <a:pt x="288445" y="654299"/>
                  <a:pt x="287283" y="652232"/>
                  <a:pt x="286123" y="650136"/>
                </a:cubicBezTo>
                <a:cubicBezTo>
                  <a:pt x="285471" y="648947"/>
                  <a:pt x="284792" y="647758"/>
                  <a:pt x="284140" y="646540"/>
                </a:cubicBezTo>
                <a:cubicBezTo>
                  <a:pt x="283489" y="645351"/>
                  <a:pt x="282838" y="644133"/>
                  <a:pt x="282214" y="642915"/>
                </a:cubicBezTo>
                <a:cubicBezTo>
                  <a:pt x="281394" y="641358"/>
                  <a:pt x="280573" y="639829"/>
                  <a:pt x="279780" y="638271"/>
                </a:cubicBezTo>
                <a:cubicBezTo>
                  <a:pt x="279157" y="637054"/>
                  <a:pt x="278534" y="635808"/>
                  <a:pt x="277910" y="634562"/>
                </a:cubicBezTo>
                <a:cubicBezTo>
                  <a:pt x="277118" y="633004"/>
                  <a:pt x="276353" y="631447"/>
                  <a:pt x="275589" y="629861"/>
                </a:cubicBezTo>
                <a:cubicBezTo>
                  <a:pt x="274966" y="628615"/>
                  <a:pt x="274371" y="627341"/>
                  <a:pt x="273776" y="626095"/>
                </a:cubicBezTo>
                <a:cubicBezTo>
                  <a:pt x="273011" y="624509"/>
                  <a:pt x="272275" y="622924"/>
                  <a:pt x="271539" y="621338"/>
                </a:cubicBezTo>
                <a:cubicBezTo>
                  <a:pt x="270944" y="620064"/>
                  <a:pt x="270378" y="618818"/>
                  <a:pt x="269812" y="617543"/>
                </a:cubicBezTo>
                <a:cubicBezTo>
                  <a:pt x="269076" y="615929"/>
                  <a:pt x="268368" y="614287"/>
                  <a:pt x="267660" y="612645"/>
                </a:cubicBezTo>
                <a:cubicBezTo>
                  <a:pt x="267122" y="611370"/>
                  <a:pt x="266556" y="610124"/>
                  <a:pt x="266017" y="608850"/>
                </a:cubicBezTo>
                <a:cubicBezTo>
                  <a:pt x="265309" y="607179"/>
                  <a:pt x="264601" y="605480"/>
                  <a:pt x="263922" y="603810"/>
                </a:cubicBezTo>
                <a:cubicBezTo>
                  <a:pt x="263412" y="602564"/>
                  <a:pt x="262874" y="601318"/>
                  <a:pt x="262393" y="600044"/>
                </a:cubicBezTo>
                <a:cubicBezTo>
                  <a:pt x="261685" y="598288"/>
                  <a:pt x="261005" y="596504"/>
                  <a:pt x="260297" y="594720"/>
                </a:cubicBezTo>
                <a:cubicBezTo>
                  <a:pt x="259844" y="593531"/>
                  <a:pt x="259363" y="592341"/>
                  <a:pt x="258910" y="591124"/>
                </a:cubicBezTo>
                <a:cubicBezTo>
                  <a:pt x="258173" y="589198"/>
                  <a:pt x="257494" y="587244"/>
                  <a:pt x="256786" y="585319"/>
                </a:cubicBezTo>
                <a:cubicBezTo>
                  <a:pt x="256390" y="584243"/>
                  <a:pt x="255993" y="583167"/>
                  <a:pt x="255625" y="582091"/>
                </a:cubicBezTo>
                <a:cubicBezTo>
                  <a:pt x="254747" y="579599"/>
                  <a:pt x="253898" y="577079"/>
                  <a:pt x="253049" y="574530"/>
                </a:cubicBezTo>
                <a:cubicBezTo>
                  <a:pt x="252878" y="573992"/>
                  <a:pt x="252680" y="573482"/>
                  <a:pt x="252510" y="572944"/>
                </a:cubicBezTo>
                <a:cubicBezTo>
                  <a:pt x="251491" y="569886"/>
                  <a:pt x="250528" y="566799"/>
                  <a:pt x="249566" y="563713"/>
                </a:cubicBezTo>
                <a:cubicBezTo>
                  <a:pt x="249282" y="562807"/>
                  <a:pt x="249027" y="561872"/>
                  <a:pt x="248744" y="560966"/>
                </a:cubicBezTo>
                <a:cubicBezTo>
                  <a:pt x="248093" y="558757"/>
                  <a:pt x="247414" y="556577"/>
                  <a:pt x="246790" y="554368"/>
                </a:cubicBezTo>
                <a:cubicBezTo>
                  <a:pt x="246451" y="553179"/>
                  <a:pt x="246139" y="551961"/>
                  <a:pt x="245799" y="550772"/>
                </a:cubicBezTo>
                <a:cubicBezTo>
                  <a:pt x="245261" y="548847"/>
                  <a:pt x="244723" y="546893"/>
                  <a:pt x="244213" y="544939"/>
                </a:cubicBezTo>
                <a:cubicBezTo>
                  <a:pt x="243874" y="543608"/>
                  <a:pt x="243534" y="542277"/>
                  <a:pt x="243194" y="540946"/>
                </a:cubicBezTo>
                <a:cubicBezTo>
                  <a:pt x="242712" y="539105"/>
                  <a:pt x="242260" y="537237"/>
                  <a:pt x="241806" y="535396"/>
                </a:cubicBezTo>
                <a:cubicBezTo>
                  <a:pt x="241467" y="534008"/>
                  <a:pt x="241155" y="532621"/>
                  <a:pt x="240844" y="531233"/>
                </a:cubicBezTo>
                <a:cubicBezTo>
                  <a:pt x="240419" y="529421"/>
                  <a:pt x="239994" y="527581"/>
                  <a:pt x="239598" y="525768"/>
                </a:cubicBezTo>
                <a:cubicBezTo>
                  <a:pt x="239286" y="524352"/>
                  <a:pt x="238974" y="522908"/>
                  <a:pt x="238692" y="521492"/>
                </a:cubicBezTo>
                <a:cubicBezTo>
                  <a:pt x="238295" y="519680"/>
                  <a:pt x="237927" y="517868"/>
                  <a:pt x="237559" y="516027"/>
                </a:cubicBezTo>
                <a:cubicBezTo>
                  <a:pt x="237276" y="514583"/>
                  <a:pt x="236992" y="513139"/>
                  <a:pt x="236710" y="511667"/>
                </a:cubicBezTo>
                <a:cubicBezTo>
                  <a:pt x="236398" y="510024"/>
                  <a:pt x="236087" y="508353"/>
                  <a:pt x="235803" y="506711"/>
                </a:cubicBezTo>
                <a:cubicBezTo>
                  <a:pt x="235379" y="504389"/>
                  <a:pt x="234982" y="502039"/>
                  <a:pt x="234614" y="499688"/>
                </a:cubicBezTo>
                <a:cubicBezTo>
                  <a:pt x="234387" y="498273"/>
                  <a:pt x="234161" y="496857"/>
                  <a:pt x="233935" y="495413"/>
                </a:cubicBezTo>
                <a:cubicBezTo>
                  <a:pt x="233538" y="492836"/>
                  <a:pt x="233170" y="490259"/>
                  <a:pt x="232830" y="487682"/>
                </a:cubicBezTo>
                <a:cubicBezTo>
                  <a:pt x="232660" y="486493"/>
                  <a:pt x="232490" y="485303"/>
                  <a:pt x="232320" y="484114"/>
                </a:cubicBezTo>
                <a:cubicBezTo>
                  <a:pt x="231839" y="480348"/>
                  <a:pt x="231386" y="476554"/>
                  <a:pt x="230961" y="472731"/>
                </a:cubicBezTo>
                <a:cubicBezTo>
                  <a:pt x="230933" y="472476"/>
                  <a:pt x="230905" y="472193"/>
                  <a:pt x="230876" y="471938"/>
                </a:cubicBezTo>
                <a:cubicBezTo>
                  <a:pt x="230508" y="468398"/>
                  <a:pt x="230168" y="464830"/>
                  <a:pt x="229885" y="461262"/>
                </a:cubicBezTo>
                <a:cubicBezTo>
                  <a:pt x="229828" y="460470"/>
                  <a:pt x="229771" y="459677"/>
                  <a:pt x="229715" y="458884"/>
                </a:cubicBezTo>
                <a:cubicBezTo>
                  <a:pt x="229319" y="453843"/>
                  <a:pt x="229008" y="448775"/>
                  <a:pt x="228752" y="443678"/>
                </a:cubicBezTo>
                <a:cubicBezTo>
                  <a:pt x="228724" y="443083"/>
                  <a:pt x="228696" y="442488"/>
                  <a:pt x="228667" y="441922"/>
                </a:cubicBezTo>
                <a:cubicBezTo>
                  <a:pt x="228441" y="436627"/>
                  <a:pt x="228300" y="431275"/>
                  <a:pt x="228243" y="425923"/>
                </a:cubicBezTo>
                <a:cubicBezTo>
                  <a:pt x="228215" y="423771"/>
                  <a:pt x="228186" y="421619"/>
                  <a:pt x="228186" y="419467"/>
                </a:cubicBezTo>
                <a:cubicBezTo>
                  <a:pt x="228186" y="415446"/>
                  <a:pt x="228243" y="411453"/>
                  <a:pt x="228328" y="407460"/>
                </a:cubicBezTo>
                <a:cubicBezTo>
                  <a:pt x="228356" y="406186"/>
                  <a:pt x="228412" y="404912"/>
                  <a:pt x="228441" y="403637"/>
                </a:cubicBezTo>
                <a:cubicBezTo>
                  <a:pt x="228526" y="400919"/>
                  <a:pt x="228611" y="398201"/>
                  <a:pt x="228752" y="395482"/>
                </a:cubicBezTo>
                <a:cubicBezTo>
                  <a:pt x="228809" y="394095"/>
                  <a:pt x="228894" y="392679"/>
                  <a:pt x="228979" y="391291"/>
                </a:cubicBezTo>
                <a:cubicBezTo>
                  <a:pt x="229149" y="388346"/>
                  <a:pt x="229319" y="385430"/>
                  <a:pt x="229545" y="382513"/>
                </a:cubicBezTo>
                <a:cubicBezTo>
                  <a:pt x="229630" y="381211"/>
                  <a:pt x="229744" y="379908"/>
                  <a:pt x="229828" y="378634"/>
                </a:cubicBezTo>
                <a:cubicBezTo>
                  <a:pt x="230140" y="374924"/>
                  <a:pt x="230452" y="371243"/>
                  <a:pt x="230848" y="367562"/>
                </a:cubicBezTo>
                <a:cubicBezTo>
                  <a:pt x="230876" y="367165"/>
                  <a:pt x="230933" y="366740"/>
                  <a:pt x="230961" y="366344"/>
                </a:cubicBezTo>
                <a:cubicBezTo>
                  <a:pt x="231386" y="362465"/>
                  <a:pt x="231839" y="358585"/>
                  <a:pt x="232349" y="354734"/>
                </a:cubicBezTo>
                <a:cubicBezTo>
                  <a:pt x="232490" y="353573"/>
                  <a:pt x="232660" y="352412"/>
                  <a:pt x="232830" y="351280"/>
                </a:cubicBezTo>
                <a:cubicBezTo>
                  <a:pt x="233198" y="348561"/>
                  <a:pt x="233595" y="345871"/>
                  <a:pt x="233991" y="343181"/>
                </a:cubicBezTo>
                <a:cubicBezTo>
                  <a:pt x="234217" y="341737"/>
                  <a:pt x="234444" y="340293"/>
                  <a:pt x="234699" y="338848"/>
                </a:cubicBezTo>
                <a:cubicBezTo>
                  <a:pt x="235067" y="336583"/>
                  <a:pt x="235463" y="334318"/>
                  <a:pt x="235860" y="332081"/>
                </a:cubicBezTo>
                <a:cubicBezTo>
                  <a:pt x="236115" y="330608"/>
                  <a:pt x="236398" y="329136"/>
                  <a:pt x="236681" y="327663"/>
                </a:cubicBezTo>
                <a:cubicBezTo>
                  <a:pt x="237106" y="325398"/>
                  <a:pt x="237559" y="323133"/>
                  <a:pt x="238012" y="320867"/>
                </a:cubicBezTo>
                <a:cubicBezTo>
                  <a:pt x="238295" y="319451"/>
                  <a:pt x="238578" y="318007"/>
                  <a:pt x="238890" y="316591"/>
                </a:cubicBezTo>
                <a:cubicBezTo>
                  <a:pt x="239343" y="314439"/>
                  <a:pt x="239824" y="312315"/>
                  <a:pt x="240306" y="310163"/>
                </a:cubicBezTo>
                <a:cubicBezTo>
                  <a:pt x="240617" y="308776"/>
                  <a:pt x="240929" y="307388"/>
                  <a:pt x="241240" y="306001"/>
                </a:cubicBezTo>
                <a:cubicBezTo>
                  <a:pt x="241778" y="303679"/>
                  <a:pt x="242373" y="301385"/>
                  <a:pt x="242939" y="299063"/>
                </a:cubicBezTo>
                <a:cubicBezTo>
                  <a:pt x="243222" y="297874"/>
                  <a:pt x="243505" y="296713"/>
                  <a:pt x="243817" y="295524"/>
                </a:cubicBezTo>
                <a:cubicBezTo>
                  <a:pt x="244582" y="292522"/>
                  <a:pt x="245402" y="289549"/>
                  <a:pt x="246252" y="286575"/>
                </a:cubicBezTo>
                <a:cubicBezTo>
                  <a:pt x="246365" y="286122"/>
                  <a:pt x="246507" y="285669"/>
                  <a:pt x="246621" y="285216"/>
                </a:cubicBezTo>
                <a:cubicBezTo>
                  <a:pt x="247583" y="281818"/>
                  <a:pt x="248603" y="278420"/>
                  <a:pt x="249622" y="275050"/>
                </a:cubicBezTo>
                <a:cubicBezTo>
                  <a:pt x="249933" y="274003"/>
                  <a:pt x="250301" y="272955"/>
                  <a:pt x="250613" y="271907"/>
                </a:cubicBezTo>
                <a:cubicBezTo>
                  <a:pt x="251349" y="269614"/>
                  <a:pt x="252057" y="267292"/>
                  <a:pt x="252822" y="265026"/>
                </a:cubicBezTo>
                <a:cubicBezTo>
                  <a:pt x="253246" y="263752"/>
                  <a:pt x="253700" y="262478"/>
                  <a:pt x="254124" y="261203"/>
                </a:cubicBezTo>
                <a:cubicBezTo>
                  <a:pt x="254832" y="259165"/>
                  <a:pt x="255512" y="257126"/>
                  <a:pt x="256248" y="255115"/>
                </a:cubicBezTo>
                <a:cubicBezTo>
                  <a:pt x="256729" y="253756"/>
                  <a:pt x="257239" y="252425"/>
                  <a:pt x="257721" y="251094"/>
                </a:cubicBezTo>
                <a:cubicBezTo>
                  <a:pt x="258429" y="249140"/>
                  <a:pt x="259165" y="247187"/>
                  <a:pt x="259901" y="245261"/>
                </a:cubicBezTo>
                <a:cubicBezTo>
                  <a:pt x="260439" y="243873"/>
                  <a:pt x="260977" y="242486"/>
                  <a:pt x="261515" y="241127"/>
                </a:cubicBezTo>
                <a:cubicBezTo>
                  <a:pt x="262252" y="239258"/>
                  <a:pt x="263016" y="237389"/>
                  <a:pt x="263780" y="235520"/>
                </a:cubicBezTo>
                <a:cubicBezTo>
                  <a:pt x="264347" y="234161"/>
                  <a:pt x="264913" y="232802"/>
                  <a:pt x="265479" y="231442"/>
                </a:cubicBezTo>
                <a:cubicBezTo>
                  <a:pt x="266301" y="229517"/>
                  <a:pt x="267122" y="227563"/>
                  <a:pt x="267972" y="225637"/>
                </a:cubicBezTo>
                <a:cubicBezTo>
                  <a:pt x="268538" y="224335"/>
                  <a:pt x="269132" y="223004"/>
                  <a:pt x="269699" y="221701"/>
                </a:cubicBezTo>
                <a:cubicBezTo>
                  <a:pt x="270577" y="219719"/>
                  <a:pt x="271483" y="217765"/>
                  <a:pt x="272417" y="215811"/>
                </a:cubicBezTo>
                <a:cubicBezTo>
                  <a:pt x="272983" y="214594"/>
                  <a:pt x="273550" y="213405"/>
                  <a:pt x="274116" y="212215"/>
                </a:cubicBezTo>
                <a:cubicBezTo>
                  <a:pt x="275277" y="209780"/>
                  <a:pt x="276467" y="207401"/>
                  <a:pt x="277656" y="204994"/>
                </a:cubicBezTo>
                <a:cubicBezTo>
                  <a:pt x="278052" y="204230"/>
                  <a:pt x="278420" y="203465"/>
                  <a:pt x="278788" y="202701"/>
                </a:cubicBezTo>
                <a:cubicBezTo>
                  <a:pt x="280374" y="199558"/>
                  <a:pt x="282017" y="196443"/>
                  <a:pt x="283687" y="193356"/>
                </a:cubicBezTo>
                <a:cubicBezTo>
                  <a:pt x="284055" y="192677"/>
                  <a:pt x="284452" y="191997"/>
                  <a:pt x="284820" y="191317"/>
                </a:cubicBezTo>
                <a:cubicBezTo>
                  <a:pt x="286179" y="188825"/>
                  <a:pt x="287567" y="186334"/>
                  <a:pt x="288954" y="183898"/>
                </a:cubicBezTo>
                <a:cubicBezTo>
                  <a:pt x="289577" y="182822"/>
                  <a:pt x="290200" y="181746"/>
                  <a:pt x="290823" y="180698"/>
                </a:cubicBezTo>
                <a:cubicBezTo>
                  <a:pt x="292041" y="178631"/>
                  <a:pt x="293258" y="176564"/>
                  <a:pt x="294476" y="174525"/>
                </a:cubicBezTo>
                <a:cubicBezTo>
                  <a:pt x="295127" y="173449"/>
                  <a:pt x="295778" y="172373"/>
                  <a:pt x="296458" y="171297"/>
                </a:cubicBezTo>
                <a:cubicBezTo>
                  <a:pt x="298015" y="168777"/>
                  <a:pt x="299601" y="166285"/>
                  <a:pt x="301216" y="163793"/>
                </a:cubicBezTo>
                <a:cubicBezTo>
                  <a:pt x="301697" y="163057"/>
                  <a:pt x="302150" y="162349"/>
                  <a:pt x="302603" y="161613"/>
                </a:cubicBezTo>
                <a:cubicBezTo>
                  <a:pt x="304670" y="158470"/>
                  <a:pt x="306766" y="155383"/>
                  <a:pt x="308889" y="152297"/>
                </a:cubicBezTo>
                <a:cubicBezTo>
                  <a:pt x="309342" y="151645"/>
                  <a:pt x="309795" y="151022"/>
                  <a:pt x="310249" y="150371"/>
                </a:cubicBezTo>
                <a:cubicBezTo>
                  <a:pt x="312202" y="147596"/>
                  <a:pt x="314184" y="144849"/>
                  <a:pt x="316195" y="142159"/>
                </a:cubicBezTo>
                <a:cubicBezTo>
                  <a:pt x="316818" y="141310"/>
                  <a:pt x="317441" y="140489"/>
                  <a:pt x="318064" y="139639"/>
                </a:cubicBezTo>
                <a:cubicBezTo>
                  <a:pt x="320471" y="136439"/>
                  <a:pt x="322906" y="133268"/>
                  <a:pt x="325398" y="130181"/>
                </a:cubicBezTo>
                <a:cubicBezTo>
                  <a:pt x="325624" y="129898"/>
                  <a:pt x="325851" y="129615"/>
                  <a:pt x="326077" y="129360"/>
                </a:cubicBezTo>
                <a:cubicBezTo>
                  <a:pt x="328825" y="125934"/>
                  <a:pt x="331656" y="122592"/>
                  <a:pt x="334488" y="119279"/>
                </a:cubicBezTo>
                <a:cubicBezTo>
                  <a:pt x="334998" y="118684"/>
                  <a:pt x="335507" y="118090"/>
                  <a:pt x="336017" y="117495"/>
                </a:cubicBezTo>
                <a:cubicBezTo>
                  <a:pt x="338933" y="114154"/>
                  <a:pt x="341907" y="110869"/>
                  <a:pt x="344937" y="107613"/>
                </a:cubicBezTo>
                <a:cubicBezTo>
                  <a:pt x="345815" y="106678"/>
                  <a:pt x="346692" y="105772"/>
                  <a:pt x="347570" y="104837"/>
                </a:cubicBezTo>
                <a:cubicBezTo>
                  <a:pt x="348702" y="103648"/>
                  <a:pt x="349836" y="102459"/>
                  <a:pt x="350996" y="101298"/>
                </a:cubicBezTo>
                <a:cubicBezTo>
                  <a:pt x="352016" y="100250"/>
                  <a:pt x="353063" y="99202"/>
                  <a:pt x="354111" y="98155"/>
                </a:cubicBezTo>
                <a:cubicBezTo>
                  <a:pt x="355272" y="96994"/>
                  <a:pt x="356434" y="95861"/>
                  <a:pt x="357594" y="94700"/>
                </a:cubicBezTo>
                <a:cubicBezTo>
                  <a:pt x="358642" y="93681"/>
                  <a:pt x="359690" y="92661"/>
                  <a:pt x="360765" y="91670"/>
                </a:cubicBezTo>
                <a:cubicBezTo>
                  <a:pt x="361955" y="90537"/>
                  <a:pt x="363144" y="89433"/>
                  <a:pt x="364333" y="88329"/>
                </a:cubicBezTo>
                <a:cubicBezTo>
                  <a:pt x="365410" y="87338"/>
                  <a:pt x="366486" y="86347"/>
                  <a:pt x="367562" y="85384"/>
                </a:cubicBezTo>
                <a:cubicBezTo>
                  <a:pt x="368779" y="84308"/>
                  <a:pt x="369968" y="83203"/>
                  <a:pt x="371187" y="82156"/>
                </a:cubicBezTo>
                <a:cubicBezTo>
                  <a:pt x="372404" y="81080"/>
                  <a:pt x="373621" y="80004"/>
                  <a:pt x="374868" y="78956"/>
                </a:cubicBezTo>
                <a:cubicBezTo>
                  <a:pt x="375576" y="78333"/>
                  <a:pt x="376311" y="77710"/>
                  <a:pt x="377048" y="77115"/>
                </a:cubicBezTo>
                <a:cubicBezTo>
                  <a:pt x="378577" y="75813"/>
                  <a:pt x="380135" y="74538"/>
                  <a:pt x="381692" y="73264"/>
                </a:cubicBezTo>
                <a:cubicBezTo>
                  <a:pt x="382287" y="72783"/>
                  <a:pt x="382853" y="72301"/>
                  <a:pt x="383447" y="71848"/>
                </a:cubicBezTo>
                <a:cubicBezTo>
                  <a:pt x="385571" y="70149"/>
                  <a:pt x="387723" y="68450"/>
                  <a:pt x="389875" y="66780"/>
                </a:cubicBezTo>
                <a:cubicBezTo>
                  <a:pt x="390272" y="66468"/>
                  <a:pt x="390668" y="66185"/>
                  <a:pt x="391065" y="65873"/>
                </a:cubicBezTo>
                <a:cubicBezTo>
                  <a:pt x="392849" y="64514"/>
                  <a:pt x="394633" y="63183"/>
                  <a:pt x="396445" y="61881"/>
                </a:cubicBezTo>
                <a:cubicBezTo>
                  <a:pt x="397181" y="61343"/>
                  <a:pt x="397918" y="60833"/>
                  <a:pt x="398654" y="60295"/>
                </a:cubicBezTo>
                <a:cubicBezTo>
                  <a:pt x="400183" y="59191"/>
                  <a:pt x="401712" y="58115"/>
                  <a:pt x="403241" y="57067"/>
                </a:cubicBezTo>
                <a:cubicBezTo>
                  <a:pt x="404005" y="56529"/>
                  <a:pt x="404770" y="56019"/>
                  <a:pt x="405535" y="55481"/>
                </a:cubicBezTo>
                <a:cubicBezTo>
                  <a:pt x="407234" y="54320"/>
                  <a:pt x="408933" y="53187"/>
                  <a:pt x="410632" y="52083"/>
                </a:cubicBezTo>
                <a:cubicBezTo>
                  <a:pt x="411198" y="51715"/>
                  <a:pt x="411764" y="51319"/>
                  <a:pt x="412360" y="50950"/>
                </a:cubicBezTo>
                <a:cubicBezTo>
                  <a:pt x="414624" y="49478"/>
                  <a:pt x="416918" y="48034"/>
                  <a:pt x="419212" y="46646"/>
                </a:cubicBezTo>
                <a:cubicBezTo>
                  <a:pt x="419721" y="46335"/>
                  <a:pt x="420231" y="46052"/>
                  <a:pt x="420741" y="45740"/>
                </a:cubicBezTo>
                <a:cubicBezTo>
                  <a:pt x="422553" y="44636"/>
                  <a:pt x="424366" y="43560"/>
                  <a:pt x="426206" y="42512"/>
                </a:cubicBezTo>
                <a:cubicBezTo>
                  <a:pt x="426999" y="42059"/>
                  <a:pt x="427792" y="41606"/>
                  <a:pt x="428585" y="41153"/>
                </a:cubicBezTo>
                <a:cubicBezTo>
                  <a:pt x="430199" y="40247"/>
                  <a:pt x="431813" y="39341"/>
                  <a:pt x="433427" y="38463"/>
                </a:cubicBezTo>
                <a:cubicBezTo>
                  <a:pt x="434220" y="38038"/>
                  <a:pt x="435041" y="37585"/>
                  <a:pt x="435834" y="37160"/>
                </a:cubicBezTo>
                <a:cubicBezTo>
                  <a:pt x="437675" y="36169"/>
                  <a:pt x="439515" y="35206"/>
                  <a:pt x="441384" y="34272"/>
                </a:cubicBezTo>
                <a:cubicBezTo>
                  <a:pt x="441922" y="33989"/>
                  <a:pt x="442460" y="33705"/>
                  <a:pt x="443026" y="33422"/>
                </a:cubicBezTo>
                <a:cubicBezTo>
                  <a:pt x="445433" y="32205"/>
                  <a:pt x="447840" y="31044"/>
                  <a:pt x="450247" y="29911"/>
                </a:cubicBezTo>
                <a:cubicBezTo>
                  <a:pt x="450842" y="29628"/>
                  <a:pt x="451465" y="29345"/>
                  <a:pt x="452059" y="29090"/>
                </a:cubicBezTo>
                <a:cubicBezTo>
                  <a:pt x="453900" y="28240"/>
                  <a:pt x="455740" y="27391"/>
                  <a:pt x="457610" y="26570"/>
                </a:cubicBezTo>
                <a:cubicBezTo>
                  <a:pt x="458459" y="26201"/>
                  <a:pt x="459280" y="25833"/>
                  <a:pt x="460130" y="25465"/>
                </a:cubicBezTo>
                <a:cubicBezTo>
                  <a:pt x="461829" y="24729"/>
                  <a:pt x="463528" y="24021"/>
                  <a:pt x="465227" y="23313"/>
                </a:cubicBezTo>
                <a:cubicBezTo>
                  <a:pt x="466048" y="22973"/>
                  <a:pt x="466870" y="22633"/>
                  <a:pt x="467718" y="22294"/>
                </a:cubicBezTo>
                <a:cubicBezTo>
                  <a:pt x="469730" y="21501"/>
                  <a:pt x="471740" y="20708"/>
                  <a:pt x="473779" y="19943"/>
                </a:cubicBezTo>
                <a:cubicBezTo>
                  <a:pt x="474260" y="19745"/>
                  <a:pt x="474769" y="19575"/>
                  <a:pt x="475251" y="19377"/>
                </a:cubicBezTo>
                <a:cubicBezTo>
                  <a:pt x="477743" y="18443"/>
                  <a:pt x="480263" y="17565"/>
                  <a:pt x="482812" y="16687"/>
                </a:cubicBezTo>
                <a:cubicBezTo>
                  <a:pt x="483491" y="16460"/>
                  <a:pt x="484199" y="16234"/>
                  <a:pt x="484879" y="16007"/>
                </a:cubicBezTo>
                <a:cubicBezTo>
                  <a:pt x="486747" y="15384"/>
                  <a:pt x="488617" y="14790"/>
                  <a:pt x="490514" y="14195"/>
                </a:cubicBezTo>
                <a:cubicBezTo>
                  <a:pt x="491392" y="13912"/>
                  <a:pt x="492270" y="13657"/>
                  <a:pt x="493175" y="13374"/>
                </a:cubicBezTo>
                <a:cubicBezTo>
                  <a:pt x="494960" y="12836"/>
                  <a:pt x="496715" y="12326"/>
                  <a:pt x="498499" y="11817"/>
                </a:cubicBezTo>
                <a:cubicBezTo>
                  <a:pt x="499349" y="11590"/>
                  <a:pt x="500198" y="11335"/>
                  <a:pt x="501048" y="11109"/>
                </a:cubicBezTo>
                <a:cubicBezTo>
                  <a:pt x="503256" y="10514"/>
                  <a:pt x="505465" y="9948"/>
                  <a:pt x="507674" y="9381"/>
                </a:cubicBezTo>
                <a:cubicBezTo>
                  <a:pt x="508070" y="9296"/>
                  <a:pt x="508467" y="9183"/>
                  <a:pt x="508863" y="9070"/>
                </a:cubicBezTo>
                <a:cubicBezTo>
                  <a:pt x="511469" y="8447"/>
                  <a:pt x="514074" y="7852"/>
                  <a:pt x="516707" y="7286"/>
                </a:cubicBezTo>
                <a:cubicBezTo>
                  <a:pt x="517471" y="7116"/>
                  <a:pt x="518236" y="6974"/>
                  <a:pt x="518972" y="6804"/>
                </a:cubicBezTo>
                <a:cubicBezTo>
                  <a:pt x="520869" y="6408"/>
                  <a:pt x="522767" y="6040"/>
                  <a:pt x="524692" y="5672"/>
                </a:cubicBezTo>
                <a:cubicBezTo>
                  <a:pt x="525599" y="5502"/>
                  <a:pt x="526533" y="5332"/>
                  <a:pt x="527439" y="5162"/>
                </a:cubicBezTo>
                <a:cubicBezTo>
                  <a:pt x="529279" y="4822"/>
                  <a:pt x="531149" y="4539"/>
                  <a:pt x="532989" y="4228"/>
                </a:cubicBezTo>
                <a:cubicBezTo>
                  <a:pt x="533839" y="4086"/>
                  <a:pt x="534688" y="3944"/>
                  <a:pt x="535566" y="3831"/>
                </a:cubicBezTo>
                <a:cubicBezTo>
                  <a:pt x="538001" y="3463"/>
                  <a:pt x="540437" y="3123"/>
                  <a:pt x="542900" y="2840"/>
                </a:cubicBezTo>
                <a:cubicBezTo>
                  <a:pt x="543155" y="2812"/>
                  <a:pt x="543381" y="2783"/>
                  <a:pt x="543636" y="2755"/>
                </a:cubicBezTo>
                <a:cubicBezTo>
                  <a:pt x="546326" y="2444"/>
                  <a:pt x="549045" y="2160"/>
                  <a:pt x="551735" y="1906"/>
                </a:cubicBezTo>
                <a:cubicBezTo>
                  <a:pt x="552557" y="1821"/>
                  <a:pt x="553349" y="1764"/>
                  <a:pt x="554170" y="1707"/>
                </a:cubicBezTo>
                <a:cubicBezTo>
                  <a:pt x="556096" y="1537"/>
                  <a:pt x="558050" y="1396"/>
                  <a:pt x="559975" y="1254"/>
                </a:cubicBezTo>
                <a:cubicBezTo>
                  <a:pt x="560910" y="1198"/>
                  <a:pt x="561872" y="1141"/>
                  <a:pt x="562807" y="1084"/>
                </a:cubicBezTo>
                <a:cubicBezTo>
                  <a:pt x="564732" y="971"/>
                  <a:pt x="566658" y="886"/>
                  <a:pt x="568584" y="830"/>
                </a:cubicBezTo>
                <a:cubicBezTo>
                  <a:pt x="569433" y="801"/>
                  <a:pt x="570282" y="773"/>
                  <a:pt x="571132" y="745"/>
                </a:cubicBezTo>
                <a:cubicBezTo>
                  <a:pt x="573879" y="660"/>
                  <a:pt x="576654" y="631"/>
                  <a:pt x="579401" y="631"/>
                </a:cubicBezTo>
                <a:lnTo>
                  <a:pt x="579401" y="631"/>
                </a:lnTo>
                <a:lnTo>
                  <a:pt x="579401" y="631"/>
                </a:lnTo>
                <a:lnTo>
                  <a:pt x="351931" y="631"/>
                </a:lnTo>
                <a:cubicBezTo>
                  <a:pt x="349156" y="631"/>
                  <a:pt x="346409" y="688"/>
                  <a:pt x="343634" y="745"/>
                </a:cubicBezTo>
                <a:cubicBezTo>
                  <a:pt x="342785" y="773"/>
                  <a:pt x="341935" y="801"/>
                  <a:pt x="341085" y="830"/>
                </a:cubicBezTo>
                <a:cubicBezTo>
                  <a:pt x="339160" y="886"/>
                  <a:pt x="337235" y="971"/>
                  <a:pt x="335280" y="1084"/>
                </a:cubicBezTo>
                <a:cubicBezTo>
                  <a:pt x="334346" y="1141"/>
                  <a:pt x="333383" y="1198"/>
                  <a:pt x="332449" y="1254"/>
                </a:cubicBezTo>
                <a:cubicBezTo>
                  <a:pt x="330495" y="1368"/>
                  <a:pt x="328570" y="1537"/>
                  <a:pt x="326644" y="1707"/>
                </a:cubicBezTo>
                <a:cubicBezTo>
                  <a:pt x="325823" y="1764"/>
                  <a:pt x="325030" y="1849"/>
                  <a:pt x="324209" y="1906"/>
                </a:cubicBezTo>
                <a:cubicBezTo>
                  <a:pt x="321490" y="2160"/>
                  <a:pt x="318800" y="2444"/>
                  <a:pt x="316110" y="2755"/>
                </a:cubicBezTo>
                <a:cubicBezTo>
                  <a:pt x="315855" y="2783"/>
                  <a:pt x="315629" y="2812"/>
                  <a:pt x="315374" y="2840"/>
                </a:cubicBezTo>
                <a:cubicBezTo>
                  <a:pt x="312910" y="3152"/>
                  <a:pt x="310475" y="3491"/>
                  <a:pt x="308040" y="3831"/>
                </a:cubicBezTo>
                <a:cubicBezTo>
                  <a:pt x="307190" y="3973"/>
                  <a:pt x="306340" y="4086"/>
                  <a:pt x="305463" y="4228"/>
                </a:cubicBezTo>
                <a:cubicBezTo>
                  <a:pt x="303594" y="4511"/>
                  <a:pt x="301754" y="4822"/>
                  <a:pt x="299884" y="5162"/>
                </a:cubicBezTo>
                <a:cubicBezTo>
                  <a:pt x="298979" y="5332"/>
                  <a:pt x="298044" y="5502"/>
                  <a:pt x="297137" y="5672"/>
                </a:cubicBezTo>
                <a:cubicBezTo>
                  <a:pt x="295212" y="6040"/>
                  <a:pt x="293315" y="6408"/>
                  <a:pt x="291417" y="6804"/>
                </a:cubicBezTo>
                <a:cubicBezTo>
                  <a:pt x="290653" y="6974"/>
                  <a:pt x="289889" y="7116"/>
                  <a:pt x="289153" y="7286"/>
                </a:cubicBezTo>
                <a:cubicBezTo>
                  <a:pt x="286519" y="7852"/>
                  <a:pt x="283914" y="8447"/>
                  <a:pt x="281309" y="9070"/>
                </a:cubicBezTo>
                <a:cubicBezTo>
                  <a:pt x="280912" y="9155"/>
                  <a:pt x="280516" y="9268"/>
                  <a:pt x="280119" y="9381"/>
                </a:cubicBezTo>
                <a:cubicBezTo>
                  <a:pt x="277910" y="9919"/>
                  <a:pt x="275702" y="10514"/>
                  <a:pt x="273493" y="11109"/>
                </a:cubicBezTo>
                <a:cubicBezTo>
                  <a:pt x="272644" y="11335"/>
                  <a:pt x="271794" y="11590"/>
                  <a:pt x="270944" y="11817"/>
                </a:cubicBezTo>
                <a:cubicBezTo>
                  <a:pt x="269161" y="12326"/>
                  <a:pt x="267376" y="12836"/>
                  <a:pt x="265621" y="13374"/>
                </a:cubicBezTo>
                <a:cubicBezTo>
                  <a:pt x="264743" y="13629"/>
                  <a:pt x="263837" y="13912"/>
                  <a:pt x="262959" y="14195"/>
                </a:cubicBezTo>
                <a:cubicBezTo>
                  <a:pt x="261062" y="14790"/>
                  <a:pt x="259193" y="15384"/>
                  <a:pt x="257324" y="16007"/>
                </a:cubicBezTo>
                <a:cubicBezTo>
                  <a:pt x="256645" y="16234"/>
                  <a:pt x="255937" y="16460"/>
                  <a:pt x="255257" y="16687"/>
                </a:cubicBezTo>
                <a:cubicBezTo>
                  <a:pt x="252737" y="17536"/>
                  <a:pt x="250217" y="18443"/>
                  <a:pt x="247696" y="19377"/>
                </a:cubicBezTo>
                <a:cubicBezTo>
                  <a:pt x="247215" y="19547"/>
                  <a:pt x="246734" y="19745"/>
                  <a:pt x="246224" y="19943"/>
                </a:cubicBezTo>
                <a:cubicBezTo>
                  <a:pt x="244185" y="20708"/>
                  <a:pt x="242175" y="21473"/>
                  <a:pt x="240164" y="22294"/>
                </a:cubicBezTo>
                <a:cubicBezTo>
                  <a:pt x="239343" y="22633"/>
                  <a:pt x="238522" y="22973"/>
                  <a:pt x="237672" y="23313"/>
                </a:cubicBezTo>
                <a:cubicBezTo>
                  <a:pt x="235973" y="24021"/>
                  <a:pt x="234274" y="24729"/>
                  <a:pt x="232575" y="25465"/>
                </a:cubicBezTo>
                <a:cubicBezTo>
                  <a:pt x="231726" y="25833"/>
                  <a:pt x="230905" y="26201"/>
                  <a:pt x="230055" y="26570"/>
                </a:cubicBezTo>
                <a:cubicBezTo>
                  <a:pt x="228186" y="27391"/>
                  <a:pt x="226345" y="28240"/>
                  <a:pt x="224505" y="29090"/>
                </a:cubicBezTo>
                <a:cubicBezTo>
                  <a:pt x="223910" y="29373"/>
                  <a:pt x="223316" y="29628"/>
                  <a:pt x="222692" y="29911"/>
                </a:cubicBezTo>
                <a:cubicBezTo>
                  <a:pt x="220257" y="31044"/>
                  <a:pt x="217850" y="32233"/>
                  <a:pt x="215472" y="33422"/>
                </a:cubicBezTo>
                <a:cubicBezTo>
                  <a:pt x="214933" y="33705"/>
                  <a:pt x="214396" y="33989"/>
                  <a:pt x="213829" y="34272"/>
                </a:cubicBezTo>
                <a:cubicBezTo>
                  <a:pt x="211961" y="35206"/>
                  <a:pt x="210120" y="36169"/>
                  <a:pt x="208279" y="37160"/>
                </a:cubicBezTo>
                <a:cubicBezTo>
                  <a:pt x="207486" y="37585"/>
                  <a:pt x="206665" y="38038"/>
                  <a:pt x="205872" y="38463"/>
                </a:cubicBezTo>
                <a:cubicBezTo>
                  <a:pt x="204259" y="39341"/>
                  <a:pt x="202644" y="40247"/>
                  <a:pt x="201030" y="41153"/>
                </a:cubicBezTo>
                <a:cubicBezTo>
                  <a:pt x="200237" y="41606"/>
                  <a:pt x="199444" y="42059"/>
                  <a:pt x="198651" y="42512"/>
                </a:cubicBezTo>
                <a:cubicBezTo>
                  <a:pt x="196811" y="43560"/>
                  <a:pt x="194999" y="44664"/>
                  <a:pt x="193186" y="45740"/>
                </a:cubicBezTo>
                <a:cubicBezTo>
                  <a:pt x="192677" y="46052"/>
                  <a:pt x="192167" y="46335"/>
                  <a:pt x="191657" y="46646"/>
                </a:cubicBezTo>
                <a:cubicBezTo>
                  <a:pt x="189364" y="48062"/>
                  <a:pt x="187070" y="49506"/>
                  <a:pt x="184805" y="50950"/>
                </a:cubicBezTo>
                <a:cubicBezTo>
                  <a:pt x="184238" y="51319"/>
                  <a:pt x="183672" y="51715"/>
                  <a:pt x="183077" y="52083"/>
                </a:cubicBezTo>
                <a:cubicBezTo>
                  <a:pt x="181378" y="53187"/>
                  <a:pt x="179679" y="54320"/>
                  <a:pt x="177980" y="55481"/>
                </a:cubicBezTo>
                <a:cubicBezTo>
                  <a:pt x="177216" y="55991"/>
                  <a:pt x="176451" y="56529"/>
                  <a:pt x="175687" y="57067"/>
                </a:cubicBezTo>
                <a:cubicBezTo>
                  <a:pt x="174157" y="58143"/>
                  <a:pt x="172628" y="59219"/>
                  <a:pt x="171099" y="60295"/>
                </a:cubicBezTo>
                <a:cubicBezTo>
                  <a:pt x="170363" y="60833"/>
                  <a:pt x="169626" y="61343"/>
                  <a:pt x="168890" y="61881"/>
                </a:cubicBezTo>
                <a:cubicBezTo>
                  <a:pt x="167078" y="63183"/>
                  <a:pt x="165295" y="64543"/>
                  <a:pt x="163510" y="65873"/>
                </a:cubicBezTo>
                <a:cubicBezTo>
                  <a:pt x="163114" y="66185"/>
                  <a:pt x="162717" y="66468"/>
                  <a:pt x="162321" y="66780"/>
                </a:cubicBezTo>
                <a:cubicBezTo>
                  <a:pt x="160169" y="68422"/>
                  <a:pt x="158017" y="70121"/>
                  <a:pt x="155893" y="71848"/>
                </a:cubicBezTo>
                <a:cubicBezTo>
                  <a:pt x="155299" y="72330"/>
                  <a:pt x="154732" y="72811"/>
                  <a:pt x="154137" y="73264"/>
                </a:cubicBezTo>
                <a:cubicBezTo>
                  <a:pt x="152580" y="74538"/>
                  <a:pt x="151023" y="75813"/>
                  <a:pt x="149493" y="77115"/>
                </a:cubicBezTo>
                <a:cubicBezTo>
                  <a:pt x="148757" y="77738"/>
                  <a:pt x="148049" y="78333"/>
                  <a:pt x="147313" y="78956"/>
                </a:cubicBezTo>
                <a:cubicBezTo>
                  <a:pt x="146690" y="79494"/>
                  <a:pt x="146039" y="80032"/>
                  <a:pt x="145416" y="80570"/>
                </a:cubicBezTo>
                <a:cubicBezTo>
                  <a:pt x="144821" y="81080"/>
                  <a:pt x="144226" y="81646"/>
                  <a:pt x="143632" y="82156"/>
                </a:cubicBezTo>
                <a:cubicBezTo>
                  <a:pt x="142414" y="83232"/>
                  <a:pt x="141197" y="84308"/>
                  <a:pt x="140007" y="85384"/>
                </a:cubicBezTo>
                <a:cubicBezTo>
                  <a:pt x="138931" y="86375"/>
                  <a:pt x="137855" y="87338"/>
                  <a:pt x="136779" y="88329"/>
                </a:cubicBezTo>
                <a:cubicBezTo>
                  <a:pt x="135590" y="89433"/>
                  <a:pt x="134400" y="90537"/>
                  <a:pt x="133211" y="91670"/>
                </a:cubicBezTo>
                <a:cubicBezTo>
                  <a:pt x="132163" y="92690"/>
                  <a:pt x="131087" y="93681"/>
                  <a:pt x="130039" y="94700"/>
                </a:cubicBezTo>
                <a:cubicBezTo>
                  <a:pt x="128879" y="95833"/>
                  <a:pt x="127718" y="96994"/>
                  <a:pt x="126556" y="98155"/>
                </a:cubicBezTo>
                <a:cubicBezTo>
                  <a:pt x="125509" y="99202"/>
                  <a:pt x="124489" y="100250"/>
                  <a:pt x="123442" y="101298"/>
                </a:cubicBezTo>
                <a:cubicBezTo>
                  <a:pt x="122281" y="102459"/>
                  <a:pt x="121148" y="103648"/>
                  <a:pt x="120016" y="104837"/>
                </a:cubicBezTo>
                <a:cubicBezTo>
                  <a:pt x="119421" y="105460"/>
                  <a:pt x="118798" y="106083"/>
                  <a:pt x="118203" y="106735"/>
                </a:cubicBezTo>
                <a:cubicBezTo>
                  <a:pt x="117920" y="107018"/>
                  <a:pt x="117665" y="107329"/>
                  <a:pt x="117410" y="107613"/>
                </a:cubicBezTo>
                <a:cubicBezTo>
                  <a:pt x="114380" y="110841"/>
                  <a:pt x="111407" y="114125"/>
                  <a:pt x="108491" y="117495"/>
                </a:cubicBezTo>
                <a:cubicBezTo>
                  <a:pt x="107981" y="118090"/>
                  <a:pt x="107471" y="118684"/>
                  <a:pt x="106961" y="119279"/>
                </a:cubicBezTo>
                <a:cubicBezTo>
                  <a:pt x="104101" y="122592"/>
                  <a:pt x="101298" y="125934"/>
                  <a:pt x="98551" y="129332"/>
                </a:cubicBezTo>
                <a:cubicBezTo>
                  <a:pt x="98381" y="129530"/>
                  <a:pt x="98211" y="129728"/>
                  <a:pt x="98042" y="129955"/>
                </a:cubicBezTo>
                <a:cubicBezTo>
                  <a:pt x="97985" y="130040"/>
                  <a:pt x="97928" y="130096"/>
                  <a:pt x="97872" y="130181"/>
                </a:cubicBezTo>
                <a:cubicBezTo>
                  <a:pt x="95380" y="133296"/>
                  <a:pt x="92945" y="136439"/>
                  <a:pt x="90537" y="139639"/>
                </a:cubicBezTo>
                <a:cubicBezTo>
                  <a:pt x="89915" y="140460"/>
                  <a:pt x="89292" y="141310"/>
                  <a:pt x="88669" y="142159"/>
                </a:cubicBezTo>
                <a:cubicBezTo>
                  <a:pt x="86658" y="144878"/>
                  <a:pt x="84676" y="147596"/>
                  <a:pt x="82722" y="150371"/>
                </a:cubicBezTo>
                <a:cubicBezTo>
                  <a:pt x="82411" y="150824"/>
                  <a:pt x="82071" y="151277"/>
                  <a:pt x="81731" y="151730"/>
                </a:cubicBezTo>
                <a:cubicBezTo>
                  <a:pt x="81618" y="151900"/>
                  <a:pt x="81476" y="152098"/>
                  <a:pt x="81363" y="152297"/>
                </a:cubicBezTo>
                <a:cubicBezTo>
                  <a:pt x="79239" y="155355"/>
                  <a:pt x="77144" y="158470"/>
                  <a:pt x="75077" y="161613"/>
                </a:cubicBezTo>
                <a:cubicBezTo>
                  <a:pt x="74595" y="162321"/>
                  <a:pt x="74142" y="163057"/>
                  <a:pt x="73689" y="163793"/>
                </a:cubicBezTo>
                <a:cubicBezTo>
                  <a:pt x="72075" y="166285"/>
                  <a:pt x="70489" y="168777"/>
                  <a:pt x="68932" y="171297"/>
                </a:cubicBezTo>
                <a:cubicBezTo>
                  <a:pt x="68620" y="171779"/>
                  <a:pt x="68309" y="172260"/>
                  <a:pt x="67997" y="172770"/>
                </a:cubicBezTo>
                <a:cubicBezTo>
                  <a:pt x="67657" y="173336"/>
                  <a:pt x="67318" y="173931"/>
                  <a:pt x="66949" y="174525"/>
                </a:cubicBezTo>
                <a:cubicBezTo>
                  <a:pt x="65703" y="176564"/>
                  <a:pt x="64486" y="178631"/>
                  <a:pt x="63297" y="180698"/>
                </a:cubicBezTo>
                <a:cubicBezTo>
                  <a:pt x="62674" y="181775"/>
                  <a:pt x="62050" y="182822"/>
                  <a:pt x="61428" y="183898"/>
                </a:cubicBezTo>
                <a:cubicBezTo>
                  <a:pt x="60012" y="186362"/>
                  <a:pt x="58653" y="188825"/>
                  <a:pt x="57293" y="191317"/>
                </a:cubicBezTo>
                <a:cubicBezTo>
                  <a:pt x="56982" y="191884"/>
                  <a:pt x="56642" y="192450"/>
                  <a:pt x="56330" y="193016"/>
                </a:cubicBezTo>
                <a:cubicBezTo>
                  <a:pt x="56274" y="193130"/>
                  <a:pt x="56218" y="193243"/>
                  <a:pt x="56161" y="193356"/>
                </a:cubicBezTo>
                <a:cubicBezTo>
                  <a:pt x="54490" y="196443"/>
                  <a:pt x="52876" y="199558"/>
                  <a:pt x="51262" y="202701"/>
                </a:cubicBezTo>
                <a:cubicBezTo>
                  <a:pt x="50865" y="203465"/>
                  <a:pt x="50498" y="204258"/>
                  <a:pt x="50101" y="205051"/>
                </a:cubicBezTo>
                <a:cubicBezTo>
                  <a:pt x="48912" y="207430"/>
                  <a:pt x="47723" y="209808"/>
                  <a:pt x="46590" y="212215"/>
                </a:cubicBezTo>
                <a:cubicBezTo>
                  <a:pt x="46420" y="212555"/>
                  <a:pt x="46250" y="212867"/>
                  <a:pt x="46108" y="213206"/>
                </a:cubicBezTo>
                <a:lnTo>
                  <a:pt x="46137" y="213206"/>
                </a:lnTo>
                <a:lnTo>
                  <a:pt x="46137" y="213206"/>
                </a:lnTo>
                <a:lnTo>
                  <a:pt x="46108" y="213206"/>
                </a:lnTo>
                <a:lnTo>
                  <a:pt x="46108" y="213206"/>
                </a:lnTo>
                <a:cubicBezTo>
                  <a:pt x="45684" y="214084"/>
                  <a:pt x="45287" y="214962"/>
                  <a:pt x="44891" y="215840"/>
                </a:cubicBezTo>
                <a:cubicBezTo>
                  <a:pt x="43985" y="217794"/>
                  <a:pt x="43078" y="219748"/>
                  <a:pt x="42172" y="221701"/>
                </a:cubicBezTo>
                <a:cubicBezTo>
                  <a:pt x="41577" y="223004"/>
                  <a:pt x="41011" y="224306"/>
                  <a:pt x="40445" y="225637"/>
                </a:cubicBezTo>
                <a:cubicBezTo>
                  <a:pt x="39595" y="227563"/>
                  <a:pt x="38774" y="229489"/>
                  <a:pt x="37953" y="231442"/>
                </a:cubicBezTo>
                <a:cubicBezTo>
                  <a:pt x="37670" y="232122"/>
                  <a:pt x="37358" y="232802"/>
                  <a:pt x="37075" y="233509"/>
                </a:cubicBezTo>
                <a:cubicBezTo>
                  <a:pt x="36792" y="234161"/>
                  <a:pt x="36537" y="234840"/>
                  <a:pt x="36254" y="235520"/>
                </a:cubicBezTo>
                <a:cubicBezTo>
                  <a:pt x="35490" y="237389"/>
                  <a:pt x="34725" y="239258"/>
                  <a:pt x="33989" y="241127"/>
                </a:cubicBezTo>
                <a:cubicBezTo>
                  <a:pt x="33451" y="242514"/>
                  <a:pt x="32885" y="243873"/>
                  <a:pt x="32374" y="245261"/>
                </a:cubicBezTo>
                <a:cubicBezTo>
                  <a:pt x="31638" y="247187"/>
                  <a:pt x="30902" y="249140"/>
                  <a:pt x="30194" y="251066"/>
                </a:cubicBezTo>
                <a:cubicBezTo>
                  <a:pt x="29855" y="252029"/>
                  <a:pt x="29458" y="252963"/>
                  <a:pt x="29118" y="253926"/>
                </a:cubicBezTo>
                <a:cubicBezTo>
                  <a:pt x="28977" y="254322"/>
                  <a:pt x="28835" y="254719"/>
                  <a:pt x="28694" y="255115"/>
                </a:cubicBezTo>
                <a:cubicBezTo>
                  <a:pt x="27986" y="257126"/>
                  <a:pt x="27278" y="259136"/>
                  <a:pt x="26598" y="261147"/>
                </a:cubicBezTo>
                <a:cubicBezTo>
                  <a:pt x="26145" y="262449"/>
                  <a:pt x="25692" y="263724"/>
                  <a:pt x="25267" y="265026"/>
                </a:cubicBezTo>
                <a:cubicBezTo>
                  <a:pt x="24502" y="267292"/>
                  <a:pt x="23794" y="269585"/>
                  <a:pt x="23058" y="271879"/>
                </a:cubicBezTo>
                <a:cubicBezTo>
                  <a:pt x="22775" y="272813"/>
                  <a:pt x="22435" y="273748"/>
                  <a:pt x="22152" y="274682"/>
                </a:cubicBezTo>
                <a:cubicBezTo>
                  <a:pt x="22124" y="274796"/>
                  <a:pt x="22067" y="274937"/>
                  <a:pt x="22039" y="275050"/>
                </a:cubicBezTo>
                <a:cubicBezTo>
                  <a:pt x="20991" y="278420"/>
                  <a:pt x="20000" y="281818"/>
                  <a:pt x="19037" y="285216"/>
                </a:cubicBezTo>
                <a:cubicBezTo>
                  <a:pt x="18924" y="285669"/>
                  <a:pt x="18783" y="286122"/>
                  <a:pt x="18669" y="286575"/>
                </a:cubicBezTo>
                <a:cubicBezTo>
                  <a:pt x="17848" y="289549"/>
                  <a:pt x="17027" y="292522"/>
                  <a:pt x="16234" y="295524"/>
                </a:cubicBezTo>
                <a:cubicBezTo>
                  <a:pt x="16177" y="295693"/>
                  <a:pt x="16149" y="295892"/>
                  <a:pt x="16092" y="296062"/>
                </a:cubicBezTo>
                <a:cubicBezTo>
                  <a:pt x="15838" y="297053"/>
                  <a:pt x="15611" y="298044"/>
                  <a:pt x="15356" y="299035"/>
                </a:cubicBezTo>
                <a:cubicBezTo>
                  <a:pt x="14761" y="301357"/>
                  <a:pt x="14195" y="303651"/>
                  <a:pt x="13657" y="305973"/>
                </a:cubicBezTo>
                <a:cubicBezTo>
                  <a:pt x="13317" y="307360"/>
                  <a:pt x="13034" y="308748"/>
                  <a:pt x="12723" y="310135"/>
                </a:cubicBezTo>
                <a:cubicBezTo>
                  <a:pt x="12241" y="312259"/>
                  <a:pt x="11760" y="314411"/>
                  <a:pt x="11307" y="316563"/>
                </a:cubicBezTo>
                <a:cubicBezTo>
                  <a:pt x="11193" y="317073"/>
                  <a:pt x="11080" y="317582"/>
                  <a:pt x="10967" y="318092"/>
                </a:cubicBezTo>
                <a:cubicBezTo>
                  <a:pt x="10769" y="318998"/>
                  <a:pt x="10599" y="319933"/>
                  <a:pt x="10429" y="320839"/>
                </a:cubicBezTo>
                <a:cubicBezTo>
                  <a:pt x="9976" y="323076"/>
                  <a:pt x="9523" y="325341"/>
                  <a:pt x="9098" y="327607"/>
                </a:cubicBezTo>
                <a:cubicBezTo>
                  <a:pt x="8815" y="329079"/>
                  <a:pt x="8560" y="330552"/>
                  <a:pt x="8277" y="332024"/>
                </a:cubicBezTo>
                <a:cubicBezTo>
                  <a:pt x="7881" y="334289"/>
                  <a:pt x="7484" y="336526"/>
                  <a:pt x="7116" y="338792"/>
                </a:cubicBezTo>
                <a:cubicBezTo>
                  <a:pt x="6974" y="339698"/>
                  <a:pt x="6804" y="340576"/>
                  <a:pt x="6663" y="341482"/>
                </a:cubicBezTo>
                <a:cubicBezTo>
                  <a:pt x="6578" y="342020"/>
                  <a:pt x="6521" y="342586"/>
                  <a:pt x="6436" y="343124"/>
                </a:cubicBezTo>
                <a:cubicBezTo>
                  <a:pt x="6012" y="345814"/>
                  <a:pt x="5643" y="348504"/>
                  <a:pt x="5276" y="351223"/>
                </a:cubicBezTo>
                <a:cubicBezTo>
                  <a:pt x="5106" y="352384"/>
                  <a:pt x="4936" y="353517"/>
                  <a:pt x="4794" y="354678"/>
                </a:cubicBezTo>
                <a:cubicBezTo>
                  <a:pt x="4284" y="358529"/>
                  <a:pt x="3831" y="362408"/>
                  <a:pt x="3406" y="366287"/>
                </a:cubicBezTo>
                <a:cubicBezTo>
                  <a:pt x="3406" y="366344"/>
                  <a:pt x="3378" y="366401"/>
                  <a:pt x="3378" y="366486"/>
                </a:cubicBezTo>
                <a:cubicBezTo>
                  <a:pt x="3350" y="366854"/>
                  <a:pt x="3321" y="367222"/>
                  <a:pt x="3265" y="367590"/>
                </a:cubicBezTo>
                <a:cubicBezTo>
                  <a:pt x="2897" y="371243"/>
                  <a:pt x="2557" y="374924"/>
                  <a:pt x="2246" y="378577"/>
                </a:cubicBezTo>
                <a:cubicBezTo>
                  <a:pt x="2132" y="379880"/>
                  <a:pt x="2047" y="381182"/>
                  <a:pt x="1962" y="382485"/>
                </a:cubicBezTo>
                <a:cubicBezTo>
                  <a:pt x="1736" y="385401"/>
                  <a:pt x="1566" y="388290"/>
                  <a:pt x="1396" y="391235"/>
                </a:cubicBezTo>
                <a:cubicBezTo>
                  <a:pt x="1339" y="392028"/>
                  <a:pt x="1283" y="392820"/>
                  <a:pt x="1254" y="393613"/>
                </a:cubicBezTo>
                <a:cubicBezTo>
                  <a:pt x="1226" y="394208"/>
                  <a:pt x="1226" y="394831"/>
                  <a:pt x="1197" y="395454"/>
                </a:cubicBezTo>
                <a:cubicBezTo>
                  <a:pt x="1056" y="398172"/>
                  <a:pt x="971" y="400891"/>
                  <a:pt x="886" y="403609"/>
                </a:cubicBezTo>
                <a:cubicBezTo>
                  <a:pt x="858" y="404883"/>
                  <a:pt x="801" y="406158"/>
                  <a:pt x="773" y="407432"/>
                </a:cubicBezTo>
                <a:cubicBezTo>
                  <a:pt x="688" y="411425"/>
                  <a:pt x="631" y="415417"/>
                  <a:pt x="631" y="419438"/>
                </a:cubicBezTo>
                <a:cubicBezTo>
                  <a:pt x="631" y="421024"/>
                  <a:pt x="631" y="422610"/>
                  <a:pt x="660" y="424196"/>
                </a:cubicBezTo>
                <a:cubicBezTo>
                  <a:pt x="660" y="424762"/>
                  <a:pt x="688" y="425328"/>
                  <a:pt x="716" y="425895"/>
                </a:cubicBezTo>
                <a:cubicBezTo>
                  <a:pt x="773" y="431246"/>
                  <a:pt x="915" y="436570"/>
                  <a:pt x="1141" y="441894"/>
                </a:cubicBezTo>
                <a:cubicBezTo>
                  <a:pt x="1169" y="442488"/>
                  <a:pt x="1197" y="443083"/>
                  <a:pt x="1226" y="443649"/>
                </a:cubicBezTo>
                <a:cubicBezTo>
                  <a:pt x="1481" y="448746"/>
                  <a:pt x="1793" y="453815"/>
                  <a:pt x="2189" y="458855"/>
                </a:cubicBezTo>
                <a:cubicBezTo>
                  <a:pt x="2217" y="459365"/>
                  <a:pt x="2246" y="459846"/>
                  <a:pt x="2274" y="460356"/>
                </a:cubicBezTo>
                <a:cubicBezTo>
                  <a:pt x="2302" y="460639"/>
                  <a:pt x="2331" y="460923"/>
                  <a:pt x="2359" y="461234"/>
                </a:cubicBezTo>
                <a:cubicBezTo>
                  <a:pt x="2642" y="464802"/>
                  <a:pt x="2982" y="468370"/>
                  <a:pt x="3350" y="471910"/>
                </a:cubicBezTo>
                <a:cubicBezTo>
                  <a:pt x="3378" y="472164"/>
                  <a:pt x="3406" y="472448"/>
                  <a:pt x="3435" y="472702"/>
                </a:cubicBezTo>
                <a:cubicBezTo>
                  <a:pt x="3831" y="476525"/>
                  <a:pt x="4284" y="480320"/>
                  <a:pt x="4794" y="484086"/>
                </a:cubicBezTo>
                <a:cubicBezTo>
                  <a:pt x="4964" y="485275"/>
                  <a:pt x="5134" y="486464"/>
                  <a:pt x="5304" y="487654"/>
                </a:cubicBezTo>
                <a:cubicBezTo>
                  <a:pt x="5672" y="490231"/>
                  <a:pt x="6012" y="492807"/>
                  <a:pt x="6408" y="495384"/>
                </a:cubicBezTo>
                <a:cubicBezTo>
                  <a:pt x="6635" y="496800"/>
                  <a:pt x="6861" y="498216"/>
                  <a:pt x="7088" y="499660"/>
                </a:cubicBezTo>
                <a:cubicBezTo>
                  <a:pt x="7456" y="502010"/>
                  <a:pt x="7852" y="504332"/>
                  <a:pt x="8277" y="506683"/>
                </a:cubicBezTo>
                <a:cubicBezTo>
                  <a:pt x="8390" y="507391"/>
                  <a:pt x="8503" y="508127"/>
                  <a:pt x="8645" y="508835"/>
                </a:cubicBezTo>
                <a:cubicBezTo>
                  <a:pt x="8815" y="509769"/>
                  <a:pt x="9013" y="510704"/>
                  <a:pt x="9183" y="511638"/>
                </a:cubicBezTo>
                <a:cubicBezTo>
                  <a:pt x="9466" y="513082"/>
                  <a:pt x="9721" y="514526"/>
                  <a:pt x="10033" y="515999"/>
                </a:cubicBezTo>
                <a:cubicBezTo>
                  <a:pt x="10400" y="517840"/>
                  <a:pt x="10769" y="519652"/>
                  <a:pt x="11165" y="521464"/>
                </a:cubicBezTo>
                <a:cubicBezTo>
                  <a:pt x="11477" y="522880"/>
                  <a:pt x="11760" y="524296"/>
                  <a:pt x="12071" y="525712"/>
                </a:cubicBezTo>
                <a:cubicBezTo>
                  <a:pt x="12468" y="527552"/>
                  <a:pt x="12893" y="529393"/>
                  <a:pt x="13317" y="531205"/>
                </a:cubicBezTo>
                <a:cubicBezTo>
                  <a:pt x="13629" y="532593"/>
                  <a:pt x="13968" y="533980"/>
                  <a:pt x="14280" y="535368"/>
                </a:cubicBezTo>
                <a:cubicBezTo>
                  <a:pt x="14733" y="537237"/>
                  <a:pt x="15187" y="539077"/>
                  <a:pt x="15668" y="540946"/>
                </a:cubicBezTo>
                <a:cubicBezTo>
                  <a:pt x="16007" y="542277"/>
                  <a:pt x="16319" y="543580"/>
                  <a:pt x="16687" y="544911"/>
                </a:cubicBezTo>
                <a:cubicBezTo>
                  <a:pt x="17197" y="546864"/>
                  <a:pt x="17735" y="548818"/>
                  <a:pt x="18273" y="550772"/>
                </a:cubicBezTo>
                <a:cubicBezTo>
                  <a:pt x="18613" y="551961"/>
                  <a:pt x="18924" y="553151"/>
                  <a:pt x="19264" y="554340"/>
                </a:cubicBezTo>
                <a:cubicBezTo>
                  <a:pt x="19887" y="556577"/>
                  <a:pt x="20567" y="558786"/>
                  <a:pt x="21218" y="560995"/>
                </a:cubicBezTo>
                <a:cubicBezTo>
                  <a:pt x="21473" y="561872"/>
                  <a:pt x="21727" y="562779"/>
                  <a:pt x="22011" y="563685"/>
                </a:cubicBezTo>
                <a:cubicBezTo>
                  <a:pt x="22974" y="566771"/>
                  <a:pt x="23936" y="569858"/>
                  <a:pt x="24956" y="572944"/>
                </a:cubicBezTo>
                <a:cubicBezTo>
                  <a:pt x="25126" y="573426"/>
                  <a:pt x="25295" y="573907"/>
                  <a:pt x="25437" y="574388"/>
                </a:cubicBezTo>
                <a:cubicBezTo>
                  <a:pt x="26287" y="576965"/>
                  <a:pt x="27165" y="579514"/>
                  <a:pt x="28070" y="582062"/>
                </a:cubicBezTo>
                <a:cubicBezTo>
                  <a:pt x="28439" y="583138"/>
                  <a:pt x="28863" y="584214"/>
                  <a:pt x="29232" y="585291"/>
                </a:cubicBezTo>
                <a:cubicBezTo>
                  <a:pt x="29940" y="587244"/>
                  <a:pt x="30647" y="589170"/>
                  <a:pt x="31355" y="591095"/>
                </a:cubicBezTo>
                <a:cubicBezTo>
                  <a:pt x="31808" y="592285"/>
                  <a:pt x="32289" y="593502"/>
                  <a:pt x="32743" y="594692"/>
                </a:cubicBezTo>
                <a:cubicBezTo>
                  <a:pt x="33422" y="596476"/>
                  <a:pt x="34130" y="598260"/>
                  <a:pt x="34838" y="600015"/>
                </a:cubicBezTo>
                <a:cubicBezTo>
                  <a:pt x="35348" y="601261"/>
                  <a:pt x="35857" y="602507"/>
                  <a:pt x="36368" y="603753"/>
                </a:cubicBezTo>
                <a:cubicBezTo>
                  <a:pt x="37075" y="605452"/>
                  <a:pt x="37755" y="607151"/>
                  <a:pt x="38491" y="608822"/>
                </a:cubicBezTo>
                <a:cubicBezTo>
                  <a:pt x="39029" y="610096"/>
                  <a:pt x="39567" y="611342"/>
                  <a:pt x="40133" y="612588"/>
                </a:cubicBezTo>
                <a:cubicBezTo>
                  <a:pt x="40841" y="614230"/>
                  <a:pt x="41577" y="615873"/>
                  <a:pt x="42314" y="617487"/>
                </a:cubicBezTo>
                <a:cubicBezTo>
                  <a:pt x="42880" y="618761"/>
                  <a:pt x="43475" y="620007"/>
                  <a:pt x="44041" y="621281"/>
                </a:cubicBezTo>
                <a:cubicBezTo>
                  <a:pt x="44778" y="622895"/>
                  <a:pt x="45542" y="624481"/>
                  <a:pt x="46278" y="626067"/>
                </a:cubicBezTo>
                <a:cubicBezTo>
                  <a:pt x="46873" y="627313"/>
                  <a:pt x="47468" y="628559"/>
                  <a:pt x="48090" y="629805"/>
                </a:cubicBezTo>
                <a:cubicBezTo>
                  <a:pt x="48855" y="631390"/>
                  <a:pt x="49648" y="632976"/>
                  <a:pt x="50441" y="634533"/>
                </a:cubicBezTo>
                <a:cubicBezTo>
                  <a:pt x="51064" y="635751"/>
                  <a:pt x="51687" y="636997"/>
                  <a:pt x="52310" y="638215"/>
                </a:cubicBezTo>
                <a:cubicBezTo>
                  <a:pt x="53103" y="639772"/>
                  <a:pt x="53924" y="641330"/>
                  <a:pt x="54745" y="642887"/>
                </a:cubicBezTo>
                <a:cubicBezTo>
                  <a:pt x="55396" y="644076"/>
                  <a:pt x="56019" y="645294"/>
                  <a:pt x="56671" y="646483"/>
                </a:cubicBezTo>
                <a:cubicBezTo>
                  <a:pt x="56926" y="646965"/>
                  <a:pt x="57180" y="647474"/>
                  <a:pt x="57464" y="647956"/>
                </a:cubicBezTo>
                <a:cubicBezTo>
                  <a:pt x="57860" y="648664"/>
                  <a:pt x="58256" y="649372"/>
                  <a:pt x="58653" y="650079"/>
                </a:cubicBezTo>
                <a:cubicBezTo>
                  <a:pt x="59814" y="652175"/>
                  <a:pt x="60975" y="654242"/>
                  <a:pt x="62164" y="656309"/>
                </a:cubicBezTo>
                <a:cubicBezTo>
                  <a:pt x="62815" y="657442"/>
                  <a:pt x="63466" y="658575"/>
                  <a:pt x="64146" y="659707"/>
                </a:cubicBezTo>
                <a:cubicBezTo>
                  <a:pt x="65392" y="661831"/>
                  <a:pt x="66667" y="663926"/>
                  <a:pt x="67941" y="665994"/>
                </a:cubicBezTo>
                <a:cubicBezTo>
                  <a:pt x="68535" y="666985"/>
                  <a:pt x="69130" y="667976"/>
                  <a:pt x="69753" y="668967"/>
                </a:cubicBezTo>
                <a:cubicBezTo>
                  <a:pt x="71537" y="671827"/>
                  <a:pt x="73349" y="674687"/>
                  <a:pt x="75218" y="677490"/>
                </a:cubicBezTo>
                <a:cubicBezTo>
                  <a:pt x="75332" y="677632"/>
                  <a:pt x="75417" y="677802"/>
                  <a:pt x="75501" y="677943"/>
                </a:cubicBezTo>
                <a:cubicBezTo>
                  <a:pt x="77455" y="680917"/>
                  <a:pt x="79437" y="683833"/>
                  <a:pt x="81476" y="686722"/>
                </a:cubicBezTo>
                <a:cubicBezTo>
                  <a:pt x="81646" y="686948"/>
                  <a:pt x="81788" y="687203"/>
                  <a:pt x="81957" y="687429"/>
                </a:cubicBezTo>
                <a:cubicBezTo>
                  <a:pt x="82212" y="687769"/>
                  <a:pt x="82468" y="688109"/>
                  <a:pt x="82694" y="688449"/>
                </a:cubicBezTo>
                <a:cubicBezTo>
                  <a:pt x="85695" y="692725"/>
                  <a:pt x="88754" y="696916"/>
                  <a:pt x="91897" y="701022"/>
                </a:cubicBezTo>
                <a:cubicBezTo>
                  <a:pt x="91925" y="701050"/>
                  <a:pt x="91925" y="701050"/>
                  <a:pt x="91953" y="701078"/>
                </a:cubicBezTo>
                <a:cubicBezTo>
                  <a:pt x="95097" y="705184"/>
                  <a:pt x="98296" y="709205"/>
                  <a:pt x="101581" y="713170"/>
                </a:cubicBezTo>
                <a:cubicBezTo>
                  <a:pt x="101836" y="713481"/>
                  <a:pt x="102091" y="713821"/>
                  <a:pt x="102345" y="714132"/>
                </a:cubicBezTo>
                <a:cubicBezTo>
                  <a:pt x="102487" y="714302"/>
                  <a:pt x="102657" y="714472"/>
                  <a:pt x="102799" y="714670"/>
                </a:cubicBezTo>
                <a:cubicBezTo>
                  <a:pt x="105404" y="717785"/>
                  <a:pt x="108065" y="720872"/>
                  <a:pt x="110756" y="723902"/>
                </a:cubicBezTo>
                <a:cubicBezTo>
                  <a:pt x="111379" y="724610"/>
                  <a:pt x="112002" y="725289"/>
                  <a:pt x="112625" y="725969"/>
                </a:cubicBezTo>
                <a:cubicBezTo>
                  <a:pt x="114975" y="728574"/>
                  <a:pt x="117353" y="731123"/>
                  <a:pt x="119732" y="733671"/>
                </a:cubicBezTo>
                <a:cubicBezTo>
                  <a:pt x="120100" y="734067"/>
                  <a:pt x="120469" y="734464"/>
                  <a:pt x="120836" y="734860"/>
                </a:cubicBezTo>
                <a:cubicBezTo>
                  <a:pt x="121006" y="735030"/>
                  <a:pt x="121177" y="735200"/>
                  <a:pt x="121347" y="735370"/>
                </a:cubicBezTo>
                <a:cubicBezTo>
                  <a:pt x="123895" y="738032"/>
                  <a:pt x="126471" y="740637"/>
                  <a:pt x="129105" y="743185"/>
                </a:cubicBezTo>
                <a:cubicBezTo>
                  <a:pt x="129700" y="743752"/>
                  <a:pt x="130295" y="744318"/>
                  <a:pt x="130861" y="744885"/>
                </a:cubicBezTo>
                <a:cubicBezTo>
                  <a:pt x="132956" y="746895"/>
                  <a:pt x="135080" y="748905"/>
                  <a:pt x="137204" y="750888"/>
                </a:cubicBezTo>
                <a:cubicBezTo>
                  <a:pt x="137629" y="751284"/>
                  <a:pt x="138025" y="751680"/>
                  <a:pt x="138449" y="752077"/>
                </a:cubicBezTo>
                <a:cubicBezTo>
                  <a:pt x="138875" y="752473"/>
                  <a:pt x="139327" y="752870"/>
                  <a:pt x="139781" y="753266"/>
                </a:cubicBezTo>
                <a:cubicBezTo>
                  <a:pt x="141593" y="754909"/>
                  <a:pt x="143433" y="756523"/>
                  <a:pt x="145274" y="758137"/>
                </a:cubicBezTo>
                <a:cubicBezTo>
                  <a:pt x="146067" y="758816"/>
                  <a:pt x="146860" y="759524"/>
                  <a:pt x="147652" y="760204"/>
                </a:cubicBezTo>
                <a:cubicBezTo>
                  <a:pt x="150286" y="762441"/>
                  <a:pt x="152920" y="764650"/>
                  <a:pt x="155581" y="766802"/>
                </a:cubicBezTo>
                <a:cubicBezTo>
                  <a:pt x="155610" y="766830"/>
                  <a:pt x="155610" y="766830"/>
                  <a:pt x="155638" y="766858"/>
                </a:cubicBezTo>
                <a:cubicBezTo>
                  <a:pt x="155836" y="767000"/>
                  <a:pt x="156035" y="767142"/>
                  <a:pt x="156204" y="767311"/>
                </a:cubicBezTo>
                <a:cubicBezTo>
                  <a:pt x="158583" y="769209"/>
                  <a:pt x="160990" y="771078"/>
                  <a:pt x="163397" y="772918"/>
                </a:cubicBezTo>
                <a:cubicBezTo>
                  <a:pt x="164275" y="773570"/>
                  <a:pt x="165153" y="774221"/>
                  <a:pt x="166031" y="774872"/>
                </a:cubicBezTo>
                <a:cubicBezTo>
                  <a:pt x="167814" y="776203"/>
                  <a:pt x="169626" y="777534"/>
                  <a:pt x="171439" y="778836"/>
                </a:cubicBezTo>
                <a:cubicBezTo>
                  <a:pt x="171864" y="779148"/>
                  <a:pt x="172289" y="779459"/>
                  <a:pt x="172713" y="779771"/>
                </a:cubicBezTo>
                <a:cubicBezTo>
                  <a:pt x="173336" y="780196"/>
                  <a:pt x="173959" y="780620"/>
                  <a:pt x="174553" y="781045"/>
                </a:cubicBezTo>
                <a:cubicBezTo>
                  <a:pt x="176168" y="782178"/>
                  <a:pt x="177754" y="783282"/>
                  <a:pt x="179396" y="784358"/>
                </a:cubicBezTo>
                <a:cubicBezTo>
                  <a:pt x="180472" y="785095"/>
                  <a:pt x="181548" y="785803"/>
                  <a:pt x="182624" y="786510"/>
                </a:cubicBezTo>
                <a:cubicBezTo>
                  <a:pt x="184267" y="787586"/>
                  <a:pt x="185937" y="788662"/>
                  <a:pt x="187608" y="789710"/>
                </a:cubicBezTo>
                <a:cubicBezTo>
                  <a:pt x="188316" y="790163"/>
                  <a:pt x="189024" y="790616"/>
                  <a:pt x="189732" y="791069"/>
                </a:cubicBezTo>
                <a:cubicBezTo>
                  <a:pt x="190072" y="791296"/>
                  <a:pt x="190440" y="791494"/>
                  <a:pt x="190808" y="791721"/>
                </a:cubicBezTo>
                <a:cubicBezTo>
                  <a:pt x="192450" y="792740"/>
                  <a:pt x="194093" y="793703"/>
                  <a:pt x="195764" y="794694"/>
                </a:cubicBezTo>
                <a:cubicBezTo>
                  <a:pt x="196811" y="795317"/>
                  <a:pt x="197831" y="795940"/>
                  <a:pt x="198878" y="796535"/>
                </a:cubicBezTo>
                <a:cubicBezTo>
                  <a:pt x="200775" y="797639"/>
                  <a:pt x="202673" y="798687"/>
                  <a:pt x="204570" y="799734"/>
                </a:cubicBezTo>
                <a:cubicBezTo>
                  <a:pt x="205278" y="800131"/>
                  <a:pt x="206014" y="800555"/>
                  <a:pt x="206722" y="800952"/>
                </a:cubicBezTo>
                <a:cubicBezTo>
                  <a:pt x="206835" y="801009"/>
                  <a:pt x="206920" y="801065"/>
                  <a:pt x="207034" y="801122"/>
                </a:cubicBezTo>
                <a:cubicBezTo>
                  <a:pt x="209752" y="802594"/>
                  <a:pt x="212499" y="804039"/>
                  <a:pt x="215274" y="805426"/>
                </a:cubicBezTo>
                <a:cubicBezTo>
                  <a:pt x="215585" y="805596"/>
                  <a:pt x="215925" y="805738"/>
                  <a:pt x="216265" y="805907"/>
                </a:cubicBezTo>
                <a:cubicBezTo>
                  <a:pt x="218700" y="807125"/>
                  <a:pt x="221164" y="808314"/>
                  <a:pt x="223627" y="809475"/>
                </a:cubicBezTo>
                <a:cubicBezTo>
                  <a:pt x="223769" y="809532"/>
                  <a:pt x="223910" y="809617"/>
                  <a:pt x="224052" y="809674"/>
                </a:cubicBezTo>
                <a:cubicBezTo>
                  <a:pt x="224901" y="810070"/>
                  <a:pt x="225751" y="810438"/>
                  <a:pt x="226600" y="810806"/>
                </a:cubicBezTo>
                <a:cubicBezTo>
                  <a:pt x="228412" y="811628"/>
                  <a:pt x="230225" y="812449"/>
                  <a:pt x="232065" y="813242"/>
                </a:cubicBezTo>
                <a:cubicBezTo>
                  <a:pt x="233198" y="813723"/>
                  <a:pt x="234359" y="814204"/>
                  <a:pt x="235492" y="814686"/>
                </a:cubicBezTo>
                <a:cubicBezTo>
                  <a:pt x="237191" y="815394"/>
                  <a:pt x="238890" y="816101"/>
                  <a:pt x="240589" y="816781"/>
                </a:cubicBezTo>
                <a:cubicBezTo>
                  <a:pt x="240986" y="816923"/>
                  <a:pt x="241353" y="817093"/>
                  <a:pt x="241750" y="817263"/>
                </a:cubicBezTo>
                <a:cubicBezTo>
                  <a:pt x="242542" y="817574"/>
                  <a:pt x="243364" y="817857"/>
                  <a:pt x="244185" y="818169"/>
                </a:cubicBezTo>
                <a:cubicBezTo>
                  <a:pt x="245884" y="818820"/>
                  <a:pt x="247611" y="819471"/>
                  <a:pt x="249311" y="820094"/>
                </a:cubicBezTo>
                <a:cubicBezTo>
                  <a:pt x="250556" y="820547"/>
                  <a:pt x="251774" y="820972"/>
                  <a:pt x="253020" y="821425"/>
                </a:cubicBezTo>
                <a:cubicBezTo>
                  <a:pt x="254719" y="822020"/>
                  <a:pt x="256418" y="822586"/>
                  <a:pt x="258117" y="823153"/>
                </a:cubicBezTo>
                <a:cubicBezTo>
                  <a:pt x="258769" y="823379"/>
                  <a:pt x="259420" y="823606"/>
                  <a:pt x="260071" y="823804"/>
                </a:cubicBezTo>
                <a:cubicBezTo>
                  <a:pt x="260666" y="824002"/>
                  <a:pt x="261260" y="824172"/>
                  <a:pt x="261883" y="824342"/>
                </a:cubicBezTo>
                <a:cubicBezTo>
                  <a:pt x="263696" y="824908"/>
                  <a:pt x="265508" y="825474"/>
                  <a:pt x="267348" y="826012"/>
                </a:cubicBezTo>
                <a:cubicBezTo>
                  <a:pt x="268566" y="826381"/>
                  <a:pt x="269784" y="826720"/>
                  <a:pt x="271001" y="827088"/>
                </a:cubicBezTo>
                <a:cubicBezTo>
                  <a:pt x="272927" y="827626"/>
                  <a:pt x="274824" y="828136"/>
                  <a:pt x="276749" y="828646"/>
                </a:cubicBezTo>
                <a:cubicBezTo>
                  <a:pt x="277599" y="828872"/>
                  <a:pt x="278449" y="829127"/>
                  <a:pt x="279298" y="829326"/>
                </a:cubicBezTo>
                <a:cubicBezTo>
                  <a:pt x="279581" y="829382"/>
                  <a:pt x="279865" y="829439"/>
                  <a:pt x="280119" y="829524"/>
                </a:cubicBezTo>
                <a:cubicBezTo>
                  <a:pt x="282725" y="830175"/>
                  <a:pt x="285358" y="830770"/>
                  <a:pt x="287991" y="831364"/>
                </a:cubicBezTo>
                <a:cubicBezTo>
                  <a:pt x="288501" y="831478"/>
                  <a:pt x="289039" y="831619"/>
                  <a:pt x="289549" y="831732"/>
                </a:cubicBezTo>
                <a:cubicBezTo>
                  <a:pt x="292692" y="832412"/>
                  <a:pt x="295863" y="833035"/>
                  <a:pt x="299035" y="833601"/>
                </a:cubicBezTo>
                <a:cubicBezTo>
                  <a:pt x="299205" y="833630"/>
                  <a:pt x="299375" y="833658"/>
                  <a:pt x="299545" y="833715"/>
                </a:cubicBezTo>
                <a:cubicBezTo>
                  <a:pt x="300196" y="833828"/>
                  <a:pt x="300876" y="833913"/>
                  <a:pt x="301527" y="834026"/>
                </a:cubicBezTo>
                <a:cubicBezTo>
                  <a:pt x="304019" y="834451"/>
                  <a:pt x="306539" y="834847"/>
                  <a:pt x="309059" y="835215"/>
                </a:cubicBezTo>
                <a:cubicBezTo>
                  <a:pt x="310220" y="835385"/>
                  <a:pt x="311381" y="835527"/>
                  <a:pt x="312514" y="835697"/>
                </a:cubicBezTo>
                <a:cubicBezTo>
                  <a:pt x="314779" y="836008"/>
                  <a:pt x="317044" y="836263"/>
                  <a:pt x="319310" y="836518"/>
                </a:cubicBezTo>
                <a:cubicBezTo>
                  <a:pt x="319989" y="836603"/>
                  <a:pt x="320697" y="836688"/>
                  <a:pt x="321377" y="836773"/>
                </a:cubicBezTo>
                <a:cubicBezTo>
                  <a:pt x="321830" y="836829"/>
                  <a:pt x="322255" y="836829"/>
                  <a:pt x="322708" y="836886"/>
                </a:cubicBezTo>
                <a:cubicBezTo>
                  <a:pt x="326219" y="837226"/>
                  <a:pt x="329730" y="837537"/>
                  <a:pt x="333270" y="837736"/>
                </a:cubicBezTo>
                <a:cubicBezTo>
                  <a:pt x="333440" y="837707"/>
                  <a:pt x="333582" y="837736"/>
                  <a:pt x="333752" y="83773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6AF080A8-57F7-4709-821B-448FD80F77CF}"/>
              </a:ext>
            </a:extLst>
          </p:cNvPr>
          <p:cNvSpPr/>
          <p:nvPr/>
        </p:nvSpPr>
        <p:spPr>
          <a:xfrm>
            <a:off x="10092398" y="3255388"/>
            <a:ext cx="1002182" cy="2529901"/>
          </a:xfrm>
          <a:custGeom>
            <a:avLst/>
            <a:gdLst>
              <a:gd name="connsiteX0" fmla="*/ 928152 w 928794"/>
              <a:gd name="connsiteY0" fmla="*/ 903544 h 2344639"/>
              <a:gd name="connsiteX1" fmla="*/ 928180 w 928794"/>
              <a:gd name="connsiteY1" fmla="*/ 902864 h 2344639"/>
              <a:gd name="connsiteX2" fmla="*/ 928916 w 928794"/>
              <a:gd name="connsiteY2" fmla="*/ 890150 h 2344639"/>
              <a:gd name="connsiteX3" fmla="*/ 929199 w 928794"/>
              <a:gd name="connsiteY3" fmla="*/ 883835 h 2344639"/>
              <a:gd name="connsiteX4" fmla="*/ 929369 w 928794"/>
              <a:gd name="connsiteY4" fmla="*/ 880211 h 2344639"/>
              <a:gd name="connsiteX5" fmla="*/ 929992 w 928794"/>
              <a:gd name="connsiteY5" fmla="*/ 861267 h 2344639"/>
              <a:gd name="connsiteX6" fmla="*/ 930049 w 928794"/>
              <a:gd name="connsiteY6" fmla="*/ 857699 h 2344639"/>
              <a:gd name="connsiteX7" fmla="*/ 930275 w 928794"/>
              <a:gd name="connsiteY7" fmla="*/ 837849 h 2344639"/>
              <a:gd name="connsiteX8" fmla="*/ 930219 w 928794"/>
              <a:gd name="connsiteY8" fmla="*/ 828363 h 2344639"/>
              <a:gd name="connsiteX9" fmla="*/ 930077 w 928794"/>
              <a:gd name="connsiteY9" fmla="*/ 821000 h 2344639"/>
              <a:gd name="connsiteX10" fmla="*/ 929935 w 928794"/>
              <a:gd name="connsiteY10" fmla="*/ 813581 h 2344639"/>
              <a:gd name="connsiteX11" fmla="*/ 929482 w 928794"/>
              <a:gd name="connsiteY11" fmla="*/ 799564 h 2344639"/>
              <a:gd name="connsiteX12" fmla="*/ 929256 w 928794"/>
              <a:gd name="connsiteY12" fmla="*/ 793533 h 2344639"/>
              <a:gd name="connsiteX13" fmla="*/ 928208 w 928794"/>
              <a:gd name="connsiteY13" fmla="*/ 773711 h 2344639"/>
              <a:gd name="connsiteX14" fmla="*/ 928038 w 928794"/>
              <a:gd name="connsiteY14" fmla="*/ 771248 h 2344639"/>
              <a:gd name="connsiteX15" fmla="*/ 926934 w 928794"/>
              <a:gd name="connsiteY15" fmla="*/ 756070 h 2344639"/>
              <a:gd name="connsiteX16" fmla="*/ 926764 w 928794"/>
              <a:gd name="connsiteY16" fmla="*/ 754342 h 2344639"/>
              <a:gd name="connsiteX17" fmla="*/ 924754 w 928794"/>
              <a:gd name="connsiteY17" fmla="*/ 732963 h 2344639"/>
              <a:gd name="connsiteX18" fmla="*/ 924612 w 928794"/>
              <a:gd name="connsiteY18" fmla="*/ 731377 h 2344639"/>
              <a:gd name="connsiteX19" fmla="*/ 921922 w 928794"/>
              <a:gd name="connsiteY19" fmla="*/ 708639 h 2344639"/>
              <a:gd name="connsiteX20" fmla="*/ 920931 w 928794"/>
              <a:gd name="connsiteY20" fmla="*/ 701475 h 2344639"/>
              <a:gd name="connsiteX21" fmla="*/ 918694 w 928794"/>
              <a:gd name="connsiteY21" fmla="*/ 686042 h 2344639"/>
              <a:gd name="connsiteX22" fmla="*/ 917334 w 928794"/>
              <a:gd name="connsiteY22" fmla="*/ 677547 h 2344639"/>
              <a:gd name="connsiteX23" fmla="*/ 914956 w 928794"/>
              <a:gd name="connsiteY23" fmla="*/ 663502 h 2344639"/>
              <a:gd name="connsiteX24" fmla="*/ 914220 w 928794"/>
              <a:gd name="connsiteY24" fmla="*/ 659226 h 2344639"/>
              <a:gd name="connsiteX25" fmla="*/ 913144 w 928794"/>
              <a:gd name="connsiteY25" fmla="*/ 653619 h 2344639"/>
              <a:gd name="connsiteX26" fmla="*/ 911473 w 928794"/>
              <a:gd name="connsiteY26" fmla="*/ 644926 h 2344639"/>
              <a:gd name="connsiteX27" fmla="*/ 909236 w 928794"/>
              <a:gd name="connsiteY27" fmla="*/ 633995 h 2344639"/>
              <a:gd name="connsiteX28" fmla="*/ 907423 w 928794"/>
              <a:gd name="connsiteY28" fmla="*/ 625444 h 2344639"/>
              <a:gd name="connsiteX29" fmla="*/ 904932 w 928794"/>
              <a:gd name="connsiteY29" fmla="*/ 614485 h 2344639"/>
              <a:gd name="connsiteX30" fmla="*/ 902978 w 928794"/>
              <a:gd name="connsiteY30" fmla="*/ 606160 h 2344639"/>
              <a:gd name="connsiteX31" fmla="*/ 900203 w 928794"/>
              <a:gd name="connsiteY31" fmla="*/ 595031 h 2344639"/>
              <a:gd name="connsiteX32" fmla="*/ 898192 w 928794"/>
              <a:gd name="connsiteY32" fmla="*/ 587103 h 2344639"/>
              <a:gd name="connsiteX33" fmla="*/ 895021 w 928794"/>
              <a:gd name="connsiteY33" fmla="*/ 575464 h 2344639"/>
              <a:gd name="connsiteX34" fmla="*/ 893039 w 928794"/>
              <a:gd name="connsiteY34" fmla="*/ 568244 h 2344639"/>
              <a:gd name="connsiteX35" fmla="*/ 889131 w 928794"/>
              <a:gd name="connsiteY35" fmla="*/ 555048 h 2344639"/>
              <a:gd name="connsiteX36" fmla="*/ 887517 w 928794"/>
              <a:gd name="connsiteY36" fmla="*/ 549583 h 2344639"/>
              <a:gd name="connsiteX37" fmla="*/ 881627 w 928794"/>
              <a:gd name="connsiteY37" fmla="*/ 531120 h 2344639"/>
              <a:gd name="connsiteX38" fmla="*/ 880579 w 928794"/>
              <a:gd name="connsiteY38" fmla="*/ 528090 h 2344639"/>
              <a:gd name="connsiteX39" fmla="*/ 875369 w 928794"/>
              <a:gd name="connsiteY39" fmla="*/ 512884 h 2344639"/>
              <a:gd name="connsiteX40" fmla="*/ 873047 w 928794"/>
              <a:gd name="connsiteY40" fmla="*/ 506484 h 2344639"/>
              <a:gd name="connsiteX41" fmla="*/ 868771 w 928794"/>
              <a:gd name="connsiteY41" fmla="*/ 494846 h 2344639"/>
              <a:gd name="connsiteX42" fmla="*/ 865996 w 928794"/>
              <a:gd name="connsiteY42" fmla="*/ 487682 h 2344639"/>
              <a:gd name="connsiteX43" fmla="*/ 861834 w 928794"/>
              <a:gd name="connsiteY43" fmla="*/ 477035 h 2344639"/>
              <a:gd name="connsiteX44" fmla="*/ 858775 w 928794"/>
              <a:gd name="connsiteY44" fmla="*/ 469559 h 2344639"/>
              <a:gd name="connsiteX45" fmla="*/ 854556 w 928794"/>
              <a:gd name="connsiteY45" fmla="*/ 459450 h 2344639"/>
              <a:gd name="connsiteX46" fmla="*/ 851272 w 928794"/>
              <a:gd name="connsiteY46" fmla="*/ 451861 h 2344639"/>
              <a:gd name="connsiteX47" fmla="*/ 846939 w 928794"/>
              <a:gd name="connsiteY47" fmla="*/ 442092 h 2344639"/>
              <a:gd name="connsiteX48" fmla="*/ 843456 w 928794"/>
              <a:gd name="connsiteY48" fmla="*/ 434503 h 2344639"/>
              <a:gd name="connsiteX49" fmla="*/ 838982 w 928794"/>
              <a:gd name="connsiteY49" fmla="*/ 424960 h 2344639"/>
              <a:gd name="connsiteX50" fmla="*/ 835357 w 928794"/>
              <a:gd name="connsiteY50" fmla="*/ 417428 h 2344639"/>
              <a:gd name="connsiteX51" fmla="*/ 830685 w 928794"/>
              <a:gd name="connsiteY51" fmla="*/ 408027 h 2344639"/>
              <a:gd name="connsiteX52" fmla="*/ 826919 w 928794"/>
              <a:gd name="connsiteY52" fmla="*/ 400636 h 2344639"/>
              <a:gd name="connsiteX53" fmla="*/ 822048 w 928794"/>
              <a:gd name="connsiteY53" fmla="*/ 391320 h 2344639"/>
              <a:gd name="connsiteX54" fmla="*/ 818197 w 928794"/>
              <a:gd name="connsiteY54" fmla="*/ 384099 h 2344639"/>
              <a:gd name="connsiteX55" fmla="*/ 816611 w 928794"/>
              <a:gd name="connsiteY55" fmla="*/ 381126 h 2344639"/>
              <a:gd name="connsiteX56" fmla="*/ 814233 w 928794"/>
              <a:gd name="connsiteY56" fmla="*/ 376906 h 2344639"/>
              <a:gd name="connsiteX57" fmla="*/ 807182 w 928794"/>
              <a:gd name="connsiteY57" fmla="*/ 364419 h 2344639"/>
              <a:gd name="connsiteX58" fmla="*/ 803245 w 928794"/>
              <a:gd name="connsiteY58" fmla="*/ 357651 h 2344639"/>
              <a:gd name="connsiteX59" fmla="*/ 795657 w 928794"/>
              <a:gd name="connsiteY59" fmla="*/ 345050 h 2344639"/>
              <a:gd name="connsiteX60" fmla="*/ 792060 w 928794"/>
              <a:gd name="connsiteY60" fmla="*/ 339160 h 2344639"/>
              <a:gd name="connsiteX61" fmla="*/ 781074 w 928794"/>
              <a:gd name="connsiteY61" fmla="*/ 321971 h 2344639"/>
              <a:gd name="connsiteX62" fmla="*/ 780564 w 928794"/>
              <a:gd name="connsiteY62" fmla="*/ 321179 h 2344639"/>
              <a:gd name="connsiteX63" fmla="*/ 768642 w 928794"/>
              <a:gd name="connsiteY63" fmla="*/ 303622 h 2344639"/>
              <a:gd name="connsiteX64" fmla="*/ 767680 w 928794"/>
              <a:gd name="connsiteY64" fmla="*/ 302178 h 2344639"/>
              <a:gd name="connsiteX65" fmla="*/ 761960 w 928794"/>
              <a:gd name="connsiteY65" fmla="*/ 294193 h 2344639"/>
              <a:gd name="connsiteX66" fmla="*/ 758477 w 928794"/>
              <a:gd name="connsiteY66" fmla="*/ 289322 h 2344639"/>
              <a:gd name="connsiteX67" fmla="*/ 748368 w 928794"/>
              <a:gd name="connsiteY67" fmla="*/ 275730 h 2344639"/>
              <a:gd name="connsiteX68" fmla="*/ 747830 w 928794"/>
              <a:gd name="connsiteY68" fmla="*/ 275022 h 2344639"/>
              <a:gd name="connsiteX69" fmla="*/ 736899 w 928794"/>
              <a:gd name="connsiteY69" fmla="*/ 261005 h 2344639"/>
              <a:gd name="connsiteX70" fmla="*/ 733303 w 928794"/>
              <a:gd name="connsiteY70" fmla="*/ 256588 h 2344639"/>
              <a:gd name="connsiteX71" fmla="*/ 726932 w 928794"/>
              <a:gd name="connsiteY71" fmla="*/ 248772 h 2344639"/>
              <a:gd name="connsiteX72" fmla="*/ 725544 w 928794"/>
              <a:gd name="connsiteY72" fmla="*/ 247130 h 2344639"/>
              <a:gd name="connsiteX73" fmla="*/ 722542 w 928794"/>
              <a:gd name="connsiteY73" fmla="*/ 243590 h 2344639"/>
              <a:gd name="connsiteX74" fmla="*/ 714444 w 928794"/>
              <a:gd name="connsiteY74" fmla="*/ 234161 h 2344639"/>
              <a:gd name="connsiteX75" fmla="*/ 711046 w 928794"/>
              <a:gd name="connsiteY75" fmla="*/ 230281 h 2344639"/>
              <a:gd name="connsiteX76" fmla="*/ 701616 w 928794"/>
              <a:gd name="connsiteY76" fmla="*/ 219804 h 2344639"/>
              <a:gd name="connsiteX77" fmla="*/ 699860 w 928794"/>
              <a:gd name="connsiteY77" fmla="*/ 217879 h 2344639"/>
              <a:gd name="connsiteX78" fmla="*/ 689950 w 928794"/>
              <a:gd name="connsiteY78" fmla="*/ 207345 h 2344639"/>
              <a:gd name="connsiteX79" fmla="*/ 688477 w 928794"/>
              <a:gd name="connsiteY79" fmla="*/ 205816 h 2344639"/>
              <a:gd name="connsiteX80" fmla="*/ 685929 w 928794"/>
              <a:gd name="connsiteY80" fmla="*/ 203210 h 2344639"/>
              <a:gd name="connsiteX81" fmla="*/ 676358 w 928794"/>
              <a:gd name="connsiteY81" fmla="*/ 193554 h 2344639"/>
              <a:gd name="connsiteX82" fmla="*/ 673922 w 928794"/>
              <a:gd name="connsiteY82" fmla="*/ 191119 h 2344639"/>
              <a:gd name="connsiteX83" fmla="*/ 662397 w 928794"/>
              <a:gd name="connsiteY83" fmla="*/ 180076 h 2344639"/>
              <a:gd name="connsiteX84" fmla="*/ 659877 w 928794"/>
              <a:gd name="connsiteY84" fmla="*/ 177725 h 2344639"/>
              <a:gd name="connsiteX85" fmla="*/ 654780 w 928794"/>
              <a:gd name="connsiteY85" fmla="*/ 172968 h 2344639"/>
              <a:gd name="connsiteX86" fmla="*/ 652147 w 928794"/>
              <a:gd name="connsiteY86" fmla="*/ 170618 h 2344639"/>
              <a:gd name="connsiteX87" fmla="*/ 641160 w 928794"/>
              <a:gd name="connsiteY87" fmla="*/ 160877 h 2344639"/>
              <a:gd name="connsiteX88" fmla="*/ 636402 w 928794"/>
              <a:gd name="connsiteY88" fmla="*/ 156742 h 2344639"/>
              <a:gd name="connsiteX89" fmla="*/ 620545 w 928794"/>
              <a:gd name="connsiteY89" fmla="*/ 143547 h 2344639"/>
              <a:gd name="connsiteX90" fmla="*/ 620404 w 928794"/>
              <a:gd name="connsiteY90" fmla="*/ 143433 h 2344639"/>
              <a:gd name="connsiteX91" fmla="*/ 619157 w 928794"/>
              <a:gd name="connsiteY91" fmla="*/ 142442 h 2344639"/>
              <a:gd name="connsiteX92" fmla="*/ 604886 w 928794"/>
              <a:gd name="connsiteY92" fmla="*/ 131314 h 2344639"/>
              <a:gd name="connsiteX93" fmla="*/ 599619 w 928794"/>
              <a:gd name="connsiteY93" fmla="*/ 127378 h 2344639"/>
              <a:gd name="connsiteX94" fmla="*/ 588858 w 928794"/>
              <a:gd name="connsiteY94" fmla="*/ 119506 h 2344639"/>
              <a:gd name="connsiteX95" fmla="*/ 586310 w 928794"/>
              <a:gd name="connsiteY95" fmla="*/ 117637 h 2344639"/>
              <a:gd name="connsiteX96" fmla="*/ 582629 w 928794"/>
              <a:gd name="connsiteY96" fmla="*/ 115117 h 2344639"/>
              <a:gd name="connsiteX97" fmla="*/ 572945 w 928794"/>
              <a:gd name="connsiteY97" fmla="*/ 108462 h 2344639"/>
              <a:gd name="connsiteX98" fmla="*/ 566517 w 928794"/>
              <a:gd name="connsiteY98" fmla="*/ 104186 h 2344639"/>
              <a:gd name="connsiteX99" fmla="*/ 556521 w 928794"/>
              <a:gd name="connsiteY99" fmla="*/ 97758 h 2344639"/>
              <a:gd name="connsiteX100" fmla="*/ 552301 w 928794"/>
              <a:gd name="connsiteY100" fmla="*/ 95040 h 2344639"/>
              <a:gd name="connsiteX101" fmla="*/ 550206 w 928794"/>
              <a:gd name="connsiteY101" fmla="*/ 93766 h 2344639"/>
              <a:gd name="connsiteX102" fmla="*/ 540267 w 928794"/>
              <a:gd name="connsiteY102" fmla="*/ 87791 h 2344639"/>
              <a:gd name="connsiteX103" fmla="*/ 534094 w 928794"/>
              <a:gd name="connsiteY103" fmla="*/ 84138 h 2344639"/>
              <a:gd name="connsiteX104" fmla="*/ 522625 w 928794"/>
              <a:gd name="connsiteY104" fmla="*/ 77710 h 2344639"/>
              <a:gd name="connsiteX105" fmla="*/ 518349 w 928794"/>
              <a:gd name="connsiteY105" fmla="*/ 75303 h 2344639"/>
              <a:gd name="connsiteX106" fmla="*/ 517755 w 928794"/>
              <a:gd name="connsiteY106" fmla="*/ 74991 h 2344639"/>
              <a:gd name="connsiteX107" fmla="*/ 501303 w 928794"/>
              <a:gd name="connsiteY107" fmla="*/ 66383 h 2344639"/>
              <a:gd name="connsiteX108" fmla="*/ 499151 w 928794"/>
              <a:gd name="connsiteY108" fmla="*/ 65335 h 2344639"/>
              <a:gd name="connsiteX109" fmla="*/ 484624 w 928794"/>
              <a:gd name="connsiteY109" fmla="*/ 58284 h 2344639"/>
              <a:gd name="connsiteX110" fmla="*/ 483746 w 928794"/>
              <a:gd name="connsiteY110" fmla="*/ 57860 h 2344639"/>
              <a:gd name="connsiteX111" fmla="*/ 478706 w 928794"/>
              <a:gd name="connsiteY111" fmla="*/ 55594 h 2344639"/>
              <a:gd name="connsiteX112" fmla="*/ 467775 w 928794"/>
              <a:gd name="connsiteY112" fmla="*/ 50696 h 2344639"/>
              <a:gd name="connsiteX113" fmla="*/ 460923 w 928794"/>
              <a:gd name="connsiteY113" fmla="*/ 47836 h 2344639"/>
              <a:gd name="connsiteX114" fmla="*/ 450700 w 928794"/>
              <a:gd name="connsiteY114" fmla="*/ 43616 h 2344639"/>
              <a:gd name="connsiteX115" fmla="*/ 448379 w 928794"/>
              <a:gd name="connsiteY115" fmla="*/ 42654 h 2344639"/>
              <a:gd name="connsiteX116" fmla="*/ 443508 w 928794"/>
              <a:gd name="connsiteY116" fmla="*/ 40841 h 2344639"/>
              <a:gd name="connsiteX117" fmla="*/ 433257 w 928794"/>
              <a:gd name="connsiteY117" fmla="*/ 36990 h 2344639"/>
              <a:gd name="connsiteX118" fmla="*/ 425838 w 928794"/>
              <a:gd name="connsiteY118" fmla="*/ 34357 h 2344639"/>
              <a:gd name="connsiteX119" fmla="*/ 415616 w 928794"/>
              <a:gd name="connsiteY119" fmla="*/ 30874 h 2344639"/>
              <a:gd name="connsiteX120" fmla="*/ 411736 w 928794"/>
              <a:gd name="connsiteY120" fmla="*/ 29543 h 2344639"/>
              <a:gd name="connsiteX121" fmla="*/ 408140 w 928794"/>
              <a:gd name="connsiteY121" fmla="*/ 28439 h 2344639"/>
              <a:gd name="connsiteX122" fmla="*/ 397238 w 928794"/>
              <a:gd name="connsiteY122" fmla="*/ 25125 h 2344639"/>
              <a:gd name="connsiteX123" fmla="*/ 389932 w 928794"/>
              <a:gd name="connsiteY123" fmla="*/ 23002 h 2344639"/>
              <a:gd name="connsiteX124" fmla="*/ 378407 w 928794"/>
              <a:gd name="connsiteY124" fmla="*/ 19915 h 2344639"/>
              <a:gd name="connsiteX125" fmla="*/ 373310 w 928794"/>
              <a:gd name="connsiteY125" fmla="*/ 18556 h 2344639"/>
              <a:gd name="connsiteX126" fmla="*/ 370818 w 928794"/>
              <a:gd name="connsiteY126" fmla="*/ 17961 h 2344639"/>
              <a:gd name="connsiteX127" fmla="*/ 368015 w 928794"/>
              <a:gd name="connsiteY127" fmla="*/ 17282 h 2344639"/>
              <a:gd name="connsiteX128" fmla="*/ 352696 w 928794"/>
              <a:gd name="connsiteY128" fmla="*/ 13770 h 2344639"/>
              <a:gd name="connsiteX129" fmla="*/ 351648 w 928794"/>
              <a:gd name="connsiteY129" fmla="*/ 13544 h 2344639"/>
              <a:gd name="connsiteX130" fmla="*/ 336583 w 928794"/>
              <a:gd name="connsiteY130" fmla="*/ 10570 h 2344639"/>
              <a:gd name="connsiteX131" fmla="*/ 334290 w 928794"/>
              <a:gd name="connsiteY131" fmla="*/ 10146 h 2344639"/>
              <a:gd name="connsiteX132" fmla="*/ 332817 w 928794"/>
              <a:gd name="connsiteY132" fmla="*/ 9863 h 2344639"/>
              <a:gd name="connsiteX133" fmla="*/ 319026 w 928794"/>
              <a:gd name="connsiteY133" fmla="*/ 7597 h 2344639"/>
              <a:gd name="connsiteX134" fmla="*/ 315714 w 928794"/>
              <a:gd name="connsiteY134" fmla="*/ 7116 h 2344639"/>
              <a:gd name="connsiteX135" fmla="*/ 299998 w 928794"/>
              <a:gd name="connsiteY135" fmla="*/ 4964 h 2344639"/>
              <a:gd name="connsiteX136" fmla="*/ 299601 w 928794"/>
              <a:gd name="connsiteY136" fmla="*/ 4907 h 2344639"/>
              <a:gd name="connsiteX137" fmla="*/ 289124 w 928794"/>
              <a:gd name="connsiteY137" fmla="*/ 3746 h 2344639"/>
              <a:gd name="connsiteX138" fmla="*/ 284423 w 928794"/>
              <a:gd name="connsiteY138" fmla="*/ 3321 h 2344639"/>
              <a:gd name="connsiteX139" fmla="*/ 280261 w 928794"/>
              <a:gd name="connsiteY139" fmla="*/ 2925 h 2344639"/>
              <a:gd name="connsiteX140" fmla="*/ 264375 w 928794"/>
              <a:gd name="connsiteY140" fmla="*/ 1736 h 2344639"/>
              <a:gd name="connsiteX141" fmla="*/ 263639 w 928794"/>
              <a:gd name="connsiteY141" fmla="*/ 1707 h 2344639"/>
              <a:gd name="connsiteX142" fmla="*/ 248319 w 928794"/>
              <a:gd name="connsiteY142" fmla="*/ 999 h 2344639"/>
              <a:gd name="connsiteX143" fmla="*/ 244043 w 928794"/>
              <a:gd name="connsiteY143" fmla="*/ 886 h 2344639"/>
              <a:gd name="connsiteX144" fmla="*/ 239767 w 928794"/>
              <a:gd name="connsiteY144" fmla="*/ 744 h 2344639"/>
              <a:gd name="connsiteX145" fmla="*/ 228101 w 928794"/>
              <a:gd name="connsiteY145" fmla="*/ 631 h 2344639"/>
              <a:gd name="connsiteX146" fmla="*/ 228101 w 928794"/>
              <a:gd name="connsiteY146" fmla="*/ 631 h 2344639"/>
              <a:gd name="connsiteX147" fmla="*/ 631 w 928794"/>
              <a:gd name="connsiteY147" fmla="*/ 631 h 2344639"/>
              <a:gd name="connsiteX148" fmla="*/ 16574 w 928794"/>
              <a:gd name="connsiteY148" fmla="*/ 858 h 2344639"/>
              <a:gd name="connsiteX149" fmla="*/ 20850 w 928794"/>
              <a:gd name="connsiteY149" fmla="*/ 971 h 2344639"/>
              <a:gd name="connsiteX150" fmla="*/ 36169 w 928794"/>
              <a:gd name="connsiteY150" fmla="*/ 1679 h 2344639"/>
              <a:gd name="connsiteX151" fmla="*/ 36905 w 928794"/>
              <a:gd name="connsiteY151" fmla="*/ 1707 h 2344639"/>
              <a:gd name="connsiteX152" fmla="*/ 52791 w 928794"/>
              <a:gd name="connsiteY152" fmla="*/ 2897 h 2344639"/>
              <a:gd name="connsiteX153" fmla="*/ 56954 w 928794"/>
              <a:gd name="connsiteY153" fmla="*/ 3293 h 2344639"/>
              <a:gd name="connsiteX154" fmla="*/ 72131 w 928794"/>
              <a:gd name="connsiteY154" fmla="*/ 4907 h 2344639"/>
              <a:gd name="connsiteX155" fmla="*/ 72528 w 928794"/>
              <a:gd name="connsiteY155" fmla="*/ 4964 h 2344639"/>
              <a:gd name="connsiteX156" fmla="*/ 88244 w 928794"/>
              <a:gd name="connsiteY156" fmla="*/ 7116 h 2344639"/>
              <a:gd name="connsiteX157" fmla="*/ 91557 w 928794"/>
              <a:gd name="connsiteY157" fmla="*/ 7597 h 2344639"/>
              <a:gd name="connsiteX158" fmla="*/ 106820 w 928794"/>
              <a:gd name="connsiteY158" fmla="*/ 10146 h 2344639"/>
              <a:gd name="connsiteX159" fmla="*/ 109114 w 928794"/>
              <a:gd name="connsiteY159" fmla="*/ 10570 h 2344639"/>
              <a:gd name="connsiteX160" fmla="*/ 124178 w 928794"/>
              <a:gd name="connsiteY160" fmla="*/ 13544 h 2344639"/>
              <a:gd name="connsiteX161" fmla="*/ 125226 w 928794"/>
              <a:gd name="connsiteY161" fmla="*/ 13770 h 2344639"/>
              <a:gd name="connsiteX162" fmla="*/ 140545 w 928794"/>
              <a:gd name="connsiteY162" fmla="*/ 17282 h 2344639"/>
              <a:gd name="connsiteX163" fmla="*/ 143349 w 928794"/>
              <a:gd name="connsiteY163" fmla="*/ 17961 h 2344639"/>
              <a:gd name="connsiteX164" fmla="*/ 150909 w 928794"/>
              <a:gd name="connsiteY164" fmla="*/ 19915 h 2344639"/>
              <a:gd name="connsiteX165" fmla="*/ 162434 w 928794"/>
              <a:gd name="connsiteY165" fmla="*/ 23002 h 2344639"/>
              <a:gd name="connsiteX166" fmla="*/ 169711 w 928794"/>
              <a:gd name="connsiteY166" fmla="*/ 25125 h 2344639"/>
              <a:gd name="connsiteX167" fmla="*/ 180614 w 928794"/>
              <a:gd name="connsiteY167" fmla="*/ 28439 h 2344639"/>
              <a:gd name="connsiteX168" fmla="*/ 188089 w 928794"/>
              <a:gd name="connsiteY168" fmla="*/ 30845 h 2344639"/>
              <a:gd name="connsiteX169" fmla="*/ 198312 w 928794"/>
              <a:gd name="connsiteY169" fmla="*/ 34328 h 2344639"/>
              <a:gd name="connsiteX170" fmla="*/ 205730 w 928794"/>
              <a:gd name="connsiteY170" fmla="*/ 36962 h 2344639"/>
              <a:gd name="connsiteX171" fmla="*/ 215981 w 928794"/>
              <a:gd name="connsiteY171" fmla="*/ 40813 h 2344639"/>
              <a:gd name="connsiteX172" fmla="*/ 223174 w 928794"/>
              <a:gd name="connsiteY172" fmla="*/ 43588 h 2344639"/>
              <a:gd name="connsiteX173" fmla="*/ 233396 w 928794"/>
              <a:gd name="connsiteY173" fmla="*/ 47807 h 2344639"/>
              <a:gd name="connsiteX174" fmla="*/ 240221 w 928794"/>
              <a:gd name="connsiteY174" fmla="*/ 50667 h 2344639"/>
              <a:gd name="connsiteX175" fmla="*/ 251151 w 928794"/>
              <a:gd name="connsiteY175" fmla="*/ 55566 h 2344639"/>
              <a:gd name="connsiteX176" fmla="*/ 257069 w 928794"/>
              <a:gd name="connsiteY176" fmla="*/ 58256 h 2344639"/>
              <a:gd name="connsiteX177" fmla="*/ 271596 w 928794"/>
              <a:gd name="connsiteY177" fmla="*/ 65307 h 2344639"/>
              <a:gd name="connsiteX178" fmla="*/ 273748 w 928794"/>
              <a:gd name="connsiteY178" fmla="*/ 66355 h 2344639"/>
              <a:gd name="connsiteX179" fmla="*/ 290200 w 928794"/>
              <a:gd name="connsiteY179" fmla="*/ 74963 h 2344639"/>
              <a:gd name="connsiteX180" fmla="*/ 295070 w 928794"/>
              <a:gd name="connsiteY180" fmla="*/ 77682 h 2344639"/>
              <a:gd name="connsiteX181" fmla="*/ 306539 w 928794"/>
              <a:gd name="connsiteY181" fmla="*/ 84109 h 2344639"/>
              <a:gd name="connsiteX182" fmla="*/ 312712 w 928794"/>
              <a:gd name="connsiteY182" fmla="*/ 87762 h 2344639"/>
              <a:gd name="connsiteX183" fmla="*/ 322651 w 928794"/>
              <a:gd name="connsiteY183" fmla="*/ 93737 h 2344639"/>
              <a:gd name="connsiteX184" fmla="*/ 328994 w 928794"/>
              <a:gd name="connsiteY184" fmla="*/ 97730 h 2344639"/>
              <a:gd name="connsiteX185" fmla="*/ 338962 w 928794"/>
              <a:gd name="connsiteY185" fmla="*/ 104158 h 2344639"/>
              <a:gd name="connsiteX186" fmla="*/ 345418 w 928794"/>
              <a:gd name="connsiteY186" fmla="*/ 108462 h 2344639"/>
              <a:gd name="connsiteX187" fmla="*/ 355102 w 928794"/>
              <a:gd name="connsiteY187" fmla="*/ 115088 h 2344639"/>
              <a:gd name="connsiteX188" fmla="*/ 361332 w 928794"/>
              <a:gd name="connsiteY188" fmla="*/ 119477 h 2344639"/>
              <a:gd name="connsiteX189" fmla="*/ 372092 w 928794"/>
              <a:gd name="connsiteY189" fmla="*/ 127349 h 2344639"/>
              <a:gd name="connsiteX190" fmla="*/ 377360 w 928794"/>
              <a:gd name="connsiteY190" fmla="*/ 131285 h 2344639"/>
              <a:gd name="connsiteX191" fmla="*/ 391603 w 928794"/>
              <a:gd name="connsiteY191" fmla="*/ 142386 h 2344639"/>
              <a:gd name="connsiteX192" fmla="*/ 393019 w 928794"/>
              <a:gd name="connsiteY192" fmla="*/ 143518 h 2344639"/>
              <a:gd name="connsiteX193" fmla="*/ 408876 w 928794"/>
              <a:gd name="connsiteY193" fmla="*/ 156714 h 2344639"/>
              <a:gd name="connsiteX194" fmla="*/ 413634 w 928794"/>
              <a:gd name="connsiteY194" fmla="*/ 160848 h 2344639"/>
              <a:gd name="connsiteX195" fmla="*/ 424620 w 928794"/>
              <a:gd name="connsiteY195" fmla="*/ 170589 h 2344639"/>
              <a:gd name="connsiteX196" fmla="*/ 432379 w 928794"/>
              <a:gd name="connsiteY196" fmla="*/ 177669 h 2344639"/>
              <a:gd name="connsiteX197" fmla="*/ 434900 w 928794"/>
              <a:gd name="connsiteY197" fmla="*/ 180019 h 2344639"/>
              <a:gd name="connsiteX198" fmla="*/ 446424 w 928794"/>
              <a:gd name="connsiteY198" fmla="*/ 191062 h 2344639"/>
              <a:gd name="connsiteX199" fmla="*/ 448860 w 928794"/>
              <a:gd name="connsiteY199" fmla="*/ 193498 h 2344639"/>
              <a:gd name="connsiteX200" fmla="*/ 458430 w 928794"/>
              <a:gd name="connsiteY200" fmla="*/ 203154 h 2344639"/>
              <a:gd name="connsiteX201" fmla="*/ 460979 w 928794"/>
              <a:gd name="connsiteY201" fmla="*/ 205759 h 2344639"/>
              <a:gd name="connsiteX202" fmla="*/ 472391 w 928794"/>
              <a:gd name="connsiteY202" fmla="*/ 217822 h 2344639"/>
              <a:gd name="connsiteX203" fmla="*/ 474146 w 928794"/>
              <a:gd name="connsiteY203" fmla="*/ 219748 h 2344639"/>
              <a:gd name="connsiteX204" fmla="*/ 483576 w 928794"/>
              <a:gd name="connsiteY204" fmla="*/ 230225 h 2344639"/>
              <a:gd name="connsiteX205" fmla="*/ 486974 w 928794"/>
              <a:gd name="connsiteY205" fmla="*/ 234104 h 2344639"/>
              <a:gd name="connsiteX206" fmla="*/ 495073 w 928794"/>
              <a:gd name="connsiteY206" fmla="*/ 243534 h 2344639"/>
              <a:gd name="connsiteX207" fmla="*/ 498074 w 928794"/>
              <a:gd name="connsiteY207" fmla="*/ 247073 h 2344639"/>
              <a:gd name="connsiteX208" fmla="*/ 505833 w 928794"/>
              <a:gd name="connsiteY208" fmla="*/ 256531 h 2344639"/>
              <a:gd name="connsiteX209" fmla="*/ 509429 w 928794"/>
              <a:gd name="connsiteY209" fmla="*/ 260949 h 2344639"/>
              <a:gd name="connsiteX210" fmla="*/ 520360 w 928794"/>
              <a:gd name="connsiteY210" fmla="*/ 274965 h 2344639"/>
              <a:gd name="connsiteX211" fmla="*/ 520954 w 928794"/>
              <a:gd name="connsiteY211" fmla="*/ 275758 h 2344639"/>
              <a:gd name="connsiteX212" fmla="*/ 531007 w 928794"/>
              <a:gd name="connsiteY212" fmla="*/ 289265 h 2344639"/>
              <a:gd name="connsiteX213" fmla="*/ 534490 w 928794"/>
              <a:gd name="connsiteY213" fmla="*/ 294136 h 2344639"/>
              <a:gd name="connsiteX214" fmla="*/ 541173 w 928794"/>
              <a:gd name="connsiteY214" fmla="*/ 303565 h 2344639"/>
              <a:gd name="connsiteX215" fmla="*/ 553094 w 928794"/>
              <a:gd name="connsiteY215" fmla="*/ 321122 h 2344639"/>
              <a:gd name="connsiteX216" fmla="*/ 553604 w 928794"/>
              <a:gd name="connsiteY216" fmla="*/ 321915 h 2344639"/>
              <a:gd name="connsiteX217" fmla="*/ 564591 w 928794"/>
              <a:gd name="connsiteY217" fmla="*/ 339103 h 2344639"/>
              <a:gd name="connsiteX218" fmla="*/ 568187 w 928794"/>
              <a:gd name="connsiteY218" fmla="*/ 344993 h 2344639"/>
              <a:gd name="connsiteX219" fmla="*/ 575776 w 928794"/>
              <a:gd name="connsiteY219" fmla="*/ 357623 h 2344639"/>
              <a:gd name="connsiteX220" fmla="*/ 579712 w 928794"/>
              <a:gd name="connsiteY220" fmla="*/ 364390 h 2344639"/>
              <a:gd name="connsiteX221" fmla="*/ 586763 w 928794"/>
              <a:gd name="connsiteY221" fmla="*/ 376906 h 2344639"/>
              <a:gd name="connsiteX222" fmla="*/ 590728 w 928794"/>
              <a:gd name="connsiteY222" fmla="*/ 384071 h 2344639"/>
              <a:gd name="connsiteX223" fmla="*/ 594578 w 928794"/>
              <a:gd name="connsiteY223" fmla="*/ 391291 h 2344639"/>
              <a:gd name="connsiteX224" fmla="*/ 599449 w 928794"/>
              <a:gd name="connsiteY224" fmla="*/ 400579 h 2344639"/>
              <a:gd name="connsiteX225" fmla="*/ 603215 w 928794"/>
              <a:gd name="connsiteY225" fmla="*/ 407998 h 2344639"/>
              <a:gd name="connsiteX226" fmla="*/ 607859 w 928794"/>
              <a:gd name="connsiteY226" fmla="*/ 417371 h 2344639"/>
              <a:gd name="connsiteX227" fmla="*/ 611512 w 928794"/>
              <a:gd name="connsiteY227" fmla="*/ 424903 h 2344639"/>
              <a:gd name="connsiteX228" fmla="*/ 615986 w 928794"/>
              <a:gd name="connsiteY228" fmla="*/ 434418 h 2344639"/>
              <a:gd name="connsiteX229" fmla="*/ 619469 w 928794"/>
              <a:gd name="connsiteY229" fmla="*/ 442035 h 2344639"/>
              <a:gd name="connsiteX230" fmla="*/ 623773 w 928794"/>
              <a:gd name="connsiteY230" fmla="*/ 451776 h 2344639"/>
              <a:gd name="connsiteX231" fmla="*/ 627086 w 928794"/>
              <a:gd name="connsiteY231" fmla="*/ 459393 h 2344639"/>
              <a:gd name="connsiteX232" fmla="*/ 631277 w 928794"/>
              <a:gd name="connsiteY232" fmla="*/ 469474 h 2344639"/>
              <a:gd name="connsiteX233" fmla="*/ 634364 w 928794"/>
              <a:gd name="connsiteY233" fmla="*/ 476978 h 2344639"/>
              <a:gd name="connsiteX234" fmla="*/ 638526 w 928794"/>
              <a:gd name="connsiteY234" fmla="*/ 487569 h 2344639"/>
              <a:gd name="connsiteX235" fmla="*/ 641330 w 928794"/>
              <a:gd name="connsiteY235" fmla="*/ 494790 h 2344639"/>
              <a:gd name="connsiteX236" fmla="*/ 645577 w 928794"/>
              <a:gd name="connsiteY236" fmla="*/ 506399 h 2344639"/>
              <a:gd name="connsiteX237" fmla="*/ 647899 w 928794"/>
              <a:gd name="connsiteY237" fmla="*/ 512827 h 2344639"/>
              <a:gd name="connsiteX238" fmla="*/ 653109 w 928794"/>
              <a:gd name="connsiteY238" fmla="*/ 528062 h 2344639"/>
              <a:gd name="connsiteX239" fmla="*/ 654129 w 928794"/>
              <a:gd name="connsiteY239" fmla="*/ 531064 h 2344639"/>
              <a:gd name="connsiteX240" fmla="*/ 660019 w 928794"/>
              <a:gd name="connsiteY240" fmla="*/ 549526 h 2344639"/>
              <a:gd name="connsiteX241" fmla="*/ 661633 w 928794"/>
              <a:gd name="connsiteY241" fmla="*/ 554991 h 2344639"/>
              <a:gd name="connsiteX242" fmla="*/ 665541 w 928794"/>
              <a:gd name="connsiteY242" fmla="*/ 568187 h 2344639"/>
              <a:gd name="connsiteX243" fmla="*/ 667523 w 928794"/>
              <a:gd name="connsiteY243" fmla="*/ 575408 h 2344639"/>
              <a:gd name="connsiteX244" fmla="*/ 670695 w 928794"/>
              <a:gd name="connsiteY244" fmla="*/ 587074 h 2344639"/>
              <a:gd name="connsiteX245" fmla="*/ 672705 w 928794"/>
              <a:gd name="connsiteY245" fmla="*/ 595003 h 2344639"/>
              <a:gd name="connsiteX246" fmla="*/ 675480 w 928794"/>
              <a:gd name="connsiteY246" fmla="*/ 606160 h 2344639"/>
              <a:gd name="connsiteX247" fmla="*/ 677434 w 928794"/>
              <a:gd name="connsiteY247" fmla="*/ 614457 h 2344639"/>
              <a:gd name="connsiteX248" fmla="*/ 679926 w 928794"/>
              <a:gd name="connsiteY248" fmla="*/ 625415 h 2344639"/>
              <a:gd name="connsiteX249" fmla="*/ 681738 w 928794"/>
              <a:gd name="connsiteY249" fmla="*/ 633967 h 2344639"/>
              <a:gd name="connsiteX250" fmla="*/ 683975 w 928794"/>
              <a:gd name="connsiteY250" fmla="*/ 644897 h 2344639"/>
              <a:gd name="connsiteX251" fmla="*/ 685645 w 928794"/>
              <a:gd name="connsiteY251" fmla="*/ 653591 h 2344639"/>
              <a:gd name="connsiteX252" fmla="*/ 687458 w 928794"/>
              <a:gd name="connsiteY252" fmla="*/ 663502 h 2344639"/>
              <a:gd name="connsiteX253" fmla="*/ 689837 w 928794"/>
              <a:gd name="connsiteY253" fmla="*/ 677547 h 2344639"/>
              <a:gd name="connsiteX254" fmla="*/ 691196 w 928794"/>
              <a:gd name="connsiteY254" fmla="*/ 686042 h 2344639"/>
              <a:gd name="connsiteX255" fmla="*/ 693432 w 928794"/>
              <a:gd name="connsiteY255" fmla="*/ 701475 h 2344639"/>
              <a:gd name="connsiteX256" fmla="*/ 694424 w 928794"/>
              <a:gd name="connsiteY256" fmla="*/ 708667 h 2344639"/>
              <a:gd name="connsiteX257" fmla="*/ 697114 w 928794"/>
              <a:gd name="connsiteY257" fmla="*/ 731406 h 2344639"/>
              <a:gd name="connsiteX258" fmla="*/ 697255 w 928794"/>
              <a:gd name="connsiteY258" fmla="*/ 732991 h 2344639"/>
              <a:gd name="connsiteX259" fmla="*/ 699266 w 928794"/>
              <a:gd name="connsiteY259" fmla="*/ 754371 h 2344639"/>
              <a:gd name="connsiteX260" fmla="*/ 700512 w 928794"/>
              <a:gd name="connsiteY260" fmla="*/ 771276 h 2344639"/>
              <a:gd name="connsiteX261" fmla="*/ 700682 w 928794"/>
              <a:gd name="connsiteY261" fmla="*/ 773711 h 2344639"/>
              <a:gd name="connsiteX262" fmla="*/ 701730 w 928794"/>
              <a:gd name="connsiteY262" fmla="*/ 793533 h 2344639"/>
              <a:gd name="connsiteX263" fmla="*/ 701956 w 928794"/>
              <a:gd name="connsiteY263" fmla="*/ 799593 h 2344639"/>
              <a:gd name="connsiteX264" fmla="*/ 702409 w 928794"/>
              <a:gd name="connsiteY264" fmla="*/ 813581 h 2344639"/>
              <a:gd name="connsiteX265" fmla="*/ 702551 w 928794"/>
              <a:gd name="connsiteY265" fmla="*/ 821029 h 2344639"/>
              <a:gd name="connsiteX266" fmla="*/ 702720 w 928794"/>
              <a:gd name="connsiteY266" fmla="*/ 837877 h 2344639"/>
              <a:gd name="connsiteX267" fmla="*/ 702494 w 928794"/>
              <a:gd name="connsiteY267" fmla="*/ 857699 h 2344639"/>
              <a:gd name="connsiteX268" fmla="*/ 702438 w 928794"/>
              <a:gd name="connsiteY268" fmla="*/ 861267 h 2344639"/>
              <a:gd name="connsiteX269" fmla="*/ 701815 w 928794"/>
              <a:gd name="connsiteY269" fmla="*/ 880211 h 2344639"/>
              <a:gd name="connsiteX270" fmla="*/ 701645 w 928794"/>
              <a:gd name="connsiteY270" fmla="*/ 883864 h 2344639"/>
              <a:gd name="connsiteX271" fmla="*/ 700625 w 928794"/>
              <a:gd name="connsiteY271" fmla="*/ 902864 h 2344639"/>
              <a:gd name="connsiteX272" fmla="*/ 700597 w 928794"/>
              <a:gd name="connsiteY272" fmla="*/ 903544 h 2344639"/>
              <a:gd name="connsiteX273" fmla="*/ 699153 w 928794"/>
              <a:gd name="connsiteY273" fmla="*/ 922686 h 2344639"/>
              <a:gd name="connsiteX274" fmla="*/ 698785 w 928794"/>
              <a:gd name="connsiteY274" fmla="*/ 926877 h 2344639"/>
              <a:gd name="connsiteX275" fmla="*/ 697000 w 928794"/>
              <a:gd name="connsiteY275" fmla="*/ 945198 h 2344639"/>
              <a:gd name="connsiteX276" fmla="*/ 694225 w 928794"/>
              <a:gd name="connsiteY276" fmla="*/ 968418 h 2344639"/>
              <a:gd name="connsiteX277" fmla="*/ 693489 w 928794"/>
              <a:gd name="connsiteY277" fmla="*/ 973628 h 2344639"/>
              <a:gd name="connsiteX278" fmla="*/ 690884 w 928794"/>
              <a:gd name="connsiteY278" fmla="*/ 991468 h 2344639"/>
              <a:gd name="connsiteX279" fmla="*/ 689468 w 928794"/>
              <a:gd name="connsiteY279" fmla="*/ 1000105 h 2344639"/>
              <a:gd name="connsiteX280" fmla="*/ 687146 w 928794"/>
              <a:gd name="connsiteY280" fmla="*/ 1013640 h 2344639"/>
              <a:gd name="connsiteX281" fmla="*/ 685448 w 928794"/>
              <a:gd name="connsiteY281" fmla="*/ 1022730 h 2344639"/>
              <a:gd name="connsiteX282" fmla="*/ 682899 w 928794"/>
              <a:gd name="connsiteY282" fmla="*/ 1035756 h 2344639"/>
              <a:gd name="connsiteX283" fmla="*/ 680973 w 928794"/>
              <a:gd name="connsiteY283" fmla="*/ 1045015 h 2344639"/>
              <a:gd name="connsiteX284" fmla="*/ 678283 w 928794"/>
              <a:gd name="connsiteY284" fmla="*/ 1057135 h 2344639"/>
              <a:gd name="connsiteX285" fmla="*/ 676131 w 928794"/>
              <a:gd name="connsiteY285" fmla="*/ 1066395 h 2344639"/>
              <a:gd name="connsiteX286" fmla="*/ 673158 w 928794"/>
              <a:gd name="connsiteY286" fmla="*/ 1078486 h 2344639"/>
              <a:gd name="connsiteX287" fmla="*/ 670864 w 928794"/>
              <a:gd name="connsiteY287" fmla="*/ 1087547 h 2344639"/>
              <a:gd name="connsiteX288" fmla="*/ 667664 w 928794"/>
              <a:gd name="connsiteY288" fmla="*/ 1099412 h 2344639"/>
              <a:gd name="connsiteX289" fmla="*/ 665201 w 928794"/>
              <a:gd name="connsiteY289" fmla="*/ 1108275 h 2344639"/>
              <a:gd name="connsiteX290" fmla="*/ 661604 w 928794"/>
              <a:gd name="connsiteY290" fmla="*/ 1120395 h 2344639"/>
              <a:gd name="connsiteX291" fmla="*/ 659084 w 928794"/>
              <a:gd name="connsiteY291" fmla="*/ 1128749 h 2344639"/>
              <a:gd name="connsiteX292" fmla="*/ 654950 w 928794"/>
              <a:gd name="connsiteY292" fmla="*/ 1141576 h 2344639"/>
              <a:gd name="connsiteX293" fmla="*/ 652571 w 928794"/>
              <a:gd name="connsiteY293" fmla="*/ 1148910 h 2344639"/>
              <a:gd name="connsiteX294" fmla="*/ 647135 w 928794"/>
              <a:gd name="connsiteY294" fmla="*/ 1164513 h 2344639"/>
              <a:gd name="connsiteX295" fmla="*/ 645520 w 928794"/>
              <a:gd name="connsiteY295" fmla="*/ 1169128 h 2344639"/>
              <a:gd name="connsiteX296" fmla="*/ 634052 w 928794"/>
              <a:gd name="connsiteY296" fmla="*/ 1202882 h 2344639"/>
              <a:gd name="connsiteX297" fmla="*/ 633033 w 928794"/>
              <a:gd name="connsiteY297" fmla="*/ 1205799 h 2344639"/>
              <a:gd name="connsiteX298" fmla="*/ 621451 w 928794"/>
              <a:gd name="connsiteY298" fmla="*/ 1238448 h 2344639"/>
              <a:gd name="connsiteX299" fmla="*/ 621027 w 928794"/>
              <a:gd name="connsiteY299" fmla="*/ 1239609 h 2344639"/>
              <a:gd name="connsiteX300" fmla="*/ 608652 w 928794"/>
              <a:gd name="connsiteY300" fmla="*/ 1273136 h 2344639"/>
              <a:gd name="connsiteX301" fmla="*/ 607633 w 928794"/>
              <a:gd name="connsiteY301" fmla="*/ 1275883 h 2344639"/>
              <a:gd name="connsiteX302" fmla="*/ 595201 w 928794"/>
              <a:gd name="connsiteY302" fmla="*/ 1308334 h 2344639"/>
              <a:gd name="connsiteX303" fmla="*/ 594635 w 928794"/>
              <a:gd name="connsiteY303" fmla="*/ 1309807 h 2344639"/>
              <a:gd name="connsiteX304" fmla="*/ 581553 w 928794"/>
              <a:gd name="connsiteY304" fmla="*/ 1342824 h 2344639"/>
              <a:gd name="connsiteX305" fmla="*/ 580505 w 928794"/>
              <a:gd name="connsiteY305" fmla="*/ 1345401 h 2344639"/>
              <a:gd name="connsiteX306" fmla="*/ 567451 w 928794"/>
              <a:gd name="connsiteY306" fmla="*/ 1377229 h 2344639"/>
              <a:gd name="connsiteX307" fmla="*/ 566771 w 928794"/>
              <a:gd name="connsiteY307" fmla="*/ 1378872 h 2344639"/>
              <a:gd name="connsiteX308" fmla="*/ 550149 w 928794"/>
              <a:gd name="connsiteY308" fmla="*/ 1418062 h 2344639"/>
              <a:gd name="connsiteX309" fmla="*/ 549470 w 928794"/>
              <a:gd name="connsiteY309" fmla="*/ 1419676 h 2344639"/>
              <a:gd name="connsiteX310" fmla="*/ 532536 w 928794"/>
              <a:gd name="connsiteY310" fmla="*/ 1458216 h 2344639"/>
              <a:gd name="connsiteX311" fmla="*/ 531715 w 928794"/>
              <a:gd name="connsiteY311" fmla="*/ 1460028 h 2344639"/>
              <a:gd name="connsiteX312" fmla="*/ 514498 w 928794"/>
              <a:gd name="connsiteY312" fmla="*/ 1497944 h 2344639"/>
              <a:gd name="connsiteX313" fmla="*/ 513620 w 928794"/>
              <a:gd name="connsiteY313" fmla="*/ 1499870 h 2344639"/>
              <a:gd name="connsiteX314" fmla="*/ 496149 w 928794"/>
              <a:gd name="connsiteY314" fmla="*/ 1537163 h 2344639"/>
              <a:gd name="connsiteX315" fmla="*/ 494988 w 928794"/>
              <a:gd name="connsiteY315" fmla="*/ 1539598 h 2344639"/>
              <a:gd name="connsiteX316" fmla="*/ 484850 w 928794"/>
              <a:gd name="connsiteY316" fmla="*/ 1560751 h 2344639"/>
              <a:gd name="connsiteX317" fmla="*/ 483152 w 928794"/>
              <a:gd name="connsiteY317" fmla="*/ 1564291 h 2344639"/>
              <a:gd name="connsiteX318" fmla="*/ 472929 w 928794"/>
              <a:gd name="connsiteY318" fmla="*/ 1585217 h 2344639"/>
              <a:gd name="connsiteX319" fmla="*/ 471286 w 928794"/>
              <a:gd name="connsiteY319" fmla="*/ 1588558 h 2344639"/>
              <a:gd name="connsiteX320" fmla="*/ 460866 w 928794"/>
              <a:gd name="connsiteY320" fmla="*/ 1609569 h 2344639"/>
              <a:gd name="connsiteX321" fmla="*/ 459507 w 928794"/>
              <a:gd name="connsiteY321" fmla="*/ 1612288 h 2344639"/>
              <a:gd name="connsiteX322" fmla="*/ 448661 w 928794"/>
              <a:gd name="connsiteY322" fmla="*/ 1633752 h 2344639"/>
              <a:gd name="connsiteX323" fmla="*/ 447925 w 928794"/>
              <a:gd name="connsiteY323" fmla="*/ 1635196 h 2344639"/>
              <a:gd name="connsiteX324" fmla="*/ 436825 w 928794"/>
              <a:gd name="connsiteY324" fmla="*/ 1656859 h 2344639"/>
              <a:gd name="connsiteX325" fmla="*/ 436344 w 928794"/>
              <a:gd name="connsiteY325" fmla="*/ 1657793 h 2344639"/>
              <a:gd name="connsiteX326" fmla="*/ 425215 w 928794"/>
              <a:gd name="connsiteY326" fmla="*/ 1679144 h 2344639"/>
              <a:gd name="connsiteX327" fmla="*/ 423997 w 928794"/>
              <a:gd name="connsiteY327" fmla="*/ 1681466 h 2344639"/>
              <a:gd name="connsiteX328" fmla="*/ 413237 w 928794"/>
              <a:gd name="connsiteY328" fmla="*/ 1701826 h 2344639"/>
              <a:gd name="connsiteX329" fmla="*/ 411652 w 928794"/>
              <a:gd name="connsiteY329" fmla="*/ 1704771 h 2344639"/>
              <a:gd name="connsiteX330" fmla="*/ 401060 w 928794"/>
              <a:gd name="connsiteY330" fmla="*/ 1724536 h 2344639"/>
              <a:gd name="connsiteX331" fmla="*/ 399532 w 928794"/>
              <a:gd name="connsiteY331" fmla="*/ 1727368 h 2344639"/>
              <a:gd name="connsiteX332" fmla="*/ 384467 w 928794"/>
              <a:gd name="connsiteY332" fmla="*/ 1755005 h 2344639"/>
              <a:gd name="connsiteX333" fmla="*/ 384184 w 928794"/>
              <a:gd name="connsiteY333" fmla="*/ 1755543 h 2344639"/>
              <a:gd name="connsiteX334" fmla="*/ 368921 w 928794"/>
              <a:gd name="connsiteY334" fmla="*/ 1783067 h 2344639"/>
              <a:gd name="connsiteX335" fmla="*/ 367647 w 928794"/>
              <a:gd name="connsiteY335" fmla="*/ 1785361 h 2344639"/>
              <a:gd name="connsiteX336" fmla="*/ 353007 w 928794"/>
              <a:gd name="connsiteY336" fmla="*/ 1811327 h 2344639"/>
              <a:gd name="connsiteX337" fmla="*/ 352101 w 928794"/>
              <a:gd name="connsiteY337" fmla="*/ 1812913 h 2344639"/>
              <a:gd name="connsiteX338" fmla="*/ 336951 w 928794"/>
              <a:gd name="connsiteY338" fmla="*/ 1839333 h 2344639"/>
              <a:gd name="connsiteX339" fmla="*/ 335960 w 928794"/>
              <a:gd name="connsiteY339" fmla="*/ 1841060 h 2344639"/>
              <a:gd name="connsiteX340" fmla="*/ 321434 w 928794"/>
              <a:gd name="connsiteY340" fmla="*/ 1866007 h 2344639"/>
              <a:gd name="connsiteX341" fmla="*/ 320245 w 928794"/>
              <a:gd name="connsiteY341" fmla="*/ 1868018 h 2344639"/>
              <a:gd name="connsiteX342" fmla="*/ 305208 w 928794"/>
              <a:gd name="connsiteY342" fmla="*/ 1893475 h 2344639"/>
              <a:gd name="connsiteX343" fmla="*/ 304755 w 928794"/>
              <a:gd name="connsiteY343" fmla="*/ 1894239 h 2344639"/>
              <a:gd name="connsiteX344" fmla="*/ 290115 w 928794"/>
              <a:gd name="connsiteY344" fmla="*/ 1918620 h 2344639"/>
              <a:gd name="connsiteX345" fmla="*/ 288784 w 928794"/>
              <a:gd name="connsiteY345" fmla="*/ 1920801 h 2344639"/>
              <a:gd name="connsiteX346" fmla="*/ 274088 w 928794"/>
              <a:gd name="connsiteY346" fmla="*/ 1944955 h 2344639"/>
              <a:gd name="connsiteX347" fmla="*/ 273889 w 928794"/>
              <a:gd name="connsiteY347" fmla="*/ 1945266 h 2344639"/>
              <a:gd name="connsiteX348" fmla="*/ 264064 w 928794"/>
              <a:gd name="connsiteY348" fmla="*/ 1961237 h 2344639"/>
              <a:gd name="connsiteX349" fmla="*/ 262534 w 928794"/>
              <a:gd name="connsiteY349" fmla="*/ 1963729 h 2344639"/>
              <a:gd name="connsiteX350" fmla="*/ 253161 w 928794"/>
              <a:gd name="connsiteY350" fmla="*/ 1978822 h 2344639"/>
              <a:gd name="connsiteX351" fmla="*/ 251406 w 928794"/>
              <a:gd name="connsiteY351" fmla="*/ 1981625 h 2344639"/>
              <a:gd name="connsiteX352" fmla="*/ 242005 w 928794"/>
              <a:gd name="connsiteY352" fmla="*/ 1996605 h 2344639"/>
              <a:gd name="connsiteX353" fmla="*/ 241070 w 928794"/>
              <a:gd name="connsiteY353" fmla="*/ 1998106 h 2344639"/>
              <a:gd name="connsiteX354" fmla="*/ 231924 w 928794"/>
              <a:gd name="connsiteY354" fmla="*/ 2012547 h 2344639"/>
              <a:gd name="connsiteX355" fmla="*/ 230905 w 928794"/>
              <a:gd name="connsiteY355" fmla="*/ 2014161 h 2344639"/>
              <a:gd name="connsiteX356" fmla="*/ 221673 w 928794"/>
              <a:gd name="connsiteY356" fmla="*/ 2028631 h 2344639"/>
              <a:gd name="connsiteX357" fmla="*/ 220002 w 928794"/>
              <a:gd name="connsiteY357" fmla="*/ 2031236 h 2344639"/>
              <a:gd name="connsiteX358" fmla="*/ 211026 w 928794"/>
              <a:gd name="connsiteY358" fmla="*/ 2045197 h 2344639"/>
              <a:gd name="connsiteX359" fmla="*/ 209582 w 928794"/>
              <a:gd name="connsiteY359" fmla="*/ 2047405 h 2344639"/>
              <a:gd name="connsiteX360" fmla="*/ 191233 w 928794"/>
              <a:gd name="connsiteY360" fmla="*/ 2075552 h 2344639"/>
              <a:gd name="connsiteX361" fmla="*/ 189788 w 928794"/>
              <a:gd name="connsiteY361" fmla="*/ 2077761 h 2344639"/>
              <a:gd name="connsiteX362" fmla="*/ 181180 w 928794"/>
              <a:gd name="connsiteY362" fmla="*/ 2090787 h 2344639"/>
              <a:gd name="connsiteX363" fmla="*/ 179622 w 928794"/>
              <a:gd name="connsiteY363" fmla="*/ 2093109 h 2344639"/>
              <a:gd name="connsiteX364" fmla="*/ 171042 w 928794"/>
              <a:gd name="connsiteY364" fmla="*/ 2106022 h 2344639"/>
              <a:gd name="connsiteX365" fmla="*/ 170137 w 928794"/>
              <a:gd name="connsiteY365" fmla="*/ 2107409 h 2344639"/>
              <a:gd name="connsiteX366" fmla="*/ 161839 w 928794"/>
              <a:gd name="connsiteY366" fmla="*/ 2119784 h 2344639"/>
              <a:gd name="connsiteX367" fmla="*/ 161019 w 928794"/>
              <a:gd name="connsiteY367" fmla="*/ 2121001 h 2344639"/>
              <a:gd name="connsiteX368" fmla="*/ 152721 w 928794"/>
              <a:gd name="connsiteY368" fmla="*/ 2133291 h 2344639"/>
              <a:gd name="connsiteX369" fmla="*/ 151277 w 928794"/>
              <a:gd name="connsiteY369" fmla="*/ 2135443 h 2344639"/>
              <a:gd name="connsiteX370" fmla="*/ 143321 w 928794"/>
              <a:gd name="connsiteY370" fmla="*/ 2147166 h 2344639"/>
              <a:gd name="connsiteX371" fmla="*/ 141961 w 928794"/>
              <a:gd name="connsiteY371" fmla="*/ 2149176 h 2344639"/>
              <a:gd name="connsiteX372" fmla="*/ 133919 w 928794"/>
              <a:gd name="connsiteY372" fmla="*/ 2160928 h 2344639"/>
              <a:gd name="connsiteX373" fmla="*/ 133607 w 928794"/>
              <a:gd name="connsiteY373" fmla="*/ 2161381 h 2344639"/>
              <a:gd name="connsiteX374" fmla="*/ 125849 w 928794"/>
              <a:gd name="connsiteY374" fmla="*/ 2172623 h 2344639"/>
              <a:gd name="connsiteX375" fmla="*/ 124688 w 928794"/>
              <a:gd name="connsiteY375" fmla="*/ 2174293 h 2344639"/>
              <a:gd name="connsiteX376" fmla="*/ 117240 w 928794"/>
              <a:gd name="connsiteY376" fmla="*/ 2185026 h 2344639"/>
              <a:gd name="connsiteX377" fmla="*/ 115598 w 928794"/>
              <a:gd name="connsiteY377" fmla="*/ 2187376 h 2344639"/>
              <a:gd name="connsiteX378" fmla="*/ 111775 w 928794"/>
              <a:gd name="connsiteY378" fmla="*/ 2192869 h 2344639"/>
              <a:gd name="connsiteX379" fmla="*/ 110020 w 928794"/>
              <a:gd name="connsiteY379" fmla="*/ 2195390 h 2344639"/>
              <a:gd name="connsiteX380" fmla="*/ 105234 w 928794"/>
              <a:gd name="connsiteY380" fmla="*/ 2202214 h 2344639"/>
              <a:gd name="connsiteX381" fmla="*/ 104668 w 928794"/>
              <a:gd name="connsiteY381" fmla="*/ 2203007 h 2344639"/>
              <a:gd name="connsiteX382" fmla="*/ 99316 w 928794"/>
              <a:gd name="connsiteY382" fmla="*/ 2210596 h 2344639"/>
              <a:gd name="connsiteX383" fmla="*/ 97985 w 928794"/>
              <a:gd name="connsiteY383" fmla="*/ 2212493 h 2344639"/>
              <a:gd name="connsiteX384" fmla="*/ 94105 w 928794"/>
              <a:gd name="connsiteY384" fmla="*/ 2217958 h 2344639"/>
              <a:gd name="connsiteX385" fmla="*/ 92406 w 928794"/>
              <a:gd name="connsiteY385" fmla="*/ 2220337 h 2344639"/>
              <a:gd name="connsiteX386" fmla="*/ 88895 w 928794"/>
              <a:gd name="connsiteY386" fmla="*/ 2225292 h 2344639"/>
              <a:gd name="connsiteX387" fmla="*/ 87281 w 928794"/>
              <a:gd name="connsiteY387" fmla="*/ 2227529 h 2344639"/>
              <a:gd name="connsiteX388" fmla="*/ 83260 w 928794"/>
              <a:gd name="connsiteY388" fmla="*/ 2233164 h 2344639"/>
              <a:gd name="connsiteX389" fmla="*/ 82383 w 928794"/>
              <a:gd name="connsiteY389" fmla="*/ 2234410 h 2344639"/>
              <a:gd name="connsiteX390" fmla="*/ 77540 w 928794"/>
              <a:gd name="connsiteY390" fmla="*/ 2241150 h 2344639"/>
              <a:gd name="connsiteX391" fmla="*/ 76492 w 928794"/>
              <a:gd name="connsiteY391" fmla="*/ 2242594 h 2344639"/>
              <a:gd name="connsiteX392" fmla="*/ 72811 w 928794"/>
              <a:gd name="connsiteY392" fmla="*/ 2247719 h 2344639"/>
              <a:gd name="connsiteX393" fmla="*/ 71339 w 928794"/>
              <a:gd name="connsiteY393" fmla="*/ 2249730 h 2344639"/>
              <a:gd name="connsiteX394" fmla="*/ 68111 w 928794"/>
              <a:gd name="connsiteY394" fmla="*/ 2254176 h 2344639"/>
              <a:gd name="connsiteX395" fmla="*/ 66667 w 928794"/>
              <a:gd name="connsiteY395" fmla="*/ 2256158 h 2344639"/>
              <a:gd name="connsiteX396" fmla="*/ 63410 w 928794"/>
              <a:gd name="connsiteY396" fmla="*/ 2260632 h 2344639"/>
              <a:gd name="connsiteX397" fmla="*/ 62192 w 928794"/>
              <a:gd name="connsiteY397" fmla="*/ 2262303 h 2344639"/>
              <a:gd name="connsiteX398" fmla="*/ 57888 w 928794"/>
              <a:gd name="connsiteY398" fmla="*/ 2268164 h 2344639"/>
              <a:gd name="connsiteX399" fmla="*/ 57464 w 928794"/>
              <a:gd name="connsiteY399" fmla="*/ 2268759 h 2344639"/>
              <a:gd name="connsiteX400" fmla="*/ 53782 w 928794"/>
              <a:gd name="connsiteY400" fmla="*/ 2273771 h 2344639"/>
              <a:gd name="connsiteX401" fmla="*/ 52423 w 928794"/>
              <a:gd name="connsiteY401" fmla="*/ 2275611 h 2344639"/>
              <a:gd name="connsiteX402" fmla="*/ 49705 w 928794"/>
              <a:gd name="connsiteY402" fmla="*/ 2279293 h 2344639"/>
              <a:gd name="connsiteX403" fmla="*/ 48346 w 928794"/>
              <a:gd name="connsiteY403" fmla="*/ 2281133 h 2344639"/>
              <a:gd name="connsiteX404" fmla="*/ 45599 w 928794"/>
              <a:gd name="connsiteY404" fmla="*/ 2284871 h 2344639"/>
              <a:gd name="connsiteX405" fmla="*/ 44551 w 928794"/>
              <a:gd name="connsiteY405" fmla="*/ 2286287 h 2344639"/>
              <a:gd name="connsiteX406" fmla="*/ 37302 w 928794"/>
              <a:gd name="connsiteY406" fmla="*/ 2296028 h 2344639"/>
              <a:gd name="connsiteX407" fmla="*/ 36226 w 928794"/>
              <a:gd name="connsiteY407" fmla="*/ 2297472 h 2344639"/>
              <a:gd name="connsiteX408" fmla="*/ 33847 w 928794"/>
              <a:gd name="connsiteY408" fmla="*/ 2300672 h 2344639"/>
              <a:gd name="connsiteX409" fmla="*/ 32743 w 928794"/>
              <a:gd name="connsiteY409" fmla="*/ 2302116 h 2344639"/>
              <a:gd name="connsiteX410" fmla="*/ 30562 w 928794"/>
              <a:gd name="connsiteY410" fmla="*/ 2305033 h 2344639"/>
              <a:gd name="connsiteX411" fmla="*/ 29429 w 928794"/>
              <a:gd name="connsiteY411" fmla="*/ 2306534 h 2344639"/>
              <a:gd name="connsiteX412" fmla="*/ 26938 w 928794"/>
              <a:gd name="connsiteY412" fmla="*/ 2309847 h 2344639"/>
              <a:gd name="connsiteX413" fmla="*/ 26428 w 928794"/>
              <a:gd name="connsiteY413" fmla="*/ 2310526 h 2344639"/>
              <a:gd name="connsiteX414" fmla="*/ 23512 w 928794"/>
              <a:gd name="connsiteY414" fmla="*/ 2314377 h 2344639"/>
              <a:gd name="connsiteX415" fmla="*/ 22747 w 928794"/>
              <a:gd name="connsiteY415" fmla="*/ 2315368 h 2344639"/>
              <a:gd name="connsiteX416" fmla="*/ 20737 w 928794"/>
              <a:gd name="connsiteY416" fmla="*/ 2318002 h 2344639"/>
              <a:gd name="connsiteX417" fmla="*/ 19859 w 928794"/>
              <a:gd name="connsiteY417" fmla="*/ 2319163 h 2344639"/>
              <a:gd name="connsiteX418" fmla="*/ 18103 w 928794"/>
              <a:gd name="connsiteY418" fmla="*/ 2321457 h 2344639"/>
              <a:gd name="connsiteX419" fmla="*/ 17169 w 928794"/>
              <a:gd name="connsiteY419" fmla="*/ 2322674 h 2344639"/>
              <a:gd name="connsiteX420" fmla="*/ 15498 w 928794"/>
              <a:gd name="connsiteY420" fmla="*/ 2324854 h 2344639"/>
              <a:gd name="connsiteX421" fmla="*/ 14846 w 928794"/>
              <a:gd name="connsiteY421" fmla="*/ 2325704 h 2344639"/>
              <a:gd name="connsiteX422" fmla="*/ 12666 w 928794"/>
              <a:gd name="connsiteY422" fmla="*/ 2328564 h 2344639"/>
              <a:gd name="connsiteX423" fmla="*/ 12156 w 928794"/>
              <a:gd name="connsiteY423" fmla="*/ 2329215 h 2344639"/>
              <a:gd name="connsiteX424" fmla="*/ 10542 w 928794"/>
              <a:gd name="connsiteY424" fmla="*/ 2331311 h 2344639"/>
              <a:gd name="connsiteX425" fmla="*/ 10033 w 928794"/>
              <a:gd name="connsiteY425" fmla="*/ 2331990 h 2344639"/>
              <a:gd name="connsiteX426" fmla="*/ 8645 w 928794"/>
              <a:gd name="connsiteY426" fmla="*/ 2333803 h 2344639"/>
              <a:gd name="connsiteX427" fmla="*/ 8107 w 928794"/>
              <a:gd name="connsiteY427" fmla="*/ 2334511 h 2344639"/>
              <a:gd name="connsiteX428" fmla="*/ 6861 w 928794"/>
              <a:gd name="connsiteY428" fmla="*/ 2336125 h 2344639"/>
              <a:gd name="connsiteX429" fmla="*/ 6465 w 928794"/>
              <a:gd name="connsiteY429" fmla="*/ 2336634 h 2344639"/>
              <a:gd name="connsiteX430" fmla="*/ 4964 w 928794"/>
              <a:gd name="connsiteY430" fmla="*/ 2338560 h 2344639"/>
              <a:gd name="connsiteX431" fmla="*/ 4794 w 928794"/>
              <a:gd name="connsiteY431" fmla="*/ 2338758 h 2344639"/>
              <a:gd name="connsiteX432" fmla="*/ 3718 w 928794"/>
              <a:gd name="connsiteY432" fmla="*/ 2340117 h 2344639"/>
              <a:gd name="connsiteX433" fmla="*/ 3265 w 928794"/>
              <a:gd name="connsiteY433" fmla="*/ 2340712 h 2344639"/>
              <a:gd name="connsiteX434" fmla="*/ 2416 w 928794"/>
              <a:gd name="connsiteY434" fmla="*/ 2341788 h 2344639"/>
              <a:gd name="connsiteX435" fmla="*/ 2274 w 928794"/>
              <a:gd name="connsiteY435" fmla="*/ 2341958 h 2344639"/>
              <a:gd name="connsiteX436" fmla="*/ 1594 w 928794"/>
              <a:gd name="connsiteY436" fmla="*/ 2342807 h 2344639"/>
              <a:gd name="connsiteX437" fmla="*/ 631 w 928794"/>
              <a:gd name="connsiteY437" fmla="*/ 2344025 h 2344639"/>
              <a:gd name="connsiteX438" fmla="*/ 228101 w 928794"/>
              <a:gd name="connsiteY438" fmla="*/ 2344025 h 2344639"/>
              <a:gd name="connsiteX439" fmla="*/ 229064 w 928794"/>
              <a:gd name="connsiteY439" fmla="*/ 2342807 h 2344639"/>
              <a:gd name="connsiteX440" fmla="*/ 229687 w 928794"/>
              <a:gd name="connsiteY440" fmla="*/ 2342015 h 2344639"/>
              <a:gd name="connsiteX441" fmla="*/ 229970 w 928794"/>
              <a:gd name="connsiteY441" fmla="*/ 2341647 h 2344639"/>
              <a:gd name="connsiteX442" fmla="*/ 230763 w 928794"/>
              <a:gd name="connsiteY442" fmla="*/ 2340627 h 2344639"/>
              <a:gd name="connsiteX443" fmla="*/ 231103 w 928794"/>
              <a:gd name="connsiteY443" fmla="*/ 2340202 h 2344639"/>
              <a:gd name="connsiteX444" fmla="*/ 232292 w 928794"/>
              <a:gd name="connsiteY444" fmla="*/ 2338673 h 2344639"/>
              <a:gd name="connsiteX445" fmla="*/ 232405 w 928794"/>
              <a:gd name="connsiteY445" fmla="*/ 2338531 h 2344639"/>
              <a:gd name="connsiteX446" fmla="*/ 233991 w 928794"/>
              <a:gd name="connsiteY446" fmla="*/ 2336521 h 2344639"/>
              <a:gd name="connsiteX447" fmla="*/ 234076 w 928794"/>
              <a:gd name="connsiteY447" fmla="*/ 2336436 h 2344639"/>
              <a:gd name="connsiteX448" fmla="*/ 235548 w 928794"/>
              <a:gd name="connsiteY448" fmla="*/ 2334511 h 2344639"/>
              <a:gd name="connsiteX449" fmla="*/ 236171 w 928794"/>
              <a:gd name="connsiteY449" fmla="*/ 2333718 h 2344639"/>
              <a:gd name="connsiteX450" fmla="*/ 237503 w 928794"/>
              <a:gd name="connsiteY450" fmla="*/ 2332019 h 2344639"/>
              <a:gd name="connsiteX451" fmla="*/ 238040 w 928794"/>
              <a:gd name="connsiteY451" fmla="*/ 2331311 h 2344639"/>
              <a:gd name="connsiteX452" fmla="*/ 239682 w 928794"/>
              <a:gd name="connsiteY452" fmla="*/ 2329159 h 2344639"/>
              <a:gd name="connsiteX453" fmla="*/ 240136 w 928794"/>
              <a:gd name="connsiteY453" fmla="*/ 2328592 h 2344639"/>
              <a:gd name="connsiteX454" fmla="*/ 242345 w 928794"/>
              <a:gd name="connsiteY454" fmla="*/ 2325704 h 2344639"/>
              <a:gd name="connsiteX455" fmla="*/ 242826 w 928794"/>
              <a:gd name="connsiteY455" fmla="*/ 2325053 h 2344639"/>
              <a:gd name="connsiteX456" fmla="*/ 244695 w 928794"/>
              <a:gd name="connsiteY456" fmla="*/ 2322589 h 2344639"/>
              <a:gd name="connsiteX457" fmla="*/ 245601 w 928794"/>
              <a:gd name="connsiteY457" fmla="*/ 2321400 h 2344639"/>
              <a:gd name="connsiteX458" fmla="*/ 247187 w 928794"/>
              <a:gd name="connsiteY458" fmla="*/ 2319304 h 2344639"/>
              <a:gd name="connsiteX459" fmla="*/ 248234 w 928794"/>
              <a:gd name="connsiteY459" fmla="*/ 2317945 h 2344639"/>
              <a:gd name="connsiteX460" fmla="*/ 250217 w 928794"/>
              <a:gd name="connsiteY460" fmla="*/ 2315340 h 2344639"/>
              <a:gd name="connsiteX461" fmla="*/ 250981 w 928794"/>
              <a:gd name="connsiteY461" fmla="*/ 2314349 h 2344639"/>
              <a:gd name="connsiteX462" fmla="*/ 253898 w 928794"/>
              <a:gd name="connsiteY462" fmla="*/ 2310526 h 2344639"/>
              <a:gd name="connsiteX463" fmla="*/ 254408 w 928794"/>
              <a:gd name="connsiteY463" fmla="*/ 2309847 h 2344639"/>
              <a:gd name="connsiteX464" fmla="*/ 256899 w 928794"/>
              <a:gd name="connsiteY464" fmla="*/ 2306534 h 2344639"/>
              <a:gd name="connsiteX465" fmla="*/ 258032 w 928794"/>
              <a:gd name="connsiteY465" fmla="*/ 2305033 h 2344639"/>
              <a:gd name="connsiteX466" fmla="*/ 260128 w 928794"/>
              <a:gd name="connsiteY466" fmla="*/ 2302258 h 2344639"/>
              <a:gd name="connsiteX467" fmla="*/ 261374 w 928794"/>
              <a:gd name="connsiteY467" fmla="*/ 2300587 h 2344639"/>
              <a:gd name="connsiteX468" fmla="*/ 263723 w 928794"/>
              <a:gd name="connsiteY468" fmla="*/ 2297444 h 2344639"/>
              <a:gd name="connsiteX469" fmla="*/ 264715 w 928794"/>
              <a:gd name="connsiteY469" fmla="*/ 2296141 h 2344639"/>
              <a:gd name="connsiteX470" fmla="*/ 268084 w 928794"/>
              <a:gd name="connsiteY470" fmla="*/ 2291639 h 2344639"/>
              <a:gd name="connsiteX471" fmla="*/ 268453 w 928794"/>
              <a:gd name="connsiteY471" fmla="*/ 2291157 h 2344639"/>
              <a:gd name="connsiteX472" fmla="*/ 272049 w 928794"/>
              <a:gd name="connsiteY472" fmla="*/ 2286344 h 2344639"/>
              <a:gd name="connsiteX473" fmla="*/ 273096 w 928794"/>
              <a:gd name="connsiteY473" fmla="*/ 2284956 h 2344639"/>
              <a:gd name="connsiteX474" fmla="*/ 275900 w 928794"/>
              <a:gd name="connsiteY474" fmla="*/ 2281162 h 2344639"/>
              <a:gd name="connsiteX475" fmla="*/ 277202 w 928794"/>
              <a:gd name="connsiteY475" fmla="*/ 2279378 h 2344639"/>
              <a:gd name="connsiteX476" fmla="*/ 279921 w 928794"/>
              <a:gd name="connsiteY476" fmla="*/ 2275696 h 2344639"/>
              <a:gd name="connsiteX477" fmla="*/ 281337 w 928794"/>
              <a:gd name="connsiteY477" fmla="*/ 2273771 h 2344639"/>
              <a:gd name="connsiteX478" fmla="*/ 284735 w 928794"/>
              <a:gd name="connsiteY478" fmla="*/ 2269127 h 2344639"/>
              <a:gd name="connsiteX479" fmla="*/ 285443 w 928794"/>
              <a:gd name="connsiteY479" fmla="*/ 2268164 h 2344639"/>
              <a:gd name="connsiteX480" fmla="*/ 289662 w 928794"/>
              <a:gd name="connsiteY480" fmla="*/ 2262388 h 2344639"/>
              <a:gd name="connsiteX481" fmla="*/ 290936 w 928794"/>
              <a:gd name="connsiteY481" fmla="*/ 2260632 h 2344639"/>
              <a:gd name="connsiteX482" fmla="*/ 294136 w 928794"/>
              <a:gd name="connsiteY482" fmla="*/ 2256243 h 2344639"/>
              <a:gd name="connsiteX483" fmla="*/ 295693 w 928794"/>
              <a:gd name="connsiteY483" fmla="*/ 2254091 h 2344639"/>
              <a:gd name="connsiteX484" fmla="*/ 298610 w 928794"/>
              <a:gd name="connsiteY484" fmla="*/ 2250041 h 2344639"/>
              <a:gd name="connsiteX485" fmla="*/ 300366 w 928794"/>
              <a:gd name="connsiteY485" fmla="*/ 2247606 h 2344639"/>
              <a:gd name="connsiteX486" fmla="*/ 303679 w 928794"/>
              <a:gd name="connsiteY486" fmla="*/ 2243019 h 2344639"/>
              <a:gd name="connsiteX487" fmla="*/ 305038 w 928794"/>
              <a:gd name="connsiteY487" fmla="*/ 2241150 h 2344639"/>
              <a:gd name="connsiteX488" fmla="*/ 309738 w 928794"/>
              <a:gd name="connsiteY488" fmla="*/ 2234580 h 2344639"/>
              <a:gd name="connsiteX489" fmla="*/ 311042 w 928794"/>
              <a:gd name="connsiteY489" fmla="*/ 2232768 h 2344639"/>
              <a:gd name="connsiteX490" fmla="*/ 314694 w 928794"/>
              <a:gd name="connsiteY490" fmla="*/ 2227671 h 2344639"/>
              <a:gd name="connsiteX491" fmla="*/ 316450 w 928794"/>
              <a:gd name="connsiteY491" fmla="*/ 2225207 h 2344639"/>
              <a:gd name="connsiteX492" fmla="*/ 319791 w 928794"/>
              <a:gd name="connsiteY492" fmla="*/ 2220535 h 2344639"/>
              <a:gd name="connsiteX493" fmla="*/ 321689 w 928794"/>
              <a:gd name="connsiteY493" fmla="*/ 2217873 h 2344639"/>
              <a:gd name="connsiteX494" fmla="*/ 325257 w 928794"/>
              <a:gd name="connsiteY494" fmla="*/ 2212833 h 2344639"/>
              <a:gd name="connsiteX495" fmla="*/ 326870 w 928794"/>
              <a:gd name="connsiteY495" fmla="*/ 2210567 h 2344639"/>
              <a:gd name="connsiteX496" fmla="*/ 332109 w 928794"/>
              <a:gd name="connsiteY496" fmla="*/ 2203120 h 2344639"/>
              <a:gd name="connsiteX497" fmla="*/ 332959 w 928794"/>
              <a:gd name="connsiteY497" fmla="*/ 2201902 h 2344639"/>
              <a:gd name="connsiteX498" fmla="*/ 337489 w 928794"/>
              <a:gd name="connsiteY498" fmla="*/ 2195446 h 2344639"/>
              <a:gd name="connsiteX499" fmla="*/ 339330 w 928794"/>
              <a:gd name="connsiteY499" fmla="*/ 2192813 h 2344639"/>
              <a:gd name="connsiteX500" fmla="*/ 342983 w 928794"/>
              <a:gd name="connsiteY500" fmla="*/ 2187603 h 2344639"/>
              <a:gd name="connsiteX501" fmla="*/ 344087 w 928794"/>
              <a:gd name="connsiteY501" fmla="*/ 2186045 h 2344639"/>
              <a:gd name="connsiteX502" fmla="*/ 344823 w 928794"/>
              <a:gd name="connsiteY502" fmla="*/ 2184969 h 2344639"/>
              <a:gd name="connsiteX503" fmla="*/ 352158 w 928794"/>
              <a:gd name="connsiteY503" fmla="*/ 2174435 h 2344639"/>
              <a:gd name="connsiteX504" fmla="*/ 353460 w 928794"/>
              <a:gd name="connsiteY504" fmla="*/ 2172566 h 2344639"/>
              <a:gd name="connsiteX505" fmla="*/ 361021 w 928794"/>
              <a:gd name="connsiteY505" fmla="*/ 2161579 h 2344639"/>
              <a:gd name="connsiteX506" fmla="*/ 361445 w 928794"/>
              <a:gd name="connsiteY506" fmla="*/ 2160956 h 2344639"/>
              <a:gd name="connsiteX507" fmla="*/ 369431 w 928794"/>
              <a:gd name="connsiteY507" fmla="*/ 2149318 h 2344639"/>
              <a:gd name="connsiteX508" fmla="*/ 370875 w 928794"/>
              <a:gd name="connsiteY508" fmla="*/ 2147194 h 2344639"/>
              <a:gd name="connsiteX509" fmla="*/ 378747 w 928794"/>
              <a:gd name="connsiteY509" fmla="*/ 2135613 h 2344639"/>
              <a:gd name="connsiteX510" fmla="*/ 380333 w 928794"/>
              <a:gd name="connsiteY510" fmla="*/ 2133291 h 2344639"/>
              <a:gd name="connsiteX511" fmla="*/ 388545 w 928794"/>
              <a:gd name="connsiteY511" fmla="*/ 2121114 h 2344639"/>
              <a:gd name="connsiteX512" fmla="*/ 389451 w 928794"/>
              <a:gd name="connsiteY512" fmla="*/ 2119784 h 2344639"/>
              <a:gd name="connsiteX513" fmla="*/ 397549 w 928794"/>
              <a:gd name="connsiteY513" fmla="*/ 2107692 h 2344639"/>
              <a:gd name="connsiteX514" fmla="*/ 398654 w 928794"/>
              <a:gd name="connsiteY514" fmla="*/ 2106050 h 2344639"/>
              <a:gd name="connsiteX515" fmla="*/ 407121 w 928794"/>
              <a:gd name="connsiteY515" fmla="*/ 2093307 h 2344639"/>
              <a:gd name="connsiteX516" fmla="*/ 408763 w 928794"/>
              <a:gd name="connsiteY516" fmla="*/ 2090815 h 2344639"/>
              <a:gd name="connsiteX517" fmla="*/ 417315 w 928794"/>
              <a:gd name="connsiteY517" fmla="*/ 2077874 h 2344639"/>
              <a:gd name="connsiteX518" fmla="*/ 418758 w 928794"/>
              <a:gd name="connsiteY518" fmla="*/ 2075666 h 2344639"/>
              <a:gd name="connsiteX519" fmla="*/ 427820 w 928794"/>
              <a:gd name="connsiteY519" fmla="*/ 2061819 h 2344639"/>
              <a:gd name="connsiteX520" fmla="*/ 427877 w 928794"/>
              <a:gd name="connsiteY520" fmla="*/ 2061705 h 2344639"/>
              <a:gd name="connsiteX521" fmla="*/ 437023 w 928794"/>
              <a:gd name="connsiteY521" fmla="*/ 2047604 h 2344639"/>
              <a:gd name="connsiteX522" fmla="*/ 438580 w 928794"/>
              <a:gd name="connsiteY522" fmla="*/ 2045197 h 2344639"/>
              <a:gd name="connsiteX523" fmla="*/ 447501 w 928794"/>
              <a:gd name="connsiteY523" fmla="*/ 2031350 h 2344639"/>
              <a:gd name="connsiteX524" fmla="*/ 449227 w 928794"/>
              <a:gd name="connsiteY524" fmla="*/ 2028660 h 2344639"/>
              <a:gd name="connsiteX525" fmla="*/ 458374 w 928794"/>
              <a:gd name="connsiteY525" fmla="*/ 2014331 h 2344639"/>
              <a:gd name="connsiteX526" fmla="*/ 459535 w 928794"/>
              <a:gd name="connsiteY526" fmla="*/ 2012491 h 2344639"/>
              <a:gd name="connsiteX527" fmla="*/ 468596 w 928794"/>
              <a:gd name="connsiteY527" fmla="*/ 1998162 h 2344639"/>
              <a:gd name="connsiteX528" fmla="*/ 469503 w 928794"/>
              <a:gd name="connsiteY528" fmla="*/ 1996718 h 2344639"/>
              <a:gd name="connsiteX529" fmla="*/ 478876 w 928794"/>
              <a:gd name="connsiteY529" fmla="*/ 1981795 h 2344639"/>
              <a:gd name="connsiteX530" fmla="*/ 480716 w 928794"/>
              <a:gd name="connsiteY530" fmla="*/ 1978850 h 2344639"/>
              <a:gd name="connsiteX531" fmla="*/ 490004 w 928794"/>
              <a:gd name="connsiteY531" fmla="*/ 1963927 h 2344639"/>
              <a:gd name="connsiteX532" fmla="*/ 491674 w 928794"/>
              <a:gd name="connsiteY532" fmla="*/ 1961209 h 2344639"/>
              <a:gd name="connsiteX533" fmla="*/ 501388 w 928794"/>
              <a:gd name="connsiteY533" fmla="*/ 1945408 h 2344639"/>
              <a:gd name="connsiteX534" fmla="*/ 501501 w 928794"/>
              <a:gd name="connsiteY534" fmla="*/ 1945238 h 2344639"/>
              <a:gd name="connsiteX535" fmla="*/ 501699 w 928794"/>
              <a:gd name="connsiteY535" fmla="*/ 1944927 h 2344639"/>
              <a:gd name="connsiteX536" fmla="*/ 516311 w 928794"/>
              <a:gd name="connsiteY536" fmla="*/ 1920886 h 2344639"/>
              <a:gd name="connsiteX537" fmla="*/ 517613 w 928794"/>
              <a:gd name="connsiteY537" fmla="*/ 1918733 h 2344639"/>
              <a:gd name="connsiteX538" fmla="*/ 532196 w 928794"/>
              <a:gd name="connsiteY538" fmla="*/ 1894437 h 2344639"/>
              <a:gd name="connsiteX539" fmla="*/ 532734 w 928794"/>
              <a:gd name="connsiteY539" fmla="*/ 1893531 h 2344639"/>
              <a:gd name="connsiteX540" fmla="*/ 547770 w 928794"/>
              <a:gd name="connsiteY540" fmla="*/ 1868103 h 2344639"/>
              <a:gd name="connsiteX541" fmla="*/ 548932 w 928794"/>
              <a:gd name="connsiteY541" fmla="*/ 1866121 h 2344639"/>
              <a:gd name="connsiteX542" fmla="*/ 563458 w 928794"/>
              <a:gd name="connsiteY542" fmla="*/ 1841173 h 2344639"/>
              <a:gd name="connsiteX543" fmla="*/ 564478 w 928794"/>
              <a:gd name="connsiteY543" fmla="*/ 1839418 h 2344639"/>
              <a:gd name="connsiteX544" fmla="*/ 579599 w 928794"/>
              <a:gd name="connsiteY544" fmla="*/ 1813026 h 2344639"/>
              <a:gd name="connsiteX545" fmla="*/ 580505 w 928794"/>
              <a:gd name="connsiteY545" fmla="*/ 1811412 h 2344639"/>
              <a:gd name="connsiteX546" fmla="*/ 595116 w 928794"/>
              <a:gd name="connsiteY546" fmla="*/ 1785474 h 2344639"/>
              <a:gd name="connsiteX547" fmla="*/ 596391 w 928794"/>
              <a:gd name="connsiteY547" fmla="*/ 1783180 h 2344639"/>
              <a:gd name="connsiteX548" fmla="*/ 611625 w 928794"/>
              <a:gd name="connsiteY548" fmla="*/ 1755685 h 2344639"/>
              <a:gd name="connsiteX549" fmla="*/ 611994 w 928794"/>
              <a:gd name="connsiteY549" fmla="*/ 1755033 h 2344639"/>
              <a:gd name="connsiteX550" fmla="*/ 626973 w 928794"/>
              <a:gd name="connsiteY550" fmla="*/ 1727538 h 2344639"/>
              <a:gd name="connsiteX551" fmla="*/ 627652 w 928794"/>
              <a:gd name="connsiteY551" fmla="*/ 1726263 h 2344639"/>
              <a:gd name="connsiteX552" fmla="*/ 628559 w 928794"/>
              <a:gd name="connsiteY552" fmla="*/ 1724593 h 2344639"/>
              <a:gd name="connsiteX553" fmla="*/ 639092 w 928794"/>
              <a:gd name="connsiteY553" fmla="*/ 1704941 h 2344639"/>
              <a:gd name="connsiteX554" fmla="*/ 640735 w 928794"/>
              <a:gd name="connsiteY554" fmla="*/ 1701854 h 2344639"/>
              <a:gd name="connsiteX555" fmla="*/ 651439 w 928794"/>
              <a:gd name="connsiteY555" fmla="*/ 1681608 h 2344639"/>
              <a:gd name="connsiteX556" fmla="*/ 652713 w 928794"/>
              <a:gd name="connsiteY556" fmla="*/ 1679172 h 2344639"/>
              <a:gd name="connsiteX557" fmla="*/ 663785 w 928794"/>
              <a:gd name="connsiteY557" fmla="*/ 1657878 h 2344639"/>
              <a:gd name="connsiteX558" fmla="*/ 664267 w 928794"/>
              <a:gd name="connsiteY558" fmla="*/ 1656944 h 2344639"/>
              <a:gd name="connsiteX559" fmla="*/ 675338 w 928794"/>
              <a:gd name="connsiteY559" fmla="*/ 1635338 h 2344639"/>
              <a:gd name="connsiteX560" fmla="*/ 676103 w 928794"/>
              <a:gd name="connsiteY560" fmla="*/ 1633837 h 2344639"/>
              <a:gd name="connsiteX561" fmla="*/ 686948 w 928794"/>
              <a:gd name="connsiteY561" fmla="*/ 1612373 h 2344639"/>
              <a:gd name="connsiteX562" fmla="*/ 688308 w 928794"/>
              <a:gd name="connsiteY562" fmla="*/ 1609683 h 2344639"/>
              <a:gd name="connsiteX563" fmla="*/ 698756 w 928794"/>
              <a:gd name="connsiteY563" fmla="*/ 1588672 h 2344639"/>
              <a:gd name="connsiteX564" fmla="*/ 700399 w 928794"/>
              <a:gd name="connsiteY564" fmla="*/ 1585330 h 2344639"/>
              <a:gd name="connsiteX565" fmla="*/ 710621 w 928794"/>
              <a:gd name="connsiteY565" fmla="*/ 1564404 h 2344639"/>
              <a:gd name="connsiteX566" fmla="*/ 712320 w 928794"/>
              <a:gd name="connsiteY566" fmla="*/ 1560893 h 2344639"/>
              <a:gd name="connsiteX567" fmla="*/ 722486 w 928794"/>
              <a:gd name="connsiteY567" fmla="*/ 1539683 h 2344639"/>
              <a:gd name="connsiteX568" fmla="*/ 723109 w 928794"/>
              <a:gd name="connsiteY568" fmla="*/ 1538352 h 2344639"/>
              <a:gd name="connsiteX569" fmla="*/ 723619 w 928794"/>
              <a:gd name="connsiteY569" fmla="*/ 1537276 h 2344639"/>
              <a:gd name="connsiteX570" fmla="*/ 741118 w 928794"/>
              <a:gd name="connsiteY570" fmla="*/ 1499926 h 2344639"/>
              <a:gd name="connsiteX571" fmla="*/ 741996 w 928794"/>
              <a:gd name="connsiteY571" fmla="*/ 1498029 h 2344639"/>
              <a:gd name="connsiteX572" fmla="*/ 759213 w 928794"/>
              <a:gd name="connsiteY572" fmla="*/ 1460084 h 2344639"/>
              <a:gd name="connsiteX573" fmla="*/ 760006 w 928794"/>
              <a:gd name="connsiteY573" fmla="*/ 1458301 h 2344639"/>
              <a:gd name="connsiteX574" fmla="*/ 776940 w 928794"/>
              <a:gd name="connsiteY574" fmla="*/ 1419761 h 2344639"/>
              <a:gd name="connsiteX575" fmla="*/ 777648 w 928794"/>
              <a:gd name="connsiteY575" fmla="*/ 1418147 h 2344639"/>
              <a:gd name="connsiteX576" fmla="*/ 794269 w 928794"/>
              <a:gd name="connsiteY576" fmla="*/ 1378985 h 2344639"/>
              <a:gd name="connsiteX577" fmla="*/ 794524 w 928794"/>
              <a:gd name="connsiteY577" fmla="*/ 1378419 h 2344639"/>
              <a:gd name="connsiteX578" fmla="*/ 794977 w 928794"/>
              <a:gd name="connsiteY578" fmla="*/ 1377314 h 2344639"/>
              <a:gd name="connsiteX579" fmla="*/ 808003 w 928794"/>
              <a:gd name="connsiteY579" fmla="*/ 1345514 h 2344639"/>
              <a:gd name="connsiteX580" fmla="*/ 809051 w 928794"/>
              <a:gd name="connsiteY580" fmla="*/ 1342909 h 2344639"/>
              <a:gd name="connsiteX581" fmla="*/ 822133 w 928794"/>
              <a:gd name="connsiteY581" fmla="*/ 1309892 h 2344639"/>
              <a:gd name="connsiteX582" fmla="*/ 822671 w 928794"/>
              <a:gd name="connsiteY582" fmla="*/ 1308476 h 2344639"/>
              <a:gd name="connsiteX583" fmla="*/ 835102 w 928794"/>
              <a:gd name="connsiteY583" fmla="*/ 1275968 h 2344639"/>
              <a:gd name="connsiteX584" fmla="*/ 836122 w 928794"/>
              <a:gd name="connsiteY584" fmla="*/ 1273278 h 2344639"/>
              <a:gd name="connsiteX585" fmla="*/ 848496 w 928794"/>
              <a:gd name="connsiteY585" fmla="*/ 1239722 h 2344639"/>
              <a:gd name="connsiteX586" fmla="*/ 848638 w 928794"/>
              <a:gd name="connsiteY586" fmla="*/ 1239354 h 2344639"/>
              <a:gd name="connsiteX587" fmla="*/ 848893 w 928794"/>
              <a:gd name="connsiteY587" fmla="*/ 1238646 h 2344639"/>
              <a:gd name="connsiteX588" fmla="*/ 860475 w 928794"/>
              <a:gd name="connsiteY588" fmla="*/ 1205940 h 2344639"/>
              <a:gd name="connsiteX589" fmla="*/ 861465 w 928794"/>
              <a:gd name="connsiteY589" fmla="*/ 1203052 h 2344639"/>
              <a:gd name="connsiteX590" fmla="*/ 872934 w 928794"/>
              <a:gd name="connsiteY590" fmla="*/ 1169270 h 2344639"/>
              <a:gd name="connsiteX591" fmla="*/ 873132 w 928794"/>
              <a:gd name="connsiteY591" fmla="*/ 1168732 h 2344639"/>
              <a:gd name="connsiteX592" fmla="*/ 874520 w 928794"/>
              <a:gd name="connsiteY592" fmla="*/ 1164768 h 2344639"/>
              <a:gd name="connsiteX593" fmla="*/ 879985 w 928794"/>
              <a:gd name="connsiteY593" fmla="*/ 1149052 h 2344639"/>
              <a:gd name="connsiteX594" fmla="*/ 882363 w 928794"/>
              <a:gd name="connsiteY594" fmla="*/ 1141774 h 2344639"/>
              <a:gd name="connsiteX595" fmla="*/ 886526 w 928794"/>
              <a:gd name="connsiteY595" fmla="*/ 1128862 h 2344639"/>
              <a:gd name="connsiteX596" fmla="*/ 887064 w 928794"/>
              <a:gd name="connsiteY596" fmla="*/ 1127219 h 2344639"/>
              <a:gd name="connsiteX597" fmla="*/ 889017 w 928794"/>
              <a:gd name="connsiteY597" fmla="*/ 1120593 h 2344639"/>
              <a:gd name="connsiteX598" fmla="*/ 892614 w 928794"/>
              <a:gd name="connsiteY598" fmla="*/ 1108417 h 2344639"/>
              <a:gd name="connsiteX599" fmla="*/ 895049 w 928794"/>
              <a:gd name="connsiteY599" fmla="*/ 1099610 h 2344639"/>
              <a:gd name="connsiteX600" fmla="*/ 898277 w 928794"/>
              <a:gd name="connsiteY600" fmla="*/ 1087717 h 2344639"/>
              <a:gd name="connsiteX601" fmla="*/ 899127 w 928794"/>
              <a:gd name="connsiteY601" fmla="*/ 1084602 h 2344639"/>
              <a:gd name="connsiteX602" fmla="*/ 900571 w 928794"/>
              <a:gd name="connsiteY602" fmla="*/ 1078684 h 2344639"/>
              <a:gd name="connsiteX603" fmla="*/ 903544 w 928794"/>
              <a:gd name="connsiteY603" fmla="*/ 1066536 h 2344639"/>
              <a:gd name="connsiteX604" fmla="*/ 905697 w 928794"/>
              <a:gd name="connsiteY604" fmla="*/ 1057277 h 2344639"/>
              <a:gd name="connsiteX605" fmla="*/ 908386 w 928794"/>
              <a:gd name="connsiteY605" fmla="*/ 1045129 h 2344639"/>
              <a:gd name="connsiteX606" fmla="*/ 909434 w 928794"/>
              <a:gd name="connsiteY606" fmla="*/ 1040343 h 2344639"/>
              <a:gd name="connsiteX607" fmla="*/ 910312 w 928794"/>
              <a:gd name="connsiteY607" fmla="*/ 1035841 h 2344639"/>
              <a:gd name="connsiteX608" fmla="*/ 912861 w 928794"/>
              <a:gd name="connsiteY608" fmla="*/ 1022843 h 2344639"/>
              <a:gd name="connsiteX609" fmla="*/ 914559 w 928794"/>
              <a:gd name="connsiteY609" fmla="*/ 1013753 h 2344639"/>
              <a:gd name="connsiteX610" fmla="*/ 916882 w 928794"/>
              <a:gd name="connsiteY610" fmla="*/ 1000218 h 2344639"/>
              <a:gd name="connsiteX611" fmla="*/ 917957 w 928794"/>
              <a:gd name="connsiteY611" fmla="*/ 993903 h 2344639"/>
              <a:gd name="connsiteX612" fmla="*/ 918297 w 928794"/>
              <a:gd name="connsiteY612" fmla="*/ 991581 h 2344639"/>
              <a:gd name="connsiteX613" fmla="*/ 920874 w 928794"/>
              <a:gd name="connsiteY613" fmla="*/ 973770 h 2344639"/>
              <a:gd name="connsiteX614" fmla="*/ 921610 w 928794"/>
              <a:gd name="connsiteY614" fmla="*/ 968503 h 2344639"/>
              <a:gd name="connsiteX615" fmla="*/ 924385 w 928794"/>
              <a:gd name="connsiteY615" fmla="*/ 945283 h 2344639"/>
              <a:gd name="connsiteX616" fmla="*/ 924499 w 928794"/>
              <a:gd name="connsiteY616" fmla="*/ 944320 h 2344639"/>
              <a:gd name="connsiteX617" fmla="*/ 926170 w 928794"/>
              <a:gd name="connsiteY617" fmla="*/ 926962 h 2344639"/>
              <a:gd name="connsiteX618" fmla="*/ 926537 w 928794"/>
              <a:gd name="connsiteY618" fmla="*/ 922771 h 2344639"/>
              <a:gd name="connsiteX619" fmla="*/ 928152 w 928794"/>
              <a:gd name="connsiteY619" fmla="*/ 903544 h 234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</a:cxnLst>
            <a:rect l="l" t="t" r="r" b="b"/>
            <a:pathLst>
              <a:path w="928794" h="2344639">
                <a:moveTo>
                  <a:pt x="928152" y="903544"/>
                </a:moveTo>
                <a:cubicBezTo>
                  <a:pt x="928180" y="903317"/>
                  <a:pt x="928180" y="903091"/>
                  <a:pt x="928180" y="902864"/>
                </a:cubicBezTo>
                <a:cubicBezTo>
                  <a:pt x="928463" y="898645"/>
                  <a:pt x="928718" y="894398"/>
                  <a:pt x="928916" y="890150"/>
                </a:cubicBezTo>
                <a:cubicBezTo>
                  <a:pt x="929030" y="888055"/>
                  <a:pt x="929115" y="885931"/>
                  <a:pt x="929199" y="883835"/>
                </a:cubicBezTo>
                <a:cubicBezTo>
                  <a:pt x="929256" y="882618"/>
                  <a:pt x="929312" y="881429"/>
                  <a:pt x="929369" y="880211"/>
                </a:cubicBezTo>
                <a:cubicBezTo>
                  <a:pt x="929624" y="873896"/>
                  <a:pt x="929851" y="867582"/>
                  <a:pt x="929992" y="861267"/>
                </a:cubicBezTo>
                <a:cubicBezTo>
                  <a:pt x="930020" y="860078"/>
                  <a:pt x="930049" y="858888"/>
                  <a:pt x="930049" y="857699"/>
                </a:cubicBezTo>
                <a:cubicBezTo>
                  <a:pt x="930190" y="851101"/>
                  <a:pt x="930275" y="844503"/>
                  <a:pt x="930275" y="837849"/>
                </a:cubicBezTo>
                <a:cubicBezTo>
                  <a:pt x="930275" y="834677"/>
                  <a:pt x="930247" y="831506"/>
                  <a:pt x="930219" y="828363"/>
                </a:cubicBezTo>
                <a:cubicBezTo>
                  <a:pt x="930190" y="825899"/>
                  <a:pt x="930134" y="823464"/>
                  <a:pt x="930077" y="821000"/>
                </a:cubicBezTo>
                <a:cubicBezTo>
                  <a:pt x="930049" y="818508"/>
                  <a:pt x="929992" y="816045"/>
                  <a:pt x="929935" y="813581"/>
                </a:cubicBezTo>
                <a:cubicBezTo>
                  <a:pt x="929823" y="808909"/>
                  <a:pt x="929653" y="804237"/>
                  <a:pt x="929482" y="799564"/>
                </a:cubicBezTo>
                <a:cubicBezTo>
                  <a:pt x="929397" y="797554"/>
                  <a:pt x="929341" y="795543"/>
                  <a:pt x="929256" y="793533"/>
                </a:cubicBezTo>
                <a:cubicBezTo>
                  <a:pt x="928973" y="786907"/>
                  <a:pt x="928633" y="780281"/>
                  <a:pt x="928208" y="773711"/>
                </a:cubicBezTo>
                <a:cubicBezTo>
                  <a:pt x="928152" y="772890"/>
                  <a:pt x="928095" y="772069"/>
                  <a:pt x="928038" y="771248"/>
                </a:cubicBezTo>
                <a:cubicBezTo>
                  <a:pt x="927699" y="766179"/>
                  <a:pt x="927359" y="761110"/>
                  <a:pt x="926934" y="756070"/>
                </a:cubicBezTo>
                <a:cubicBezTo>
                  <a:pt x="926878" y="755503"/>
                  <a:pt x="926821" y="754909"/>
                  <a:pt x="926764" y="754342"/>
                </a:cubicBezTo>
                <a:cubicBezTo>
                  <a:pt x="926170" y="747178"/>
                  <a:pt x="925490" y="740071"/>
                  <a:pt x="924754" y="732963"/>
                </a:cubicBezTo>
                <a:cubicBezTo>
                  <a:pt x="924697" y="732425"/>
                  <a:pt x="924669" y="731915"/>
                  <a:pt x="924612" y="731377"/>
                </a:cubicBezTo>
                <a:cubicBezTo>
                  <a:pt x="923791" y="723760"/>
                  <a:pt x="922884" y="716171"/>
                  <a:pt x="921922" y="708639"/>
                </a:cubicBezTo>
                <a:cubicBezTo>
                  <a:pt x="921610" y="706232"/>
                  <a:pt x="921242" y="703853"/>
                  <a:pt x="920931" y="701475"/>
                </a:cubicBezTo>
                <a:cubicBezTo>
                  <a:pt x="920223" y="696321"/>
                  <a:pt x="919487" y="691167"/>
                  <a:pt x="918694" y="686042"/>
                </a:cubicBezTo>
                <a:cubicBezTo>
                  <a:pt x="918269" y="683210"/>
                  <a:pt x="917788" y="680379"/>
                  <a:pt x="917334" y="677547"/>
                </a:cubicBezTo>
                <a:cubicBezTo>
                  <a:pt x="916570" y="672846"/>
                  <a:pt x="915777" y="668174"/>
                  <a:pt x="914956" y="663502"/>
                </a:cubicBezTo>
                <a:cubicBezTo>
                  <a:pt x="914701" y="662086"/>
                  <a:pt x="914503" y="660642"/>
                  <a:pt x="914220" y="659226"/>
                </a:cubicBezTo>
                <a:cubicBezTo>
                  <a:pt x="913880" y="657357"/>
                  <a:pt x="913484" y="655488"/>
                  <a:pt x="913144" y="653619"/>
                </a:cubicBezTo>
                <a:cubicBezTo>
                  <a:pt x="912606" y="650702"/>
                  <a:pt x="912039" y="647814"/>
                  <a:pt x="911473" y="644926"/>
                </a:cubicBezTo>
                <a:cubicBezTo>
                  <a:pt x="910737" y="641273"/>
                  <a:pt x="910001" y="637620"/>
                  <a:pt x="909236" y="633995"/>
                </a:cubicBezTo>
                <a:cubicBezTo>
                  <a:pt x="908641" y="631136"/>
                  <a:pt x="908046" y="628304"/>
                  <a:pt x="907423" y="625444"/>
                </a:cubicBezTo>
                <a:cubicBezTo>
                  <a:pt x="906631" y="621791"/>
                  <a:pt x="905782" y="618138"/>
                  <a:pt x="904932" y="614485"/>
                </a:cubicBezTo>
                <a:cubicBezTo>
                  <a:pt x="904281" y="611710"/>
                  <a:pt x="903658" y="608935"/>
                  <a:pt x="902978" y="606160"/>
                </a:cubicBezTo>
                <a:cubicBezTo>
                  <a:pt x="902072" y="602422"/>
                  <a:pt x="901137" y="598713"/>
                  <a:pt x="900203" y="595031"/>
                </a:cubicBezTo>
                <a:cubicBezTo>
                  <a:pt x="899523" y="592398"/>
                  <a:pt x="898872" y="589736"/>
                  <a:pt x="898192" y="587103"/>
                </a:cubicBezTo>
                <a:cubicBezTo>
                  <a:pt x="897173" y="583195"/>
                  <a:pt x="896097" y="579344"/>
                  <a:pt x="895021" y="575464"/>
                </a:cubicBezTo>
                <a:cubicBezTo>
                  <a:pt x="894370" y="573058"/>
                  <a:pt x="893719" y="570651"/>
                  <a:pt x="893039" y="568244"/>
                </a:cubicBezTo>
                <a:cubicBezTo>
                  <a:pt x="891764" y="563826"/>
                  <a:pt x="890462" y="559437"/>
                  <a:pt x="889131" y="555048"/>
                </a:cubicBezTo>
                <a:cubicBezTo>
                  <a:pt x="888593" y="553236"/>
                  <a:pt x="888055" y="551395"/>
                  <a:pt x="887517" y="549583"/>
                </a:cubicBezTo>
                <a:cubicBezTo>
                  <a:pt x="885620" y="543381"/>
                  <a:pt x="883666" y="537237"/>
                  <a:pt x="881627" y="531120"/>
                </a:cubicBezTo>
                <a:cubicBezTo>
                  <a:pt x="881287" y="530101"/>
                  <a:pt x="880919" y="529110"/>
                  <a:pt x="880579" y="528090"/>
                </a:cubicBezTo>
                <a:cubicBezTo>
                  <a:pt x="878881" y="522993"/>
                  <a:pt x="877153" y="517924"/>
                  <a:pt x="875369" y="512884"/>
                </a:cubicBezTo>
                <a:cubicBezTo>
                  <a:pt x="874605" y="510732"/>
                  <a:pt x="873812" y="508608"/>
                  <a:pt x="873047" y="506484"/>
                </a:cubicBezTo>
                <a:cubicBezTo>
                  <a:pt x="871631" y="502605"/>
                  <a:pt x="870244" y="498697"/>
                  <a:pt x="868771" y="494846"/>
                </a:cubicBezTo>
                <a:cubicBezTo>
                  <a:pt x="867865" y="492439"/>
                  <a:pt x="866930" y="490061"/>
                  <a:pt x="865996" y="487682"/>
                </a:cubicBezTo>
                <a:cubicBezTo>
                  <a:pt x="864609" y="484114"/>
                  <a:pt x="863250" y="480574"/>
                  <a:pt x="861834" y="477035"/>
                </a:cubicBezTo>
                <a:cubicBezTo>
                  <a:pt x="860842" y="474543"/>
                  <a:pt x="859794" y="472051"/>
                  <a:pt x="858775" y="469559"/>
                </a:cubicBezTo>
                <a:cubicBezTo>
                  <a:pt x="857388" y="466190"/>
                  <a:pt x="856000" y="462791"/>
                  <a:pt x="854556" y="459450"/>
                </a:cubicBezTo>
                <a:cubicBezTo>
                  <a:pt x="853480" y="456902"/>
                  <a:pt x="852376" y="454381"/>
                  <a:pt x="851272" y="451861"/>
                </a:cubicBezTo>
                <a:cubicBezTo>
                  <a:pt x="849856" y="448605"/>
                  <a:pt x="848411" y="445320"/>
                  <a:pt x="846939" y="442092"/>
                </a:cubicBezTo>
                <a:cubicBezTo>
                  <a:pt x="845806" y="439543"/>
                  <a:pt x="844617" y="437023"/>
                  <a:pt x="843456" y="434503"/>
                </a:cubicBezTo>
                <a:cubicBezTo>
                  <a:pt x="841983" y="431303"/>
                  <a:pt x="840483" y="428132"/>
                  <a:pt x="838982" y="424960"/>
                </a:cubicBezTo>
                <a:cubicBezTo>
                  <a:pt x="837793" y="422440"/>
                  <a:pt x="836575" y="419948"/>
                  <a:pt x="835357" y="417428"/>
                </a:cubicBezTo>
                <a:cubicBezTo>
                  <a:pt x="833828" y="414285"/>
                  <a:pt x="832270" y="411141"/>
                  <a:pt x="830685" y="408027"/>
                </a:cubicBezTo>
                <a:cubicBezTo>
                  <a:pt x="829439" y="405563"/>
                  <a:pt x="828193" y="403071"/>
                  <a:pt x="826919" y="400636"/>
                </a:cubicBezTo>
                <a:cubicBezTo>
                  <a:pt x="825304" y="397521"/>
                  <a:pt x="823690" y="394435"/>
                  <a:pt x="822048" y="391320"/>
                </a:cubicBezTo>
                <a:cubicBezTo>
                  <a:pt x="820774" y="388913"/>
                  <a:pt x="819499" y="386506"/>
                  <a:pt x="818197" y="384099"/>
                </a:cubicBezTo>
                <a:cubicBezTo>
                  <a:pt x="817659" y="383108"/>
                  <a:pt x="817150" y="382117"/>
                  <a:pt x="816611" y="381126"/>
                </a:cubicBezTo>
                <a:cubicBezTo>
                  <a:pt x="815847" y="379710"/>
                  <a:pt x="815026" y="378322"/>
                  <a:pt x="814233" y="376906"/>
                </a:cubicBezTo>
                <a:cubicBezTo>
                  <a:pt x="811911" y="372715"/>
                  <a:pt x="809560" y="368553"/>
                  <a:pt x="807182" y="364419"/>
                </a:cubicBezTo>
                <a:cubicBezTo>
                  <a:pt x="805879" y="362153"/>
                  <a:pt x="804576" y="359888"/>
                  <a:pt x="803245" y="357651"/>
                </a:cubicBezTo>
                <a:cubicBezTo>
                  <a:pt x="800754" y="353403"/>
                  <a:pt x="798233" y="349212"/>
                  <a:pt x="795657" y="345050"/>
                </a:cubicBezTo>
                <a:cubicBezTo>
                  <a:pt x="794468" y="343096"/>
                  <a:pt x="793278" y="341114"/>
                  <a:pt x="792060" y="339160"/>
                </a:cubicBezTo>
                <a:cubicBezTo>
                  <a:pt x="788464" y="333383"/>
                  <a:pt x="784811" y="327635"/>
                  <a:pt x="781074" y="321971"/>
                </a:cubicBezTo>
                <a:cubicBezTo>
                  <a:pt x="780904" y="321717"/>
                  <a:pt x="780734" y="321462"/>
                  <a:pt x="780564" y="321179"/>
                </a:cubicBezTo>
                <a:cubicBezTo>
                  <a:pt x="776656" y="315260"/>
                  <a:pt x="772692" y="309427"/>
                  <a:pt x="768642" y="303622"/>
                </a:cubicBezTo>
                <a:cubicBezTo>
                  <a:pt x="768303" y="303141"/>
                  <a:pt x="767991" y="302659"/>
                  <a:pt x="767680" y="302178"/>
                </a:cubicBezTo>
                <a:cubicBezTo>
                  <a:pt x="765811" y="299488"/>
                  <a:pt x="763885" y="296854"/>
                  <a:pt x="761960" y="294193"/>
                </a:cubicBezTo>
                <a:cubicBezTo>
                  <a:pt x="760798" y="292579"/>
                  <a:pt x="759638" y="290936"/>
                  <a:pt x="758477" y="289322"/>
                </a:cubicBezTo>
                <a:cubicBezTo>
                  <a:pt x="755135" y="284735"/>
                  <a:pt x="751766" y="280204"/>
                  <a:pt x="748368" y="275730"/>
                </a:cubicBezTo>
                <a:cubicBezTo>
                  <a:pt x="748198" y="275504"/>
                  <a:pt x="748028" y="275249"/>
                  <a:pt x="747830" y="275022"/>
                </a:cubicBezTo>
                <a:cubicBezTo>
                  <a:pt x="744233" y="270293"/>
                  <a:pt x="740580" y="265621"/>
                  <a:pt x="736899" y="261005"/>
                </a:cubicBezTo>
                <a:cubicBezTo>
                  <a:pt x="735710" y="259533"/>
                  <a:pt x="734492" y="258060"/>
                  <a:pt x="733303" y="256588"/>
                </a:cubicBezTo>
                <a:cubicBezTo>
                  <a:pt x="731179" y="253983"/>
                  <a:pt x="729084" y="251349"/>
                  <a:pt x="726932" y="248772"/>
                </a:cubicBezTo>
                <a:cubicBezTo>
                  <a:pt x="726479" y="248234"/>
                  <a:pt x="725997" y="247696"/>
                  <a:pt x="725544" y="247130"/>
                </a:cubicBezTo>
                <a:cubicBezTo>
                  <a:pt x="724553" y="245941"/>
                  <a:pt x="723534" y="244751"/>
                  <a:pt x="722542" y="243590"/>
                </a:cubicBezTo>
                <a:cubicBezTo>
                  <a:pt x="719852" y="240419"/>
                  <a:pt x="717162" y="237276"/>
                  <a:pt x="714444" y="234161"/>
                </a:cubicBezTo>
                <a:cubicBezTo>
                  <a:pt x="713311" y="232858"/>
                  <a:pt x="712179" y="231584"/>
                  <a:pt x="711046" y="230281"/>
                </a:cubicBezTo>
                <a:cubicBezTo>
                  <a:pt x="707931" y="226770"/>
                  <a:pt x="704788" y="223259"/>
                  <a:pt x="701616" y="219804"/>
                </a:cubicBezTo>
                <a:cubicBezTo>
                  <a:pt x="701022" y="219181"/>
                  <a:pt x="700456" y="218530"/>
                  <a:pt x="699860" y="217879"/>
                </a:cubicBezTo>
                <a:cubicBezTo>
                  <a:pt x="696576" y="214339"/>
                  <a:pt x="693291" y="210799"/>
                  <a:pt x="689950" y="207345"/>
                </a:cubicBezTo>
                <a:cubicBezTo>
                  <a:pt x="689468" y="206835"/>
                  <a:pt x="688959" y="206325"/>
                  <a:pt x="688477" y="205816"/>
                </a:cubicBezTo>
                <a:cubicBezTo>
                  <a:pt x="687628" y="204938"/>
                  <a:pt x="686778" y="204088"/>
                  <a:pt x="685929" y="203210"/>
                </a:cubicBezTo>
                <a:cubicBezTo>
                  <a:pt x="682758" y="199954"/>
                  <a:pt x="679586" y="196754"/>
                  <a:pt x="676358" y="193554"/>
                </a:cubicBezTo>
                <a:cubicBezTo>
                  <a:pt x="675537" y="192762"/>
                  <a:pt x="674744" y="191940"/>
                  <a:pt x="673922" y="191119"/>
                </a:cubicBezTo>
                <a:cubicBezTo>
                  <a:pt x="670128" y="187381"/>
                  <a:pt x="666277" y="183700"/>
                  <a:pt x="662397" y="180076"/>
                </a:cubicBezTo>
                <a:cubicBezTo>
                  <a:pt x="661548" y="179283"/>
                  <a:pt x="660727" y="178518"/>
                  <a:pt x="659877" y="177725"/>
                </a:cubicBezTo>
                <a:cubicBezTo>
                  <a:pt x="658178" y="176139"/>
                  <a:pt x="656479" y="174554"/>
                  <a:pt x="654780" y="172968"/>
                </a:cubicBezTo>
                <a:cubicBezTo>
                  <a:pt x="653902" y="172175"/>
                  <a:pt x="652997" y="171411"/>
                  <a:pt x="652147" y="170618"/>
                </a:cubicBezTo>
                <a:cubicBezTo>
                  <a:pt x="648522" y="167333"/>
                  <a:pt x="644841" y="164105"/>
                  <a:pt x="641160" y="160877"/>
                </a:cubicBezTo>
                <a:cubicBezTo>
                  <a:pt x="639574" y="159489"/>
                  <a:pt x="637988" y="158102"/>
                  <a:pt x="636402" y="156742"/>
                </a:cubicBezTo>
                <a:cubicBezTo>
                  <a:pt x="631164" y="152268"/>
                  <a:pt x="625869" y="147851"/>
                  <a:pt x="620545" y="143547"/>
                </a:cubicBezTo>
                <a:cubicBezTo>
                  <a:pt x="620489" y="143518"/>
                  <a:pt x="620460" y="143462"/>
                  <a:pt x="620404" y="143433"/>
                </a:cubicBezTo>
                <a:cubicBezTo>
                  <a:pt x="619979" y="143094"/>
                  <a:pt x="619554" y="142782"/>
                  <a:pt x="619157" y="142442"/>
                </a:cubicBezTo>
                <a:cubicBezTo>
                  <a:pt x="614429" y="138676"/>
                  <a:pt x="609700" y="134967"/>
                  <a:pt x="604886" y="131314"/>
                </a:cubicBezTo>
                <a:cubicBezTo>
                  <a:pt x="603130" y="129983"/>
                  <a:pt x="601375" y="128709"/>
                  <a:pt x="599619" y="127378"/>
                </a:cubicBezTo>
                <a:cubicBezTo>
                  <a:pt x="596051" y="124716"/>
                  <a:pt x="592455" y="122082"/>
                  <a:pt x="588858" y="119506"/>
                </a:cubicBezTo>
                <a:cubicBezTo>
                  <a:pt x="588009" y="118911"/>
                  <a:pt x="587188" y="118260"/>
                  <a:pt x="586310" y="117637"/>
                </a:cubicBezTo>
                <a:cubicBezTo>
                  <a:pt x="585093" y="116787"/>
                  <a:pt x="583846" y="115966"/>
                  <a:pt x="582629" y="115117"/>
                </a:cubicBezTo>
                <a:cubicBezTo>
                  <a:pt x="579429" y="112879"/>
                  <a:pt x="576201" y="110671"/>
                  <a:pt x="572945" y="108462"/>
                </a:cubicBezTo>
                <a:cubicBezTo>
                  <a:pt x="570792" y="107018"/>
                  <a:pt x="568669" y="105602"/>
                  <a:pt x="566517" y="104186"/>
                </a:cubicBezTo>
                <a:cubicBezTo>
                  <a:pt x="563203" y="102006"/>
                  <a:pt x="559862" y="99882"/>
                  <a:pt x="556521" y="97758"/>
                </a:cubicBezTo>
                <a:cubicBezTo>
                  <a:pt x="555105" y="96852"/>
                  <a:pt x="553717" y="95918"/>
                  <a:pt x="552301" y="95040"/>
                </a:cubicBezTo>
                <a:cubicBezTo>
                  <a:pt x="551594" y="94615"/>
                  <a:pt x="550886" y="94190"/>
                  <a:pt x="550206" y="93766"/>
                </a:cubicBezTo>
                <a:cubicBezTo>
                  <a:pt x="546921" y="91727"/>
                  <a:pt x="543608" y="89773"/>
                  <a:pt x="540267" y="87791"/>
                </a:cubicBezTo>
                <a:cubicBezTo>
                  <a:pt x="538200" y="86573"/>
                  <a:pt x="536161" y="85327"/>
                  <a:pt x="534094" y="84138"/>
                </a:cubicBezTo>
                <a:cubicBezTo>
                  <a:pt x="530299" y="81957"/>
                  <a:pt x="526476" y="79805"/>
                  <a:pt x="522625" y="77710"/>
                </a:cubicBezTo>
                <a:cubicBezTo>
                  <a:pt x="521210" y="76917"/>
                  <a:pt x="519794" y="76096"/>
                  <a:pt x="518349" y="75303"/>
                </a:cubicBezTo>
                <a:cubicBezTo>
                  <a:pt x="518151" y="75190"/>
                  <a:pt x="517953" y="75105"/>
                  <a:pt x="517755" y="74991"/>
                </a:cubicBezTo>
                <a:cubicBezTo>
                  <a:pt x="512289" y="72047"/>
                  <a:pt x="506824" y="69158"/>
                  <a:pt x="501303" y="66383"/>
                </a:cubicBezTo>
                <a:cubicBezTo>
                  <a:pt x="500595" y="66015"/>
                  <a:pt x="499858" y="65675"/>
                  <a:pt x="499151" y="65335"/>
                </a:cubicBezTo>
                <a:cubicBezTo>
                  <a:pt x="494337" y="62928"/>
                  <a:pt x="489495" y="60578"/>
                  <a:pt x="484624" y="58284"/>
                </a:cubicBezTo>
                <a:cubicBezTo>
                  <a:pt x="484341" y="58143"/>
                  <a:pt x="484029" y="58001"/>
                  <a:pt x="483746" y="57860"/>
                </a:cubicBezTo>
                <a:cubicBezTo>
                  <a:pt x="482075" y="57067"/>
                  <a:pt x="480376" y="56359"/>
                  <a:pt x="478706" y="55594"/>
                </a:cubicBezTo>
                <a:cubicBezTo>
                  <a:pt x="475081" y="53952"/>
                  <a:pt x="471428" y="52281"/>
                  <a:pt x="467775" y="50696"/>
                </a:cubicBezTo>
                <a:cubicBezTo>
                  <a:pt x="465510" y="49704"/>
                  <a:pt x="463217" y="48770"/>
                  <a:pt x="460923" y="47836"/>
                </a:cubicBezTo>
                <a:cubicBezTo>
                  <a:pt x="457525" y="46420"/>
                  <a:pt x="454127" y="45004"/>
                  <a:pt x="450700" y="43616"/>
                </a:cubicBezTo>
                <a:cubicBezTo>
                  <a:pt x="449935" y="43305"/>
                  <a:pt x="449171" y="42965"/>
                  <a:pt x="448379" y="42654"/>
                </a:cubicBezTo>
                <a:cubicBezTo>
                  <a:pt x="446764" y="42031"/>
                  <a:pt x="445122" y="41436"/>
                  <a:pt x="443508" y="40841"/>
                </a:cubicBezTo>
                <a:cubicBezTo>
                  <a:pt x="440110" y="39539"/>
                  <a:pt x="436683" y="38236"/>
                  <a:pt x="433257" y="36990"/>
                </a:cubicBezTo>
                <a:cubicBezTo>
                  <a:pt x="430793" y="36084"/>
                  <a:pt x="428302" y="35235"/>
                  <a:pt x="425838" y="34357"/>
                </a:cubicBezTo>
                <a:cubicBezTo>
                  <a:pt x="422440" y="33167"/>
                  <a:pt x="419042" y="32006"/>
                  <a:pt x="415616" y="30874"/>
                </a:cubicBezTo>
                <a:cubicBezTo>
                  <a:pt x="414313" y="30449"/>
                  <a:pt x="413039" y="29968"/>
                  <a:pt x="411736" y="29543"/>
                </a:cubicBezTo>
                <a:cubicBezTo>
                  <a:pt x="410547" y="29146"/>
                  <a:pt x="409329" y="28835"/>
                  <a:pt x="408140" y="28439"/>
                </a:cubicBezTo>
                <a:cubicBezTo>
                  <a:pt x="404516" y="27306"/>
                  <a:pt x="400891" y="26201"/>
                  <a:pt x="397238" y="25125"/>
                </a:cubicBezTo>
                <a:cubicBezTo>
                  <a:pt x="394802" y="24417"/>
                  <a:pt x="392368" y="23681"/>
                  <a:pt x="389932" y="23002"/>
                </a:cubicBezTo>
                <a:cubicBezTo>
                  <a:pt x="386110" y="21926"/>
                  <a:pt x="382258" y="20906"/>
                  <a:pt x="378407" y="19915"/>
                </a:cubicBezTo>
                <a:cubicBezTo>
                  <a:pt x="376708" y="19462"/>
                  <a:pt x="375009" y="18981"/>
                  <a:pt x="373310" y="18556"/>
                </a:cubicBezTo>
                <a:cubicBezTo>
                  <a:pt x="372489" y="18358"/>
                  <a:pt x="371668" y="18159"/>
                  <a:pt x="370818" y="17961"/>
                </a:cubicBezTo>
                <a:cubicBezTo>
                  <a:pt x="369884" y="17735"/>
                  <a:pt x="368949" y="17508"/>
                  <a:pt x="368015" y="17282"/>
                </a:cubicBezTo>
                <a:cubicBezTo>
                  <a:pt x="362918" y="16064"/>
                  <a:pt x="357821" y="14875"/>
                  <a:pt x="352696" y="13770"/>
                </a:cubicBezTo>
                <a:cubicBezTo>
                  <a:pt x="352355" y="13685"/>
                  <a:pt x="351988" y="13629"/>
                  <a:pt x="351648" y="13544"/>
                </a:cubicBezTo>
                <a:cubicBezTo>
                  <a:pt x="346635" y="12496"/>
                  <a:pt x="341623" y="11505"/>
                  <a:pt x="336583" y="10570"/>
                </a:cubicBezTo>
                <a:cubicBezTo>
                  <a:pt x="335819" y="10429"/>
                  <a:pt x="335054" y="10287"/>
                  <a:pt x="334290" y="10146"/>
                </a:cubicBezTo>
                <a:cubicBezTo>
                  <a:pt x="333808" y="10061"/>
                  <a:pt x="333298" y="9947"/>
                  <a:pt x="332817" y="9863"/>
                </a:cubicBezTo>
                <a:cubicBezTo>
                  <a:pt x="328229" y="9041"/>
                  <a:pt x="323642" y="8305"/>
                  <a:pt x="319026" y="7597"/>
                </a:cubicBezTo>
                <a:cubicBezTo>
                  <a:pt x="317922" y="7427"/>
                  <a:pt x="316818" y="7257"/>
                  <a:pt x="315714" y="7116"/>
                </a:cubicBezTo>
                <a:cubicBezTo>
                  <a:pt x="310503" y="6351"/>
                  <a:pt x="305265" y="5615"/>
                  <a:pt x="299998" y="4964"/>
                </a:cubicBezTo>
                <a:cubicBezTo>
                  <a:pt x="299856" y="4935"/>
                  <a:pt x="299743" y="4935"/>
                  <a:pt x="299601" y="4907"/>
                </a:cubicBezTo>
                <a:cubicBezTo>
                  <a:pt x="296118" y="4482"/>
                  <a:pt x="292636" y="4086"/>
                  <a:pt x="289124" y="3746"/>
                </a:cubicBezTo>
                <a:cubicBezTo>
                  <a:pt x="287567" y="3576"/>
                  <a:pt x="286009" y="3463"/>
                  <a:pt x="284423" y="3321"/>
                </a:cubicBezTo>
                <a:cubicBezTo>
                  <a:pt x="283036" y="3180"/>
                  <a:pt x="281648" y="3067"/>
                  <a:pt x="280261" y="2925"/>
                </a:cubicBezTo>
                <a:cubicBezTo>
                  <a:pt x="274994" y="2472"/>
                  <a:pt x="269699" y="2047"/>
                  <a:pt x="264375" y="1736"/>
                </a:cubicBezTo>
                <a:cubicBezTo>
                  <a:pt x="264120" y="1707"/>
                  <a:pt x="263893" y="1707"/>
                  <a:pt x="263639" y="1707"/>
                </a:cubicBezTo>
                <a:cubicBezTo>
                  <a:pt x="258542" y="1396"/>
                  <a:pt x="253445" y="1198"/>
                  <a:pt x="248319" y="999"/>
                </a:cubicBezTo>
                <a:cubicBezTo>
                  <a:pt x="246903" y="943"/>
                  <a:pt x="245487" y="914"/>
                  <a:pt x="244043" y="886"/>
                </a:cubicBezTo>
                <a:cubicBezTo>
                  <a:pt x="242627" y="858"/>
                  <a:pt x="241183" y="773"/>
                  <a:pt x="239767" y="744"/>
                </a:cubicBezTo>
                <a:cubicBezTo>
                  <a:pt x="235888" y="660"/>
                  <a:pt x="232009" y="631"/>
                  <a:pt x="228101" y="631"/>
                </a:cubicBezTo>
                <a:lnTo>
                  <a:pt x="228101" y="631"/>
                </a:lnTo>
                <a:lnTo>
                  <a:pt x="631" y="631"/>
                </a:lnTo>
                <a:cubicBezTo>
                  <a:pt x="5955" y="631"/>
                  <a:pt x="11250" y="744"/>
                  <a:pt x="16574" y="858"/>
                </a:cubicBezTo>
                <a:cubicBezTo>
                  <a:pt x="17990" y="886"/>
                  <a:pt x="19406" y="943"/>
                  <a:pt x="20850" y="971"/>
                </a:cubicBezTo>
                <a:cubicBezTo>
                  <a:pt x="25975" y="1141"/>
                  <a:pt x="31072" y="1367"/>
                  <a:pt x="36169" y="1679"/>
                </a:cubicBezTo>
                <a:cubicBezTo>
                  <a:pt x="36424" y="1707"/>
                  <a:pt x="36650" y="1707"/>
                  <a:pt x="36905" y="1707"/>
                </a:cubicBezTo>
                <a:cubicBezTo>
                  <a:pt x="42229" y="2019"/>
                  <a:pt x="47496" y="2444"/>
                  <a:pt x="52791" y="2897"/>
                </a:cubicBezTo>
                <a:cubicBezTo>
                  <a:pt x="54178" y="3010"/>
                  <a:pt x="55566" y="3151"/>
                  <a:pt x="56954" y="3293"/>
                </a:cubicBezTo>
                <a:cubicBezTo>
                  <a:pt x="62022" y="3774"/>
                  <a:pt x="67091" y="4284"/>
                  <a:pt x="72131" y="4907"/>
                </a:cubicBezTo>
                <a:cubicBezTo>
                  <a:pt x="72273" y="4935"/>
                  <a:pt x="72387" y="4935"/>
                  <a:pt x="72528" y="4964"/>
                </a:cubicBezTo>
                <a:cubicBezTo>
                  <a:pt x="77795" y="5587"/>
                  <a:pt x="83005" y="6323"/>
                  <a:pt x="88244" y="7116"/>
                </a:cubicBezTo>
                <a:cubicBezTo>
                  <a:pt x="89348" y="7286"/>
                  <a:pt x="90452" y="7427"/>
                  <a:pt x="91557" y="7597"/>
                </a:cubicBezTo>
                <a:cubicBezTo>
                  <a:pt x="96654" y="8390"/>
                  <a:pt x="101751" y="9240"/>
                  <a:pt x="106820" y="10146"/>
                </a:cubicBezTo>
                <a:cubicBezTo>
                  <a:pt x="107584" y="10287"/>
                  <a:pt x="108349" y="10429"/>
                  <a:pt x="109114" y="10570"/>
                </a:cubicBezTo>
                <a:cubicBezTo>
                  <a:pt x="114154" y="11505"/>
                  <a:pt x="119166" y="12496"/>
                  <a:pt x="124178" y="13544"/>
                </a:cubicBezTo>
                <a:cubicBezTo>
                  <a:pt x="124518" y="13629"/>
                  <a:pt x="124886" y="13685"/>
                  <a:pt x="125226" y="13770"/>
                </a:cubicBezTo>
                <a:cubicBezTo>
                  <a:pt x="130351" y="14875"/>
                  <a:pt x="135448" y="16036"/>
                  <a:pt x="140545" y="17282"/>
                </a:cubicBezTo>
                <a:cubicBezTo>
                  <a:pt x="141480" y="17508"/>
                  <a:pt x="142414" y="17735"/>
                  <a:pt x="143349" y="17961"/>
                </a:cubicBezTo>
                <a:cubicBezTo>
                  <a:pt x="145869" y="18584"/>
                  <a:pt x="148389" y="19264"/>
                  <a:pt x="150909" y="19915"/>
                </a:cubicBezTo>
                <a:cubicBezTo>
                  <a:pt x="154760" y="20906"/>
                  <a:pt x="158611" y="21926"/>
                  <a:pt x="162434" y="23002"/>
                </a:cubicBezTo>
                <a:cubicBezTo>
                  <a:pt x="164869" y="23681"/>
                  <a:pt x="167305" y="24417"/>
                  <a:pt x="169711" y="25125"/>
                </a:cubicBezTo>
                <a:cubicBezTo>
                  <a:pt x="173364" y="26201"/>
                  <a:pt x="176989" y="27306"/>
                  <a:pt x="180614" y="28439"/>
                </a:cubicBezTo>
                <a:cubicBezTo>
                  <a:pt x="183105" y="29231"/>
                  <a:pt x="185598" y="30024"/>
                  <a:pt x="188089" y="30845"/>
                </a:cubicBezTo>
                <a:cubicBezTo>
                  <a:pt x="191515" y="31978"/>
                  <a:pt x="194914" y="33139"/>
                  <a:pt x="198312" y="34328"/>
                </a:cubicBezTo>
                <a:cubicBezTo>
                  <a:pt x="200803" y="35206"/>
                  <a:pt x="203267" y="36056"/>
                  <a:pt x="205730" y="36962"/>
                </a:cubicBezTo>
                <a:cubicBezTo>
                  <a:pt x="209157" y="38208"/>
                  <a:pt x="212584" y="39510"/>
                  <a:pt x="215981" y="40813"/>
                </a:cubicBezTo>
                <a:cubicBezTo>
                  <a:pt x="218389" y="41719"/>
                  <a:pt x="220767" y="42654"/>
                  <a:pt x="223174" y="43588"/>
                </a:cubicBezTo>
                <a:cubicBezTo>
                  <a:pt x="226600" y="44947"/>
                  <a:pt x="229998" y="46363"/>
                  <a:pt x="233396" y="47807"/>
                </a:cubicBezTo>
                <a:cubicBezTo>
                  <a:pt x="235690" y="48770"/>
                  <a:pt x="237955" y="49704"/>
                  <a:pt x="240221" y="50667"/>
                </a:cubicBezTo>
                <a:cubicBezTo>
                  <a:pt x="243874" y="52253"/>
                  <a:pt x="247526" y="53895"/>
                  <a:pt x="251151" y="55566"/>
                </a:cubicBezTo>
                <a:cubicBezTo>
                  <a:pt x="253133" y="56472"/>
                  <a:pt x="255116" y="57322"/>
                  <a:pt x="257069" y="58256"/>
                </a:cubicBezTo>
                <a:cubicBezTo>
                  <a:pt x="261940" y="60550"/>
                  <a:pt x="266782" y="62900"/>
                  <a:pt x="271596" y="65307"/>
                </a:cubicBezTo>
                <a:cubicBezTo>
                  <a:pt x="272304" y="65675"/>
                  <a:pt x="273040" y="65987"/>
                  <a:pt x="273748" y="66355"/>
                </a:cubicBezTo>
                <a:cubicBezTo>
                  <a:pt x="279270" y="69130"/>
                  <a:pt x="284763" y="72018"/>
                  <a:pt x="290200" y="74963"/>
                </a:cubicBezTo>
                <a:cubicBezTo>
                  <a:pt x="291843" y="75841"/>
                  <a:pt x="293456" y="76775"/>
                  <a:pt x="295070" y="77682"/>
                </a:cubicBezTo>
                <a:cubicBezTo>
                  <a:pt x="298893" y="79805"/>
                  <a:pt x="302744" y="81929"/>
                  <a:pt x="306539" y="84109"/>
                </a:cubicBezTo>
                <a:cubicBezTo>
                  <a:pt x="308606" y="85299"/>
                  <a:pt x="310645" y="86545"/>
                  <a:pt x="312712" y="87762"/>
                </a:cubicBezTo>
                <a:cubicBezTo>
                  <a:pt x="316025" y="89745"/>
                  <a:pt x="319338" y="91698"/>
                  <a:pt x="322651" y="93737"/>
                </a:cubicBezTo>
                <a:cubicBezTo>
                  <a:pt x="324775" y="95040"/>
                  <a:pt x="326870" y="96399"/>
                  <a:pt x="328994" y="97730"/>
                </a:cubicBezTo>
                <a:cubicBezTo>
                  <a:pt x="332336" y="99854"/>
                  <a:pt x="335677" y="101977"/>
                  <a:pt x="338962" y="104158"/>
                </a:cubicBezTo>
                <a:cubicBezTo>
                  <a:pt x="341114" y="105574"/>
                  <a:pt x="343266" y="107018"/>
                  <a:pt x="345418" y="108462"/>
                </a:cubicBezTo>
                <a:cubicBezTo>
                  <a:pt x="348646" y="110642"/>
                  <a:pt x="351874" y="112851"/>
                  <a:pt x="355102" y="115088"/>
                </a:cubicBezTo>
                <a:cubicBezTo>
                  <a:pt x="357169" y="116532"/>
                  <a:pt x="359265" y="118005"/>
                  <a:pt x="361332" y="119477"/>
                </a:cubicBezTo>
                <a:cubicBezTo>
                  <a:pt x="364956" y="122054"/>
                  <a:pt x="368524" y="124688"/>
                  <a:pt x="372092" y="127349"/>
                </a:cubicBezTo>
                <a:cubicBezTo>
                  <a:pt x="373848" y="128652"/>
                  <a:pt x="375632" y="129955"/>
                  <a:pt x="377360" y="131285"/>
                </a:cubicBezTo>
                <a:cubicBezTo>
                  <a:pt x="382145" y="134910"/>
                  <a:pt x="386874" y="138620"/>
                  <a:pt x="391603" y="142386"/>
                </a:cubicBezTo>
                <a:cubicBezTo>
                  <a:pt x="392084" y="142754"/>
                  <a:pt x="392565" y="143122"/>
                  <a:pt x="393019" y="143518"/>
                </a:cubicBezTo>
                <a:cubicBezTo>
                  <a:pt x="398370" y="147823"/>
                  <a:pt x="403638" y="152240"/>
                  <a:pt x="408876" y="156714"/>
                </a:cubicBezTo>
                <a:cubicBezTo>
                  <a:pt x="410462" y="158073"/>
                  <a:pt x="412048" y="159461"/>
                  <a:pt x="413634" y="160848"/>
                </a:cubicBezTo>
                <a:cubicBezTo>
                  <a:pt x="417315" y="164048"/>
                  <a:pt x="420996" y="167276"/>
                  <a:pt x="424620" y="170589"/>
                </a:cubicBezTo>
                <a:cubicBezTo>
                  <a:pt x="427226" y="172940"/>
                  <a:pt x="429802" y="175290"/>
                  <a:pt x="432379" y="177669"/>
                </a:cubicBezTo>
                <a:cubicBezTo>
                  <a:pt x="433229" y="178461"/>
                  <a:pt x="434078" y="179226"/>
                  <a:pt x="434900" y="180019"/>
                </a:cubicBezTo>
                <a:cubicBezTo>
                  <a:pt x="438779" y="183643"/>
                  <a:pt x="442602" y="187353"/>
                  <a:pt x="446424" y="191062"/>
                </a:cubicBezTo>
                <a:cubicBezTo>
                  <a:pt x="447245" y="191855"/>
                  <a:pt x="448038" y="192677"/>
                  <a:pt x="448860" y="193498"/>
                </a:cubicBezTo>
                <a:cubicBezTo>
                  <a:pt x="452088" y="196669"/>
                  <a:pt x="455259" y="199897"/>
                  <a:pt x="458430" y="203154"/>
                </a:cubicBezTo>
                <a:cubicBezTo>
                  <a:pt x="459280" y="204032"/>
                  <a:pt x="460130" y="204881"/>
                  <a:pt x="460979" y="205759"/>
                </a:cubicBezTo>
                <a:cubicBezTo>
                  <a:pt x="464802" y="209723"/>
                  <a:pt x="468625" y="213744"/>
                  <a:pt x="472391" y="217822"/>
                </a:cubicBezTo>
                <a:cubicBezTo>
                  <a:pt x="472986" y="218445"/>
                  <a:pt x="473552" y="219096"/>
                  <a:pt x="474146" y="219748"/>
                </a:cubicBezTo>
                <a:cubicBezTo>
                  <a:pt x="477318" y="223202"/>
                  <a:pt x="480461" y="226685"/>
                  <a:pt x="483576" y="230225"/>
                </a:cubicBezTo>
                <a:cubicBezTo>
                  <a:pt x="484709" y="231499"/>
                  <a:pt x="485842" y="232802"/>
                  <a:pt x="486974" y="234104"/>
                </a:cubicBezTo>
                <a:cubicBezTo>
                  <a:pt x="489692" y="237219"/>
                  <a:pt x="492382" y="240362"/>
                  <a:pt x="495073" y="243534"/>
                </a:cubicBezTo>
                <a:cubicBezTo>
                  <a:pt x="496064" y="244723"/>
                  <a:pt x="497083" y="245884"/>
                  <a:pt x="498074" y="247073"/>
                </a:cubicBezTo>
                <a:cubicBezTo>
                  <a:pt x="500680" y="250188"/>
                  <a:pt x="503256" y="253360"/>
                  <a:pt x="505833" y="256531"/>
                </a:cubicBezTo>
                <a:cubicBezTo>
                  <a:pt x="507023" y="258004"/>
                  <a:pt x="508240" y="259448"/>
                  <a:pt x="509429" y="260949"/>
                </a:cubicBezTo>
                <a:cubicBezTo>
                  <a:pt x="513111" y="265564"/>
                  <a:pt x="516764" y="270237"/>
                  <a:pt x="520360" y="274965"/>
                </a:cubicBezTo>
                <a:cubicBezTo>
                  <a:pt x="520558" y="275220"/>
                  <a:pt x="520756" y="275504"/>
                  <a:pt x="520954" y="275758"/>
                </a:cubicBezTo>
                <a:cubicBezTo>
                  <a:pt x="524352" y="280204"/>
                  <a:pt x="527694" y="284735"/>
                  <a:pt x="531007" y="289265"/>
                </a:cubicBezTo>
                <a:cubicBezTo>
                  <a:pt x="532168" y="290880"/>
                  <a:pt x="533329" y="292522"/>
                  <a:pt x="534490" y="294136"/>
                </a:cubicBezTo>
                <a:cubicBezTo>
                  <a:pt x="536727" y="297251"/>
                  <a:pt x="538964" y="300394"/>
                  <a:pt x="541173" y="303565"/>
                </a:cubicBezTo>
                <a:cubicBezTo>
                  <a:pt x="545194" y="309371"/>
                  <a:pt x="549186" y="315204"/>
                  <a:pt x="553094" y="321122"/>
                </a:cubicBezTo>
                <a:cubicBezTo>
                  <a:pt x="553264" y="321377"/>
                  <a:pt x="553434" y="321632"/>
                  <a:pt x="553604" y="321915"/>
                </a:cubicBezTo>
                <a:cubicBezTo>
                  <a:pt x="557342" y="327578"/>
                  <a:pt x="560995" y="333327"/>
                  <a:pt x="564591" y="339103"/>
                </a:cubicBezTo>
                <a:cubicBezTo>
                  <a:pt x="565809" y="341057"/>
                  <a:pt x="566998" y="343039"/>
                  <a:pt x="568187" y="344993"/>
                </a:cubicBezTo>
                <a:cubicBezTo>
                  <a:pt x="570736" y="349184"/>
                  <a:pt x="573284" y="353375"/>
                  <a:pt x="575776" y="357623"/>
                </a:cubicBezTo>
                <a:cubicBezTo>
                  <a:pt x="577107" y="359860"/>
                  <a:pt x="578410" y="362125"/>
                  <a:pt x="579712" y="364390"/>
                </a:cubicBezTo>
                <a:cubicBezTo>
                  <a:pt x="582091" y="368524"/>
                  <a:pt x="584441" y="372687"/>
                  <a:pt x="586763" y="376906"/>
                </a:cubicBezTo>
                <a:cubicBezTo>
                  <a:pt x="588094" y="379285"/>
                  <a:pt x="589425" y="381664"/>
                  <a:pt x="590728" y="384071"/>
                </a:cubicBezTo>
                <a:cubicBezTo>
                  <a:pt x="592030" y="386477"/>
                  <a:pt x="593304" y="388884"/>
                  <a:pt x="594578" y="391291"/>
                </a:cubicBezTo>
                <a:cubicBezTo>
                  <a:pt x="596221" y="394378"/>
                  <a:pt x="597835" y="397464"/>
                  <a:pt x="599449" y="400579"/>
                </a:cubicBezTo>
                <a:cubicBezTo>
                  <a:pt x="600723" y="403043"/>
                  <a:pt x="601969" y="405506"/>
                  <a:pt x="603215" y="407998"/>
                </a:cubicBezTo>
                <a:cubicBezTo>
                  <a:pt x="604773" y="411113"/>
                  <a:pt x="606330" y="414228"/>
                  <a:pt x="607859" y="417371"/>
                </a:cubicBezTo>
                <a:cubicBezTo>
                  <a:pt x="609077" y="419891"/>
                  <a:pt x="610294" y="422383"/>
                  <a:pt x="611512" y="424903"/>
                </a:cubicBezTo>
                <a:cubicBezTo>
                  <a:pt x="613013" y="428075"/>
                  <a:pt x="614514" y="431246"/>
                  <a:pt x="615986" y="434418"/>
                </a:cubicBezTo>
                <a:cubicBezTo>
                  <a:pt x="617147" y="436938"/>
                  <a:pt x="618337" y="439487"/>
                  <a:pt x="619469" y="442035"/>
                </a:cubicBezTo>
                <a:cubicBezTo>
                  <a:pt x="620913" y="445263"/>
                  <a:pt x="622357" y="448520"/>
                  <a:pt x="623773" y="451776"/>
                </a:cubicBezTo>
                <a:cubicBezTo>
                  <a:pt x="624877" y="454325"/>
                  <a:pt x="625982" y="456845"/>
                  <a:pt x="627086" y="459393"/>
                </a:cubicBezTo>
                <a:cubicBezTo>
                  <a:pt x="628502" y="462735"/>
                  <a:pt x="629889" y="466105"/>
                  <a:pt x="631277" y="469474"/>
                </a:cubicBezTo>
                <a:cubicBezTo>
                  <a:pt x="632297" y="471966"/>
                  <a:pt x="633344" y="474458"/>
                  <a:pt x="634364" y="476978"/>
                </a:cubicBezTo>
                <a:cubicBezTo>
                  <a:pt x="635780" y="480490"/>
                  <a:pt x="637139" y="484029"/>
                  <a:pt x="638526" y="487569"/>
                </a:cubicBezTo>
                <a:cubicBezTo>
                  <a:pt x="639461" y="489976"/>
                  <a:pt x="640395" y="492354"/>
                  <a:pt x="641330" y="494790"/>
                </a:cubicBezTo>
                <a:cubicBezTo>
                  <a:pt x="642774" y="498641"/>
                  <a:pt x="644190" y="502520"/>
                  <a:pt x="645577" y="506399"/>
                </a:cubicBezTo>
                <a:cubicBezTo>
                  <a:pt x="646342" y="508552"/>
                  <a:pt x="647163" y="510675"/>
                  <a:pt x="647899" y="512827"/>
                </a:cubicBezTo>
                <a:cubicBezTo>
                  <a:pt x="649683" y="517868"/>
                  <a:pt x="651411" y="522965"/>
                  <a:pt x="653109" y="528062"/>
                </a:cubicBezTo>
                <a:cubicBezTo>
                  <a:pt x="653449" y="529053"/>
                  <a:pt x="653789" y="530044"/>
                  <a:pt x="654129" y="531064"/>
                </a:cubicBezTo>
                <a:cubicBezTo>
                  <a:pt x="656139" y="537180"/>
                  <a:pt x="658121" y="543353"/>
                  <a:pt x="660019" y="549526"/>
                </a:cubicBezTo>
                <a:cubicBezTo>
                  <a:pt x="660585" y="551338"/>
                  <a:pt x="661095" y="553179"/>
                  <a:pt x="661633" y="554991"/>
                </a:cubicBezTo>
                <a:cubicBezTo>
                  <a:pt x="662964" y="559380"/>
                  <a:pt x="664267" y="563770"/>
                  <a:pt x="665541" y="568187"/>
                </a:cubicBezTo>
                <a:cubicBezTo>
                  <a:pt x="666220" y="570566"/>
                  <a:pt x="666872" y="573001"/>
                  <a:pt x="667523" y="575408"/>
                </a:cubicBezTo>
                <a:cubicBezTo>
                  <a:pt x="668599" y="579287"/>
                  <a:pt x="669675" y="583167"/>
                  <a:pt x="670695" y="587074"/>
                </a:cubicBezTo>
                <a:cubicBezTo>
                  <a:pt x="671374" y="589708"/>
                  <a:pt x="672054" y="592370"/>
                  <a:pt x="672705" y="595003"/>
                </a:cubicBezTo>
                <a:cubicBezTo>
                  <a:pt x="673639" y="598713"/>
                  <a:pt x="674574" y="602422"/>
                  <a:pt x="675480" y="606160"/>
                </a:cubicBezTo>
                <a:cubicBezTo>
                  <a:pt x="676160" y="608907"/>
                  <a:pt x="676782" y="611682"/>
                  <a:pt x="677434" y="614457"/>
                </a:cubicBezTo>
                <a:cubicBezTo>
                  <a:pt x="678283" y="618110"/>
                  <a:pt x="679105" y="621763"/>
                  <a:pt x="679926" y="625415"/>
                </a:cubicBezTo>
                <a:cubicBezTo>
                  <a:pt x="680549" y="628247"/>
                  <a:pt x="681143" y="631107"/>
                  <a:pt x="681738" y="633967"/>
                </a:cubicBezTo>
                <a:cubicBezTo>
                  <a:pt x="682503" y="637592"/>
                  <a:pt x="683239" y="641245"/>
                  <a:pt x="683975" y="644897"/>
                </a:cubicBezTo>
                <a:cubicBezTo>
                  <a:pt x="684541" y="647786"/>
                  <a:pt x="685107" y="650674"/>
                  <a:pt x="685645" y="653591"/>
                </a:cubicBezTo>
                <a:cubicBezTo>
                  <a:pt x="686269" y="656876"/>
                  <a:pt x="686863" y="660189"/>
                  <a:pt x="687458" y="663502"/>
                </a:cubicBezTo>
                <a:cubicBezTo>
                  <a:pt x="688279" y="668174"/>
                  <a:pt x="689072" y="672846"/>
                  <a:pt x="689837" y="677547"/>
                </a:cubicBezTo>
                <a:cubicBezTo>
                  <a:pt x="690290" y="680379"/>
                  <a:pt x="690771" y="683210"/>
                  <a:pt x="691196" y="686042"/>
                </a:cubicBezTo>
                <a:cubicBezTo>
                  <a:pt x="691989" y="691167"/>
                  <a:pt x="692725" y="696321"/>
                  <a:pt x="693432" y="701475"/>
                </a:cubicBezTo>
                <a:cubicBezTo>
                  <a:pt x="693773" y="703882"/>
                  <a:pt x="694113" y="706260"/>
                  <a:pt x="694424" y="708667"/>
                </a:cubicBezTo>
                <a:cubicBezTo>
                  <a:pt x="695415" y="716228"/>
                  <a:pt x="696321" y="723788"/>
                  <a:pt x="697114" y="731406"/>
                </a:cubicBezTo>
                <a:cubicBezTo>
                  <a:pt x="697170" y="731944"/>
                  <a:pt x="697199" y="732482"/>
                  <a:pt x="697255" y="732991"/>
                </a:cubicBezTo>
                <a:cubicBezTo>
                  <a:pt x="697992" y="740099"/>
                  <a:pt x="698671" y="747206"/>
                  <a:pt x="699266" y="754371"/>
                </a:cubicBezTo>
                <a:cubicBezTo>
                  <a:pt x="699748" y="759977"/>
                  <a:pt x="700144" y="765641"/>
                  <a:pt x="700512" y="771276"/>
                </a:cubicBezTo>
                <a:cubicBezTo>
                  <a:pt x="700568" y="772097"/>
                  <a:pt x="700625" y="772890"/>
                  <a:pt x="700682" y="773711"/>
                </a:cubicBezTo>
                <a:cubicBezTo>
                  <a:pt x="701107" y="780309"/>
                  <a:pt x="701446" y="786907"/>
                  <a:pt x="701730" y="793533"/>
                </a:cubicBezTo>
                <a:cubicBezTo>
                  <a:pt x="701815" y="795543"/>
                  <a:pt x="701872" y="797582"/>
                  <a:pt x="701956" y="799593"/>
                </a:cubicBezTo>
                <a:cubicBezTo>
                  <a:pt x="702126" y="804237"/>
                  <a:pt x="702296" y="808909"/>
                  <a:pt x="702409" y="813581"/>
                </a:cubicBezTo>
                <a:cubicBezTo>
                  <a:pt x="702466" y="816045"/>
                  <a:pt x="702494" y="818537"/>
                  <a:pt x="702551" y="821029"/>
                </a:cubicBezTo>
                <a:cubicBezTo>
                  <a:pt x="702635" y="826635"/>
                  <a:pt x="702720" y="832242"/>
                  <a:pt x="702720" y="837877"/>
                </a:cubicBezTo>
                <a:cubicBezTo>
                  <a:pt x="702720" y="844503"/>
                  <a:pt x="702635" y="851129"/>
                  <a:pt x="702494" y="857699"/>
                </a:cubicBezTo>
                <a:cubicBezTo>
                  <a:pt x="702466" y="858888"/>
                  <a:pt x="702466" y="860078"/>
                  <a:pt x="702438" y="861267"/>
                </a:cubicBezTo>
                <a:cubicBezTo>
                  <a:pt x="702296" y="867610"/>
                  <a:pt x="702098" y="873925"/>
                  <a:pt x="701815" y="880211"/>
                </a:cubicBezTo>
                <a:cubicBezTo>
                  <a:pt x="701758" y="881429"/>
                  <a:pt x="701701" y="882646"/>
                  <a:pt x="701645" y="883864"/>
                </a:cubicBezTo>
                <a:cubicBezTo>
                  <a:pt x="701361" y="890207"/>
                  <a:pt x="701022" y="896550"/>
                  <a:pt x="700625" y="902864"/>
                </a:cubicBezTo>
                <a:cubicBezTo>
                  <a:pt x="700597" y="903091"/>
                  <a:pt x="700597" y="903317"/>
                  <a:pt x="700597" y="903544"/>
                </a:cubicBezTo>
                <a:cubicBezTo>
                  <a:pt x="700172" y="909944"/>
                  <a:pt x="699691" y="916315"/>
                  <a:pt x="699153" y="922686"/>
                </a:cubicBezTo>
                <a:cubicBezTo>
                  <a:pt x="699040" y="924074"/>
                  <a:pt x="698926" y="925490"/>
                  <a:pt x="698785" y="926877"/>
                </a:cubicBezTo>
                <a:cubicBezTo>
                  <a:pt x="698247" y="932994"/>
                  <a:pt x="697652" y="939110"/>
                  <a:pt x="697000" y="945198"/>
                </a:cubicBezTo>
                <a:cubicBezTo>
                  <a:pt x="696151" y="952985"/>
                  <a:pt x="695245" y="960716"/>
                  <a:pt x="694225" y="968418"/>
                </a:cubicBezTo>
                <a:cubicBezTo>
                  <a:pt x="693999" y="970174"/>
                  <a:pt x="693716" y="971901"/>
                  <a:pt x="693489" y="973628"/>
                </a:cubicBezTo>
                <a:cubicBezTo>
                  <a:pt x="692669" y="979603"/>
                  <a:pt x="691819" y="985550"/>
                  <a:pt x="690884" y="991468"/>
                </a:cubicBezTo>
                <a:cubicBezTo>
                  <a:pt x="690431" y="994356"/>
                  <a:pt x="689950" y="997245"/>
                  <a:pt x="689468" y="1000105"/>
                </a:cubicBezTo>
                <a:cubicBezTo>
                  <a:pt x="688732" y="1004635"/>
                  <a:pt x="687967" y="1009138"/>
                  <a:pt x="687146" y="1013640"/>
                </a:cubicBezTo>
                <a:cubicBezTo>
                  <a:pt x="686608" y="1016670"/>
                  <a:pt x="686042" y="1019700"/>
                  <a:pt x="685448" y="1022730"/>
                </a:cubicBezTo>
                <a:cubicBezTo>
                  <a:pt x="684626" y="1027091"/>
                  <a:pt x="683777" y="1031423"/>
                  <a:pt x="682899" y="1035756"/>
                </a:cubicBezTo>
                <a:cubicBezTo>
                  <a:pt x="682276" y="1038842"/>
                  <a:pt x="681625" y="1041929"/>
                  <a:pt x="680973" y="1045015"/>
                </a:cubicBezTo>
                <a:cubicBezTo>
                  <a:pt x="680095" y="1049065"/>
                  <a:pt x="679218" y="1053114"/>
                  <a:pt x="678283" y="1057135"/>
                </a:cubicBezTo>
                <a:cubicBezTo>
                  <a:pt x="677575" y="1060222"/>
                  <a:pt x="676867" y="1063336"/>
                  <a:pt x="676131" y="1066395"/>
                </a:cubicBezTo>
                <a:cubicBezTo>
                  <a:pt x="675168" y="1070444"/>
                  <a:pt x="674177" y="1074465"/>
                  <a:pt x="673158" y="1078486"/>
                </a:cubicBezTo>
                <a:cubicBezTo>
                  <a:pt x="672393" y="1081516"/>
                  <a:pt x="671629" y="1084518"/>
                  <a:pt x="670864" y="1087547"/>
                </a:cubicBezTo>
                <a:cubicBezTo>
                  <a:pt x="669817" y="1091512"/>
                  <a:pt x="668740" y="1095448"/>
                  <a:pt x="667664" y="1099412"/>
                </a:cubicBezTo>
                <a:cubicBezTo>
                  <a:pt x="666843" y="1102357"/>
                  <a:pt x="666050" y="1105330"/>
                  <a:pt x="665201" y="1108275"/>
                </a:cubicBezTo>
                <a:cubicBezTo>
                  <a:pt x="664040" y="1112325"/>
                  <a:pt x="662822" y="1116374"/>
                  <a:pt x="661604" y="1120395"/>
                </a:cubicBezTo>
                <a:cubicBezTo>
                  <a:pt x="660755" y="1123170"/>
                  <a:pt x="659962" y="1125973"/>
                  <a:pt x="659084" y="1128749"/>
                </a:cubicBezTo>
                <a:cubicBezTo>
                  <a:pt x="657754" y="1133053"/>
                  <a:pt x="656338" y="1137300"/>
                  <a:pt x="654950" y="1141576"/>
                </a:cubicBezTo>
                <a:cubicBezTo>
                  <a:pt x="654157" y="1144011"/>
                  <a:pt x="653393" y="1146475"/>
                  <a:pt x="652571" y="1148910"/>
                </a:cubicBezTo>
                <a:cubicBezTo>
                  <a:pt x="650816" y="1154149"/>
                  <a:pt x="648975" y="1159331"/>
                  <a:pt x="647135" y="1164513"/>
                </a:cubicBezTo>
                <a:cubicBezTo>
                  <a:pt x="646597" y="1166042"/>
                  <a:pt x="646087" y="1167599"/>
                  <a:pt x="645520" y="1169128"/>
                </a:cubicBezTo>
                <a:cubicBezTo>
                  <a:pt x="641782" y="1180399"/>
                  <a:pt x="637932" y="1191669"/>
                  <a:pt x="634052" y="1202882"/>
                </a:cubicBezTo>
                <a:cubicBezTo>
                  <a:pt x="633713" y="1203845"/>
                  <a:pt x="633372" y="1204836"/>
                  <a:pt x="633033" y="1205799"/>
                </a:cubicBezTo>
                <a:cubicBezTo>
                  <a:pt x="629238" y="1216701"/>
                  <a:pt x="625388" y="1227603"/>
                  <a:pt x="621451" y="1238448"/>
                </a:cubicBezTo>
                <a:cubicBezTo>
                  <a:pt x="621309" y="1238816"/>
                  <a:pt x="621168" y="1239213"/>
                  <a:pt x="621027" y="1239609"/>
                </a:cubicBezTo>
                <a:cubicBezTo>
                  <a:pt x="616977" y="1250823"/>
                  <a:pt x="612843" y="1261980"/>
                  <a:pt x="608652" y="1273136"/>
                </a:cubicBezTo>
                <a:cubicBezTo>
                  <a:pt x="608312" y="1274043"/>
                  <a:pt x="607972" y="1274977"/>
                  <a:pt x="607633" y="1275883"/>
                </a:cubicBezTo>
                <a:cubicBezTo>
                  <a:pt x="603555" y="1286728"/>
                  <a:pt x="599420" y="1297546"/>
                  <a:pt x="595201" y="1308334"/>
                </a:cubicBezTo>
                <a:cubicBezTo>
                  <a:pt x="595004" y="1308816"/>
                  <a:pt x="594833" y="1309297"/>
                  <a:pt x="594635" y="1309807"/>
                </a:cubicBezTo>
                <a:cubicBezTo>
                  <a:pt x="590331" y="1320850"/>
                  <a:pt x="585970" y="1331866"/>
                  <a:pt x="581553" y="1342824"/>
                </a:cubicBezTo>
                <a:cubicBezTo>
                  <a:pt x="581213" y="1343674"/>
                  <a:pt x="580845" y="1344552"/>
                  <a:pt x="580505" y="1345401"/>
                </a:cubicBezTo>
                <a:cubicBezTo>
                  <a:pt x="576201" y="1356048"/>
                  <a:pt x="571840" y="1366667"/>
                  <a:pt x="567451" y="1377229"/>
                </a:cubicBezTo>
                <a:cubicBezTo>
                  <a:pt x="567224" y="1377767"/>
                  <a:pt x="566998" y="1378305"/>
                  <a:pt x="566771" y="1378872"/>
                </a:cubicBezTo>
                <a:cubicBezTo>
                  <a:pt x="561306" y="1392011"/>
                  <a:pt x="555756" y="1405065"/>
                  <a:pt x="550149" y="1418062"/>
                </a:cubicBezTo>
                <a:cubicBezTo>
                  <a:pt x="549923" y="1418600"/>
                  <a:pt x="549696" y="1419138"/>
                  <a:pt x="549470" y="1419676"/>
                </a:cubicBezTo>
                <a:cubicBezTo>
                  <a:pt x="543891" y="1432589"/>
                  <a:pt x="538228" y="1445445"/>
                  <a:pt x="532536" y="1458216"/>
                </a:cubicBezTo>
                <a:cubicBezTo>
                  <a:pt x="532253" y="1458810"/>
                  <a:pt x="531998" y="1459433"/>
                  <a:pt x="531715" y="1460028"/>
                </a:cubicBezTo>
                <a:cubicBezTo>
                  <a:pt x="526023" y="1472742"/>
                  <a:pt x="520303" y="1485372"/>
                  <a:pt x="514498" y="1497944"/>
                </a:cubicBezTo>
                <a:cubicBezTo>
                  <a:pt x="514187" y="1498596"/>
                  <a:pt x="513904" y="1499247"/>
                  <a:pt x="513620" y="1499870"/>
                </a:cubicBezTo>
                <a:cubicBezTo>
                  <a:pt x="507844" y="1512386"/>
                  <a:pt x="502011" y="1524817"/>
                  <a:pt x="496149" y="1537163"/>
                </a:cubicBezTo>
                <a:cubicBezTo>
                  <a:pt x="495753" y="1537984"/>
                  <a:pt x="495384" y="1538806"/>
                  <a:pt x="494988" y="1539598"/>
                </a:cubicBezTo>
                <a:cubicBezTo>
                  <a:pt x="491618" y="1546678"/>
                  <a:pt x="488220" y="1553728"/>
                  <a:pt x="484850" y="1560751"/>
                </a:cubicBezTo>
                <a:cubicBezTo>
                  <a:pt x="484284" y="1561940"/>
                  <a:pt x="483718" y="1563101"/>
                  <a:pt x="483152" y="1564291"/>
                </a:cubicBezTo>
                <a:cubicBezTo>
                  <a:pt x="479753" y="1571285"/>
                  <a:pt x="476355" y="1578279"/>
                  <a:pt x="472929" y="1585217"/>
                </a:cubicBezTo>
                <a:cubicBezTo>
                  <a:pt x="472391" y="1586321"/>
                  <a:pt x="471825" y="1587454"/>
                  <a:pt x="471286" y="1588558"/>
                </a:cubicBezTo>
                <a:cubicBezTo>
                  <a:pt x="467832" y="1595581"/>
                  <a:pt x="464349" y="1602603"/>
                  <a:pt x="460866" y="1609569"/>
                </a:cubicBezTo>
                <a:cubicBezTo>
                  <a:pt x="460413" y="1610476"/>
                  <a:pt x="459960" y="1611382"/>
                  <a:pt x="459507" y="1612288"/>
                </a:cubicBezTo>
                <a:cubicBezTo>
                  <a:pt x="455911" y="1619480"/>
                  <a:pt x="452286" y="1626645"/>
                  <a:pt x="448661" y="1633752"/>
                </a:cubicBezTo>
                <a:cubicBezTo>
                  <a:pt x="448407" y="1634233"/>
                  <a:pt x="448180" y="1634715"/>
                  <a:pt x="447925" y="1635196"/>
                </a:cubicBezTo>
                <a:cubicBezTo>
                  <a:pt x="444244" y="1642445"/>
                  <a:pt x="440535" y="1649666"/>
                  <a:pt x="436825" y="1656859"/>
                </a:cubicBezTo>
                <a:cubicBezTo>
                  <a:pt x="436655" y="1657170"/>
                  <a:pt x="436513" y="1657482"/>
                  <a:pt x="436344" y="1657793"/>
                </a:cubicBezTo>
                <a:cubicBezTo>
                  <a:pt x="432634" y="1664957"/>
                  <a:pt x="428924" y="1672065"/>
                  <a:pt x="425215" y="1679144"/>
                </a:cubicBezTo>
                <a:cubicBezTo>
                  <a:pt x="424819" y="1679909"/>
                  <a:pt x="424394" y="1680702"/>
                  <a:pt x="423997" y="1681466"/>
                </a:cubicBezTo>
                <a:cubicBezTo>
                  <a:pt x="420401" y="1688290"/>
                  <a:pt x="416833" y="1695087"/>
                  <a:pt x="413237" y="1701826"/>
                </a:cubicBezTo>
                <a:cubicBezTo>
                  <a:pt x="412699" y="1702817"/>
                  <a:pt x="412189" y="1703808"/>
                  <a:pt x="411652" y="1704771"/>
                </a:cubicBezTo>
                <a:cubicBezTo>
                  <a:pt x="408112" y="1711397"/>
                  <a:pt x="404600" y="1717995"/>
                  <a:pt x="401060" y="1724536"/>
                </a:cubicBezTo>
                <a:cubicBezTo>
                  <a:pt x="400551" y="1725471"/>
                  <a:pt x="400041" y="1726405"/>
                  <a:pt x="399532" y="1727368"/>
                </a:cubicBezTo>
                <a:cubicBezTo>
                  <a:pt x="394520" y="1736656"/>
                  <a:pt x="389508" y="1745859"/>
                  <a:pt x="384467" y="1755005"/>
                </a:cubicBezTo>
                <a:cubicBezTo>
                  <a:pt x="384382" y="1755175"/>
                  <a:pt x="384269" y="1755345"/>
                  <a:pt x="384184" y="1755543"/>
                </a:cubicBezTo>
                <a:cubicBezTo>
                  <a:pt x="379087" y="1764803"/>
                  <a:pt x="374018" y="1773977"/>
                  <a:pt x="368921" y="1783067"/>
                </a:cubicBezTo>
                <a:cubicBezTo>
                  <a:pt x="368496" y="1783832"/>
                  <a:pt x="368071" y="1784596"/>
                  <a:pt x="367647" y="1785361"/>
                </a:cubicBezTo>
                <a:cubicBezTo>
                  <a:pt x="362777" y="1794082"/>
                  <a:pt x="357877" y="1802747"/>
                  <a:pt x="353007" y="1811327"/>
                </a:cubicBezTo>
                <a:cubicBezTo>
                  <a:pt x="352696" y="1811865"/>
                  <a:pt x="352412" y="1812375"/>
                  <a:pt x="352101" y="1812913"/>
                </a:cubicBezTo>
                <a:cubicBezTo>
                  <a:pt x="347032" y="1821805"/>
                  <a:pt x="341992" y="1830611"/>
                  <a:pt x="336951" y="1839333"/>
                </a:cubicBezTo>
                <a:cubicBezTo>
                  <a:pt x="336612" y="1839899"/>
                  <a:pt x="336300" y="1840465"/>
                  <a:pt x="335960" y="1841060"/>
                </a:cubicBezTo>
                <a:cubicBezTo>
                  <a:pt x="331118" y="1849442"/>
                  <a:pt x="326276" y="1857767"/>
                  <a:pt x="321434" y="1866007"/>
                </a:cubicBezTo>
                <a:cubicBezTo>
                  <a:pt x="321037" y="1866687"/>
                  <a:pt x="320641" y="1867367"/>
                  <a:pt x="320245" y="1868018"/>
                </a:cubicBezTo>
                <a:cubicBezTo>
                  <a:pt x="315204" y="1876598"/>
                  <a:pt x="310192" y="1885065"/>
                  <a:pt x="305208" y="1893475"/>
                </a:cubicBezTo>
                <a:cubicBezTo>
                  <a:pt x="305066" y="1893730"/>
                  <a:pt x="304896" y="1893984"/>
                  <a:pt x="304755" y="1894239"/>
                </a:cubicBezTo>
                <a:cubicBezTo>
                  <a:pt x="299856" y="1902451"/>
                  <a:pt x="294985" y="1910578"/>
                  <a:pt x="290115" y="1918620"/>
                </a:cubicBezTo>
                <a:cubicBezTo>
                  <a:pt x="289662" y="1919356"/>
                  <a:pt x="289237" y="1920064"/>
                  <a:pt x="288784" y="1920801"/>
                </a:cubicBezTo>
                <a:cubicBezTo>
                  <a:pt x="283857" y="1928927"/>
                  <a:pt x="278958" y="1936998"/>
                  <a:pt x="274088" y="1944955"/>
                </a:cubicBezTo>
                <a:cubicBezTo>
                  <a:pt x="274031" y="1945068"/>
                  <a:pt x="273974" y="1945153"/>
                  <a:pt x="273889" y="1945266"/>
                </a:cubicBezTo>
                <a:cubicBezTo>
                  <a:pt x="270605" y="1950647"/>
                  <a:pt x="267320" y="1955970"/>
                  <a:pt x="264064" y="1961237"/>
                </a:cubicBezTo>
                <a:cubicBezTo>
                  <a:pt x="263554" y="1962058"/>
                  <a:pt x="263044" y="1962908"/>
                  <a:pt x="262534" y="1963729"/>
                </a:cubicBezTo>
                <a:cubicBezTo>
                  <a:pt x="259392" y="1968798"/>
                  <a:pt x="256276" y="1973838"/>
                  <a:pt x="253161" y="1978822"/>
                </a:cubicBezTo>
                <a:cubicBezTo>
                  <a:pt x="252567" y="1979756"/>
                  <a:pt x="252001" y="1980691"/>
                  <a:pt x="251406" y="1981625"/>
                </a:cubicBezTo>
                <a:cubicBezTo>
                  <a:pt x="248262" y="1986666"/>
                  <a:pt x="245120" y="1991649"/>
                  <a:pt x="242005" y="1996605"/>
                </a:cubicBezTo>
                <a:cubicBezTo>
                  <a:pt x="241693" y="1997115"/>
                  <a:pt x="241382" y="1997596"/>
                  <a:pt x="241070" y="1998106"/>
                </a:cubicBezTo>
                <a:cubicBezTo>
                  <a:pt x="238012" y="2002948"/>
                  <a:pt x="234954" y="2007790"/>
                  <a:pt x="231924" y="2012547"/>
                </a:cubicBezTo>
                <a:cubicBezTo>
                  <a:pt x="231584" y="2013085"/>
                  <a:pt x="231244" y="2013623"/>
                  <a:pt x="230905" y="2014161"/>
                </a:cubicBezTo>
                <a:cubicBezTo>
                  <a:pt x="227818" y="2019032"/>
                  <a:pt x="224732" y="2023846"/>
                  <a:pt x="221673" y="2028631"/>
                </a:cubicBezTo>
                <a:cubicBezTo>
                  <a:pt x="221107" y="2029509"/>
                  <a:pt x="220568" y="2030359"/>
                  <a:pt x="220002" y="2031236"/>
                </a:cubicBezTo>
                <a:cubicBezTo>
                  <a:pt x="217001" y="2035937"/>
                  <a:pt x="213999" y="2040581"/>
                  <a:pt x="211026" y="2045197"/>
                </a:cubicBezTo>
                <a:cubicBezTo>
                  <a:pt x="210545" y="2045933"/>
                  <a:pt x="210063" y="2046669"/>
                  <a:pt x="209582" y="2047405"/>
                </a:cubicBezTo>
                <a:cubicBezTo>
                  <a:pt x="203381" y="2056977"/>
                  <a:pt x="197264" y="2066378"/>
                  <a:pt x="191233" y="2075552"/>
                </a:cubicBezTo>
                <a:cubicBezTo>
                  <a:pt x="190751" y="2076289"/>
                  <a:pt x="190270" y="2077025"/>
                  <a:pt x="189788" y="2077761"/>
                </a:cubicBezTo>
                <a:cubicBezTo>
                  <a:pt x="186900" y="2082150"/>
                  <a:pt x="184040" y="2086483"/>
                  <a:pt x="181180" y="2090787"/>
                </a:cubicBezTo>
                <a:cubicBezTo>
                  <a:pt x="180670" y="2091580"/>
                  <a:pt x="180161" y="2092344"/>
                  <a:pt x="179622" y="2093109"/>
                </a:cubicBezTo>
                <a:cubicBezTo>
                  <a:pt x="176734" y="2097470"/>
                  <a:pt x="173874" y="2101774"/>
                  <a:pt x="171042" y="2106022"/>
                </a:cubicBezTo>
                <a:cubicBezTo>
                  <a:pt x="170731" y="2106475"/>
                  <a:pt x="170419" y="2106928"/>
                  <a:pt x="170137" y="2107409"/>
                </a:cubicBezTo>
                <a:cubicBezTo>
                  <a:pt x="167362" y="2111572"/>
                  <a:pt x="164587" y="2115706"/>
                  <a:pt x="161839" y="2119784"/>
                </a:cubicBezTo>
                <a:cubicBezTo>
                  <a:pt x="161556" y="2120180"/>
                  <a:pt x="161301" y="2120605"/>
                  <a:pt x="161019" y="2121001"/>
                </a:cubicBezTo>
                <a:cubicBezTo>
                  <a:pt x="158215" y="2125164"/>
                  <a:pt x="155468" y="2129241"/>
                  <a:pt x="152721" y="2133291"/>
                </a:cubicBezTo>
                <a:cubicBezTo>
                  <a:pt x="152240" y="2133999"/>
                  <a:pt x="151759" y="2134735"/>
                  <a:pt x="151277" y="2135443"/>
                </a:cubicBezTo>
                <a:cubicBezTo>
                  <a:pt x="148587" y="2139407"/>
                  <a:pt x="145925" y="2143315"/>
                  <a:pt x="143321" y="2147166"/>
                </a:cubicBezTo>
                <a:cubicBezTo>
                  <a:pt x="142867" y="2147845"/>
                  <a:pt x="142414" y="2148497"/>
                  <a:pt x="141961" y="2149176"/>
                </a:cubicBezTo>
                <a:cubicBezTo>
                  <a:pt x="139242" y="2153141"/>
                  <a:pt x="136552" y="2157077"/>
                  <a:pt x="133919" y="2160928"/>
                </a:cubicBezTo>
                <a:cubicBezTo>
                  <a:pt x="133806" y="2161070"/>
                  <a:pt x="133721" y="2161239"/>
                  <a:pt x="133607" y="2161381"/>
                </a:cubicBezTo>
                <a:cubicBezTo>
                  <a:pt x="131002" y="2165175"/>
                  <a:pt x="128397" y="2168913"/>
                  <a:pt x="125849" y="2172623"/>
                </a:cubicBezTo>
                <a:cubicBezTo>
                  <a:pt x="125452" y="2173189"/>
                  <a:pt x="125084" y="2173756"/>
                  <a:pt x="124688" y="2174293"/>
                </a:cubicBezTo>
                <a:cubicBezTo>
                  <a:pt x="122167" y="2177918"/>
                  <a:pt x="119676" y="2181514"/>
                  <a:pt x="117240" y="2185026"/>
                </a:cubicBezTo>
                <a:cubicBezTo>
                  <a:pt x="116702" y="2185819"/>
                  <a:pt x="116164" y="2186583"/>
                  <a:pt x="115598" y="2187376"/>
                </a:cubicBezTo>
                <a:cubicBezTo>
                  <a:pt x="114324" y="2189216"/>
                  <a:pt x="113049" y="2191057"/>
                  <a:pt x="111775" y="2192869"/>
                </a:cubicBezTo>
                <a:cubicBezTo>
                  <a:pt x="111181" y="2193719"/>
                  <a:pt x="110586" y="2194540"/>
                  <a:pt x="110020" y="2195390"/>
                </a:cubicBezTo>
                <a:cubicBezTo>
                  <a:pt x="108406" y="2197683"/>
                  <a:pt x="106820" y="2199977"/>
                  <a:pt x="105234" y="2202214"/>
                </a:cubicBezTo>
                <a:cubicBezTo>
                  <a:pt x="105036" y="2202469"/>
                  <a:pt x="104866" y="2202752"/>
                  <a:pt x="104668" y="2203007"/>
                </a:cubicBezTo>
                <a:cubicBezTo>
                  <a:pt x="102856" y="2205555"/>
                  <a:pt x="101100" y="2208076"/>
                  <a:pt x="99316" y="2210596"/>
                </a:cubicBezTo>
                <a:cubicBezTo>
                  <a:pt x="98862" y="2211219"/>
                  <a:pt x="98438" y="2211842"/>
                  <a:pt x="97985" y="2212493"/>
                </a:cubicBezTo>
                <a:cubicBezTo>
                  <a:pt x="96682" y="2214334"/>
                  <a:pt x="95380" y="2216174"/>
                  <a:pt x="94105" y="2217958"/>
                </a:cubicBezTo>
                <a:cubicBezTo>
                  <a:pt x="93539" y="2218751"/>
                  <a:pt x="92973" y="2219544"/>
                  <a:pt x="92406" y="2220337"/>
                </a:cubicBezTo>
                <a:cubicBezTo>
                  <a:pt x="91217" y="2222008"/>
                  <a:pt x="90056" y="2223650"/>
                  <a:pt x="88895" y="2225292"/>
                </a:cubicBezTo>
                <a:cubicBezTo>
                  <a:pt x="88357" y="2226057"/>
                  <a:pt x="87819" y="2226793"/>
                  <a:pt x="87281" y="2227529"/>
                </a:cubicBezTo>
                <a:cubicBezTo>
                  <a:pt x="85922" y="2229427"/>
                  <a:pt x="84591" y="2231295"/>
                  <a:pt x="83260" y="2233164"/>
                </a:cubicBezTo>
                <a:cubicBezTo>
                  <a:pt x="82977" y="2233589"/>
                  <a:pt x="82665" y="2233986"/>
                  <a:pt x="82383" y="2234410"/>
                </a:cubicBezTo>
                <a:cubicBezTo>
                  <a:pt x="80740" y="2236704"/>
                  <a:pt x="79126" y="2238941"/>
                  <a:pt x="77540" y="2241150"/>
                </a:cubicBezTo>
                <a:cubicBezTo>
                  <a:pt x="77200" y="2241631"/>
                  <a:pt x="76860" y="2242113"/>
                  <a:pt x="76492" y="2242594"/>
                </a:cubicBezTo>
                <a:cubicBezTo>
                  <a:pt x="75247" y="2244321"/>
                  <a:pt x="74028" y="2246020"/>
                  <a:pt x="72811" y="2247719"/>
                </a:cubicBezTo>
                <a:cubicBezTo>
                  <a:pt x="72330" y="2248399"/>
                  <a:pt x="71820" y="2249078"/>
                  <a:pt x="71339" y="2249730"/>
                </a:cubicBezTo>
                <a:cubicBezTo>
                  <a:pt x="70263" y="2251231"/>
                  <a:pt x="69186" y="2252703"/>
                  <a:pt x="68111" y="2254176"/>
                </a:cubicBezTo>
                <a:cubicBezTo>
                  <a:pt x="67629" y="2254827"/>
                  <a:pt x="67148" y="2255506"/>
                  <a:pt x="66667" y="2256158"/>
                </a:cubicBezTo>
                <a:cubicBezTo>
                  <a:pt x="65562" y="2257659"/>
                  <a:pt x="64486" y="2259159"/>
                  <a:pt x="63410" y="2260632"/>
                </a:cubicBezTo>
                <a:cubicBezTo>
                  <a:pt x="63014" y="2261198"/>
                  <a:pt x="62589" y="2261764"/>
                  <a:pt x="62192" y="2262303"/>
                </a:cubicBezTo>
                <a:cubicBezTo>
                  <a:pt x="60748" y="2264285"/>
                  <a:pt x="59304" y="2266267"/>
                  <a:pt x="57888" y="2268164"/>
                </a:cubicBezTo>
                <a:cubicBezTo>
                  <a:pt x="57746" y="2268362"/>
                  <a:pt x="57605" y="2268560"/>
                  <a:pt x="57464" y="2268759"/>
                </a:cubicBezTo>
                <a:cubicBezTo>
                  <a:pt x="56218" y="2270458"/>
                  <a:pt x="55000" y="2272128"/>
                  <a:pt x="53782" y="2273771"/>
                </a:cubicBezTo>
                <a:cubicBezTo>
                  <a:pt x="53329" y="2274394"/>
                  <a:pt x="52876" y="2274988"/>
                  <a:pt x="52423" y="2275611"/>
                </a:cubicBezTo>
                <a:cubicBezTo>
                  <a:pt x="51517" y="2276857"/>
                  <a:pt x="50611" y="2278075"/>
                  <a:pt x="49705" y="2279293"/>
                </a:cubicBezTo>
                <a:cubicBezTo>
                  <a:pt x="49251" y="2279916"/>
                  <a:pt x="48798" y="2280538"/>
                  <a:pt x="48346" y="2281133"/>
                </a:cubicBezTo>
                <a:cubicBezTo>
                  <a:pt x="47411" y="2282407"/>
                  <a:pt x="46505" y="2283625"/>
                  <a:pt x="45599" y="2284871"/>
                </a:cubicBezTo>
                <a:cubicBezTo>
                  <a:pt x="45259" y="2285353"/>
                  <a:pt x="44891" y="2285834"/>
                  <a:pt x="44551" y="2286287"/>
                </a:cubicBezTo>
                <a:cubicBezTo>
                  <a:pt x="42031" y="2289685"/>
                  <a:pt x="39624" y="2292913"/>
                  <a:pt x="37302" y="2296028"/>
                </a:cubicBezTo>
                <a:cubicBezTo>
                  <a:pt x="36934" y="2296509"/>
                  <a:pt x="36565" y="2296991"/>
                  <a:pt x="36226" y="2297472"/>
                </a:cubicBezTo>
                <a:cubicBezTo>
                  <a:pt x="35433" y="2298548"/>
                  <a:pt x="34612" y="2299624"/>
                  <a:pt x="33847" y="2300672"/>
                </a:cubicBezTo>
                <a:cubicBezTo>
                  <a:pt x="33479" y="2301153"/>
                  <a:pt x="33111" y="2301635"/>
                  <a:pt x="32743" y="2302116"/>
                </a:cubicBezTo>
                <a:cubicBezTo>
                  <a:pt x="32007" y="2303107"/>
                  <a:pt x="31270" y="2304070"/>
                  <a:pt x="30562" y="2305033"/>
                </a:cubicBezTo>
                <a:cubicBezTo>
                  <a:pt x="30194" y="2305542"/>
                  <a:pt x="29798" y="2306052"/>
                  <a:pt x="29429" y="2306534"/>
                </a:cubicBezTo>
                <a:cubicBezTo>
                  <a:pt x="28580" y="2307666"/>
                  <a:pt x="27731" y="2308771"/>
                  <a:pt x="26938" y="2309847"/>
                </a:cubicBezTo>
                <a:cubicBezTo>
                  <a:pt x="26768" y="2310073"/>
                  <a:pt x="26598" y="2310300"/>
                  <a:pt x="26428" y="2310526"/>
                </a:cubicBezTo>
                <a:cubicBezTo>
                  <a:pt x="25437" y="2311857"/>
                  <a:pt x="24474" y="2313131"/>
                  <a:pt x="23512" y="2314377"/>
                </a:cubicBezTo>
                <a:cubicBezTo>
                  <a:pt x="23256" y="2314717"/>
                  <a:pt x="23002" y="2315029"/>
                  <a:pt x="22747" y="2315368"/>
                </a:cubicBezTo>
                <a:cubicBezTo>
                  <a:pt x="22067" y="2316274"/>
                  <a:pt x="21388" y="2317152"/>
                  <a:pt x="20737" y="2318002"/>
                </a:cubicBezTo>
                <a:cubicBezTo>
                  <a:pt x="20453" y="2318398"/>
                  <a:pt x="20142" y="2318766"/>
                  <a:pt x="19859" y="2319163"/>
                </a:cubicBezTo>
                <a:cubicBezTo>
                  <a:pt x="19264" y="2319956"/>
                  <a:pt x="18698" y="2320692"/>
                  <a:pt x="18103" y="2321457"/>
                </a:cubicBezTo>
                <a:cubicBezTo>
                  <a:pt x="17792" y="2321853"/>
                  <a:pt x="17480" y="2322278"/>
                  <a:pt x="17169" y="2322674"/>
                </a:cubicBezTo>
                <a:cubicBezTo>
                  <a:pt x="16602" y="2323439"/>
                  <a:pt x="16036" y="2324147"/>
                  <a:pt x="15498" y="2324854"/>
                </a:cubicBezTo>
                <a:cubicBezTo>
                  <a:pt x="15271" y="2325138"/>
                  <a:pt x="15045" y="2325421"/>
                  <a:pt x="14846" y="2325704"/>
                </a:cubicBezTo>
                <a:cubicBezTo>
                  <a:pt x="14082" y="2326695"/>
                  <a:pt x="13346" y="2327629"/>
                  <a:pt x="12666" y="2328564"/>
                </a:cubicBezTo>
                <a:cubicBezTo>
                  <a:pt x="12496" y="2328791"/>
                  <a:pt x="12327" y="2328989"/>
                  <a:pt x="12156" y="2329215"/>
                </a:cubicBezTo>
                <a:cubicBezTo>
                  <a:pt x="11619" y="2329923"/>
                  <a:pt x="11052" y="2330631"/>
                  <a:pt x="10542" y="2331311"/>
                </a:cubicBezTo>
                <a:cubicBezTo>
                  <a:pt x="10372" y="2331537"/>
                  <a:pt x="10203" y="2331764"/>
                  <a:pt x="10033" y="2331990"/>
                </a:cubicBezTo>
                <a:cubicBezTo>
                  <a:pt x="9552" y="2332613"/>
                  <a:pt x="9070" y="2333208"/>
                  <a:pt x="8645" y="2333803"/>
                </a:cubicBezTo>
                <a:cubicBezTo>
                  <a:pt x="8475" y="2334029"/>
                  <a:pt x="8277" y="2334284"/>
                  <a:pt x="8107" y="2334511"/>
                </a:cubicBezTo>
                <a:cubicBezTo>
                  <a:pt x="7682" y="2335077"/>
                  <a:pt x="7258" y="2335587"/>
                  <a:pt x="6861" y="2336125"/>
                </a:cubicBezTo>
                <a:cubicBezTo>
                  <a:pt x="6720" y="2336295"/>
                  <a:pt x="6578" y="2336464"/>
                  <a:pt x="6465" y="2336634"/>
                </a:cubicBezTo>
                <a:cubicBezTo>
                  <a:pt x="5927" y="2337314"/>
                  <a:pt x="5445" y="2337965"/>
                  <a:pt x="4964" y="2338560"/>
                </a:cubicBezTo>
                <a:cubicBezTo>
                  <a:pt x="4907" y="2338645"/>
                  <a:pt x="4850" y="2338701"/>
                  <a:pt x="4794" y="2338758"/>
                </a:cubicBezTo>
                <a:cubicBezTo>
                  <a:pt x="4426" y="2339239"/>
                  <a:pt x="4058" y="2339693"/>
                  <a:pt x="3718" y="2340117"/>
                </a:cubicBezTo>
                <a:cubicBezTo>
                  <a:pt x="3548" y="2340315"/>
                  <a:pt x="3406" y="2340514"/>
                  <a:pt x="3265" y="2340712"/>
                </a:cubicBezTo>
                <a:cubicBezTo>
                  <a:pt x="2982" y="2341080"/>
                  <a:pt x="2670" y="2341448"/>
                  <a:pt x="2416" y="2341788"/>
                </a:cubicBezTo>
                <a:cubicBezTo>
                  <a:pt x="2359" y="2341845"/>
                  <a:pt x="2331" y="2341901"/>
                  <a:pt x="2274" y="2341958"/>
                </a:cubicBezTo>
                <a:cubicBezTo>
                  <a:pt x="2019" y="2342269"/>
                  <a:pt x="1820" y="2342553"/>
                  <a:pt x="1594" y="2342807"/>
                </a:cubicBezTo>
                <a:cubicBezTo>
                  <a:pt x="1226" y="2343289"/>
                  <a:pt x="886" y="2343714"/>
                  <a:pt x="631" y="2344025"/>
                </a:cubicBezTo>
                <a:lnTo>
                  <a:pt x="228101" y="2344025"/>
                </a:lnTo>
                <a:cubicBezTo>
                  <a:pt x="228356" y="2343685"/>
                  <a:pt x="228696" y="2343260"/>
                  <a:pt x="229064" y="2342807"/>
                </a:cubicBezTo>
                <a:cubicBezTo>
                  <a:pt x="229262" y="2342553"/>
                  <a:pt x="229460" y="2342298"/>
                  <a:pt x="229687" y="2342015"/>
                </a:cubicBezTo>
                <a:cubicBezTo>
                  <a:pt x="229771" y="2341901"/>
                  <a:pt x="229856" y="2341788"/>
                  <a:pt x="229970" y="2341647"/>
                </a:cubicBezTo>
                <a:cubicBezTo>
                  <a:pt x="230225" y="2341335"/>
                  <a:pt x="230479" y="2340995"/>
                  <a:pt x="230763" y="2340627"/>
                </a:cubicBezTo>
                <a:cubicBezTo>
                  <a:pt x="230876" y="2340485"/>
                  <a:pt x="230990" y="2340344"/>
                  <a:pt x="231103" y="2340202"/>
                </a:cubicBezTo>
                <a:cubicBezTo>
                  <a:pt x="231471" y="2339721"/>
                  <a:pt x="231867" y="2339211"/>
                  <a:pt x="232292" y="2338673"/>
                </a:cubicBezTo>
                <a:cubicBezTo>
                  <a:pt x="232320" y="2338616"/>
                  <a:pt x="232349" y="2338588"/>
                  <a:pt x="232405" y="2338531"/>
                </a:cubicBezTo>
                <a:cubicBezTo>
                  <a:pt x="232887" y="2337909"/>
                  <a:pt x="233424" y="2337229"/>
                  <a:pt x="233991" y="2336521"/>
                </a:cubicBezTo>
                <a:cubicBezTo>
                  <a:pt x="234019" y="2336493"/>
                  <a:pt x="234047" y="2336464"/>
                  <a:pt x="234076" y="2336436"/>
                </a:cubicBezTo>
                <a:cubicBezTo>
                  <a:pt x="234558" y="2335841"/>
                  <a:pt x="235039" y="2335190"/>
                  <a:pt x="235548" y="2334511"/>
                </a:cubicBezTo>
                <a:cubicBezTo>
                  <a:pt x="235747" y="2334256"/>
                  <a:pt x="235945" y="2334001"/>
                  <a:pt x="236171" y="2333718"/>
                </a:cubicBezTo>
                <a:cubicBezTo>
                  <a:pt x="236596" y="2333180"/>
                  <a:pt x="237049" y="2332613"/>
                  <a:pt x="237503" y="2332019"/>
                </a:cubicBezTo>
                <a:cubicBezTo>
                  <a:pt x="237672" y="2331792"/>
                  <a:pt x="237870" y="2331566"/>
                  <a:pt x="238040" y="2331311"/>
                </a:cubicBezTo>
                <a:cubicBezTo>
                  <a:pt x="238578" y="2330631"/>
                  <a:pt x="239116" y="2329895"/>
                  <a:pt x="239682" y="2329159"/>
                </a:cubicBezTo>
                <a:cubicBezTo>
                  <a:pt x="239824" y="2328961"/>
                  <a:pt x="239966" y="2328791"/>
                  <a:pt x="240136" y="2328592"/>
                </a:cubicBezTo>
                <a:cubicBezTo>
                  <a:pt x="240844" y="2327658"/>
                  <a:pt x="241580" y="2326695"/>
                  <a:pt x="242345" y="2325704"/>
                </a:cubicBezTo>
                <a:cubicBezTo>
                  <a:pt x="242514" y="2325506"/>
                  <a:pt x="242684" y="2325279"/>
                  <a:pt x="242826" y="2325053"/>
                </a:cubicBezTo>
                <a:cubicBezTo>
                  <a:pt x="243449" y="2324260"/>
                  <a:pt x="244072" y="2323439"/>
                  <a:pt x="244695" y="2322589"/>
                </a:cubicBezTo>
                <a:cubicBezTo>
                  <a:pt x="244978" y="2322193"/>
                  <a:pt x="245290" y="2321796"/>
                  <a:pt x="245601" y="2321400"/>
                </a:cubicBezTo>
                <a:cubicBezTo>
                  <a:pt x="246110" y="2320720"/>
                  <a:pt x="246649" y="2320012"/>
                  <a:pt x="247187" y="2319304"/>
                </a:cubicBezTo>
                <a:cubicBezTo>
                  <a:pt x="247526" y="2318851"/>
                  <a:pt x="247866" y="2318398"/>
                  <a:pt x="248234" y="2317945"/>
                </a:cubicBezTo>
                <a:cubicBezTo>
                  <a:pt x="248885" y="2317096"/>
                  <a:pt x="249537" y="2316246"/>
                  <a:pt x="250217" y="2315340"/>
                </a:cubicBezTo>
                <a:cubicBezTo>
                  <a:pt x="250471" y="2315000"/>
                  <a:pt x="250726" y="2314689"/>
                  <a:pt x="250981" y="2314349"/>
                </a:cubicBezTo>
                <a:cubicBezTo>
                  <a:pt x="251915" y="2313103"/>
                  <a:pt x="252878" y="2311829"/>
                  <a:pt x="253898" y="2310526"/>
                </a:cubicBezTo>
                <a:cubicBezTo>
                  <a:pt x="254068" y="2310300"/>
                  <a:pt x="254238" y="2310073"/>
                  <a:pt x="254408" y="2309847"/>
                </a:cubicBezTo>
                <a:cubicBezTo>
                  <a:pt x="255228" y="2308771"/>
                  <a:pt x="256050" y="2307666"/>
                  <a:pt x="256899" y="2306534"/>
                </a:cubicBezTo>
                <a:cubicBezTo>
                  <a:pt x="257268" y="2306024"/>
                  <a:pt x="257664" y="2305514"/>
                  <a:pt x="258032" y="2305033"/>
                </a:cubicBezTo>
                <a:cubicBezTo>
                  <a:pt x="258712" y="2304127"/>
                  <a:pt x="259420" y="2303192"/>
                  <a:pt x="260128" y="2302258"/>
                </a:cubicBezTo>
                <a:cubicBezTo>
                  <a:pt x="260552" y="2301691"/>
                  <a:pt x="260948" y="2301153"/>
                  <a:pt x="261374" y="2300587"/>
                </a:cubicBezTo>
                <a:cubicBezTo>
                  <a:pt x="262138" y="2299568"/>
                  <a:pt x="262931" y="2298492"/>
                  <a:pt x="263723" y="2297444"/>
                </a:cubicBezTo>
                <a:cubicBezTo>
                  <a:pt x="264064" y="2297019"/>
                  <a:pt x="264375" y="2296566"/>
                  <a:pt x="264715" y="2296141"/>
                </a:cubicBezTo>
                <a:cubicBezTo>
                  <a:pt x="265820" y="2294669"/>
                  <a:pt x="266924" y="2293168"/>
                  <a:pt x="268084" y="2291639"/>
                </a:cubicBezTo>
                <a:cubicBezTo>
                  <a:pt x="268198" y="2291469"/>
                  <a:pt x="268339" y="2291327"/>
                  <a:pt x="268453" y="2291157"/>
                </a:cubicBezTo>
                <a:cubicBezTo>
                  <a:pt x="269614" y="2289572"/>
                  <a:pt x="270831" y="2287957"/>
                  <a:pt x="272049" y="2286344"/>
                </a:cubicBezTo>
                <a:cubicBezTo>
                  <a:pt x="272389" y="2285890"/>
                  <a:pt x="272729" y="2285409"/>
                  <a:pt x="273096" y="2284956"/>
                </a:cubicBezTo>
                <a:cubicBezTo>
                  <a:pt x="274031" y="2283710"/>
                  <a:pt x="274966" y="2282464"/>
                  <a:pt x="275900" y="2281162"/>
                </a:cubicBezTo>
                <a:cubicBezTo>
                  <a:pt x="276325" y="2280567"/>
                  <a:pt x="276778" y="2279972"/>
                  <a:pt x="277202" y="2279378"/>
                </a:cubicBezTo>
                <a:cubicBezTo>
                  <a:pt x="278109" y="2278160"/>
                  <a:pt x="279015" y="2276942"/>
                  <a:pt x="279921" y="2275696"/>
                </a:cubicBezTo>
                <a:cubicBezTo>
                  <a:pt x="280402" y="2275045"/>
                  <a:pt x="280855" y="2274422"/>
                  <a:pt x="281337" y="2273771"/>
                </a:cubicBezTo>
                <a:cubicBezTo>
                  <a:pt x="282470" y="2272242"/>
                  <a:pt x="283602" y="2270684"/>
                  <a:pt x="284735" y="2269127"/>
                </a:cubicBezTo>
                <a:cubicBezTo>
                  <a:pt x="284961" y="2268815"/>
                  <a:pt x="285188" y="2268504"/>
                  <a:pt x="285443" y="2268164"/>
                </a:cubicBezTo>
                <a:cubicBezTo>
                  <a:pt x="286830" y="2266267"/>
                  <a:pt x="288246" y="2264341"/>
                  <a:pt x="289662" y="2262388"/>
                </a:cubicBezTo>
                <a:cubicBezTo>
                  <a:pt x="290087" y="2261793"/>
                  <a:pt x="290512" y="2261198"/>
                  <a:pt x="290936" y="2260632"/>
                </a:cubicBezTo>
                <a:cubicBezTo>
                  <a:pt x="291984" y="2259188"/>
                  <a:pt x="293060" y="2257715"/>
                  <a:pt x="294136" y="2256243"/>
                </a:cubicBezTo>
                <a:cubicBezTo>
                  <a:pt x="294646" y="2255535"/>
                  <a:pt x="295184" y="2254798"/>
                  <a:pt x="295693" y="2254091"/>
                </a:cubicBezTo>
                <a:cubicBezTo>
                  <a:pt x="296656" y="2252760"/>
                  <a:pt x="297648" y="2251401"/>
                  <a:pt x="298610" y="2250041"/>
                </a:cubicBezTo>
                <a:cubicBezTo>
                  <a:pt x="299205" y="2249220"/>
                  <a:pt x="299771" y="2248427"/>
                  <a:pt x="300366" y="2247606"/>
                </a:cubicBezTo>
                <a:cubicBezTo>
                  <a:pt x="301470" y="2246105"/>
                  <a:pt x="302575" y="2244576"/>
                  <a:pt x="303679" y="2243019"/>
                </a:cubicBezTo>
                <a:cubicBezTo>
                  <a:pt x="304132" y="2242396"/>
                  <a:pt x="304585" y="2241773"/>
                  <a:pt x="305038" y="2241150"/>
                </a:cubicBezTo>
                <a:cubicBezTo>
                  <a:pt x="306596" y="2238998"/>
                  <a:pt x="308153" y="2236817"/>
                  <a:pt x="309738" y="2234580"/>
                </a:cubicBezTo>
                <a:cubicBezTo>
                  <a:pt x="310164" y="2233986"/>
                  <a:pt x="310588" y="2233363"/>
                  <a:pt x="311042" y="2232768"/>
                </a:cubicBezTo>
                <a:cubicBezTo>
                  <a:pt x="312259" y="2231097"/>
                  <a:pt x="313448" y="2229398"/>
                  <a:pt x="314694" y="2227671"/>
                </a:cubicBezTo>
                <a:cubicBezTo>
                  <a:pt x="315289" y="2226850"/>
                  <a:pt x="315855" y="2226028"/>
                  <a:pt x="316450" y="2225207"/>
                </a:cubicBezTo>
                <a:cubicBezTo>
                  <a:pt x="317554" y="2223650"/>
                  <a:pt x="318659" y="2222092"/>
                  <a:pt x="319791" y="2220535"/>
                </a:cubicBezTo>
                <a:cubicBezTo>
                  <a:pt x="320414" y="2219657"/>
                  <a:pt x="321037" y="2218779"/>
                  <a:pt x="321689" y="2217873"/>
                </a:cubicBezTo>
                <a:cubicBezTo>
                  <a:pt x="322878" y="2216203"/>
                  <a:pt x="324067" y="2214532"/>
                  <a:pt x="325257" y="2212833"/>
                </a:cubicBezTo>
                <a:cubicBezTo>
                  <a:pt x="325795" y="2212068"/>
                  <a:pt x="326332" y="2211332"/>
                  <a:pt x="326870" y="2210567"/>
                </a:cubicBezTo>
                <a:cubicBezTo>
                  <a:pt x="328598" y="2208104"/>
                  <a:pt x="330353" y="2205640"/>
                  <a:pt x="332109" y="2203120"/>
                </a:cubicBezTo>
                <a:cubicBezTo>
                  <a:pt x="332392" y="2202724"/>
                  <a:pt x="332675" y="2202299"/>
                  <a:pt x="332959" y="2201902"/>
                </a:cubicBezTo>
                <a:cubicBezTo>
                  <a:pt x="334460" y="2199779"/>
                  <a:pt x="335960" y="2197627"/>
                  <a:pt x="337489" y="2195446"/>
                </a:cubicBezTo>
                <a:cubicBezTo>
                  <a:pt x="338112" y="2194568"/>
                  <a:pt x="338707" y="2193691"/>
                  <a:pt x="339330" y="2192813"/>
                </a:cubicBezTo>
                <a:cubicBezTo>
                  <a:pt x="340548" y="2191085"/>
                  <a:pt x="341765" y="2189358"/>
                  <a:pt x="342983" y="2187603"/>
                </a:cubicBezTo>
                <a:cubicBezTo>
                  <a:pt x="343351" y="2187064"/>
                  <a:pt x="343719" y="2186555"/>
                  <a:pt x="344087" y="2186045"/>
                </a:cubicBezTo>
                <a:cubicBezTo>
                  <a:pt x="344342" y="2185705"/>
                  <a:pt x="344568" y="2185337"/>
                  <a:pt x="344823" y="2184969"/>
                </a:cubicBezTo>
                <a:cubicBezTo>
                  <a:pt x="347231" y="2181514"/>
                  <a:pt x="349694" y="2177975"/>
                  <a:pt x="352158" y="2174435"/>
                </a:cubicBezTo>
                <a:cubicBezTo>
                  <a:pt x="352582" y="2173812"/>
                  <a:pt x="353035" y="2173189"/>
                  <a:pt x="353460" y="2172566"/>
                </a:cubicBezTo>
                <a:cubicBezTo>
                  <a:pt x="355952" y="2168942"/>
                  <a:pt x="358472" y="2165289"/>
                  <a:pt x="361021" y="2161579"/>
                </a:cubicBezTo>
                <a:cubicBezTo>
                  <a:pt x="361162" y="2161381"/>
                  <a:pt x="361304" y="2161155"/>
                  <a:pt x="361445" y="2160956"/>
                </a:cubicBezTo>
                <a:cubicBezTo>
                  <a:pt x="364079" y="2157134"/>
                  <a:pt x="366741" y="2153254"/>
                  <a:pt x="369431" y="2149318"/>
                </a:cubicBezTo>
                <a:cubicBezTo>
                  <a:pt x="369912" y="2148610"/>
                  <a:pt x="370394" y="2147902"/>
                  <a:pt x="370875" y="2147194"/>
                </a:cubicBezTo>
                <a:cubicBezTo>
                  <a:pt x="373480" y="2143372"/>
                  <a:pt x="376114" y="2139520"/>
                  <a:pt x="378747" y="2135613"/>
                </a:cubicBezTo>
                <a:cubicBezTo>
                  <a:pt x="379257" y="2134848"/>
                  <a:pt x="379795" y="2134055"/>
                  <a:pt x="380333" y="2133291"/>
                </a:cubicBezTo>
                <a:cubicBezTo>
                  <a:pt x="383051" y="2129270"/>
                  <a:pt x="385798" y="2125220"/>
                  <a:pt x="388545" y="2121114"/>
                </a:cubicBezTo>
                <a:cubicBezTo>
                  <a:pt x="388856" y="2120661"/>
                  <a:pt x="389139" y="2120208"/>
                  <a:pt x="389451" y="2119784"/>
                </a:cubicBezTo>
                <a:cubicBezTo>
                  <a:pt x="392141" y="2115791"/>
                  <a:pt x="394831" y="2111770"/>
                  <a:pt x="397549" y="2107692"/>
                </a:cubicBezTo>
                <a:cubicBezTo>
                  <a:pt x="397918" y="2107154"/>
                  <a:pt x="398285" y="2106588"/>
                  <a:pt x="398654" y="2106050"/>
                </a:cubicBezTo>
                <a:cubicBezTo>
                  <a:pt x="401457" y="2101859"/>
                  <a:pt x="404289" y="2097611"/>
                  <a:pt x="407121" y="2093307"/>
                </a:cubicBezTo>
                <a:cubicBezTo>
                  <a:pt x="407658" y="2092486"/>
                  <a:pt x="408225" y="2091636"/>
                  <a:pt x="408763" y="2090815"/>
                </a:cubicBezTo>
                <a:cubicBezTo>
                  <a:pt x="411595" y="2086539"/>
                  <a:pt x="414427" y="2082235"/>
                  <a:pt x="417315" y="2077874"/>
                </a:cubicBezTo>
                <a:cubicBezTo>
                  <a:pt x="417796" y="2077138"/>
                  <a:pt x="418277" y="2076402"/>
                  <a:pt x="418758" y="2075666"/>
                </a:cubicBezTo>
                <a:cubicBezTo>
                  <a:pt x="421760" y="2071107"/>
                  <a:pt x="424790" y="2066491"/>
                  <a:pt x="427820" y="2061819"/>
                </a:cubicBezTo>
                <a:cubicBezTo>
                  <a:pt x="427849" y="2061790"/>
                  <a:pt x="427877" y="2061762"/>
                  <a:pt x="427877" y="2061705"/>
                </a:cubicBezTo>
                <a:cubicBezTo>
                  <a:pt x="430907" y="2057061"/>
                  <a:pt x="433965" y="2052361"/>
                  <a:pt x="437023" y="2047604"/>
                </a:cubicBezTo>
                <a:cubicBezTo>
                  <a:pt x="437533" y="2046811"/>
                  <a:pt x="438071" y="2045990"/>
                  <a:pt x="438580" y="2045197"/>
                </a:cubicBezTo>
                <a:cubicBezTo>
                  <a:pt x="441525" y="2040638"/>
                  <a:pt x="444499" y="2036022"/>
                  <a:pt x="447501" y="2031350"/>
                </a:cubicBezTo>
                <a:cubicBezTo>
                  <a:pt x="448067" y="2030444"/>
                  <a:pt x="448661" y="2029566"/>
                  <a:pt x="449227" y="2028660"/>
                </a:cubicBezTo>
                <a:cubicBezTo>
                  <a:pt x="452258" y="2023931"/>
                  <a:pt x="455316" y="2019173"/>
                  <a:pt x="458374" y="2014331"/>
                </a:cubicBezTo>
                <a:cubicBezTo>
                  <a:pt x="458771" y="2013708"/>
                  <a:pt x="459167" y="2013085"/>
                  <a:pt x="459535" y="2012491"/>
                </a:cubicBezTo>
                <a:cubicBezTo>
                  <a:pt x="462537" y="2007762"/>
                  <a:pt x="465566" y="2002976"/>
                  <a:pt x="468596" y="1998162"/>
                </a:cubicBezTo>
                <a:cubicBezTo>
                  <a:pt x="468908" y="1997681"/>
                  <a:pt x="469219" y="1997200"/>
                  <a:pt x="469503" y="1996718"/>
                </a:cubicBezTo>
                <a:cubicBezTo>
                  <a:pt x="472617" y="1991791"/>
                  <a:pt x="475732" y="1986807"/>
                  <a:pt x="478876" y="1981795"/>
                </a:cubicBezTo>
                <a:cubicBezTo>
                  <a:pt x="479499" y="1980804"/>
                  <a:pt x="480093" y="1979841"/>
                  <a:pt x="480716" y="1978850"/>
                </a:cubicBezTo>
                <a:cubicBezTo>
                  <a:pt x="483803" y="1973923"/>
                  <a:pt x="486889" y="1968939"/>
                  <a:pt x="490004" y="1963927"/>
                </a:cubicBezTo>
                <a:cubicBezTo>
                  <a:pt x="490570" y="1963021"/>
                  <a:pt x="491108" y="1962115"/>
                  <a:pt x="491674" y="1961209"/>
                </a:cubicBezTo>
                <a:cubicBezTo>
                  <a:pt x="494903" y="1955970"/>
                  <a:pt x="498131" y="1950731"/>
                  <a:pt x="501388" y="1945408"/>
                </a:cubicBezTo>
                <a:cubicBezTo>
                  <a:pt x="501416" y="1945351"/>
                  <a:pt x="501473" y="1945295"/>
                  <a:pt x="501501" y="1945238"/>
                </a:cubicBezTo>
                <a:cubicBezTo>
                  <a:pt x="501558" y="1945125"/>
                  <a:pt x="501614" y="1945040"/>
                  <a:pt x="501699" y="1944927"/>
                </a:cubicBezTo>
                <a:cubicBezTo>
                  <a:pt x="506541" y="1936998"/>
                  <a:pt x="511440" y="1928984"/>
                  <a:pt x="516311" y="1920886"/>
                </a:cubicBezTo>
                <a:cubicBezTo>
                  <a:pt x="516735" y="1920178"/>
                  <a:pt x="517188" y="1919441"/>
                  <a:pt x="517613" y="1918733"/>
                </a:cubicBezTo>
                <a:cubicBezTo>
                  <a:pt x="522455" y="1910720"/>
                  <a:pt x="527297" y="1902621"/>
                  <a:pt x="532196" y="1894437"/>
                </a:cubicBezTo>
                <a:cubicBezTo>
                  <a:pt x="532366" y="1894126"/>
                  <a:pt x="532565" y="1893843"/>
                  <a:pt x="532734" y="1893531"/>
                </a:cubicBezTo>
                <a:cubicBezTo>
                  <a:pt x="537718" y="1885150"/>
                  <a:pt x="542730" y="1876683"/>
                  <a:pt x="547770" y="1868103"/>
                </a:cubicBezTo>
                <a:cubicBezTo>
                  <a:pt x="548167" y="1867452"/>
                  <a:pt x="548535" y="1866772"/>
                  <a:pt x="548932" y="1866121"/>
                </a:cubicBezTo>
                <a:cubicBezTo>
                  <a:pt x="553774" y="1857880"/>
                  <a:pt x="558588" y="1849584"/>
                  <a:pt x="563458" y="1841173"/>
                </a:cubicBezTo>
                <a:cubicBezTo>
                  <a:pt x="563798" y="1840579"/>
                  <a:pt x="564138" y="1839984"/>
                  <a:pt x="564478" y="1839418"/>
                </a:cubicBezTo>
                <a:cubicBezTo>
                  <a:pt x="569518" y="1830696"/>
                  <a:pt x="574558" y="1821890"/>
                  <a:pt x="579599" y="1813026"/>
                </a:cubicBezTo>
                <a:cubicBezTo>
                  <a:pt x="579910" y="1812488"/>
                  <a:pt x="580222" y="1811950"/>
                  <a:pt x="580505" y="1811412"/>
                </a:cubicBezTo>
                <a:cubicBezTo>
                  <a:pt x="585375" y="1802832"/>
                  <a:pt x="590246" y="1794196"/>
                  <a:pt x="595116" y="1785474"/>
                </a:cubicBezTo>
                <a:cubicBezTo>
                  <a:pt x="595541" y="1784709"/>
                  <a:pt x="595966" y="1783945"/>
                  <a:pt x="596391" y="1783180"/>
                </a:cubicBezTo>
                <a:cubicBezTo>
                  <a:pt x="601459" y="1774091"/>
                  <a:pt x="606556" y="1764944"/>
                  <a:pt x="611625" y="1755685"/>
                </a:cubicBezTo>
                <a:cubicBezTo>
                  <a:pt x="611739" y="1755458"/>
                  <a:pt x="611852" y="1755260"/>
                  <a:pt x="611994" y="1755033"/>
                </a:cubicBezTo>
                <a:cubicBezTo>
                  <a:pt x="616977" y="1745944"/>
                  <a:pt x="621989" y="1736769"/>
                  <a:pt x="626973" y="1727538"/>
                </a:cubicBezTo>
                <a:cubicBezTo>
                  <a:pt x="627200" y="1727113"/>
                  <a:pt x="627426" y="1726688"/>
                  <a:pt x="627652" y="1726263"/>
                </a:cubicBezTo>
                <a:cubicBezTo>
                  <a:pt x="627964" y="1725725"/>
                  <a:pt x="628248" y="1725159"/>
                  <a:pt x="628559" y="1724593"/>
                </a:cubicBezTo>
                <a:cubicBezTo>
                  <a:pt x="632070" y="1718080"/>
                  <a:pt x="635581" y="1711510"/>
                  <a:pt x="639092" y="1704941"/>
                </a:cubicBezTo>
                <a:cubicBezTo>
                  <a:pt x="639630" y="1703921"/>
                  <a:pt x="640197" y="1702902"/>
                  <a:pt x="640735" y="1701854"/>
                </a:cubicBezTo>
                <a:cubicBezTo>
                  <a:pt x="644303" y="1695143"/>
                  <a:pt x="647871" y="1688375"/>
                  <a:pt x="651439" y="1681608"/>
                </a:cubicBezTo>
                <a:cubicBezTo>
                  <a:pt x="651863" y="1680786"/>
                  <a:pt x="652289" y="1679994"/>
                  <a:pt x="652713" y="1679172"/>
                </a:cubicBezTo>
                <a:cubicBezTo>
                  <a:pt x="656423" y="1672121"/>
                  <a:pt x="660104" y="1665014"/>
                  <a:pt x="663785" y="1657878"/>
                </a:cubicBezTo>
                <a:cubicBezTo>
                  <a:pt x="663955" y="1657567"/>
                  <a:pt x="664097" y="1657255"/>
                  <a:pt x="664267" y="1656944"/>
                </a:cubicBezTo>
                <a:cubicBezTo>
                  <a:pt x="667976" y="1649780"/>
                  <a:pt x="671657" y="1642559"/>
                  <a:pt x="675338" y="1635338"/>
                </a:cubicBezTo>
                <a:cubicBezTo>
                  <a:pt x="675593" y="1634828"/>
                  <a:pt x="675848" y="1634347"/>
                  <a:pt x="676103" y="1633837"/>
                </a:cubicBezTo>
                <a:cubicBezTo>
                  <a:pt x="679728" y="1626701"/>
                  <a:pt x="683324" y="1619537"/>
                  <a:pt x="686948" y="1612373"/>
                </a:cubicBezTo>
                <a:cubicBezTo>
                  <a:pt x="687401" y="1611467"/>
                  <a:pt x="687854" y="1610589"/>
                  <a:pt x="688308" y="1609683"/>
                </a:cubicBezTo>
                <a:cubicBezTo>
                  <a:pt x="691791" y="1602717"/>
                  <a:pt x="695273" y="1595694"/>
                  <a:pt x="698756" y="1588672"/>
                </a:cubicBezTo>
                <a:cubicBezTo>
                  <a:pt x="699294" y="1587567"/>
                  <a:pt x="699860" y="1586463"/>
                  <a:pt x="700399" y="1585330"/>
                </a:cubicBezTo>
                <a:cubicBezTo>
                  <a:pt x="703825" y="1578393"/>
                  <a:pt x="707223" y="1571398"/>
                  <a:pt x="710621" y="1564404"/>
                </a:cubicBezTo>
                <a:cubicBezTo>
                  <a:pt x="711187" y="1563243"/>
                  <a:pt x="711754" y="1562054"/>
                  <a:pt x="712320" y="1560893"/>
                </a:cubicBezTo>
                <a:cubicBezTo>
                  <a:pt x="715718" y="1553842"/>
                  <a:pt x="719116" y="1546791"/>
                  <a:pt x="722486" y="1539683"/>
                </a:cubicBezTo>
                <a:cubicBezTo>
                  <a:pt x="722684" y="1539230"/>
                  <a:pt x="722911" y="1538806"/>
                  <a:pt x="723109" y="1538352"/>
                </a:cubicBezTo>
                <a:cubicBezTo>
                  <a:pt x="723279" y="1537984"/>
                  <a:pt x="723449" y="1537616"/>
                  <a:pt x="723619" y="1537276"/>
                </a:cubicBezTo>
                <a:cubicBezTo>
                  <a:pt x="729480" y="1524902"/>
                  <a:pt x="735313" y="1512471"/>
                  <a:pt x="741118" y="1499926"/>
                </a:cubicBezTo>
                <a:cubicBezTo>
                  <a:pt x="741402" y="1499303"/>
                  <a:pt x="741685" y="1498680"/>
                  <a:pt x="741996" y="1498029"/>
                </a:cubicBezTo>
                <a:cubicBezTo>
                  <a:pt x="747801" y="1485456"/>
                  <a:pt x="753550" y="1472799"/>
                  <a:pt x="759213" y="1460084"/>
                </a:cubicBezTo>
                <a:cubicBezTo>
                  <a:pt x="759468" y="1459490"/>
                  <a:pt x="759751" y="1458895"/>
                  <a:pt x="760006" y="1458301"/>
                </a:cubicBezTo>
                <a:cubicBezTo>
                  <a:pt x="765697" y="1445530"/>
                  <a:pt x="771361" y="1432674"/>
                  <a:pt x="776940" y="1419761"/>
                </a:cubicBezTo>
                <a:cubicBezTo>
                  <a:pt x="777166" y="1419223"/>
                  <a:pt x="777392" y="1418685"/>
                  <a:pt x="777648" y="1418147"/>
                </a:cubicBezTo>
                <a:cubicBezTo>
                  <a:pt x="783254" y="1405150"/>
                  <a:pt x="788804" y="1392096"/>
                  <a:pt x="794269" y="1378985"/>
                </a:cubicBezTo>
                <a:cubicBezTo>
                  <a:pt x="794354" y="1378787"/>
                  <a:pt x="794439" y="1378588"/>
                  <a:pt x="794524" y="1378419"/>
                </a:cubicBezTo>
                <a:cubicBezTo>
                  <a:pt x="794665" y="1378050"/>
                  <a:pt x="794835" y="1377682"/>
                  <a:pt x="794977" y="1377314"/>
                </a:cubicBezTo>
                <a:cubicBezTo>
                  <a:pt x="799366" y="1366752"/>
                  <a:pt x="803727" y="1356162"/>
                  <a:pt x="808003" y="1345514"/>
                </a:cubicBezTo>
                <a:cubicBezTo>
                  <a:pt x="808343" y="1344637"/>
                  <a:pt x="808711" y="1343787"/>
                  <a:pt x="809051" y="1342909"/>
                </a:cubicBezTo>
                <a:cubicBezTo>
                  <a:pt x="813468" y="1331950"/>
                  <a:pt x="817829" y="1320935"/>
                  <a:pt x="822133" y="1309892"/>
                </a:cubicBezTo>
                <a:cubicBezTo>
                  <a:pt x="822331" y="1309410"/>
                  <a:pt x="822501" y="1308929"/>
                  <a:pt x="822671" y="1308476"/>
                </a:cubicBezTo>
                <a:cubicBezTo>
                  <a:pt x="826890" y="1297687"/>
                  <a:pt x="831025" y="1286842"/>
                  <a:pt x="835102" y="1275968"/>
                </a:cubicBezTo>
                <a:cubicBezTo>
                  <a:pt x="835442" y="1275062"/>
                  <a:pt x="835782" y="1274184"/>
                  <a:pt x="836122" y="1273278"/>
                </a:cubicBezTo>
                <a:cubicBezTo>
                  <a:pt x="840313" y="1262121"/>
                  <a:pt x="844447" y="1250936"/>
                  <a:pt x="848496" y="1239722"/>
                </a:cubicBezTo>
                <a:cubicBezTo>
                  <a:pt x="848553" y="1239609"/>
                  <a:pt x="848581" y="1239468"/>
                  <a:pt x="848638" y="1239354"/>
                </a:cubicBezTo>
                <a:cubicBezTo>
                  <a:pt x="848723" y="1239128"/>
                  <a:pt x="848808" y="1238873"/>
                  <a:pt x="848893" y="1238646"/>
                </a:cubicBezTo>
                <a:cubicBezTo>
                  <a:pt x="852828" y="1227773"/>
                  <a:pt x="856680" y="1216871"/>
                  <a:pt x="860475" y="1205940"/>
                </a:cubicBezTo>
                <a:cubicBezTo>
                  <a:pt x="860814" y="1204978"/>
                  <a:pt x="861154" y="1204015"/>
                  <a:pt x="861465" y="1203052"/>
                </a:cubicBezTo>
                <a:cubicBezTo>
                  <a:pt x="865345" y="1191810"/>
                  <a:pt x="869196" y="1180568"/>
                  <a:pt x="872934" y="1169270"/>
                </a:cubicBezTo>
                <a:cubicBezTo>
                  <a:pt x="872990" y="1169100"/>
                  <a:pt x="873075" y="1168902"/>
                  <a:pt x="873132" y="1168732"/>
                </a:cubicBezTo>
                <a:cubicBezTo>
                  <a:pt x="873613" y="1167429"/>
                  <a:pt x="874038" y="1166099"/>
                  <a:pt x="874520" y="1164768"/>
                </a:cubicBezTo>
                <a:cubicBezTo>
                  <a:pt x="876388" y="1159557"/>
                  <a:pt x="878229" y="1154319"/>
                  <a:pt x="879985" y="1149052"/>
                </a:cubicBezTo>
                <a:cubicBezTo>
                  <a:pt x="880806" y="1146645"/>
                  <a:pt x="881570" y="1144209"/>
                  <a:pt x="882363" y="1141774"/>
                </a:cubicBezTo>
                <a:cubicBezTo>
                  <a:pt x="883779" y="1137498"/>
                  <a:pt x="885167" y="1133194"/>
                  <a:pt x="886526" y="1128862"/>
                </a:cubicBezTo>
                <a:cubicBezTo>
                  <a:pt x="886695" y="1128295"/>
                  <a:pt x="886894" y="1127757"/>
                  <a:pt x="887064" y="1127219"/>
                </a:cubicBezTo>
                <a:cubicBezTo>
                  <a:pt x="887743" y="1125011"/>
                  <a:pt x="888366" y="1122774"/>
                  <a:pt x="889017" y="1120593"/>
                </a:cubicBezTo>
                <a:cubicBezTo>
                  <a:pt x="890235" y="1116544"/>
                  <a:pt x="891453" y="1112494"/>
                  <a:pt x="892614" y="1108417"/>
                </a:cubicBezTo>
                <a:cubicBezTo>
                  <a:pt x="893463" y="1105500"/>
                  <a:pt x="894256" y="1102555"/>
                  <a:pt x="895049" y="1099610"/>
                </a:cubicBezTo>
                <a:cubicBezTo>
                  <a:pt x="896153" y="1095646"/>
                  <a:pt x="897230" y="1091710"/>
                  <a:pt x="898277" y="1087717"/>
                </a:cubicBezTo>
                <a:cubicBezTo>
                  <a:pt x="898561" y="1086669"/>
                  <a:pt x="898843" y="1085650"/>
                  <a:pt x="899127" y="1084602"/>
                </a:cubicBezTo>
                <a:cubicBezTo>
                  <a:pt x="899636" y="1082649"/>
                  <a:pt x="900090" y="1080666"/>
                  <a:pt x="900571" y="1078684"/>
                </a:cubicBezTo>
                <a:cubicBezTo>
                  <a:pt x="901590" y="1074635"/>
                  <a:pt x="902581" y="1070614"/>
                  <a:pt x="903544" y="1066536"/>
                </a:cubicBezTo>
                <a:cubicBezTo>
                  <a:pt x="904281" y="1063450"/>
                  <a:pt x="904989" y="1060391"/>
                  <a:pt x="905697" y="1057277"/>
                </a:cubicBezTo>
                <a:cubicBezTo>
                  <a:pt x="906602" y="1053256"/>
                  <a:pt x="907509" y="1049206"/>
                  <a:pt x="908386" y="1045129"/>
                </a:cubicBezTo>
                <a:cubicBezTo>
                  <a:pt x="908726" y="1043543"/>
                  <a:pt x="909094" y="1041957"/>
                  <a:pt x="909434" y="1040343"/>
                </a:cubicBezTo>
                <a:cubicBezTo>
                  <a:pt x="909746" y="1038842"/>
                  <a:pt x="910001" y="1037341"/>
                  <a:pt x="910312" y="1035841"/>
                </a:cubicBezTo>
                <a:cubicBezTo>
                  <a:pt x="911190" y="1031508"/>
                  <a:pt x="912039" y="1027176"/>
                  <a:pt x="912861" y="1022843"/>
                </a:cubicBezTo>
                <a:cubicBezTo>
                  <a:pt x="913427" y="1019813"/>
                  <a:pt x="913993" y="1016812"/>
                  <a:pt x="914559" y="1013753"/>
                </a:cubicBezTo>
                <a:cubicBezTo>
                  <a:pt x="915381" y="1009251"/>
                  <a:pt x="916117" y="1004749"/>
                  <a:pt x="916882" y="1000218"/>
                </a:cubicBezTo>
                <a:cubicBezTo>
                  <a:pt x="917221" y="998094"/>
                  <a:pt x="917618" y="996027"/>
                  <a:pt x="917957" y="993903"/>
                </a:cubicBezTo>
                <a:cubicBezTo>
                  <a:pt x="918071" y="993139"/>
                  <a:pt x="918184" y="992346"/>
                  <a:pt x="918297" y="991581"/>
                </a:cubicBezTo>
                <a:cubicBezTo>
                  <a:pt x="919232" y="985663"/>
                  <a:pt x="920053" y="979745"/>
                  <a:pt x="920874" y="973770"/>
                </a:cubicBezTo>
                <a:cubicBezTo>
                  <a:pt x="921101" y="972014"/>
                  <a:pt x="921384" y="970259"/>
                  <a:pt x="921610" y="968503"/>
                </a:cubicBezTo>
                <a:cubicBezTo>
                  <a:pt x="922630" y="960801"/>
                  <a:pt x="923536" y="953070"/>
                  <a:pt x="924385" y="945283"/>
                </a:cubicBezTo>
                <a:cubicBezTo>
                  <a:pt x="924414" y="944972"/>
                  <a:pt x="924470" y="944632"/>
                  <a:pt x="924499" y="944320"/>
                </a:cubicBezTo>
                <a:cubicBezTo>
                  <a:pt x="925122" y="938544"/>
                  <a:pt x="925659" y="932767"/>
                  <a:pt x="926170" y="926962"/>
                </a:cubicBezTo>
                <a:cubicBezTo>
                  <a:pt x="926283" y="925575"/>
                  <a:pt x="926424" y="924159"/>
                  <a:pt x="926537" y="922771"/>
                </a:cubicBezTo>
                <a:cubicBezTo>
                  <a:pt x="927217" y="916315"/>
                  <a:pt x="927727" y="909944"/>
                  <a:pt x="928152" y="903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D84AB9F9-8E86-4609-880F-2C19A73FD52F}"/>
              </a:ext>
            </a:extLst>
          </p:cNvPr>
          <p:cNvSpPr/>
          <p:nvPr/>
        </p:nvSpPr>
        <p:spPr>
          <a:xfrm>
            <a:off x="9334985" y="3255479"/>
            <a:ext cx="1515495" cy="2526844"/>
          </a:xfrm>
          <a:custGeom>
            <a:avLst/>
            <a:gdLst>
              <a:gd name="connsiteX0" fmla="*/ 702692 w 1404518"/>
              <a:gd name="connsiteY0" fmla="*/ 631 h 2341807"/>
              <a:gd name="connsiteX1" fmla="*/ 631 w 1404518"/>
              <a:gd name="connsiteY1" fmla="*/ 837736 h 2341807"/>
              <a:gd name="connsiteX2" fmla="*/ 57775 w 1404518"/>
              <a:gd name="connsiteY2" fmla="*/ 1169043 h 2341807"/>
              <a:gd name="connsiteX3" fmla="*/ 702692 w 1404518"/>
              <a:gd name="connsiteY3" fmla="*/ 2343912 h 2341807"/>
              <a:gd name="connsiteX4" fmla="*/ 1347553 w 1404518"/>
              <a:gd name="connsiteY4" fmla="*/ 1169043 h 2341807"/>
              <a:gd name="connsiteX5" fmla="*/ 1404725 w 1404518"/>
              <a:gd name="connsiteY5" fmla="*/ 837736 h 2341807"/>
              <a:gd name="connsiteX6" fmla="*/ 702692 w 1404518"/>
              <a:gd name="connsiteY6" fmla="*/ 631 h 2341807"/>
              <a:gd name="connsiteX7" fmla="*/ 702692 w 1404518"/>
              <a:gd name="connsiteY7" fmla="*/ 1256543 h 2341807"/>
              <a:gd name="connsiteX8" fmla="*/ 351421 w 1404518"/>
              <a:gd name="connsiteY8" fmla="*/ 837736 h 2341807"/>
              <a:gd name="connsiteX9" fmla="*/ 702692 w 1404518"/>
              <a:gd name="connsiteY9" fmla="*/ 418900 h 2341807"/>
              <a:gd name="connsiteX10" fmla="*/ 1053935 w 1404518"/>
              <a:gd name="connsiteY10" fmla="*/ 837736 h 2341807"/>
              <a:gd name="connsiteX11" fmla="*/ 702692 w 1404518"/>
              <a:gd name="connsiteY11" fmla="*/ 1256543 h 234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4518" h="2341807">
                <a:moveTo>
                  <a:pt x="702692" y="631"/>
                </a:moveTo>
                <a:cubicBezTo>
                  <a:pt x="314949" y="631"/>
                  <a:pt x="631" y="375406"/>
                  <a:pt x="631" y="837736"/>
                </a:cubicBezTo>
                <a:cubicBezTo>
                  <a:pt x="631" y="955421"/>
                  <a:pt x="21048" y="1067442"/>
                  <a:pt x="57775" y="1169043"/>
                </a:cubicBezTo>
                <a:cubicBezTo>
                  <a:pt x="261543" y="1782303"/>
                  <a:pt x="680633" y="2315821"/>
                  <a:pt x="702692" y="2343912"/>
                </a:cubicBezTo>
                <a:cubicBezTo>
                  <a:pt x="724751" y="2315821"/>
                  <a:pt x="1143841" y="1782303"/>
                  <a:pt x="1347553" y="1169043"/>
                </a:cubicBezTo>
                <a:cubicBezTo>
                  <a:pt x="1384337" y="1067442"/>
                  <a:pt x="1404725" y="955421"/>
                  <a:pt x="1404725" y="837736"/>
                </a:cubicBezTo>
                <a:cubicBezTo>
                  <a:pt x="1404753" y="375434"/>
                  <a:pt x="1090435" y="631"/>
                  <a:pt x="702692" y="631"/>
                </a:cubicBezTo>
                <a:close/>
                <a:moveTo>
                  <a:pt x="702692" y="1256543"/>
                </a:moveTo>
                <a:cubicBezTo>
                  <a:pt x="508693" y="1256543"/>
                  <a:pt x="351421" y="1069056"/>
                  <a:pt x="351421" y="837736"/>
                </a:cubicBezTo>
                <a:cubicBezTo>
                  <a:pt x="351421" y="606415"/>
                  <a:pt x="508693" y="418900"/>
                  <a:pt x="702692" y="418900"/>
                </a:cubicBezTo>
                <a:cubicBezTo>
                  <a:pt x="896663" y="418900"/>
                  <a:pt x="1053935" y="606415"/>
                  <a:pt x="1053935" y="837736"/>
                </a:cubicBezTo>
                <a:cubicBezTo>
                  <a:pt x="1053935" y="1069056"/>
                  <a:pt x="896663" y="1256543"/>
                  <a:pt x="702692" y="1256543"/>
                </a:cubicBezTo>
                <a:close/>
              </a:path>
            </a:pathLst>
          </a:custGeom>
          <a:solidFill>
            <a:schemeClr val="accent2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8E437771-7C02-408D-9E0B-B0D270B847B9}"/>
              </a:ext>
            </a:extLst>
          </p:cNvPr>
          <p:cNvSpPr/>
          <p:nvPr/>
        </p:nvSpPr>
        <p:spPr>
          <a:xfrm>
            <a:off x="8274214" y="9028565"/>
            <a:ext cx="1915758" cy="1802707"/>
          </a:xfrm>
          <a:custGeom>
            <a:avLst/>
            <a:gdLst>
              <a:gd name="connsiteX0" fmla="*/ 1632577 w 1775469"/>
              <a:gd name="connsiteY0" fmla="*/ 431818 h 1670697"/>
              <a:gd name="connsiteX1" fmla="*/ 342034 w 1775469"/>
              <a:gd name="connsiteY1" fmla="*/ 171161 h 1670697"/>
              <a:gd name="connsiteX2" fmla="*/ 238168 w 1775469"/>
              <a:gd name="connsiteY2" fmla="*/ 261917 h 1670697"/>
              <a:gd name="connsiteX3" fmla="*/ 238026 w 1775469"/>
              <a:gd name="connsiteY3" fmla="*/ 262086 h 1670697"/>
              <a:gd name="connsiteX4" fmla="*/ 235223 w 1775469"/>
              <a:gd name="connsiteY4" fmla="*/ 265485 h 1670697"/>
              <a:gd name="connsiteX5" fmla="*/ 2203 w 1775469"/>
              <a:gd name="connsiteY5" fmla="*/ 918869 h 1670697"/>
              <a:gd name="connsiteX6" fmla="*/ 96385 w 1775469"/>
              <a:gd name="connsiteY6" fmla="*/ 1077018 h 1670697"/>
              <a:gd name="connsiteX7" fmla="*/ 1094953 w 1775469"/>
              <a:gd name="connsiteY7" fmla="*/ 1462582 h 1670697"/>
              <a:gd name="connsiteX8" fmla="*/ 1374299 w 1775469"/>
              <a:gd name="connsiteY8" fmla="*/ 1671476 h 1670697"/>
              <a:gd name="connsiteX9" fmla="*/ 1632577 w 1775469"/>
              <a:gd name="connsiteY9" fmla="*/ 431818 h 167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469" h="1670697">
                <a:moveTo>
                  <a:pt x="1632577" y="431818"/>
                </a:moveTo>
                <a:cubicBezTo>
                  <a:pt x="1293171" y="-146498"/>
                  <a:pt x="681441" y="-44670"/>
                  <a:pt x="342034" y="171161"/>
                </a:cubicBezTo>
                <a:cubicBezTo>
                  <a:pt x="300352" y="197665"/>
                  <a:pt x="266145" y="228418"/>
                  <a:pt x="238168" y="261917"/>
                </a:cubicBezTo>
                <a:cubicBezTo>
                  <a:pt x="238111" y="261973"/>
                  <a:pt x="238055" y="262030"/>
                  <a:pt x="238026" y="262086"/>
                </a:cubicBezTo>
                <a:cubicBezTo>
                  <a:pt x="237092" y="263219"/>
                  <a:pt x="236158" y="264352"/>
                  <a:pt x="235223" y="265485"/>
                </a:cubicBezTo>
                <a:cubicBezTo>
                  <a:pt x="91062" y="439577"/>
                  <a:pt x="27292" y="750383"/>
                  <a:pt x="2203" y="918869"/>
                </a:cubicBezTo>
                <a:cubicBezTo>
                  <a:pt x="-7850" y="986404"/>
                  <a:pt x="31114" y="1051817"/>
                  <a:pt x="96385" y="1077018"/>
                </a:cubicBezTo>
                <a:lnTo>
                  <a:pt x="1094953" y="1462582"/>
                </a:lnTo>
                <a:lnTo>
                  <a:pt x="1374299" y="1671476"/>
                </a:lnTo>
                <a:cubicBezTo>
                  <a:pt x="1634106" y="1520801"/>
                  <a:pt x="1971984" y="1010134"/>
                  <a:pt x="1632577" y="4318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EEED2630-0508-407A-BB4F-CCF8FCEB7834}"/>
              </a:ext>
            </a:extLst>
          </p:cNvPr>
          <p:cNvSpPr/>
          <p:nvPr/>
        </p:nvSpPr>
        <p:spPr>
          <a:xfrm>
            <a:off x="11535611" y="7741022"/>
            <a:ext cx="1124400" cy="2539067"/>
          </a:xfrm>
          <a:custGeom>
            <a:avLst/>
            <a:gdLst>
              <a:gd name="connsiteX0" fmla="*/ 922792 w 1042062"/>
              <a:gd name="connsiteY0" fmla="*/ 2353133 h 2353134"/>
              <a:gd name="connsiteX1" fmla="*/ 910360 w 1042062"/>
              <a:gd name="connsiteY1" fmla="*/ 2350840 h 2353134"/>
              <a:gd name="connsiteX2" fmla="*/ 890849 w 1042062"/>
              <a:gd name="connsiteY2" fmla="*/ 2307685 h 2353134"/>
              <a:gd name="connsiteX3" fmla="*/ 942755 w 1042062"/>
              <a:gd name="connsiteY3" fmla="*/ 1549444 h 2353134"/>
              <a:gd name="connsiteX4" fmla="*/ 829968 w 1042062"/>
              <a:gd name="connsiteY4" fmla="*/ 1197351 h 2353134"/>
              <a:gd name="connsiteX5" fmla="*/ 553793 w 1042062"/>
              <a:gd name="connsiteY5" fmla="*/ 660604 h 2353134"/>
              <a:gd name="connsiteX6" fmla="*/ 18151 w 1042062"/>
              <a:gd name="connsiteY6" fmla="*/ 69177 h 2353134"/>
              <a:gd name="connsiteX7" fmla="*/ 19623 w 1042062"/>
              <a:gd name="connsiteY7" fmla="*/ 68837 h 2353134"/>
              <a:gd name="connsiteX8" fmla="*/ 2124 w 1042062"/>
              <a:gd name="connsiteY8" fmla="*/ 4360 h 2353134"/>
              <a:gd name="connsiteX9" fmla="*/ 614448 w 1042062"/>
              <a:gd name="connsiteY9" fmla="*/ 629399 h 2353134"/>
              <a:gd name="connsiteX10" fmla="*/ 614930 w 1042062"/>
              <a:gd name="connsiteY10" fmla="*/ 630305 h 2353134"/>
              <a:gd name="connsiteX11" fmla="*/ 891473 w 1042062"/>
              <a:gd name="connsiteY11" fmla="*/ 1167760 h 2353134"/>
              <a:gd name="connsiteX12" fmla="*/ 891671 w 1042062"/>
              <a:gd name="connsiteY12" fmla="*/ 1168156 h 2353134"/>
              <a:gd name="connsiteX13" fmla="*/ 1009667 w 1042062"/>
              <a:gd name="connsiteY13" fmla="*/ 1534577 h 2353134"/>
              <a:gd name="connsiteX14" fmla="*/ 954760 w 1042062"/>
              <a:gd name="connsiteY14" fmla="*/ 2331839 h 2353134"/>
              <a:gd name="connsiteX15" fmla="*/ 922792 w 1042062"/>
              <a:gd name="connsiteY15" fmla="*/ 2353133 h 23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2062" h="2353134">
                <a:moveTo>
                  <a:pt x="922792" y="2353133"/>
                </a:moveTo>
                <a:cubicBezTo>
                  <a:pt x="918656" y="2353133"/>
                  <a:pt x="914438" y="2352397"/>
                  <a:pt x="910360" y="2350840"/>
                </a:cubicBezTo>
                <a:cubicBezTo>
                  <a:pt x="892719" y="2344157"/>
                  <a:pt x="883968" y="2324845"/>
                  <a:pt x="890849" y="2307685"/>
                </a:cubicBezTo>
                <a:cubicBezTo>
                  <a:pt x="1003607" y="2026357"/>
                  <a:pt x="981322" y="1740072"/>
                  <a:pt x="942755" y="1549444"/>
                </a:cubicBezTo>
                <a:cubicBezTo>
                  <a:pt x="901327" y="1344627"/>
                  <a:pt x="832771" y="1203014"/>
                  <a:pt x="829968" y="1197351"/>
                </a:cubicBezTo>
                <a:lnTo>
                  <a:pt x="553793" y="660604"/>
                </a:lnTo>
                <a:cubicBezTo>
                  <a:pt x="212745" y="45193"/>
                  <a:pt x="20105" y="68894"/>
                  <a:pt x="18151" y="69177"/>
                </a:cubicBezTo>
                <a:cubicBezTo>
                  <a:pt x="19142" y="69007"/>
                  <a:pt x="19623" y="68837"/>
                  <a:pt x="19623" y="68837"/>
                </a:cubicBezTo>
                <a:lnTo>
                  <a:pt x="2124" y="4360"/>
                </a:lnTo>
                <a:cubicBezTo>
                  <a:pt x="25938" y="-1757"/>
                  <a:pt x="245706" y="-36190"/>
                  <a:pt x="614448" y="629399"/>
                </a:cubicBezTo>
                <a:cubicBezTo>
                  <a:pt x="614618" y="629710"/>
                  <a:pt x="614760" y="629993"/>
                  <a:pt x="614930" y="630305"/>
                </a:cubicBezTo>
                <a:lnTo>
                  <a:pt x="891473" y="1167760"/>
                </a:lnTo>
                <a:cubicBezTo>
                  <a:pt x="891530" y="1167902"/>
                  <a:pt x="891614" y="1168043"/>
                  <a:pt x="891671" y="1168156"/>
                </a:cubicBezTo>
                <a:cubicBezTo>
                  <a:pt x="894672" y="1174188"/>
                  <a:pt x="965748" y="1318661"/>
                  <a:pt x="1009667" y="1534577"/>
                </a:cubicBezTo>
                <a:cubicBezTo>
                  <a:pt x="1050302" y="1734381"/>
                  <a:pt x="1073777" y="2034880"/>
                  <a:pt x="954760" y="2331839"/>
                </a:cubicBezTo>
                <a:cubicBezTo>
                  <a:pt x="949494" y="2345064"/>
                  <a:pt x="936524" y="2353133"/>
                  <a:pt x="922792" y="23531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D81B2429-D738-43C1-9BC3-05D99EFC2718}"/>
              </a:ext>
            </a:extLst>
          </p:cNvPr>
          <p:cNvSpPr/>
          <p:nvPr/>
        </p:nvSpPr>
        <p:spPr>
          <a:xfrm>
            <a:off x="6433706" y="8604882"/>
            <a:ext cx="714973" cy="776080"/>
          </a:xfrm>
          <a:custGeom>
            <a:avLst/>
            <a:gdLst>
              <a:gd name="connsiteX0" fmla="*/ 582309 w 662615"/>
              <a:gd name="connsiteY0" fmla="*/ 718343 h 719249"/>
              <a:gd name="connsiteX1" fmla="*/ 2124 w 662615"/>
              <a:gd name="connsiteY1" fmla="*/ 68980 h 719249"/>
              <a:gd name="connsiteX2" fmla="*/ 81354 w 662615"/>
              <a:gd name="connsiteY2" fmla="*/ 2124 h 719249"/>
              <a:gd name="connsiteX3" fmla="*/ 661511 w 662615"/>
              <a:gd name="connsiteY3" fmla="*/ 651487 h 71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15" h="719249">
                <a:moveTo>
                  <a:pt x="582309" y="718343"/>
                </a:moveTo>
                <a:lnTo>
                  <a:pt x="2124" y="68980"/>
                </a:lnTo>
                <a:lnTo>
                  <a:pt x="81354" y="2124"/>
                </a:lnTo>
                <a:lnTo>
                  <a:pt x="661511" y="6514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49D15A3A-61AD-4AB1-981F-FE40FD0042EE}"/>
              </a:ext>
            </a:extLst>
          </p:cNvPr>
          <p:cNvSpPr/>
          <p:nvPr/>
        </p:nvSpPr>
        <p:spPr>
          <a:xfrm>
            <a:off x="6917656" y="8538794"/>
            <a:ext cx="714973" cy="776080"/>
          </a:xfrm>
          <a:custGeom>
            <a:avLst/>
            <a:gdLst>
              <a:gd name="connsiteX0" fmla="*/ 582309 w 662615"/>
              <a:gd name="connsiteY0" fmla="*/ 718343 h 719249"/>
              <a:gd name="connsiteX1" fmla="*/ 2124 w 662615"/>
              <a:gd name="connsiteY1" fmla="*/ 68980 h 719249"/>
              <a:gd name="connsiteX2" fmla="*/ 81354 w 662615"/>
              <a:gd name="connsiteY2" fmla="*/ 2124 h 719249"/>
              <a:gd name="connsiteX3" fmla="*/ 661540 w 662615"/>
              <a:gd name="connsiteY3" fmla="*/ 651487 h 71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15" h="719249">
                <a:moveTo>
                  <a:pt x="582309" y="718343"/>
                </a:moveTo>
                <a:lnTo>
                  <a:pt x="2124" y="68980"/>
                </a:lnTo>
                <a:lnTo>
                  <a:pt x="81354" y="2124"/>
                </a:lnTo>
                <a:lnTo>
                  <a:pt x="661540" y="6514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2BAB4521-F7D9-45CA-B904-03123D466D97}"/>
              </a:ext>
            </a:extLst>
          </p:cNvPr>
          <p:cNvSpPr/>
          <p:nvPr/>
        </p:nvSpPr>
        <p:spPr>
          <a:xfrm>
            <a:off x="6857723" y="10092595"/>
            <a:ext cx="690528" cy="614143"/>
          </a:xfrm>
          <a:custGeom>
            <a:avLst/>
            <a:gdLst>
              <a:gd name="connsiteX0" fmla="*/ 171530 w 639962"/>
              <a:gd name="connsiteY0" fmla="*/ 631 h 569169"/>
              <a:gd name="connsiteX1" fmla="*/ 3498 w 639962"/>
              <a:gd name="connsiteY1" fmla="*/ 497989 h 569169"/>
              <a:gd name="connsiteX2" fmla="*/ 55403 w 639962"/>
              <a:gd name="connsiteY2" fmla="*/ 570226 h 569169"/>
              <a:gd name="connsiteX3" fmla="*/ 517648 w 639962"/>
              <a:gd name="connsiteY3" fmla="*/ 546722 h 569169"/>
              <a:gd name="connsiteX4" fmla="*/ 641733 w 639962"/>
              <a:gd name="connsiteY4" fmla="*/ 166766 h 569169"/>
              <a:gd name="connsiteX5" fmla="*/ 171530 w 639962"/>
              <a:gd name="connsiteY5" fmla="*/ 631 h 56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962" h="569169">
                <a:moveTo>
                  <a:pt x="171530" y="631"/>
                </a:moveTo>
                <a:lnTo>
                  <a:pt x="3498" y="497989"/>
                </a:lnTo>
                <a:cubicBezTo>
                  <a:pt x="-8282" y="532876"/>
                  <a:pt x="17657" y="568980"/>
                  <a:pt x="55403" y="570226"/>
                </a:cubicBezTo>
                <a:lnTo>
                  <a:pt x="517648" y="546722"/>
                </a:lnTo>
                <a:lnTo>
                  <a:pt x="641733" y="166766"/>
                </a:lnTo>
                <a:lnTo>
                  <a:pt x="171530" y="63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713756E0-BD63-4014-8C45-7ADFBECC97B2}"/>
              </a:ext>
            </a:extLst>
          </p:cNvPr>
          <p:cNvSpPr/>
          <p:nvPr/>
        </p:nvSpPr>
        <p:spPr>
          <a:xfrm>
            <a:off x="7172063" y="10151010"/>
            <a:ext cx="1711044" cy="1937146"/>
          </a:xfrm>
          <a:custGeom>
            <a:avLst/>
            <a:gdLst>
              <a:gd name="connsiteX0" fmla="*/ 1559345 w 1585746"/>
              <a:gd name="connsiteY0" fmla="*/ 731525 h 1795291"/>
              <a:gd name="connsiteX1" fmla="*/ 589208 w 1585746"/>
              <a:gd name="connsiteY1" fmla="*/ 16551 h 1795291"/>
              <a:gd name="connsiteX2" fmla="*/ 27599 w 1585746"/>
              <a:gd name="connsiteY2" fmla="*/ 1066485 h 1795291"/>
              <a:gd name="connsiteX3" fmla="*/ 997736 w 1585746"/>
              <a:gd name="connsiteY3" fmla="*/ 1781459 h 1795291"/>
              <a:gd name="connsiteX4" fmla="*/ 1559345 w 1585746"/>
              <a:gd name="connsiteY4" fmla="*/ 731525 h 1795291"/>
              <a:gd name="connsiteX5" fmla="*/ 840040 w 1585746"/>
              <a:gd name="connsiteY5" fmla="*/ 1514714 h 1795291"/>
              <a:gd name="connsiteX6" fmla="*/ 331326 w 1585746"/>
              <a:gd name="connsiteY6" fmla="*/ 983573 h 1795291"/>
              <a:gd name="connsiteX7" fmla="*/ 600450 w 1585746"/>
              <a:gd name="connsiteY7" fmla="*/ 304420 h 1795291"/>
              <a:gd name="connsiteX8" fmla="*/ 1080422 w 1585746"/>
              <a:gd name="connsiteY8" fmla="*/ 842216 h 1795291"/>
              <a:gd name="connsiteX9" fmla="*/ 840040 w 1585746"/>
              <a:gd name="connsiteY9" fmla="*/ 1514714 h 179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5746" h="1795291">
                <a:moveTo>
                  <a:pt x="1559345" y="731525"/>
                </a:moveTo>
                <a:cubicBezTo>
                  <a:pt x="1446531" y="244162"/>
                  <a:pt x="1012178" y="-75960"/>
                  <a:pt x="589208" y="16551"/>
                </a:cubicBezTo>
                <a:cubicBezTo>
                  <a:pt x="166238" y="109062"/>
                  <a:pt x="-85215" y="579123"/>
                  <a:pt x="27599" y="1066485"/>
                </a:cubicBezTo>
                <a:cubicBezTo>
                  <a:pt x="140414" y="1553847"/>
                  <a:pt x="574766" y="1873970"/>
                  <a:pt x="997736" y="1781459"/>
                </a:cubicBezTo>
                <a:cubicBezTo>
                  <a:pt x="1420734" y="1688975"/>
                  <a:pt x="1672160" y="1218886"/>
                  <a:pt x="1559345" y="731525"/>
                </a:cubicBezTo>
                <a:close/>
                <a:moveTo>
                  <a:pt x="840040" y="1514714"/>
                </a:moveTo>
                <a:cubicBezTo>
                  <a:pt x="641113" y="1551922"/>
                  <a:pt x="397503" y="1317798"/>
                  <a:pt x="331326" y="983573"/>
                </a:cubicBezTo>
                <a:cubicBezTo>
                  <a:pt x="265150" y="649349"/>
                  <a:pt x="401524" y="341629"/>
                  <a:pt x="600450" y="304420"/>
                </a:cubicBezTo>
                <a:cubicBezTo>
                  <a:pt x="799376" y="267212"/>
                  <a:pt x="1014273" y="507991"/>
                  <a:pt x="1080422" y="842216"/>
                </a:cubicBezTo>
                <a:cubicBezTo>
                  <a:pt x="1146598" y="1176411"/>
                  <a:pt x="1038966" y="1477505"/>
                  <a:pt x="840040" y="1514714"/>
                </a:cubicBezTo>
                <a:close/>
              </a:path>
            </a:pathLst>
          </a:custGeom>
          <a:solidFill>
            <a:srgbClr val="020202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51E9ABE4-0DCF-4386-87E6-67CE3E9C2570}"/>
              </a:ext>
            </a:extLst>
          </p:cNvPr>
          <p:cNvSpPr/>
          <p:nvPr/>
        </p:nvSpPr>
        <p:spPr>
          <a:xfrm>
            <a:off x="8248390" y="10795905"/>
            <a:ext cx="88607" cy="259712"/>
          </a:xfrm>
          <a:custGeom>
            <a:avLst/>
            <a:gdLst>
              <a:gd name="connsiteX0" fmla="*/ 82091 w 82119"/>
              <a:gd name="connsiteY0" fmla="*/ 240580 h 240693"/>
              <a:gd name="connsiteX1" fmla="*/ 81439 w 82119"/>
              <a:gd name="connsiteY1" fmla="*/ 237126 h 240693"/>
              <a:gd name="connsiteX2" fmla="*/ 2124 w 82119"/>
              <a:gd name="connsiteY2" fmla="*/ 2124 h 240693"/>
              <a:gd name="connsiteX3" fmla="*/ 82091 w 82119"/>
              <a:gd name="connsiteY3" fmla="*/ 240580 h 2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9" h="240693">
                <a:moveTo>
                  <a:pt x="82091" y="240580"/>
                </a:moveTo>
                <a:cubicBezTo>
                  <a:pt x="81864" y="239420"/>
                  <a:pt x="81666" y="238258"/>
                  <a:pt x="81439" y="237126"/>
                </a:cubicBezTo>
                <a:cubicBezTo>
                  <a:pt x="64591" y="151977"/>
                  <a:pt x="37236" y="72774"/>
                  <a:pt x="2124" y="2124"/>
                </a:cubicBezTo>
                <a:cubicBezTo>
                  <a:pt x="36897" y="73001"/>
                  <a:pt x="64534" y="153591"/>
                  <a:pt x="82091" y="240580"/>
                </a:cubicBezTo>
                <a:close/>
              </a:path>
            </a:pathLst>
          </a:custGeom>
          <a:solidFill>
            <a:srgbClr val="899C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E97A2B4F-04C3-445B-B8D1-0C50E39C84FD}"/>
              </a:ext>
            </a:extLst>
          </p:cNvPr>
          <p:cNvSpPr/>
          <p:nvPr/>
        </p:nvSpPr>
        <p:spPr>
          <a:xfrm>
            <a:off x="7363104" y="10434987"/>
            <a:ext cx="824967" cy="1408555"/>
          </a:xfrm>
          <a:custGeom>
            <a:avLst/>
            <a:gdLst>
              <a:gd name="connsiteX0" fmla="*/ 662989 w 764556"/>
              <a:gd name="connsiteY0" fmla="*/ 1251532 h 1305409"/>
              <a:gd name="connsiteX1" fmla="*/ 154275 w 764556"/>
              <a:gd name="connsiteY1" fmla="*/ 720391 h 1305409"/>
              <a:gd name="connsiteX2" fmla="*/ 423399 w 764556"/>
              <a:gd name="connsiteY2" fmla="*/ 41238 h 1305409"/>
              <a:gd name="connsiteX3" fmla="*/ 693344 w 764556"/>
              <a:gd name="connsiteY3" fmla="*/ 149777 h 1305409"/>
              <a:gd name="connsiteX4" fmla="*/ 333181 w 764556"/>
              <a:gd name="connsiteY4" fmla="*/ 7428 h 1305409"/>
              <a:gd name="connsiteX5" fmla="*/ 20449 w 764556"/>
              <a:gd name="connsiteY5" fmla="*/ 736475 h 1305409"/>
              <a:gd name="connsiteX6" fmla="*/ 589195 w 764556"/>
              <a:gd name="connsiteY6" fmla="*/ 1300661 h 1305409"/>
              <a:gd name="connsiteX7" fmla="*/ 763881 w 764556"/>
              <a:gd name="connsiteY7" fmla="*/ 1204950 h 1305409"/>
              <a:gd name="connsiteX8" fmla="*/ 662989 w 764556"/>
              <a:gd name="connsiteY8" fmla="*/ 1251532 h 130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556" h="1305409">
                <a:moveTo>
                  <a:pt x="662989" y="1251532"/>
                </a:moveTo>
                <a:cubicBezTo>
                  <a:pt x="464062" y="1288740"/>
                  <a:pt x="220452" y="1054616"/>
                  <a:pt x="154275" y="720391"/>
                </a:cubicBezTo>
                <a:cubicBezTo>
                  <a:pt x="88099" y="386167"/>
                  <a:pt x="224473" y="78447"/>
                  <a:pt x="423399" y="41238"/>
                </a:cubicBezTo>
                <a:cubicBezTo>
                  <a:pt x="515401" y="24022"/>
                  <a:pt x="610800" y="66327"/>
                  <a:pt x="693344" y="149777"/>
                </a:cubicBezTo>
                <a:cubicBezTo>
                  <a:pt x="588345" y="40276"/>
                  <a:pt x="459276" y="-16160"/>
                  <a:pt x="333181" y="7428"/>
                </a:cubicBezTo>
                <a:cubicBezTo>
                  <a:pt x="89769" y="52962"/>
                  <a:pt x="-50230" y="379343"/>
                  <a:pt x="20449" y="736475"/>
                </a:cubicBezTo>
                <a:cubicBezTo>
                  <a:pt x="91156" y="1093580"/>
                  <a:pt x="345783" y="1346167"/>
                  <a:pt x="589195" y="1300661"/>
                </a:cubicBezTo>
                <a:cubicBezTo>
                  <a:pt x="655937" y="1288174"/>
                  <a:pt x="714893" y="1254533"/>
                  <a:pt x="763881" y="1204950"/>
                </a:cubicBezTo>
                <a:cubicBezTo>
                  <a:pt x="733753" y="1228566"/>
                  <a:pt x="699942" y="1244622"/>
                  <a:pt x="662989" y="1251532"/>
                </a:cubicBezTo>
                <a:close/>
              </a:path>
            </a:pathLst>
          </a:custGeom>
          <a:solidFill>
            <a:srgbClr val="A6A6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CDC18E2-51A3-402F-B1E1-6CED78837B7B}"/>
              </a:ext>
            </a:extLst>
          </p:cNvPr>
          <p:cNvSpPr/>
          <p:nvPr/>
        </p:nvSpPr>
        <p:spPr>
          <a:xfrm>
            <a:off x="7613953" y="10898008"/>
            <a:ext cx="342209" cy="458316"/>
          </a:xfrm>
          <a:custGeom>
            <a:avLst/>
            <a:gdLst>
              <a:gd name="connsiteX0" fmla="*/ 280391 w 317149"/>
              <a:gd name="connsiteY0" fmla="*/ 188189 h 424753"/>
              <a:gd name="connsiteX1" fmla="*/ 198408 w 317149"/>
              <a:gd name="connsiteY1" fmla="*/ 400429 h 424753"/>
              <a:gd name="connsiteX2" fmla="*/ 39306 w 317149"/>
              <a:gd name="connsiteY2" fmla="*/ 237784 h 424753"/>
              <a:gd name="connsiteX3" fmla="*/ 121288 w 317149"/>
              <a:gd name="connsiteY3" fmla="*/ 25543 h 424753"/>
              <a:gd name="connsiteX4" fmla="*/ 280391 w 317149"/>
              <a:gd name="connsiteY4" fmla="*/ 188189 h 42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49" h="424753">
                <a:moveTo>
                  <a:pt x="280391" y="188189"/>
                </a:moveTo>
                <a:cubicBezTo>
                  <a:pt x="301687" y="291710"/>
                  <a:pt x="264982" y="386734"/>
                  <a:pt x="198408" y="400429"/>
                </a:cubicBezTo>
                <a:cubicBezTo>
                  <a:pt x="131835" y="414124"/>
                  <a:pt x="60602" y="341306"/>
                  <a:pt x="39306" y="237784"/>
                </a:cubicBezTo>
                <a:cubicBezTo>
                  <a:pt x="18010" y="134262"/>
                  <a:pt x="54715" y="39239"/>
                  <a:pt x="121288" y="25543"/>
                </a:cubicBezTo>
                <a:cubicBezTo>
                  <a:pt x="187861" y="11848"/>
                  <a:pt x="259094" y="84667"/>
                  <a:pt x="280391" y="188189"/>
                </a:cubicBezTo>
                <a:close/>
              </a:path>
            </a:pathLst>
          </a:custGeom>
          <a:noFill/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8E035F3A-3976-4DFA-94FC-2333806FB058}"/>
              </a:ext>
            </a:extLst>
          </p:cNvPr>
          <p:cNvSpPr/>
          <p:nvPr/>
        </p:nvSpPr>
        <p:spPr>
          <a:xfrm>
            <a:off x="7486333" y="10712531"/>
            <a:ext cx="623309" cy="831078"/>
          </a:xfrm>
          <a:custGeom>
            <a:avLst/>
            <a:gdLst>
              <a:gd name="connsiteX0" fmla="*/ 508047 w 577664"/>
              <a:gd name="connsiteY0" fmla="*/ 340794 h 770219"/>
              <a:gd name="connsiteX1" fmla="*/ 359327 w 577664"/>
              <a:gd name="connsiteY1" fmla="*/ 725827 h 770219"/>
              <a:gd name="connsiteX2" fmla="*/ 70699 w 577664"/>
              <a:gd name="connsiteY2" fmla="*/ 430764 h 770219"/>
              <a:gd name="connsiteX3" fmla="*/ 219419 w 577664"/>
              <a:gd name="connsiteY3" fmla="*/ 45730 h 770219"/>
              <a:gd name="connsiteX4" fmla="*/ 508047 w 577664"/>
              <a:gd name="connsiteY4" fmla="*/ 340794 h 77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4" h="770219">
                <a:moveTo>
                  <a:pt x="508047" y="340794"/>
                </a:moveTo>
                <a:cubicBezTo>
                  <a:pt x="546682" y="528597"/>
                  <a:pt x="480097" y="700983"/>
                  <a:pt x="359327" y="725827"/>
                </a:cubicBezTo>
                <a:cubicBezTo>
                  <a:pt x="238556" y="750672"/>
                  <a:pt x="109333" y="618568"/>
                  <a:pt x="70699" y="430764"/>
                </a:cubicBezTo>
                <a:cubicBezTo>
                  <a:pt x="32065" y="242960"/>
                  <a:pt x="98649" y="70575"/>
                  <a:pt x="219419" y="45730"/>
                </a:cubicBezTo>
                <a:cubicBezTo>
                  <a:pt x="340190" y="20886"/>
                  <a:pt x="469413" y="152990"/>
                  <a:pt x="508047" y="340794"/>
                </a:cubicBezTo>
                <a:close/>
              </a:path>
            </a:pathLst>
          </a:custGeom>
          <a:solidFill>
            <a:srgbClr val="A6A6A6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AB225214-0A4A-46EA-A6E6-DF3E3FD1FDAB}"/>
              </a:ext>
            </a:extLst>
          </p:cNvPr>
          <p:cNvSpPr/>
          <p:nvPr/>
        </p:nvSpPr>
        <p:spPr>
          <a:xfrm>
            <a:off x="7594214" y="10875299"/>
            <a:ext cx="381929" cy="510257"/>
          </a:xfrm>
          <a:custGeom>
            <a:avLst/>
            <a:gdLst>
              <a:gd name="connsiteX0" fmla="*/ 312115 w 353961"/>
              <a:gd name="connsiteY0" fmla="*/ 209462 h 472892"/>
              <a:gd name="connsiteX1" fmla="*/ 220836 w 353961"/>
              <a:gd name="connsiteY1" fmla="*/ 445789 h 472892"/>
              <a:gd name="connsiteX2" fmla="*/ 43683 w 353961"/>
              <a:gd name="connsiteY2" fmla="*/ 264683 h 472892"/>
              <a:gd name="connsiteX3" fmla="*/ 134962 w 353961"/>
              <a:gd name="connsiteY3" fmla="*/ 28356 h 472892"/>
              <a:gd name="connsiteX4" fmla="*/ 312115 w 353961"/>
              <a:gd name="connsiteY4" fmla="*/ 209462 h 47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61" h="472892">
                <a:moveTo>
                  <a:pt x="312115" y="209462"/>
                </a:moveTo>
                <a:cubicBezTo>
                  <a:pt x="335828" y="324732"/>
                  <a:pt x="294961" y="430540"/>
                  <a:pt x="220836" y="445789"/>
                </a:cubicBezTo>
                <a:cubicBezTo>
                  <a:pt x="146710" y="461038"/>
                  <a:pt x="67396" y="379954"/>
                  <a:pt x="43683" y="264683"/>
                </a:cubicBezTo>
                <a:cubicBezTo>
                  <a:pt x="19970" y="149412"/>
                  <a:pt x="60837" y="43605"/>
                  <a:pt x="134962" y="28356"/>
                </a:cubicBezTo>
                <a:cubicBezTo>
                  <a:pt x="209088" y="13107"/>
                  <a:pt x="288402" y="94191"/>
                  <a:pt x="312115" y="2094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1171C0DB-EE7B-4A18-A656-F22C23B91C7F}"/>
              </a:ext>
            </a:extLst>
          </p:cNvPr>
          <p:cNvSpPr/>
          <p:nvPr/>
        </p:nvSpPr>
        <p:spPr>
          <a:xfrm>
            <a:off x="7037869" y="10219730"/>
            <a:ext cx="1937146" cy="1142732"/>
          </a:xfrm>
          <a:custGeom>
            <a:avLst/>
            <a:gdLst>
              <a:gd name="connsiteX0" fmla="*/ 1415665 w 1795291"/>
              <a:gd name="connsiteY0" fmla="*/ 1060478 h 1059052"/>
              <a:gd name="connsiteX1" fmla="*/ 13383 w 1795291"/>
              <a:gd name="connsiteY1" fmla="*/ 718665 h 1059052"/>
              <a:gd name="connsiteX2" fmla="*/ 220408 w 1795291"/>
              <a:gd name="connsiteY2" fmla="*/ 61033 h 1059052"/>
              <a:gd name="connsiteX3" fmla="*/ 1330771 w 1795291"/>
              <a:gd name="connsiteY3" fmla="*/ 104840 h 1059052"/>
              <a:gd name="connsiteX4" fmla="*/ 1794941 w 1795291"/>
              <a:gd name="connsiteY4" fmla="*/ 358673 h 1059052"/>
              <a:gd name="connsiteX5" fmla="*/ 1724319 w 1795291"/>
              <a:gd name="connsiteY5" fmla="*/ 883753 h 1059052"/>
              <a:gd name="connsiteX6" fmla="*/ 1700929 w 1795291"/>
              <a:gd name="connsiteY6" fmla="*/ 1039920 h 1059052"/>
              <a:gd name="connsiteX7" fmla="*/ 1415665 w 1795291"/>
              <a:gd name="connsiteY7" fmla="*/ 1060478 h 105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291" h="1059052">
                <a:moveTo>
                  <a:pt x="1415665" y="1060478"/>
                </a:moveTo>
                <a:lnTo>
                  <a:pt x="13383" y="718665"/>
                </a:lnTo>
                <a:cubicBezTo>
                  <a:pt x="13383" y="718665"/>
                  <a:pt x="-76381" y="290769"/>
                  <a:pt x="220408" y="61033"/>
                </a:cubicBezTo>
                <a:cubicBezTo>
                  <a:pt x="597448" y="-96918"/>
                  <a:pt x="1330771" y="104840"/>
                  <a:pt x="1330771" y="104840"/>
                </a:cubicBezTo>
                <a:lnTo>
                  <a:pt x="1794941" y="358673"/>
                </a:lnTo>
                <a:lnTo>
                  <a:pt x="1724319" y="883753"/>
                </a:lnTo>
                <a:lnTo>
                  <a:pt x="1700929" y="1039920"/>
                </a:lnTo>
                <a:lnTo>
                  <a:pt x="1415665" y="1060478"/>
                </a:lnTo>
                <a:close/>
              </a:path>
            </a:pathLst>
          </a:custGeom>
          <a:solidFill>
            <a:srgbClr val="020202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C31A84EE-3A27-4948-B1AC-4E63F4C955AF}"/>
              </a:ext>
            </a:extLst>
          </p:cNvPr>
          <p:cNvSpPr/>
          <p:nvPr/>
        </p:nvSpPr>
        <p:spPr>
          <a:xfrm>
            <a:off x="7148801" y="8681342"/>
            <a:ext cx="3428199" cy="2832388"/>
          </a:xfrm>
          <a:custGeom>
            <a:avLst/>
            <a:gdLst>
              <a:gd name="connsiteX0" fmla="*/ 1111012 w 3177156"/>
              <a:gd name="connsiteY0" fmla="*/ 1946890 h 2624976"/>
              <a:gd name="connsiteX1" fmla="*/ 1046506 w 3177156"/>
              <a:gd name="connsiteY1" fmla="*/ 2047783 h 2624976"/>
              <a:gd name="connsiteX2" fmla="*/ 1016915 w 3177156"/>
              <a:gd name="connsiteY2" fmla="*/ 2188999 h 2624976"/>
              <a:gd name="connsiteX3" fmla="*/ 1934298 w 3177156"/>
              <a:gd name="connsiteY3" fmla="*/ 2625674 h 2624976"/>
              <a:gd name="connsiteX4" fmla="*/ 2913582 w 3177156"/>
              <a:gd name="connsiteY4" fmla="*/ 2615225 h 2624976"/>
              <a:gd name="connsiteX5" fmla="*/ 3177240 w 3177156"/>
              <a:gd name="connsiteY5" fmla="*/ 1998115 h 2624976"/>
              <a:gd name="connsiteX6" fmla="*/ 2848000 w 3177156"/>
              <a:gd name="connsiteY6" fmla="*/ 1799387 h 2624976"/>
              <a:gd name="connsiteX7" fmla="*/ 2646326 w 3177156"/>
              <a:gd name="connsiteY7" fmla="*/ 1169195 h 2624976"/>
              <a:gd name="connsiteX8" fmla="*/ 2609599 w 3177156"/>
              <a:gd name="connsiteY8" fmla="*/ 366070 h 2624976"/>
              <a:gd name="connsiteX9" fmla="*/ 897021 w 3177156"/>
              <a:gd name="connsiteY9" fmla="*/ 7125 h 2624976"/>
              <a:gd name="connsiteX10" fmla="*/ 195215 w 3177156"/>
              <a:gd name="connsiteY10" fmla="*/ 219587 h 2624976"/>
              <a:gd name="connsiteX11" fmla="*/ 4218 w 3177156"/>
              <a:gd name="connsiteY11" fmla="*/ 545826 h 2624976"/>
              <a:gd name="connsiteX12" fmla="*/ 1111012 w 3177156"/>
              <a:gd name="connsiteY12" fmla="*/ 1946890 h 262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77156" h="2624976">
                <a:moveTo>
                  <a:pt x="1111012" y="1946890"/>
                </a:moveTo>
                <a:cubicBezTo>
                  <a:pt x="1111012" y="1946890"/>
                  <a:pt x="1097647" y="1992876"/>
                  <a:pt x="1046506" y="2047783"/>
                </a:cubicBezTo>
                <a:cubicBezTo>
                  <a:pt x="995395" y="2102689"/>
                  <a:pt x="1016915" y="2188999"/>
                  <a:pt x="1016915" y="2188999"/>
                </a:cubicBezTo>
                <a:lnTo>
                  <a:pt x="1934298" y="2625674"/>
                </a:lnTo>
                <a:lnTo>
                  <a:pt x="2913582" y="2615225"/>
                </a:lnTo>
                <a:lnTo>
                  <a:pt x="3177240" y="1998115"/>
                </a:lnTo>
                <a:cubicBezTo>
                  <a:pt x="3177240" y="1998115"/>
                  <a:pt x="2997598" y="2042573"/>
                  <a:pt x="2848000" y="1799387"/>
                </a:cubicBezTo>
                <a:cubicBezTo>
                  <a:pt x="2698373" y="1556201"/>
                  <a:pt x="2650772" y="1344391"/>
                  <a:pt x="2646326" y="1169195"/>
                </a:cubicBezTo>
                <a:cubicBezTo>
                  <a:pt x="2641881" y="993998"/>
                  <a:pt x="2609599" y="366070"/>
                  <a:pt x="2609599" y="366070"/>
                </a:cubicBezTo>
                <a:lnTo>
                  <a:pt x="897021" y="7125"/>
                </a:lnTo>
                <a:cubicBezTo>
                  <a:pt x="738277" y="-21192"/>
                  <a:pt x="327455" y="41927"/>
                  <a:pt x="195215" y="219587"/>
                </a:cubicBezTo>
                <a:cubicBezTo>
                  <a:pt x="117542" y="323935"/>
                  <a:pt x="40662" y="452295"/>
                  <a:pt x="4218" y="545826"/>
                </a:cubicBezTo>
                <a:cubicBezTo>
                  <a:pt x="-72634" y="742968"/>
                  <a:pt x="1111012" y="1946890"/>
                  <a:pt x="1111012" y="194689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35BB336-41BA-4D50-A34B-D2C5A536E0E4}"/>
              </a:ext>
            </a:extLst>
          </p:cNvPr>
          <p:cNvSpPr/>
          <p:nvPr/>
        </p:nvSpPr>
        <p:spPr>
          <a:xfrm>
            <a:off x="7422956" y="8681338"/>
            <a:ext cx="2548233" cy="559145"/>
          </a:xfrm>
          <a:custGeom>
            <a:avLst/>
            <a:gdLst>
              <a:gd name="connsiteX0" fmla="*/ 2355521 w 2361629"/>
              <a:gd name="connsiteY0" fmla="*/ 366073 h 518199"/>
              <a:gd name="connsiteX1" fmla="*/ 642943 w 2361629"/>
              <a:gd name="connsiteY1" fmla="*/ 7127 h 518199"/>
              <a:gd name="connsiteX2" fmla="*/ 631 w 2361629"/>
              <a:gd name="connsiteY2" fmla="*/ 159954 h 518199"/>
              <a:gd name="connsiteX3" fmla="*/ 503426 w 2361629"/>
              <a:gd name="connsiteY3" fmla="*/ 141519 h 518199"/>
              <a:gd name="connsiteX4" fmla="*/ 2363252 w 2361629"/>
              <a:gd name="connsiteY4" fmla="*/ 519267 h 518199"/>
              <a:gd name="connsiteX5" fmla="*/ 2355521 w 2361629"/>
              <a:gd name="connsiteY5" fmla="*/ 366073 h 51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629" h="518199">
                <a:moveTo>
                  <a:pt x="2355521" y="366073"/>
                </a:moveTo>
                <a:lnTo>
                  <a:pt x="642943" y="7127"/>
                </a:lnTo>
                <a:cubicBezTo>
                  <a:pt x="503455" y="-17763"/>
                  <a:pt x="169371" y="27969"/>
                  <a:pt x="631" y="159954"/>
                </a:cubicBezTo>
                <a:cubicBezTo>
                  <a:pt x="118968" y="126229"/>
                  <a:pt x="282498" y="109465"/>
                  <a:pt x="503426" y="141519"/>
                </a:cubicBezTo>
                <a:cubicBezTo>
                  <a:pt x="1045270" y="220184"/>
                  <a:pt x="2168885" y="474866"/>
                  <a:pt x="2363252" y="519267"/>
                </a:cubicBezTo>
                <a:cubicBezTo>
                  <a:pt x="2358722" y="428426"/>
                  <a:pt x="2355521" y="366073"/>
                  <a:pt x="2355521" y="3660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0970B7D3-8F70-4AB4-97E2-20E5B02644FB}"/>
              </a:ext>
            </a:extLst>
          </p:cNvPr>
          <p:cNvSpPr/>
          <p:nvPr/>
        </p:nvSpPr>
        <p:spPr>
          <a:xfrm>
            <a:off x="9018937" y="9075656"/>
            <a:ext cx="1558271" cy="1967701"/>
          </a:xfrm>
          <a:custGeom>
            <a:avLst/>
            <a:gdLst>
              <a:gd name="connsiteX0" fmla="*/ 1444052 w 1444162"/>
              <a:gd name="connsiteY0" fmla="*/ 1632676 h 1823608"/>
              <a:gd name="connsiteX1" fmla="*/ 1114812 w 1444162"/>
              <a:gd name="connsiteY1" fmla="*/ 1433948 h 1823608"/>
              <a:gd name="connsiteX2" fmla="*/ 913138 w 1444162"/>
              <a:gd name="connsiteY2" fmla="*/ 803756 h 1823608"/>
              <a:gd name="connsiteX3" fmla="*/ 881792 w 1444162"/>
              <a:gd name="connsiteY3" fmla="*/ 631 h 1823608"/>
              <a:gd name="connsiteX4" fmla="*/ 630706 w 1444162"/>
              <a:gd name="connsiteY4" fmla="*/ 631 h 1823608"/>
              <a:gd name="connsiteX5" fmla="*/ 18212 w 1444162"/>
              <a:gd name="connsiteY5" fmla="*/ 785463 h 1823608"/>
              <a:gd name="connsiteX6" fmla="*/ 435206 w 1444162"/>
              <a:gd name="connsiteY6" fmla="*/ 1632676 h 1823608"/>
              <a:gd name="connsiteX7" fmla="*/ 1362726 w 1444162"/>
              <a:gd name="connsiteY7" fmla="*/ 1823079 h 1823608"/>
              <a:gd name="connsiteX8" fmla="*/ 1444052 w 1444162"/>
              <a:gd name="connsiteY8" fmla="*/ 1632676 h 182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162" h="1823608">
                <a:moveTo>
                  <a:pt x="1444052" y="1632676"/>
                </a:moveTo>
                <a:cubicBezTo>
                  <a:pt x="1444052" y="1632676"/>
                  <a:pt x="1264410" y="1677134"/>
                  <a:pt x="1114812" y="1433948"/>
                </a:cubicBezTo>
                <a:cubicBezTo>
                  <a:pt x="965185" y="1190763"/>
                  <a:pt x="917584" y="978952"/>
                  <a:pt x="913138" y="803756"/>
                </a:cubicBezTo>
                <a:cubicBezTo>
                  <a:pt x="908693" y="628559"/>
                  <a:pt x="881792" y="631"/>
                  <a:pt x="881792" y="631"/>
                </a:cubicBezTo>
                <a:lnTo>
                  <a:pt x="630706" y="631"/>
                </a:lnTo>
                <a:cubicBezTo>
                  <a:pt x="332840" y="122621"/>
                  <a:pt x="84813" y="476836"/>
                  <a:pt x="18212" y="785463"/>
                </a:cubicBezTo>
                <a:cubicBezTo>
                  <a:pt x="-62492" y="1159387"/>
                  <a:pt x="144646" y="1509781"/>
                  <a:pt x="435206" y="1632676"/>
                </a:cubicBezTo>
                <a:cubicBezTo>
                  <a:pt x="593101" y="1699475"/>
                  <a:pt x="1362726" y="1823079"/>
                  <a:pt x="1362726" y="1823079"/>
                </a:cubicBezTo>
                <a:lnTo>
                  <a:pt x="1444052" y="163267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474DFBEF-4681-4B3B-A094-7DFA012B6F8B}"/>
              </a:ext>
            </a:extLst>
          </p:cNvPr>
          <p:cNvSpPr/>
          <p:nvPr/>
        </p:nvSpPr>
        <p:spPr>
          <a:xfrm>
            <a:off x="6975062" y="9028583"/>
            <a:ext cx="1784374" cy="1802707"/>
          </a:xfrm>
          <a:custGeom>
            <a:avLst/>
            <a:gdLst>
              <a:gd name="connsiteX0" fmla="*/ 1252604 w 1653707"/>
              <a:gd name="connsiteY0" fmla="*/ 1671487 h 1670697"/>
              <a:gd name="connsiteX1" fmla="*/ 973257 w 1653707"/>
              <a:gd name="connsiteY1" fmla="*/ 1462593 h 1670697"/>
              <a:gd name="connsiteX2" fmla="*/ 35968 w 1653707"/>
              <a:gd name="connsiteY2" fmla="*/ 881502 h 1670697"/>
              <a:gd name="connsiteX3" fmla="*/ 220339 w 1653707"/>
              <a:gd name="connsiteY3" fmla="*/ 171172 h 1670697"/>
              <a:gd name="connsiteX4" fmla="*/ 1510882 w 1653707"/>
              <a:gd name="connsiteY4" fmla="*/ 431830 h 1670697"/>
              <a:gd name="connsiteX5" fmla="*/ 1252604 w 1653707"/>
              <a:gd name="connsiteY5" fmla="*/ 1671487 h 167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07" h="1670697">
                <a:moveTo>
                  <a:pt x="1252604" y="1671487"/>
                </a:moveTo>
                <a:lnTo>
                  <a:pt x="973257" y="1462593"/>
                </a:lnTo>
                <a:lnTo>
                  <a:pt x="35968" y="881502"/>
                </a:lnTo>
                <a:cubicBezTo>
                  <a:pt x="35968" y="881502"/>
                  <a:pt x="-119067" y="387004"/>
                  <a:pt x="220339" y="171172"/>
                </a:cubicBezTo>
                <a:cubicBezTo>
                  <a:pt x="559745" y="-44687"/>
                  <a:pt x="1171476" y="-146486"/>
                  <a:pt x="1510882" y="431830"/>
                </a:cubicBezTo>
                <a:cubicBezTo>
                  <a:pt x="1850260" y="1010117"/>
                  <a:pt x="1512383" y="1520784"/>
                  <a:pt x="1252604" y="167148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E890684A-F37E-402A-B87A-9FC5E26B59B0}"/>
              </a:ext>
            </a:extLst>
          </p:cNvPr>
          <p:cNvSpPr/>
          <p:nvPr/>
        </p:nvSpPr>
        <p:spPr>
          <a:xfrm>
            <a:off x="6843721" y="9166583"/>
            <a:ext cx="1512441" cy="1439110"/>
          </a:xfrm>
          <a:custGeom>
            <a:avLst/>
            <a:gdLst>
              <a:gd name="connsiteX0" fmla="*/ 1105968 w 1401686"/>
              <a:gd name="connsiteY0" fmla="*/ 157283 h 1333726"/>
              <a:gd name="connsiteX1" fmla="*/ 252439 w 1401686"/>
              <a:gd name="connsiteY1" fmla="*/ 117837 h 1333726"/>
              <a:gd name="connsiteX2" fmla="*/ 2203 w 1401686"/>
              <a:gd name="connsiteY2" fmla="*/ 790987 h 1333726"/>
              <a:gd name="connsiteX3" fmla="*/ 96385 w 1401686"/>
              <a:gd name="connsiteY3" fmla="*/ 949136 h 1333726"/>
              <a:gd name="connsiteX4" fmla="*/ 1094952 w 1401686"/>
              <a:gd name="connsiteY4" fmla="*/ 1334700 h 1333726"/>
              <a:gd name="connsiteX5" fmla="*/ 1105968 w 1401686"/>
              <a:gd name="connsiteY5" fmla="*/ 157283 h 133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1686" h="1333726">
                <a:moveTo>
                  <a:pt x="1105968" y="157283"/>
                </a:moveTo>
                <a:cubicBezTo>
                  <a:pt x="715364" y="-92246"/>
                  <a:pt x="421944" y="4428"/>
                  <a:pt x="252439" y="117837"/>
                </a:cubicBezTo>
                <a:cubicBezTo>
                  <a:pt x="96073" y="287200"/>
                  <a:pt x="28254" y="615931"/>
                  <a:pt x="2203" y="790987"/>
                </a:cubicBezTo>
                <a:cubicBezTo>
                  <a:pt x="-7850" y="858522"/>
                  <a:pt x="31114" y="923934"/>
                  <a:pt x="96385" y="949136"/>
                </a:cubicBezTo>
                <a:lnTo>
                  <a:pt x="1094952" y="1334700"/>
                </a:lnTo>
                <a:cubicBezTo>
                  <a:pt x="1382567" y="1115838"/>
                  <a:pt x="1605308" y="476272"/>
                  <a:pt x="1105968" y="15728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D4683F4C-8F9B-4DD2-BAF1-D9B89AD71DAD}"/>
              </a:ext>
            </a:extLst>
          </p:cNvPr>
          <p:cNvSpPr/>
          <p:nvPr/>
        </p:nvSpPr>
        <p:spPr>
          <a:xfrm>
            <a:off x="7637875" y="6453084"/>
            <a:ext cx="1662157" cy="2340464"/>
          </a:xfrm>
          <a:custGeom>
            <a:avLst/>
            <a:gdLst>
              <a:gd name="connsiteX0" fmla="*/ 1540760 w 1540439"/>
              <a:gd name="connsiteY0" fmla="*/ 2016030 h 2169074"/>
              <a:gd name="connsiteX1" fmla="*/ 631 w 1540439"/>
              <a:gd name="connsiteY1" fmla="*/ 2171178 h 2169074"/>
              <a:gd name="connsiteX2" fmla="*/ 631 w 1540439"/>
              <a:gd name="connsiteY2" fmla="*/ 631 h 2169074"/>
              <a:gd name="connsiteX3" fmla="*/ 1540760 w 1540439"/>
              <a:gd name="connsiteY3" fmla="*/ 107046 h 216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439" h="2169074">
                <a:moveTo>
                  <a:pt x="1540760" y="2016030"/>
                </a:moveTo>
                <a:lnTo>
                  <a:pt x="631" y="2171178"/>
                </a:lnTo>
                <a:lnTo>
                  <a:pt x="631" y="631"/>
                </a:lnTo>
                <a:lnTo>
                  <a:pt x="1540760" y="10704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3C583356-B4AF-47E3-B25F-6226B148B6C2}"/>
              </a:ext>
            </a:extLst>
          </p:cNvPr>
          <p:cNvSpPr/>
          <p:nvPr/>
        </p:nvSpPr>
        <p:spPr>
          <a:xfrm>
            <a:off x="6303384" y="6454367"/>
            <a:ext cx="1335226" cy="2340464"/>
          </a:xfrm>
          <a:custGeom>
            <a:avLst/>
            <a:gdLst>
              <a:gd name="connsiteX0" fmla="*/ 631 w 1237448"/>
              <a:gd name="connsiteY0" fmla="*/ 1985788 h 2169074"/>
              <a:gd name="connsiteX1" fmla="*/ 1237400 w 1237448"/>
              <a:gd name="connsiteY1" fmla="*/ 2171179 h 2169074"/>
              <a:gd name="connsiteX2" fmla="*/ 1237400 w 1237448"/>
              <a:gd name="connsiteY2" fmla="*/ 631 h 2169074"/>
              <a:gd name="connsiteX3" fmla="*/ 631 w 1237448"/>
              <a:gd name="connsiteY3" fmla="*/ 107980 h 216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448" h="2169074">
                <a:moveTo>
                  <a:pt x="631" y="1985788"/>
                </a:moveTo>
                <a:lnTo>
                  <a:pt x="1237400" y="2171179"/>
                </a:lnTo>
                <a:lnTo>
                  <a:pt x="1237400" y="631"/>
                </a:lnTo>
                <a:lnTo>
                  <a:pt x="631" y="1079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C80939FA-106A-4690-A4E7-C83848CFE4DB}"/>
              </a:ext>
            </a:extLst>
          </p:cNvPr>
          <p:cNvSpPr/>
          <p:nvPr/>
        </p:nvSpPr>
        <p:spPr>
          <a:xfrm>
            <a:off x="8240565" y="10831462"/>
            <a:ext cx="2117416" cy="681362"/>
          </a:xfrm>
          <a:custGeom>
            <a:avLst/>
            <a:gdLst>
              <a:gd name="connsiteX0" fmla="*/ 1901767 w 1962361"/>
              <a:gd name="connsiteY0" fmla="*/ 622555 h 631466"/>
              <a:gd name="connsiteX1" fmla="*/ 1963781 w 1962361"/>
              <a:gd name="connsiteY1" fmla="*/ 477431 h 631466"/>
              <a:gd name="connsiteX2" fmla="*/ 1239973 w 1962361"/>
              <a:gd name="connsiteY2" fmla="*/ 368920 h 631466"/>
              <a:gd name="connsiteX3" fmla="*/ 76629 w 1962361"/>
              <a:gd name="connsiteY3" fmla="*/ 631 h 631466"/>
              <a:gd name="connsiteX4" fmla="*/ 34720 w 1962361"/>
              <a:gd name="connsiteY4" fmla="*/ 55141 h 631466"/>
              <a:gd name="connsiteX5" fmla="*/ 5129 w 1962361"/>
              <a:gd name="connsiteY5" fmla="*/ 196357 h 631466"/>
              <a:gd name="connsiteX6" fmla="*/ 922511 w 1962361"/>
              <a:gd name="connsiteY6" fmla="*/ 633032 h 631466"/>
              <a:gd name="connsiteX7" fmla="*/ 1901767 w 1962361"/>
              <a:gd name="connsiteY7" fmla="*/ 622555 h 6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2361" h="631466">
                <a:moveTo>
                  <a:pt x="1901767" y="622555"/>
                </a:moveTo>
                <a:lnTo>
                  <a:pt x="1963781" y="477431"/>
                </a:lnTo>
                <a:cubicBezTo>
                  <a:pt x="1813248" y="452880"/>
                  <a:pt x="1536847" y="409159"/>
                  <a:pt x="1239973" y="368920"/>
                </a:cubicBezTo>
                <a:cubicBezTo>
                  <a:pt x="796077" y="308775"/>
                  <a:pt x="76629" y="631"/>
                  <a:pt x="76629" y="631"/>
                </a:cubicBezTo>
                <a:cubicBezTo>
                  <a:pt x="66860" y="16432"/>
                  <a:pt x="53296" y="35178"/>
                  <a:pt x="34720" y="55141"/>
                </a:cubicBezTo>
                <a:cubicBezTo>
                  <a:pt x="-16392" y="110048"/>
                  <a:pt x="5129" y="196357"/>
                  <a:pt x="5129" y="196357"/>
                </a:cubicBezTo>
                <a:lnTo>
                  <a:pt x="922511" y="633032"/>
                </a:lnTo>
                <a:lnTo>
                  <a:pt x="1901767" y="6225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D0134F3-1EE7-429C-B8A3-FBF566D4A106}"/>
              </a:ext>
            </a:extLst>
          </p:cNvPr>
          <p:cNvSpPr/>
          <p:nvPr/>
        </p:nvSpPr>
        <p:spPr>
          <a:xfrm>
            <a:off x="10343308" y="6770169"/>
            <a:ext cx="785246" cy="284155"/>
          </a:xfrm>
          <a:custGeom>
            <a:avLst/>
            <a:gdLst>
              <a:gd name="connsiteX0" fmla="*/ 887 w 727744"/>
              <a:gd name="connsiteY0" fmla="*/ 264100 h 263347"/>
              <a:gd name="connsiteX1" fmla="*/ 727244 w 727744"/>
              <a:gd name="connsiteY1" fmla="*/ 59000 h 263347"/>
              <a:gd name="connsiteX2" fmla="*/ 887 w 727744"/>
              <a:gd name="connsiteY2" fmla="*/ 264100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744" h="263347">
                <a:moveTo>
                  <a:pt x="887" y="264100"/>
                </a:moveTo>
                <a:cubicBezTo>
                  <a:pt x="887" y="264100"/>
                  <a:pt x="299999" y="-147883"/>
                  <a:pt x="727244" y="59000"/>
                </a:cubicBezTo>
                <a:cubicBezTo>
                  <a:pt x="613523" y="85902"/>
                  <a:pt x="887" y="264100"/>
                  <a:pt x="887" y="264100"/>
                </a:cubicBezTo>
                <a:close/>
              </a:path>
            </a:pathLst>
          </a:custGeom>
          <a:solidFill>
            <a:srgbClr val="1D1D1B"/>
          </a:solidFill>
          <a:ln w="3978" cap="flat">
            <a:solidFill>
              <a:srgbClr val="1D1D1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48B5C04F-2442-4ED0-9835-1530F3B1D489}"/>
              </a:ext>
            </a:extLst>
          </p:cNvPr>
          <p:cNvSpPr/>
          <p:nvPr/>
        </p:nvSpPr>
        <p:spPr>
          <a:xfrm>
            <a:off x="8967040" y="7337297"/>
            <a:ext cx="724139" cy="290267"/>
          </a:xfrm>
          <a:custGeom>
            <a:avLst/>
            <a:gdLst>
              <a:gd name="connsiteX0" fmla="*/ 629248 w 671110"/>
              <a:gd name="connsiteY0" fmla="*/ 631 h 269010"/>
              <a:gd name="connsiteX1" fmla="*/ 548544 w 671110"/>
              <a:gd name="connsiteY1" fmla="*/ 41747 h 269010"/>
              <a:gd name="connsiteX2" fmla="*/ 7805 w 671110"/>
              <a:gd name="connsiteY2" fmla="*/ 98664 h 269010"/>
              <a:gd name="connsiteX3" fmla="*/ 7805 w 671110"/>
              <a:gd name="connsiteY3" fmla="*/ 206523 h 269010"/>
              <a:gd name="connsiteX4" fmla="*/ 88508 w 671110"/>
              <a:gd name="connsiteY4" fmla="*/ 267235 h 269010"/>
              <a:gd name="connsiteX5" fmla="*/ 578816 w 671110"/>
              <a:gd name="connsiteY5" fmla="*/ 202587 h 269010"/>
              <a:gd name="connsiteX6" fmla="*/ 653459 w 671110"/>
              <a:gd name="connsiteY6" fmla="*/ 230055 h 269010"/>
              <a:gd name="connsiteX7" fmla="*/ 629248 w 671110"/>
              <a:gd name="connsiteY7" fmla="*/ 631 h 26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110" h="269010">
                <a:moveTo>
                  <a:pt x="629248" y="631"/>
                </a:moveTo>
                <a:lnTo>
                  <a:pt x="548544" y="41747"/>
                </a:lnTo>
                <a:lnTo>
                  <a:pt x="7805" y="98664"/>
                </a:lnTo>
                <a:cubicBezTo>
                  <a:pt x="7805" y="98664"/>
                  <a:pt x="-8336" y="137883"/>
                  <a:pt x="7805" y="206523"/>
                </a:cubicBezTo>
                <a:cubicBezTo>
                  <a:pt x="23945" y="275164"/>
                  <a:pt x="21935" y="274994"/>
                  <a:pt x="88508" y="267235"/>
                </a:cubicBezTo>
                <a:cubicBezTo>
                  <a:pt x="578816" y="202587"/>
                  <a:pt x="578816" y="202587"/>
                  <a:pt x="578816" y="202587"/>
                </a:cubicBezTo>
                <a:lnTo>
                  <a:pt x="653459" y="230055"/>
                </a:lnTo>
                <a:cubicBezTo>
                  <a:pt x="653459" y="230083"/>
                  <a:pt x="709951" y="86913"/>
                  <a:pt x="629248" y="631"/>
                </a:cubicBez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82E49DB-F732-4B5F-9222-F654CCAF7BA4}"/>
              </a:ext>
            </a:extLst>
          </p:cNvPr>
          <p:cNvSpPr/>
          <p:nvPr/>
        </p:nvSpPr>
        <p:spPr>
          <a:xfrm>
            <a:off x="11818840" y="7214895"/>
            <a:ext cx="253600" cy="168049"/>
          </a:xfrm>
          <a:custGeom>
            <a:avLst/>
            <a:gdLst>
              <a:gd name="connsiteX0" fmla="*/ 5417 w 235030"/>
              <a:gd name="connsiteY0" fmla="*/ 631 h 155742"/>
              <a:gd name="connsiteX1" fmla="*/ 200945 w 235030"/>
              <a:gd name="connsiteY1" fmla="*/ 4171 h 155742"/>
              <a:gd name="connsiteX2" fmla="*/ 235237 w 235030"/>
              <a:gd name="connsiteY2" fmla="*/ 72811 h 155742"/>
              <a:gd name="connsiteX3" fmla="*/ 209016 w 235030"/>
              <a:gd name="connsiteY3" fmla="*/ 155185 h 155742"/>
              <a:gd name="connsiteX4" fmla="*/ 631 w 235030"/>
              <a:gd name="connsiteY4" fmla="*/ 155185 h 155742"/>
              <a:gd name="connsiteX5" fmla="*/ 5417 w 235030"/>
              <a:gd name="connsiteY5" fmla="*/ 631 h 15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030" h="155742">
                <a:moveTo>
                  <a:pt x="5417" y="631"/>
                </a:moveTo>
                <a:lnTo>
                  <a:pt x="200945" y="4171"/>
                </a:lnTo>
                <a:cubicBezTo>
                  <a:pt x="200945" y="4171"/>
                  <a:pt x="235237" y="31639"/>
                  <a:pt x="235237" y="72811"/>
                </a:cubicBezTo>
                <a:cubicBezTo>
                  <a:pt x="235237" y="113984"/>
                  <a:pt x="209016" y="155185"/>
                  <a:pt x="209016" y="155185"/>
                </a:cubicBezTo>
                <a:lnTo>
                  <a:pt x="631" y="155185"/>
                </a:lnTo>
                <a:lnTo>
                  <a:pt x="5417" y="631"/>
                </a:ln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C772A806-0AE4-47E8-A89B-D87D86FEF423}"/>
              </a:ext>
            </a:extLst>
          </p:cNvPr>
          <p:cNvSpPr/>
          <p:nvPr/>
        </p:nvSpPr>
        <p:spPr>
          <a:xfrm>
            <a:off x="9602039" y="6832864"/>
            <a:ext cx="2236578" cy="1096901"/>
          </a:xfrm>
          <a:custGeom>
            <a:avLst/>
            <a:gdLst>
              <a:gd name="connsiteX0" fmla="*/ 892777 w 2072797"/>
              <a:gd name="connsiteY0" fmla="*/ 1017812 h 1016576"/>
              <a:gd name="connsiteX1" fmla="*/ 551615 w 2072797"/>
              <a:gd name="connsiteY1" fmla="*/ 744639 h 1016576"/>
              <a:gd name="connsiteX2" fmla="*/ 101630 w 2072797"/>
              <a:gd name="connsiteY2" fmla="*/ 814100 h 1016576"/>
              <a:gd name="connsiteX3" fmla="*/ 52897 w 2072797"/>
              <a:gd name="connsiteY3" fmla="*/ 370827 h 1016576"/>
              <a:gd name="connsiteX4" fmla="*/ 665335 w 2072797"/>
              <a:gd name="connsiteY4" fmla="*/ 228308 h 1016576"/>
              <a:gd name="connsiteX5" fmla="*/ 1630234 w 2072797"/>
              <a:gd name="connsiteY5" fmla="*/ 7238 h 1016576"/>
              <a:gd name="connsiteX6" fmla="*/ 1937019 w 2072797"/>
              <a:gd name="connsiteY6" fmla="*/ 227232 h 1016576"/>
              <a:gd name="connsiteX7" fmla="*/ 2065691 w 2072797"/>
              <a:gd name="connsiteY7" fmla="*/ 370827 h 1016576"/>
              <a:gd name="connsiteX8" fmla="*/ 1885454 w 2072797"/>
              <a:gd name="connsiteY8" fmla="*/ 608151 h 1016576"/>
              <a:gd name="connsiteX9" fmla="*/ 1564142 w 2072797"/>
              <a:gd name="connsiteY9" fmla="*/ 814072 h 1016576"/>
              <a:gd name="connsiteX10" fmla="*/ 892777 w 2072797"/>
              <a:gd name="connsiteY10" fmla="*/ 1017812 h 101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72797" h="1016576">
                <a:moveTo>
                  <a:pt x="892777" y="1017812"/>
                </a:moveTo>
                <a:cubicBezTo>
                  <a:pt x="892777" y="1017812"/>
                  <a:pt x="722196" y="785698"/>
                  <a:pt x="551615" y="744639"/>
                </a:cubicBezTo>
                <a:cubicBezTo>
                  <a:pt x="101630" y="814100"/>
                  <a:pt x="101630" y="814100"/>
                  <a:pt x="101630" y="814100"/>
                </a:cubicBezTo>
                <a:cubicBezTo>
                  <a:pt x="101630" y="814100"/>
                  <a:pt x="-88432" y="544948"/>
                  <a:pt x="52897" y="370827"/>
                </a:cubicBezTo>
                <a:cubicBezTo>
                  <a:pt x="665335" y="228308"/>
                  <a:pt x="665335" y="228308"/>
                  <a:pt x="665335" y="228308"/>
                </a:cubicBezTo>
                <a:cubicBezTo>
                  <a:pt x="665335" y="228308"/>
                  <a:pt x="887736" y="-44865"/>
                  <a:pt x="1630234" y="7238"/>
                </a:cubicBezTo>
                <a:cubicBezTo>
                  <a:pt x="1937019" y="227232"/>
                  <a:pt x="1937019" y="227232"/>
                  <a:pt x="1937019" y="227232"/>
                </a:cubicBezTo>
                <a:cubicBezTo>
                  <a:pt x="1937019" y="227232"/>
                  <a:pt x="2055950" y="319149"/>
                  <a:pt x="2065691" y="370827"/>
                </a:cubicBezTo>
                <a:cubicBezTo>
                  <a:pt x="2075432" y="422506"/>
                  <a:pt x="2112952" y="556954"/>
                  <a:pt x="1885454" y="608151"/>
                </a:cubicBezTo>
                <a:cubicBezTo>
                  <a:pt x="1631961" y="668806"/>
                  <a:pt x="1592204" y="668806"/>
                  <a:pt x="1564142" y="814072"/>
                </a:cubicBezTo>
                <a:cubicBezTo>
                  <a:pt x="1534466" y="979924"/>
                  <a:pt x="892777" y="1017812"/>
                  <a:pt x="892777" y="101781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2A7788D4-93F0-41D1-AB40-EE6845006AD8}"/>
              </a:ext>
            </a:extLst>
          </p:cNvPr>
          <p:cNvSpPr/>
          <p:nvPr/>
        </p:nvSpPr>
        <p:spPr>
          <a:xfrm>
            <a:off x="9610952" y="7351354"/>
            <a:ext cx="1872982" cy="577477"/>
          </a:xfrm>
          <a:custGeom>
            <a:avLst/>
            <a:gdLst>
              <a:gd name="connsiteX0" fmla="*/ 1634404 w 1735826"/>
              <a:gd name="connsiteY0" fmla="*/ 55111 h 535189"/>
              <a:gd name="connsiteX1" fmla="*/ 989203 w 1735826"/>
              <a:gd name="connsiteY1" fmla="*/ 6151 h 535189"/>
              <a:gd name="connsiteX2" fmla="*/ 503540 w 1735826"/>
              <a:gd name="connsiteY2" fmla="*/ 30872 h 535189"/>
              <a:gd name="connsiteX3" fmla="*/ 631 w 1735826"/>
              <a:gd name="connsiteY3" fmla="*/ 121146 h 535189"/>
              <a:gd name="connsiteX4" fmla="*/ 93341 w 1735826"/>
              <a:gd name="connsiteY4" fmla="*/ 333607 h 535189"/>
              <a:gd name="connsiteX5" fmla="*/ 543325 w 1735826"/>
              <a:gd name="connsiteY5" fmla="*/ 264146 h 535189"/>
              <a:gd name="connsiteX6" fmla="*/ 884487 w 1735826"/>
              <a:gd name="connsiteY6" fmla="*/ 537319 h 535189"/>
              <a:gd name="connsiteX7" fmla="*/ 1555853 w 1735826"/>
              <a:gd name="connsiteY7" fmla="*/ 333636 h 535189"/>
              <a:gd name="connsiteX8" fmla="*/ 1737024 w 1735826"/>
              <a:gd name="connsiteY8" fmla="*/ 161582 h 535189"/>
              <a:gd name="connsiteX9" fmla="*/ 1634404 w 1735826"/>
              <a:gd name="connsiteY9" fmla="*/ 55111 h 53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5826" h="535189">
                <a:moveTo>
                  <a:pt x="1634404" y="55111"/>
                </a:moveTo>
                <a:lnTo>
                  <a:pt x="989203" y="6151"/>
                </a:lnTo>
                <a:cubicBezTo>
                  <a:pt x="826890" y="-6167"/>
                  <a:pt x="663644" y="2158"/>
                  <a:pt x="503540" y="30872"/>
                </a:cubicBezTo>
                <a:lnTo>
                  <a:pt x="631" y="121146"/>
                </a:lnTo>
                <a:cubicBezTo>
                  <a:pt x="24757" y="236452"/>
                  <a:pt x="93341" y="333607"/>
                  <a:pt x="93341" y="333607"/>
                </a:cubicBezTo>
                <a:lnTo>
                  <a:pt x="543325" y="264146"/>
                </a:lnTo>
                <a:cubicBezTo>
                  <a:pt x="713906" y="305206"/>
                  <a:pt x="884487" y="537319"/>
                  <a:pt x="884487" y="537319"/>
                </a:cubicBezTo>
                <a:cubicBezTo>
                  <a:pt x="884487" y="537319"/>
                  <a:pt x="1526176" y="499431"/>
                  <a:pt x="1555853" y="333636"/>
                </a:cubicBezTo>
                <a:cubicBezTo>
                  <a:pt x="1577628" y="220821"/>
                  <a:pt x="1606512" y="195619"/>
                  <a:pt x="1737024" y="161582"/>
                </a:cubicBezTo>
                <a:lnTo>
                  <a:pt x="1634404" y="55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308706F-3E2F-418A-83BA-6C527B1C0CF6}"/>
              </a:ext>
            </a:extLst>
          </p:cNvPr>
          <p:cNvSpPr/>
          <p:nvPr/>
        </p:nvSpPr>
        <p:spPr>
          <a:xfrm>
            <a:off x="10215226" y="7629244"/>
            <a:ext cx="1096901" cy="302488"/>
          </a:xfrm>
          <a:custGeom>
            <a:avLst/>
            <a:gdLst>
              <a:gd name="connsiteX0" fmla="*/ 995829 w 1016576"/>
              <a:gd name="connsiteY0" fmla="*/ 76068 h 280337"/>
              <a:gd name="connsiteX1" fmla="*/ 1017492 w 1016576"/>
              <a:gd name="connsiteY1" fmla="*/ 631 h 280337"/>
              <a:gd name="connsiteX2" fmla="*/ 735172 w 1016576"/>
              <a:gd name="connsiteY2" fmla="*/ 27617 h 280337"/>
              <a:gd name="connsiteX3" fmla="*/ 631 w 1016576"/>
              <a:gd name="connsiteY3" fmla="*/ 11420 h 280337"/>
              <a:gd name="connsiteX4" fmla="*/ 324464 w 1016576"/>
              <a:gd name="connsiteY4" fmla="*/ 279751 h 280337"/>
              <a:gd name="connsiteX5" fmla="*/ 995829 w 1016576"/>
              <a:gd name="connsiteY5" fmla="*/ 76068 h 28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76" h="280337">
                <a:moveTo>
                  <a:pt x="995829" y="76068"/>
                </a:moveTo>
                <a:cubicBezTo>
                  <a:pt x="1001832" y="44919"/>
                  <a:pt x="1008402" y="20453"/>
                  <a:pt x="1017492" y="631"/>
                </a:cubicBezTo>
                <a:cubicBezTo>
                  <a:pt x="976064" y="4596"/>
                  <a:pt x="894794" y="12355"/>
                  <a:pt x="735172" y="27617"/>
                </a:cubicBezTo>
                <a:cubicBezTo>
                  <a:pt x="409811" y="58709"/>
                  <a:pt x="660" y="11420"/>
                  <a:pt x="631" y="11420"/>
                </a:cubicBezTo>
                <a:cubicBezTo>
                  <a:pt x="165238" y="63127"/>
                  <a:pt x="324464" y="279751"/>
                  <a:pt x="324464" y="279751"/>
                </a:cubicBezTo>
                <a:cubicBezTo>
                  <a:pt x="324464" y="279751"/>
                  <a:pt x="966181" y="241863"/>
                  <a:pt x="995829" y="76068"/>
                </a:cubicBez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FC162C5E-4C86-4CDB-AB75-20B55F9879BB}"/>
              </a:ext>
            </a:extLst>
          </p:cNvPr>
          <p:cNvSpPr/>
          <p:nvPr/>
        </p:nvSpPr>
        <p:spPr>
          <a:xfrm>
            <a:off x="8245417" y="7739700"/>
            <a:ext cx="4387604" cy="4017897"/>
          </a:xfrm>
          <a:custGeom>
            <a:avLst/>
            <a:gdLst>
              <a:gd name="connsiteX0" fmla="*/ 3299041 w 4066307"/>
              <a:gd name="connsiteY0" fmla="*/ 176789 h 3723672"/>
              <a:gd name="connsiteX1" fmla="*/ 2982685 w 4066307"/>
              <a:gd name="connsiteY1" fmla="*/ 13485 h 3723672"/>
              <a:gd name="connsiteX2" fmla="*/ 2326950 w 4066307"/>
              <a:gd name="connsiteY2" fmla="*/ 79718 h 3723672"/>
              <a:gd name="connsiteX3" fmla="*/ 2106362 w 4066307"/>
              <a:gd name="connsiteY3" fmla="*/ 855092 h 3723672"/>
              <a:gd name="connsiteX4" fmla="*/ 2286854 w 4066307"/>
              <a:gd name="connsiteY4" fmla="*/ 2399326 h 3723672"/>
              <a:gd name="connsiteX5" fmla="*/ 1590597 w 4066307"/>
              <a:gd name="connsiteY5" fmla="*/ 3489215 h 3723672"/>
              <a:gd name="connsiteX6" fmla="*/ 827909 w 4066307"/>
              <a:gd name="connsiteY6" fmla="*/ 3300936 h 3723672"/>
              <a:gd name="connsiteX7" fmla="*/ 631 w 4066307"/>
              <a:gd name="connsiteY7" fmla="*/ 3061687 h 3723672"/>
              <a:gd name="connsiteX8" fmla="*/ 109595 w 4066307"/>
              <a:gd name="connsiteY8" fmla="*/ 3348027 h 3723672"/>
              <a:gd name="connsiteX9" fmla="*/ 1808524 w 4066307"/>
              <a:gd name="connsiteY9" fmla="*/ 3720649 h 3723672"/>
              <a:gd name="connsiteX10" fmla="*/ 2268560 w 4066307"/>
              <a:gd name="connsiteY10" fmla="*/ 3689274 h 3723672"/>
              <a:gd name="connsiteX11" fmla="*/ 3616417 w 4066307"/>
              <a:gd name="connsiteY11" fmla="*/ 3406870 h 3723672"/>
              <a:gd name="connsiteX12" fmla="*/ 4044172 w 4066307"/>
              <a:gd name="connsiteY12" fmla="*/ 1582978 h 3723672"/>
              <a:gd name="connsiteX13" fmla="*/ 3299041 w 4066307"/>
              <a:gd name="connsiteY13" fmla="*/ 176789 h 37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66307" h="3723672">
                <a:moveTo>
                  <a:pt x="3299041" y="176789"/>
                </a:moveTo>
                <a:cubicBezTo>
                  <a:pt x="3216469" y="88015"/>
                  <a:pt x="3104645" y="30022"/>
                  <a:pt x="2982685" y="13485"/>
                </a:cubicBezTo>
                <a:cubicBezTo>
                  <a:pt x="2829320" y="-7328"/>
                  <a:pt x="2588598" y="-13558"/>
                  <a:pt x="2326950" y="79718"/>
                </a:cubicBezTo>
                <a:cubicBezTo>
                  <a:pt x="1883507" y="237812"/>
                  <a:pt x="1981569" y="489067"/>
                  <a:pt x="2106362" y="855092"/>
                </a:cubicBezTo>
                <a:cubicBezTo>
                  <a:pt x="2231154" y="1221116"/>
                  <a:pt x="2552013" y="1623952"/>
                  <a:pt x="2286854" y="2399326"/>
                </a:cubicBezTo>
                <a:cubicBezTo>
                  <a:pt x="2021694" y="3174699"/>
                  <a:pt x="1961860" y="3497059"/>
                  <a:pt x="1590597" y="3489215"/>
                </a:cubicBezTo>
                <a:cubicBezTo>
                  <a:pt x="1162842" y="3402934"/>
                  <a:pt x="827909" y="3300936"/>
                  <a:pt x="827909" y="3300936"/>
                </a:cubicBezTo>
                <a:lnTo>
                  <a:pt x="631" y="3061687"/>
                </a:lnTo>
                <a:lnTo>
                  <a:pt x="109595" y="3348027"/>
                </a:lnTo>
                <a:lnTo>
                  <a:pt x="1808524" y="3720649"/>
                </a:lnTo>
                <a:cubicBezTo>
                  <a:pt x="1808524" y="3720649"/>
                  <a:pt x="1921509" y="3744181"/>
                  <a:pt x="2268560" y="3689274"/>
                </a:cubicBezTo>
                <a:cubicBezTo>
                  <a:pt x="3616417" y="3406870"/>
                  <a:pt x="3616417" y="3406870"/>
                  <a:pt x="3616417" y="3406870"/>
                </a:cubicBezTo>
                <a:cubicBezTo>
                  <a:pt x="3616417" y="3406870"/>
                  <a:pt x="4189466" y="2081129"/>
                  <a:pt x="4044172" y="1582978"/>
                </a:cubicBezTo>
                <a:cubicBezTo>
                  <a:pt x="3920031" y="1157403"/>
                  <a:pt x="3591696" y="491418"/>
                  <a:pt x="3299041" y="1767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7C667DE7-9C76-4C5F-8586-59A3C6D51673}"/>
              </a:ext>
            </a:extLst>
          </p:cNvPr>
          <p:cNvSpPr/>
          <p:nvPr/>
        </p:nvSpPr>
        <p:spPr>
          <a:xfrm>
            <a:off x="10003545" y="7739720"/>
            <a:ext cx="2630729" cy="4017897"/>
          </a:xfrm>
          <a:custGeom>
            <a:avLst/>
            <a:gdLst>
              <a:gd name="connsiteX0" fmla="*/ 1669658 w 2438085"/>
              <a:gd name="connsiteY0" fmla="*/ 176769 h 3723672"/>
              <a:gd name="connsiteX1" fmla="*/ 1353302 w 2438085"/>
              <a:gd name="connsiteY1" fmla="*/ 13465 h 3723672"/>
              <a:gd name="connsiteX2" fmla="*/ 730188 w 2438085"/>
              <a:gd name="connsiteY2" fmla="*/ 68598 h 3723672"/>
              <a:gd name="connsiteX3" fmla="*/ 444329 w 2438085"/>
              <a:gd name="connsiteY3" fmla="*/ 504310 h 3723672"/>
              <a:gd name="connsiteX4" fmla="*/ 824795 w 2438085"/>
              <a:gd name="connsiteY4" fmla="*/ 1551583 h 3723672"/>
              <a:gd name="connsiteX5" fmla="*/ 618988 w 2438085"/>
              <a:gd name="connsiteY5" fmla="*/ 3198947 h 3723672"/>
              <a:gd name="connsiteX6" fmla="*/ 631 w 2438085"/>
              <a:gd name="connsiteY6" fmla="*/ 3681467 h 3723672"/>
              <a:gd name="connsiteX7" fmla="*/ 179141 w 2438085"/>
              <a:gd name="connsiteY7" fmla="*/ 3720629 h 3723672"/>
              <a:gd name="connsiteX8" fmla="*/ 639178 w 2438085"/>
              <a:gd name="connsiteY8" fmla="*/ 3689255 h 3723672"/>
              <a:gd name="connsiteX9" fmla="*/ 1987034 w 2438085"/>
              <a:gd name="connsiteY9" fmla="*/ 3406850 h 3723672"/>
              <a:gd name="connsiteX10" fmla="*/ 2414789 w 2438085"/>
              <a:gd name="connsiteY10" fmla="*/ 1582958 h 3723672"/>
              <a:gd name="connsiteX11" fmla="*/ 1669658 w 2438085"/>
              <a:gd name="connsiteY11" fmla="*/ 176769 h 37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085" h="3723672">
                <a:moveTo>
                  <a:pt x="1669658" y="176769"/>
                </a:moveTo>
                <a:cubicBezTo>
                  <a:pt x="1587086" y="87995"/>
                  <a:pt x="1475262" y="30002"/>
                  <a:pt x="1353302" y="13465"/>
                </a:cubicBezTo>
                <a:cubicBezTo>
                  <a:pt x="1206337" y="-6470"/>
                  <a:pt x="979122" y="-12983"/>
                  <a:pt x="730188" y="68598"/>
                </a:cubicBezTo>
                <a:cubicBezTo>
                  <a:pt x="345616" y="252460"/>
                  <a:pt x="444329" y="504310"/>
                  <a:pt x="444329" y="504310"/>
                </a:cubicBezTo>
                <a:cubicBezTo>
                  <a:pt x="444329" y="504310"/>
                  <a:pt x="655319" y="1029900"/>
                  <a:pt x="824795" y="1551583"/>
                </a:cubicBezTo>
                <a:cubicBezTo>
                  <a:pt x="994272" y="2073265"/>
                  <a:pt x="816725" y="2610607"/>
                  <a:pt x="618988" y="3198947"/>
                </a:cubicBezTo>
                <a:cubicBezTo>
                  <a:pt x="433427" y="3751042"/>
                  <a:pt x="47468" y="3690953"/>
                  <a:pt x="631" y="3681467"/>
                </a:cubicBezTo>
                <a:lnTo>
                  <a:pt x="179141" y="3720629"/>
                </a:lnTo>
                <a:cubicBezTo>
                  <a:pt x="179141" y="3720629"/>
                  <a:pt x="292126" y="3744161"/>
                  <a:pt x="639178" y="3689255"/>
                </a:cubicBezTo>
                <a:cubicBezTo>
                  <a:pt x="1987034" y="3406850"/>
                  <a:pt x="1987034" y="3406850"/>
                  <a:pt x="1987034" y="3406850"/>
                </a:cubicBezTo>
                <a:cubicBezTo>
                  <a:pt x="1987034" y="3406850"/>
                  <a:pt x="2560083" y="2081109"/>
                  <a:pt x="2414789" y="1582958"/>
                </a:cubicBezTo>
                <a:cubicBezTo>
                  <a:pt x="2290648" y="1157383"/>
                  <a:pt x="1962313" y="491398"/>
                  <a:pt x="1669658" y="17676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D92D76E3-41E0-446B-B6A3-82F7A6D027F6}"/>
              </a:ext>
            </a:extLst>
          </p:cNvPr>
          <p:cNvSpPr/>
          <p:nvPr/>
        </p:nvSpPr>
        <p:spPr>
          <a:xfrm>
            <a:off x="9998475" y="11710297"/>
            <a:ext cx="3055" cy="3055"/>
          </a:xfrm>
          <a:custGeom>
            <a:avLst/>
            <a:gdLst>
              <a:gd name="connsiteX0" fmla="*/ 631 w 0"/>
              <a:gd name="connsiteY0" fmla="*/ 631 h 0"/>
              <a:gd name="connsiteX1" fmla="*/ 631 w 0"/>
              <a:gd name="connsiteY1" fmla="*/ 631 h 0"/>
              <a:gd name="connsiteX2" fmla="*/ 631 w 0"/>
              <a:gd name="connsiteY2" fmla="*/ 63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631" y="631"/>
                </a:moveTo>
                <a:lnTo>
                  <a:pt x="631" y="631"/>
                </a:lnTo>
                <a:lnTo>
                  <a:pt x="631" y="631"/>
                </a:lnTo>
                <a:close/>
              </a:path>
            </a:pathLst>
          </a:custGeom>
          <a:solidFill>
            <a:srgbClr val="C00613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CBD569FE-E7DB-4467-9BC2-1059AA80643B}"/>
              </a:ext>
            </a:extLst>
          </p:cNvPr>
          <p:cNvSpPr/>
          <p:nvPr/>
        </p:nvSpPr>
        <p:spPr>
          <a:xfrm>
            <a:off x="9998475" y="11710297"/>
            <a:ext cx="3055" cy="3055"/>
          </a:xfrm>
          <a:custGeom>
            <a:avLst/>
            <a:gdLst>
              <a:gd name="connsiteX0" fmla="*/ 631 w 0"/>
              <a:gd name="connsiteY0" fmla="*/ 631 h 0"/>
              <a:gd name="connsiteX1" fmla="*/ 631 w 0"/>
              <a:gd name="connsiteY1" fmla="*/ 631 h 0"/>
              <a:gd name="connsiteX2" fmla="*/ 631 w 0"/>
              <a:gd name="connsiteY2" fmla="*/ 63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631" y="631"/>
                </a:moveTo>
                <a:lnTo>
                  <a:pt x="631" y="631"/>
                </a:lnTo>
                <a:lnTo>
                  <a:pt x="631" y="631"/>
                </a:lnTo>
                <a:close/>
              </a:path>
            </a:pathLst>
          </a:custGeom>
          <a:solidFill>
            <a:srgbClr val="C00613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8032526-761E-4073-B275-F52A4B71557E}"/>
              </a:ext>
            </a:extLst>
          </p:cNvPr>
          <p:cNvSpPr/>
          <p:nvPr/>
        </p:nvSpPr>
        <p:spPr>
          <a:xfrm>
            <a:off x="10003545" y="10050158"/>
            <a:ext cx="2490180" cy="1707989"/>
          </a:xfrm>
          <a:custGeom>
            <a:avLst/>
            <a:gdLst>
              <a:gd name="connsiteX0" fmla="*/ 2307950 w 2307827"/>
              <a:gd name="connsiteY0" fmla="*/ 366710 h 1582914"/>
              <a:gd name="connsiteX1" fmla="*/ 846344 w 2307827"/>
              <a:gd name="connsiteY1" fmla="*/ 279041 h 1582914"/>
              <a:gd name="connsiteX2" fmla="*/ 846344 w 2307827"/>
              <a:gd name="connsiteY2" fmla="*/ 279041 h 1582914"/>
              <a:gd name="connsiteX3" fmla="*/ 618988 w 2307827"/>
              <a:gd name="connsiteY3" fmla="*/ 1057699 h 1582914"/>
              <a:gd name="connsiteX4" fmla="*/ 631 w 2307827"/>
              <a:gd name="connsiteY4" fmla="*/ 1540220 h 1582914"/>
              <a:gd name="connsiteX5" fmla="*/ 179141 w 2307827"/>
              <a:gd name="connsiteY5" fmla="*/ 1579381 h 1582914"/>
              <a:gd name="connsiteX6" fmla="*/ 639178 w 2307827"/>
              <a:gd name="connsiteY6" fmla="*/ 1548007 h 1582914"/>
              <a:gd name="connsiteX7" fmla="*/ 1987034 w 2307827"/>
              <a:gd name="connsiteY7" fmla="*/ 1265602 h 1582914"/>
              <a:gd name="connsiteX8" fmla="*/ 2307950 w 2307827"/>
              <a:gd name="connsiteY8" fmla="*/ 366710 h 158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7827" h="1582914">
                <a:moveTo>
                  <a:pt x="2307950" y="366710"/>
                </a:moveTo>
                <a:cubicBezTo>
                  <a:pt x="2165204" y="192703"/>
                  <a:pt x="1650516" y="-310517"/>
                  <a:pt x="846344" y="279041"/>
                </a:cubicBezTo>
                <a:cubicBezTo>
                  <a:pt x="846344" y="279041"/>
                  <a:pt x="846344" y="279041"/>
                  <a:pt x="846344" y="279041"/>
                </a:cubicBezTo>
                <a:cubicBezTo>
                  <a:pt x="795628" y="530183"/>
                  <a:pt x="709432" y="788603"/>
                  <a:pt x="618988" y="1057699"/>
                </a:cubicBezTo>
                <a:cubicBezTo>
                  <a:pt x="433427" y="1609794"/>
                  <a:pt x="47468" y="1549705"/>
                  <a:pt x="631" y="1540220"/>
                </a:cubicBezTo>
                <a:lnTo>
                  <a:pt x="179141" y="1579381"/>
                </a:lnTo>
                <a:cubicBezTo>
                  <a:pt x="179141" y="1579381"/>
                  <a:pt x="292126" y="1602913"/>
                  <a:pt x="639178" y="1548007"/>
                </a:cubicBezTo>
                <a:cubicBezTo>
                  <a:pt x="1987034" y="1265602"/>
                  <a:pt x="1987034" y="1265602"/>
                  <a:pt x="1987034" y="1265602"/>
                </a:cubicBezTo>
                <a:cubicBezTo>
                  <a:pt x="1987034" y="1265602"/>
                  <a:pt x="2174633" y="831447"/>
                  <a:pt x="2307950" y="3667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566AC85C-2ED9-4959-AEFC-6BEEEA5EF307}"/>
              </a:ext>
            </a:extLst>
          </p:cNvPr>
          <p:cNvSpPr/>
          <p:nvPr/>
        </p:nvSpPr>
        <p:spPr>
          <a:xfrm>
            <a:off x="11171484" y="10800908"/>
            <a:ext cx="1051069" cy="482759"/>
          </a:xfrm>
          <a:custGeom>
            <a:avLst/>
            <a:gdLst>
              <a:gd name="connsiteX0" fmla="*/ 660 w 974101"/>
              <a:gd name="connsiteY0" fmla="*/ 446254 h 447407"/>
              <a:gd name="connsiteX1" fmla="*/ 449597 w 974101"/>
              <a:gd name="connsiteY1" fmla="*/ 361332 h 447407"/>
              <a:gd name="connsiteX2" fmla="*/ 973573 w 974101"/>
              <a:gd name="connsiteY2" fmla="*/ 222919 h 447407"/>
              <a:gd name="connsiteX3" fmla="*/ 879306 w 974101"/>
              <a:gd name="connsiteY3" fmla="*/ 631 h 447407"/>
              <a:gd name="connsiteX4" fmla="*/ 224959 w 974101"/>
              <a:gd name="connsiteY4" fmla="*/ 67091 h 447407"/>
              <a:gd name="connsiteX5" fmla="*/ 660 w 974101"/>
              <a:gd name="connsiteY5" fmla="*/ 446254 h 44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101" h="447407">
                <a:moveTo>
                  <a:pt x="660" y="446254"/>
                </a:moveTo>
                <a:cubicBezTo>
                  <a:pt x="660" y="446254"/>
                  <a:pt x="88245" y="465765"/>
                  <a:pt x="449597" y="361332"/>
                </a:cubicBezTo>
                <a:cubicBezTo>
                  <a:pt x="973573" y="222919"/>
                  <a:pt x="973573" y="222919"/>
                  <a:pt x="973573" y="222919"/>
                </a:cubicBezTo>
                <a:lnTo>
                  <a:pt x="879306" y="631"/>
                </a:lnTo>
                <a:lnTo>
                  <a:pt x="224959" y="67091"/>
                </a:lnTo>
                <a:cubicBezTo>
                  <a:pt x="224959" y="67063"/>
                  <a:pt x="-2313" y="322339"/>
                  <a:pt x="660" y="44625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6F9A2C8B-6964-4739-89F7-7E8B96D60454}"/>
              </a:ext>
            </a:extLst>
          </p:cNvPr>
          <p:cNvSpPr/>
          <p:nvPr/>
        </p:nvSpPr>
        <p:spPr>
          <a:xfrm>
            <a:off x="11276538" y="10725602"/>
            <a:ext cx="1989088" cy="2355740"/>
          </a:xfrm>
          <a:custGeom>
            <a:avLst/>
            <a:gdLst>
              <a:gd name="connsiteX0" fmla="*/ 1791556 w 1843430"/>
              <a:gd name="connsiteY0" fmla="*/ 856188 h 2183233"/>
              <a:gd name="connsiteX1" fmla="*/ 615894 w 1843430"/>
              <a:gd name="connsiteY1" fmla="*/ 26729 h 2183233"/>
              <a:gd name="connsiteX2" fmla="*/ 53379 w 1843430"/>
              <a:gd name="connsiteY2" fmla="*/ 1328598 h 2183233"/>
              <a:gd name="connsiteX3" fmla="*/ 1229041 w 1843430"/>
              <a:gd name="connsiteY3" fmla="*/ 2158058 h 2183233"/>
              <a:gd name="connsiteX4" fmla="*/ 1791556 w 1843430"/>
              <a:gd name="connsiteY4" fmla="*/ 856188 h 2183233"/>
              <a:gd name="connsiteX5" fmla="*/ 1098868 w 1843430"/>
              <a:gd name="connsiteY5" fmla="*/ 1823351 h 2183233"/>
              <a:gd name="connsiteX6" fmla="*/ 423538 w 1843430"/>
              <a:gd name="connsiteY6" fmla="*/ 1225667 h 2183233"/>
              <a:gd name="connsiteX7" fmla="*/ 681137 w 1843430"/>
              <a:gd name="connsiteY7" fmla="*/ 371289 h 2183233"/>
              <a:gd name="connsiteX8" fmla="*/ 1322119 w 1843430"/>
              <a:gd name="connsiteY8" fmla="*/ 979876 h 2183233"/>
              <a:gd name="connsiteX9" fmla="*/ 1098868 w 1843430"/>
              <a:gd name="connsiteY9" fmla="*/ 1823351 h 218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3430" h="2183233">
                <a:moveTo>
                  <a:pt x="1791556" y="856188"/>
                </a:moveTo>
                <a:cubicBezTo>
                  <a:pt x="1622249" y="267649"/>
                  <a:pt x="1095866" y="-103727"/>
                  <a:pt x="615894" y="26729"/>
                </a:cubicBezTo>
                <a:cubicBezTo>
                  <a:pt x="135895" y="157185"/>
                  <a:pt x="-115956" y="740032"/>
                  <a:pt x="53379" y="1328598"/>
                </a:cubicBezTo>
                <a:cubicBezTo>
                  <a:pt x="222686" y="1917137"/>
                  <a:pt x="749069" y="2288513"/>
                  <a:pt x="1229041" y="2158058"/>
                </a:cubicBezTo>
                <a:cubicBezTo>
                  <a:pt x="1709040" y="2027601"/>
                  <a:pt x="1960890" y="1444726"/>
                  <a:pt x="1791556" y="856188"/>
                </a:cubicBezTo>
                <a:close/>
                <a:moveTo>
                  <a:pt x="1098868" y="1823351"/>
                </a:moveTo>
                <a:cubicBezTo>
                  <a:pt x="860213" y="1888226"/>
                  <a:pt x="538873" y="1626662"/>
                  <a:pt x="423538" y="1225667"/>
                </a:cubicBezTo>
                <a:cubicBezTo>
                  <a:pt x="308174" y="824699"/>
                  <a:pt x="442482" y="436135"/>
                  <a:pt x="681137" y="371289"/>
                </a:cubicBezTo>
                <a:cubicBezTo>
                  <a:pt x="919792" y="306443"/>
                  <a:pt x="1206784" y="578908"/>
                  <a:pt x="1322119" y="979876"/>
                </a:cubicBezTo>
                <a:cubicBezTo>
                  <a:pt x="1437481" y="1380843"/>
                  <a:pt x="1337523" y="1758477"/>
                  <a:pt x="1098868" y="1823351"/>
                </a:cubicBezTo>
                <a:close/>
              </a:path>
            </a:pathLst>
          </a:custGeom>
          <a:solidFill>
            <a:srgbClr val="020202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F5D36A45-3DE5-49B3-9962-F15610F3B3D9}"/>
              </a:ext>
            </a:extLst>
          </p:cNvPr>
          <p:cNvSpPr/>
          <p:nvPr/>
        </p:nvSpPr>
        <p:spPr>
          <a:xfrm>
            <a:off x="12567401" y="11470239"/>
            <a:ext cx="134439" cy="308600"/>
          </a:xfrm>
          <a:custGeom>
            <a:avLst/>
            <a:gdLst>
              <a:gd name="connsiteX0" fmla="*/ 124397 w 124594"/>
              <a:gd name="connsiteY0" fmla="*/ 285010 h 286000"/>
              <a:gd name="connsiteX1" fmla="*/ 123235 w 124594"/>
              <a:gd name="connsiteY1" fmla="*/ 280847 h 286000"/>
              <a:gd name="connsiteX2" fmla="*/ 2124 w 124594"/>
              <a:gd name="connsiteY2" fmla="*/ 2124 h 286000"/>
              <a:gd name="connsiteX3" fmla="*/ 124397 w 124594"/>
              <a:gd name="connsiteY3" fmla="*/ 285010 h 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94" h="286000">
                <a:moveTo>
                  <a:pt x="124397" y="285010"/>
                </a:moveTo>
                <a:cubicBezTo>
                  <a:pt x="124000" y="283623"/>
                  <a:pt x="123632" y="282235"/>
                  <a:pt x="123235" y="280847"/>
                </a:cubicBezTo>
                <a:cubicBezTo>
                  <a:pt x="93843" y="178680"/>
                  <a:pt x="52302" y="84809"/>
                  <a:pt x="2124" y="2124"/>
                </a:cubicBezTo>
                <a:cubicBezTo>
                  <a:pt x="51905" y="85149"/>
                  <a:pt x="93956" y="180690"/>
                  <a:pt x="124397" y="285010"/>
                </a:cubicBezTo>
                <a:close/>
              </a:path>
            </a:pathLst>
          </a:custGeom>
          <a:solidFill>
            <a:srgbClr val="899CA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40B0C1D4-89BB-4D19-B1F6-E5EBAC9DC3EA}"/>
              </a:ext>
            </a:extLst>
          </p:cNvPr>
          <p:cNvSpPr/>
          <p:nvPr/>
        </p:nvSpPr>
        <p:spPr>
          <a:xfrm>
            <a:off x="11508068" y="11074594"/>
            <a:ext cx="1081623" cy="1704932"/>
          </a:xfrm>
          <a:custGeom>
            <a:avLst/>
            <a:gdLst>
              <a:gd name="connsiteX0" fmla="*/ 884293 w 1002418"/>
              <a:gd name="connsiteY0" fmla="*/ 1499916 h 1580083"/>
              <a:gd name="connsiteX1" fmla="*/ 208963 w 1002418"/>
              <a:gd name="connsiteY1" fmla="*/ 902232 h 1580083"/>
              <a:gd name="connsiteX2" fmla="*/ 466562 w 1002418"/>
              <a:gd name="connsiteY2" fmla="*/ 47854 h 1580083"/>
              <a:gd name="connsiteX3" fmla="*/ 806931 w 1002418"/>
              <a:gd name="connsiteY3" fmla="*/ 153702 h 1580083"/>
              <a:gd name="connsiteX4" fmla="*/ 353039 w 1002418"/>
              <a:gd name="connsiteY4" fmla="*/ 15459 h 1580083"/>
              <a:gd name="connsiteX5" fmla="*/ 47443 w 1002418"/>
              <a:gd name="connsiteY5" fmla="*/ 934937 h 1580083"/>
              <a:gd name="connsiteX6" fmla="*/ 799398 w 1002418"/>
              <a:gd name="connsiteY6" fmla="*/ 1566999 h 1580083"/>
              <a:gd name="connsiteX7" fmla="*/ 1002459 w 1002418"/>
              <a:gd name="connsiteY7" fmla="*/ 1433174 h 1580083"/>
              <a:gd name="connsiteX8" fmla="*/ 884293 w 1002418"/>
              <a:gd name="connsiteY8" fmla="*/ 1499916 h 158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418" h="1580083">
                <a:moveTo>
                  <a:pt x="884293" y="1499916"/>
                </a:moveTo>
                <a:cubicBezTo>
                  <a:pt x="645638" y="1564791"/>
                  <a:pt x="324298" y="1303227"/>
                  <a:pt x="208963" y="902232"/>
                </a:cubicBezTo>
                <a:cubicBezTo>
                  <a:pt x="93599" y="501264"/>
                  <a:pt x="227907" y="112700"/>
                  <a:pt x="466562" y="47854"/>
                </a:cubicBezTo>
                <a:cubicBezTo>
                  <a:pt x="576941" y="17866"/>
                  <a:pt x="697656" y="60058"/>
                  <a:pt x="806931" y="153702"/>
                </a:cubicBezTo>
                <a:cubicBezTo>
                  <a:pt x="667555" y="30496"/>
                  <a:pt x="504308" y="-25657"/>
                  <a:pt x="353039" y="15459"/>
                </a:cubicBezTo>
                <a:cubicBezTo>
                  <a:pt x="61007" y="94832"/>
                  <a:pt x="-75820" y="506503"/>
                  <a:pt x="47443" y="934937"/>
                </a:cubicBezTo>
                <a:cubicBezTo>
                  <a:pt x="170707" y="1363401"/>
                  <a:pt x="507366" y="1646372"/>
                  <a:pt x="799398" y="1566999"/>
                </a:cubicBezTo>
                <a:cubicBezTo>
                  <a:pt x="879479" y="1545223"/>
                  <a:pt x="947864" y="1498416"/>
                  <a:pt x="1002459" y="1433174"/>
                </a:cubicBezTo>
                <a:cubicBezTo>
                  <a:pt x="968167" y="1465002"/>
                  <a:pt x="928637" y="1487853"/>
                  <a:pt x="884293" y="149991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D1D5182B-05A0-4756-89F0-08E2528DF5F9}"/>
              </a:ext>
            </a:extLst>
          </p:cNvPr>
          <p:cNvSpPr/>
          <p:nvPr/>
        </p:nvSpPr>
        <p:spPr>
          <a:xfrm>
            <a:off x="11809069" y="11629848"/>
            <a:ext cx="455260" cy="577477"/>
          </a:xfrm>
          <a:custGeom>
            <a:avLst/>
            <a:gdLst>
              <a:gd name="connsiteX0" fmla="*/ 356029 w 421921"/>
              <a:gd name="connsiteY0" fmla="*/ 225317 h 535189"/>
              <a:gd name="connsiteX1" fmla="*/ 279084 w 421921"/>
              <a:gd name="connsiteY1" fmla="*/ 492913 h 535189"/>
              <a:gd name="connsiteX2" fmla="*/ 67903 w 421921"/>
              <a:gd name="connsiteY2" fmla="*/ 311445 h 535189"/>
              <a:gd name="connsiteX3" fmla="*/ 144848 w 421921"/>
              <a:gd name="connsiteY3" fmla="*/ 43850 h 535189"/>
              <a:gd name="connsiteX4" fmla="*/ 356029 w 421921"/>
              <a:gd name="connsiteY4" fmla="*/ 225317 h 53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21" h="535189">
                <a:moveTo>
                  <a:pt x="356029" y="225317"/>
                </a:moveTo>
                <a:cubicBezTo>
                  <a:pt x="393097" y="349322"/>
                  <a:pt x="358648" y="469129"/>
                  <a:pt x="279084" y="492913"/>
                </a:cubicBezTo>
                <a:cubicBezTo>
                  <a:pt x="199520" y="516696"/>
                  <a:pt x="104972" y="435450"/>
                  <a:pt x="67903" y="311445"/>
                </a:cubicBezTo>
                <a:cubicBezTo>
                  <a:pt x="30835" y="187440"/>
                  <a:pt x="65284" y="67633"/>
                  <a:pt x="144848" y="43850"/>
                </a:cubicBezTo>
                <a:cubicBezTo>
                  <a:pt x="224412" y="20066"/>
                  <a:pt x="318961" y="101312"/>
                  <a:pt x="356029" y="225317"/>
                </a:cubicBezTo>
                <a:close/>
              </a:path>
            </a:pathLst>
          </a:custGeom>
          <a:noFill/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CC194C31-D022-4BAE-8CF9-C57472A2EBAA}"/>
              </a:ext>
            </a:extLst>
          </p:cNvPr>
          <p:cNvSpPr/>
          <p:nvPr/>
        </p:nvSpPr>
        <p:spPr>
          <a:xfrm>
            <a:off x="11487999" y="10720090"/>
            <a:ext cx="721082" cy="1319948"/>
          </a:xfrm>
          <a:custGeom>
            <a:avLst/>
            <a:gdLst>
              <a:gd name="connsiteX0" fmla="*/ 566714 w 668278"/>
              <a:gd name="connsiteY0" fmla="*/ 1220297 h 1223290"/>
              <a:gd name="connsiteX1" fmla="*/ 488192 w 668278"/>
              <a:gd name="connsiteY1" fmla="*/ 1196539 h 1223290"/>
              <a:gd name="connsiteX2" fmla="*/ 412671 w 668278"/>
              <a:gd name="connsiteY2" fmla="*/ 1127729 h 1223290"/>
              <a:gd name="connsiteX3" fmla="*/ 631 w 668278"/>
              <a:gd name="connsiteY3" fmla="*/ 83175 h 1223290"/>
              <a:gd name="connsiteX4" fmla="*/ 222126 w 668278"/>
              <a:gd name="connsiteY4" fmla="*/ 631 h 1223290"/>
              <a:gd name="connsiteX5" fmla="*/ 663587 w 668278"/>
              <a:gd name="connsiteY5" fmla="*/ 1119829 h 1223290"/>
              <a:gd name="connsiteX6" fmla="*/ 566714 w 668278"/>
              <a:gd name="connsiteY6" fmla="*/ 1220297 h 122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8278" h="1223290">
                <a:moveTo>
                  <a:pt x="566714" y="1220297"/>
                </a:moveTo>
                <a:lnTo>
                  <a:pt x="488192" y="1196539"/>
                </a:lnTo>
                <a:cubicBezTo>
                  <a:pt x="453503" y="1186062"/>
                  <a:pt x="425697" y="1160690"/>
                  <a:pt x="412671" y="1127729"/>
                </a:cubicBezTo>
                <a:lnTo>
                  <a:pt x="631" y="83175"/>
                </a:lnTo>
                <a:lnTo>
                  <a:pt x="222126" y="631"/>
                </a:lnTo>
                <a:lnTo>
                  <a:pt x="663587" y="1119829"/>
                </a:lnTo>
                <a:cubicBezTo>
                  <a:pt x="687175" y="1179521"/>
                  <a:pt x="629522" y="1239270"/>
                  <a:pt x="566714" y="122029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B527FF62-A745-408A-9C51-E0FF2D56AF6F}"/>
              </a:ext>
            </a:extLst>
          </p:cNvPr>
          <p:cNvSpPr/>
          <p:nvPr/>
        </p:nvSpPr>
        <p:spPr>
          <a:xfrm>
            <a:off x="11446720" y="10720090"/>
            <a:ext cx="721082" cy="1319948"/>
          </a:xfrm>
          <a:custGeom>
            <a:avLst/>
            <a:gdLst>
              <a:gd name="connsiteX0" fmla="*/ 566714 w 668278"/>
              <a:gd name="connsiteY0" fmla="*/ 1220297 h 1223290"/>
              <a:gd name="connsiteX1" fmla="*/ 488192 w 668278"/>
              <a:gd name="connsiteY1" fmla="*/ 1196539 h 1223290"/>
              <a:gd name="connsiteX2" fmla="*/ 412671 w 668278"/>
              <a:gd name="connsiteY2" fmla="*/ 1127729 h 1223290"/>
              <a:gd name="connsiteX3" fmla="*/ 631 w 668278"/>
              <a:gd name="connsiteY3" fmla="*/ 83175 h 1223290"/>
              <a:gd name="connsiteX4" fmla="*/ 222126 w 668278"/>
              <a:gd name="connsiteY4" fmla="*/ 631 h 1223290"/>
              <a:gd name="connsiteX5" fmla="*/ 663587 w 668278"/>
              <a:gd name="connsiteY5" fmla="*/ 1119829 h 1223290"/>
              <a:gd name="connsiteX6" fmla="*/ 566714 w 668278"/>
              <a:gd name="connsiteY6" fmla="*/ 1220297 h 122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8278" h="1223290">
                <a:moveTo>
                  <a:pt x="566714" y="1220297"/>
                </a:moveTo>
                <a:lnTo>
                  <a:pt x="488192" y="1196539"/>
                </a:lnTo>
                <a:cubicBezTo>
                  <a:pt x="453503" y="1186062"/>
                  <a:pt x="425697" y="1160690"/>
                  <a:pt x="412671" y="1127729"/>
                </a:cubicBezTo>
                <a:lnTo>
                  <a:pt x="631" y="83175"/>
                </a:lnTo>
                <a:lnTo>
                  <a:pt x="222126" y="631"/>
                </a:lnTo>
                <a:lnTo>
                  <a:pt x="663587" y="1119829"/>
                </a:lnTo>
                <a:cubicBezTo>
                  <a:pt x="687175" y="1179521"/>
                  <a:pt x="629493" y="1239270"/>
                  <a:pt x="566714" y="122029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44BF8A2B-5889-4A2D-92CB-801382D31F43}"/>
              </a:ext>
            </a:extLst>
          </p:cNvPr>
          <p:cNvSpPr/>
          <p:nvPr/>
        </p:nvSpPr>
        <p:spPr>
          <a:xfrm>
            <a:off x="11171486" y="10005730"/>
            <a:ext cx="1992144" cy="1277172"/>
          </a:xfrm>
          <a:custGeom>
            <a:avLst/>
            <a:gdLst>
              <a:gd name="connsiteX0" fmla="*/ 876332 w 1846262"/>
              <a:gd name="connsiteY0" fmla="*/ 631 h 1183646"/>
              <a:gd name="connsiteX1" fmla="*/ 190299 w 1846262"/>
              <a:gd name="connsiteY1" fmla="*/ 259504 h 1183646"/>
              <a:gd name="connsiteX2" fmla="*/ 631 w 1846262"/>
              <a:gd name="connsiteY2" fmla="*/ 1183202 h 1183646"/>
              <a:gd name="connsiteX3" fmla="*/ 45033 w 1846262"/>
              <a:gd name="connsiteY3" fmla="*/ 1114561 h 1183646"/>
              <a:gd name="connsiteX4" fmla="*/ 533329 w 1846262"/>
              <a:gd name="connsiteY4" fmla="*/ 877266 h 1183646"/>
              <a:gd name="connsiteX5" fmla="*/ 1745972 w 1846262"/>
              <a:gd name="connsiteY5" fmla="*/ 991015 h 1183646"/>
              <a:gd name="connsiteX6" fmla="*/ 1572447 w 1846262"/>
              <a:gd name="connsiteY6" fmla="*/ 341878 h 1183646"/>
              <a:gd name="connsiteX7" fmla="*/ 876332 w 1846262"/>
              <a:gd name="connsiteY7" fmla="*/ 631 h 118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6262" h="1183646">
                <a:moveTo>
                  <a:pt x="876332" y="631"/>
                </a:moveTo>
                <a:cubicBezTo>
                  <a:pt x="876332" y="631"/>
                  <a:pt x="377954" y="631"/>
                  <a:pt x="190299" y="259504"/>
                </a:cubicBezTo>
                <a:cubicBezTo>
                  <a:pt x="2642" y="518377"/>
                  <a:pt x="631" y="1183202"/>
                  <a:pt x="631" y="1183202"/>
                </a:cubicBezTo>
                <a:cubicBezTo>
                  <a:pt x="631" y="1183202"/>
                  <a:pt x="12751" y="1196935"/>
                  <a:pt x="45033" y="1114561"/>
                </a:cubicBezTo>
                <a:cubicBezTo>
                  <a:pt x="77314" y="1032187"/>
                  <a:pt x="220569" y="826267"/>
                  <a:pt x="533329" y="877266"/>
                </a:cubicBezTo>
                <a:cubicBezTo>
                  <a:pt x="846089" y="928264"/>
                  <a:pt x="1441311" y="1083186"/>
                  <a:pt x="1745972" y="991015"/>
                </a:cubicBezTo>
                <a:cubicBezTo>
                  <a:pt x="2050662" y="898843"/>
                  <a:pt x="1572447" y="341878"/>
                  <a:pt x="1572447" y="341878"/>
                </a:cubicBezTo>
                <a:cubicBezTo>
                  <a:pt x="1572447" y="341878"/>
                  <a:pt x="1318330" y="25068"/>
                  <a:pt x="876332" y="6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1382F4FB-5E17-499B-A5E1-90DE2D8C7593}"/>
              </a:ext>
            </a:extLst>
          </p:cNvPr>
          <p:cNvSpPr/>
          <p:nvPr/>
        </p:nvSpPr>
        <p:spPr>
          <a:xfrm>
            <a:off x="11638413" y="11394751"/>
            <a:ext cx="828023" cy="1048014"/>
          </a:xfrm>
          <a:custGeom>
            <a:avLst/>
            <a:gdLst>
              <a:gd name="connsiteX0" fmla="*/ 645297 w 767388"/>
              <a:gd name="connsiteY0" fmla="*/ 408122 h 971269"/>
              <a:gd name="connsiteX1" fmla="*/ 505686 w 767388"/>
              <a:gd name="connsiteY1" fmla="*/ 893590 h 971269"/>
              <a:gd name="connsiteX2" fmla="*/ 122548 w 767388"/>
              <a:gd name="connsiteY2" fmla="*/ 564385 h 971269"/>
              <a:gd name="connsiteX3" fmla="*/ 262160 w 767388"/>
              <a:gd name="connsiteY3" fmla="*/ 78918 h 971269"/>
              <a:gd name="connsiteX4" fmla="*/ 645297 w 767388"/>
              <a:gd name="connsiteY4" fmla="*/ 408122 h 97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388" h="971269">
                <a:moveTo>
                  <a:pt x="645297" y="408122"/>
                </a:moveTo>
                <a:cubicBezTo>
                  <a:pt x="712545" y="633088"/>
                  <a:pt x="650039" y="850439"/>
                  <a:pt x="505686" y="893590"/>
                </a:cubicBezTo>
                <a:cubicBezTo>
                  <a:pt x="361333" y="936740"/>
                  <a:pt x="189796" y="789350"/>
                  <a:pt x="122548" y="564385"/>
                </a:cubicBezTo>
                <a:cubicBezTo>
                  <a:pt x="55300" y="339420"/>
                  <a:pt x="117806" y="122069"/>
                  <a:pt x="262160" y="78918"/>
                </a:cubicBezTo>
                <a:cubicBezTo>
                  <a:pt x="406513" y="35767"/>
                  <a:pt x="578050" y="183157"/>
                  <a:pt x="645297" y="40812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F4E79492-76A7-4D40-A239-33AF25811FB7}"/>
              </a:ext>
            </a:extLst>
          </p:cNvPr>
          <p:cNvSpPr/>
          <p:nvPr/>
        </p:nvSpPr>
        <p:spPr>
          <a:xfrm>
            <a:off x="11783195" y="11601115"/>
            <a:ext cx="507203" cy="644698"/>
          </a:xfrm>
          <a:custGeom>
            <a:avLst/>
            <a:gdLst>
              <a:gd name="connsiteX0" fmla="*/ 396372 w 470060"/>
              <a:gd name="connsiteY0" fmla="*/ 250819 h 597486"/>
              <a:gd name="connsiteX1" fmla="*/ 310691 w 470060"/>
              <a:gd name="connsiteY1" fmla="*/ 548807 h 597486"/>
              <a:gd name="connsiteX2" fmla="*/ 75528 w 470060"/>
              <a:gd name="connsiteY2" fmla="*/ 346728 h 597486"/>
              <a:gd name="connsiteX3" fmla="*/ 161208 w 470060"/>
              <a:gd name="connsiteY3" fmla="*/ 48740 h 597486"/>
              <a:gd name="connsiteX4" fmla="*/ 396372 w 470060"/>
              <a:gd name="connsiteY4" fmla="*/ 250819 h 59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060" h="597486">
                <a:moveTo>
                  <a:pt x="396372" y="250819"/>
                </a:moveTo>
                <a:cubicBezTo>
                  <a:pt x="437650" y="388910"/>
                  <a:pt x="399290" y="522323"/>
                  <a:pt x="310691" y="548807"/>
                </a:cubicBezTo>
                <a:cubicBezTo>
                  <a:pt x="222093" y="575292"/>
                  <a:pt x="116806" y="484817"/>
                  <a:pt x="75528" y="346728"/>
                </a:cubicBezTo>
                <a:cubicBezTo>
                  <a:pt x="34249" y="208637"/>
                  <a:pt x="72610" y="75224"/>
                  <a:pt x="161208" y="48740"/>
                </a:cubicBezTo>
                <a:cubicBezTo>
                  <a:pt x="249807" y="22255"/>
                  <a:pt x="355093" y="112730"/>
                  <a:pt x="396372" y="2508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44A152B2-98A6-4B97-9CF9-CCF2E2429619}"/>
              </a:ext>
            </a:extLst>
          </p:cNvPr>
          <p:cNvSpPr/>
          <p:nvPr/>
        </p:nvSpPr>
        <p:spPr>
          <a:xfrm>
            <a:off x="12167895" y="11237925"/>
            <a:ext cx="501091" cy="641641"/>
          </a:xfrm>
          <a:custGeom>
            <a:avLst/>
            <a:gdLst>
              <a:gd name="connsiteX0" fmla="*/ 631 w 464397"/>
              <a:gd name="connsiteY0" fmla="*/ 329533 h 594654"/>
              <a:gd name="connsiteX1" fmla="*/ 193073 w 464397"/>
              <a:gd name="connsiteY1" fmla="*/ 631 h 594654"/>
              <a:gd name="connsiteX2" fmla="*/ 465001 w 464397"/>
              <a:gd name="connsiteY2" fmla="*/ 407885 h 594654"/>
              <a:gd name="connsiteX3" fmla="*/ 131427 w 464397"/>
              <a:gd name="connsiteY3" fmla="*/ 596249 h 594654"/>
              <a:gd name="connsiteX4" fmla="*/ 631 w 464397"/>
              <a:gd name="connsiteY4" fmla="*/ 329533 h 59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397" h="594654">
                <a:moveTo>
                  <a:pt x="631" y="329533"/>
                </a:moveTo>
                <a:lnTo>
                  <a:pt x="193073" y="631"/>
                </a:lnTo>
                <a:cubicBezTo>
                  <a:pt x="324095" y="110671"/>
                  <a:pt x="407149" y="250217"/>
                  <a:pt x="465001" y="407885"/>
                </a:cubicBezTo>
                <a:lnTo>
                  <a:pt x="131427" y="596249"/>
                </a:lnTo>
                <a:lnTo>
                  <a:pt x="631" y="3295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B8B017FD-5727-4F2A-AB37-2D6CEC9FC54F}"/>
              </a:ext>
            </a:extLst>
          </p:cNvPr>
          <p:cNvSpPr/>
          <p:nvPr/>
        </p:nvSpPr>
        <p:spPr>
          <a:xfrm>
            <a:off x="12037090" y="12258685"/>
            <a:ext cx="290267" cy="470536"/>
          </a:xfrm>
          <a:custGeom>
            <a:avLst/>
            <a:gdLst>
              <a:gd name="connsiteX0" fmla="*/ 171354 w 269010"/>
              <a:gd name="connsiteY0" fmla="*/ 631 h 436080"/>
              <a:gd name="connsiteX1" fmla="*/ 269189 w 269010"/>
              <a:gd name="connsiteY1" fmla="*/ 437306 h 436080"/>
              <a:gd name="connsiteX2" fmla="*/ 631 w 269010"/>
              <a:gd name="connsiteY2" fmla="*/ 377161 h 436080"/>
              <a:gd name="connsiteX3" fmla="*/ 13601 w 269010"/>
              <a:gd name="connsiteY3" fmla="*/ 50299 h 436080"/>
              <a:gd name="connsiteX4" fmla="*/ 171354 w 269010"/>
              <a:gd name="connsiteY4" fmla="*/ 631 h 43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010" h="436080">
                <a:moveTo>
                  <a:pt x="171354" y="631"/>
                </a:moveTo>
                <a:lnTo>
                  <a:pt x="269189" y="437306"/>
                </a:lnTo>
                <a:cubicBezTo>
                  <a:pt x="269189" y="437306"/>
                  <a:pt x="108717" y="445150"/>
                  <a:pt x="631" y="377161"/>
                </a:cubicBezTo>
                <a:cubicBezTo>
                  <a:pt x="13601" y="50299"/>
                  <a:pt x="13601" y="50299"/>
                  <a:pt x="13601" y="50299"/>
                </a:cubicBezTo>
                <a:lnTo>
                  <a:pt x="171354" y="631"/>
                </a:lnTo>
                <a:close/>
              </a:path>
            </a:pathLst>
          </a:custGeom>
          <a:solidFill>
            <a:srgbClr val="A6A6A6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9E35D7D5-48A7-4FC6-8E24-DD63A4C5AEBC}"/>
              </a:ext>
            </a:extLst>
          </p:cNvPr>
          <p:cNvSpPr/>
          <p:nvPr/>
        </p:nvSpPr>
        <p:spPr>
          <a:xfrm>
            <a:off x="11573945" y="11852373"/>
            <a:ext cx="232213" cy="274989"/>
          </a:xfrm>
          <a:custGeom>
            <a:avLst/>
            <a:gdLst>
              <a:gd name="connsiteX0" fmla="*/ 216917 w 215208"/>
              <a:gd name="connsiteY0" fmla="*/ 165379 h 254852"/>
              <a:gd name="connsiteX1" fmla="*/ 40701 w 215208"/>
              <a:gd name="connsiteY1" fmla="*/ 256899 h 254852"/>
              <a:gd name="connsiteX2" fmla="*/ 830 w 215208"/>
              <a:gd name="connsiteY2" fmla="*/ 631 h 254852"/>
              <a:gd name="connsiteX3" fmla="*/ 200691 w 215208"/>
              <a:gd name="connsiteY3" fmla="*/ 26768 h 254852"/>
              <a:gd name="connsiteX4" fmla="*/ 216917 w 215208"/>
              <a:gd name="connsiteY4" fmla="*/ 165379 h 25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08" h="254852">
                <a:moveTo>
                  <a:pt x="216917" y="165379"/>
                </a:moveTo>
                <a:lnTo>
                  <a:pt x="40701" y="256899"/>
                </a:lnTo>
                <a:cubicBezTo>
                  <a:pt x="40701" y="256899"/>
                  <a:pt x="-2652" y="39850"/>
                  <a:pt x="830" y="631"/>
                </a:cubicBezTo>
                <a:cubicBezTo>
                  <a:pt x="200691" y="26768"/>
                  <a:pt x="200691" y="26768"/>
                  <a:pt x="200691" y="26768"/>
                </a:cubicBezTo>
                <a:lnTo>
                  <a:pt x="216917" y="16537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B17C1D52-FE9A-47DC-AC1E-C61CA57F8E41}"/>
              </a:ext>
            </a:extLst>
          </p:cNvPr>
          <p:cNvSpPr/>
          <p:nvPr/>
        </p:nvSpPr>
        <p:spPr>
          <a:xfrm>
            <a:off x="10976794" y="6839688"/>
            <a:ext cx="742471" cy="785246"/>
          </a:xfrm>
          <a:custGeom>
            <a:avLst/>
            <a:gdLst>
              <a:gd name="connsiteX0" fmla="*/ 688845 w 688100"/>
              <a:gd name="connsiteY0" fmla="*/ 364532 h 727744"/>
              <a:gd name="connsiteX1" fmla="*/ 344738 w 688100"/>
              <a:gd name="connsiteY1" fmla="*/ 728433 h 727744"/>
              <a:gd name="connsiteX2" fmla="*/ 631 w 688100"/>
              <a:gd name="connsiteY2" fmla="*/ 364532 h 727744"/>
              <a:gd name="connsiteX3" fmla="*/ 344738 w 688100"/>
              <a:gd name="connsiteY3" fmla="*/ 631 h 727744"/>
              <a:gd name="connsiteX4" fmla="*/ 688845 w 688100"/>
              <a:gd name="connsiteY4" fmla="*/ 364532 h 72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00" h="727744">
                <a:moveTo>
                  <a:pt x="688845" y="364532"/>
                </a:moveTo>
                <a:cubicBezTo>
                  <a:pt x="688845" y="565509"/>
                  <a:pt x="534784" y="728433"/>
                  <a:pt x="344738" y="728433"/>
                </a:cubicBezTo>
                <a:cubicBezTo>
                  <a:pt x="154693" y="728433"/>
                  <a:pt x="631" y="565509"/>
                  <a:pt x="631" y="364532"/>
                </a:cubicBezTo>
                <a:cubicBezTo>
                  <a:pt x="631" y="163555"/>
                  <a:pt x="154693" y="631"/>
                  <a:pt x="344738" y="631"/>
                </a:cubicBezTo>
                <a:cubicBezTo>
                  <a:pt x="534783" y="631"/>
                  <a:pt x="688845" y="163555"/>
                  <a:pt x="688845" y="364532"/>
                </a:cubicBez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FE57FA9D-99EB-43FA-9293-6037E3C7DAD7}"/>
              </a:ext>
            </a:extLst>
          </p:cNvPr>
          <p:cNvSpPr/>
          <p:nvPr/>
        </p:nvSpPr>
        <p:spPr>
          <a:xfrm>
            <a:off x="11095068" y="6875986"/>
            <a:ext cx="626364" cy="711916"/>
          </a:xfrm>
          <a:custGeom>
            <a:avLst/>
            <a:gdLst>
              <a:gd name="connsiteX0" fmla="*/ 581920 w 580496"/>
              <a:gd name="connsiteY0" fmla="*/ 330891 h 659783"/>
              <a:gd name="connsiteX1" fmla="*/ 291276 w 580496"/>
              <a:gd name="connsiteY1" fmla="*/ 661152 h 659783"/>
              <a:gd name="connsiteX2" fmla="*/ 632 w 580496"/>
              <a:gd name="connsiteY2" fmla="*/ 330891 h 659783"/>
              <a:gd name="connsiteX3" fmla="*/ 291276 w 580496"/>
              <a:gd name="connsiteY3" fmla="*/ 631 h 659783"/>
              <a:gd name="connsiteX4" fmla="*/ 581920 w 580496"/>
              <a:gd name="connsiteY4" fmla="*/ 330891 h 6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496" h="659783">
                <a:moveTo>
                  <a:pt x="581920" y="330891"/>
                </a:moveTo>
                <a:cubicBezTo>
                  <a:pt x="581920" y="513289"/>
                  <a:pt x="451794" y="661152"/>
                  <a:pt x="291276" y="661152"/>
                </a:cubicBezTo>
                <a:cubicBezTo>
                  <a:pt x="130757" y="661152"/>
                  <a:pt x="632" y="513289"/>
                  <a:pt x="632" y="330891"/>
                </a:cubicBezTo>
                <a:cubicBezTo>
                  <a:pt x="632" y="148494"/>
                  <a:pt x="130758" y="631"/>
                  <a:pt x="291276" y="631"/>
                </a:cubicBezTo>
                <a:cubicBezTo>
                  <a:pt x="451795" y="631"/>
                  <a:pt x="581920" y="148494"/>
                  <a:pt x="581920" y="330891"/>
                </a:cubicBezTo>
                <a:close/>
              </a:path>
            </a:pathLst>
          </a:custGeom>
          <a:solidFill>
            <a:srgbClr val="F6F6F6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85663CD5-15AB-43BD-9E69-4B602FACAC9E}"/>
              </a:ext>
            </a:extLst>
          </p:cNvPr>
          <p:cNvSpPr/>
          <p:nvPr/>
        </p:nvSpPr>
        <p:spPr>
          <a:xfrm>
            <a:off x="10343584" y="7066371"/>
            <a:ext cx="632475" cy="45831"/>
          </a:xfrm>
          <a:custGeom>
            <a:avLst/>
            <a:gdLst>
              <a:gd name="connsiteX0" fmla="*/ 631 w 586159"/>
              <a:gd name="connsiteY0" fmla="*/ 25465 h 42475"/>
              <a:gd name="connsiteX1" fmla="*/ 587471 w 586159"/>
              <a:gd name="connsiteY1" fmla="*/ 43503 h 42475"/>
              <a:gd name="connsiteX2" fmla="*/ 483038 w 586159"/>
              <a:gd name="connsiteY2" fmla="*/ 631 h 42475"/>
              <a:gd name="connsiteX3" fmla="*/ 631 w 586159"/>
              <a:gd name="connsiteY3" fmla="*/ 25465 h 4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159" h="42475">
                <a:moveTo>
                  <a:pt x="631" y="25465"/>
                </a:moveTo>
                <a:lnTo>
                  <a:pt x="587471" y="43503"/>
                </a:lnTo>
                <a:cubicBezTo>
                  <a:pt x="587471" y="43503"/>
                  <a:pt x="557285" y="631"/>
                  <a:pt x="483038" y="631"/>
                </a:cubicBezTo>
                <a:cubicBezTo>
                  <a:pt x="408792" y="631"/>
                  <a:pt x="631" y="25465"/>
                  <a:pt x="631" y="2546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6C7975C-6F34-4ABB-B0C7-6CD595F43668}"/>
              </a:ext>
            </a:extLst>
          </p:cNvPr>
          <p:cNvSpPr/>
          <p:nvPr/>
        </p:nvSpPr>
        <p:spPr>
          <a:xfrm>
            <a:off x="6856119" y="9874140"/>
            <a:ext cx="1842427" cy="574422"/>
          </a:xfrm>
          <a:custGeom>
            <a:avLst/>
            <a:gdLst>
              <a:gd name="connsiteX0" fmla="*/ 1433658 w 1707509"/>
              <a:gd name="connsiteY0" fmla="*/ 531480 h 532357"/>
              <a:gd name="connsiteX1" fmla="*/ 1237337 w 1707509"/>
              <a:gd name="connsiteY1" fmla="*/ 519219 h 532357"/>
              <a:gd name="connsiteX2" fmla="*/ 1236062 w 1707509"/>
              <a:gd name="connsiteY2" fmla="*/ 518965 h 532357"/>
              <a:gd name="connsiteX3" fmla="*/ 191650 w 1707509"/>
              <a:gd name="connsiteY3" fmla="*/ 214416 h 532357"/>
              <a:gd name="connsiteX4" fmla="*/ 2125 w 1707509"/>
              <a:gd name="connsiteY4" fmla="*/ 12092 h 532357"/>
              <a:gd name="connsiteX5" fmla="*/ 12064 w 1707509"/>
              <a:gd name="connsiteY5" fmla="*/ 2124 h 532357"/>
              <a:gd name="connsiteX6" fmla="*/ 22315 w 1707509"/>
              <a:gd name="connsiteY6" fmla="*/ 11752 h 532357"/>
              <a:gd name="connsiteX7" fmla="*/ 199607 w 1707509"/>
              <a:gd name="connsiteY7" fmla="*/ 196406 h 532357"/>
              <a:gd name="connsiteX8" fmla="*/ 1240763 w 1707509"/>
              <a:gd name="connsiteY8" fmla="*/ 499907 h 532357"/>
              <a:gd name="connsiteX9" fmla="*/ 1691766 w 1707509"/>
              <a:gd name="connsiteY9" fmla="*/ 473997 h 532357"/>
              <a:gd name="connsiteX10" fmla="*/ 1705018 w 1707509"/>
              <a:gd name="connsiteY10" fmla="*/ 479151 h 532357"/>
              <a:gd name="connsiteX11" fmla="*/ 1699695 w 1707509"/>
              <a:gd name="connsiteY11" fmla="*/ 492035 h 532357"/>
              <a:gd name="connsiteX12" fmla="*/ 1433658 w 1707509"/>
              <a:gd name="connsiteY12" fmla="*/ 531480 h 53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7509" h="532357">
                <a:moveTo>
                  <a:pt x="1433658" y="531480"/>
                </a:moveTo>
                <a:cubicBezTo>
                  <a:pt x="1330188" y="531480"/>
                  <a:pt x="1243906" y="520097"/>
                  <a:pt x="1237337" y="519219"/>
                </a:cubicBezTo>
                <a:cubicBezTo>
                  <a:pt x="1236912" y="519162"/>
                  <a:pt x="1236487" y="519077"/>
                  <a:pt x="1236062" y="518965"/>
                </a:cubicBezTo>
                <a:cubicBezTo>
                  <a:pt x="1227454" y="516671"/>
                  <a:pt x="371689" y="289116"/>
                  <a:pt x="191650" y="214416"/>
                </a:cubicBezTo>
                <a:cubicBezTo>
                  <a:pt x="6287" y="137507"/>
                  <a:pt x="2210" y="17160"/>
                  <a:pt x="2125" y="12092"/>
                </a:cubicBezTo>
                <a:cubicBezTo>
                  <a:pt x="2040" y="6683"/>
                  <a:pt x="6486" y="2209"/>
                  <a:pt x="12064" y="2124"/>
                </a:cubicBezTo>
                <a:cubicBezTo>
                  <a:pt x="17473" y="2068"/>
                  <a:pt x="22201" y="6344"/>
                  <a:pt x="22315" y="11752"/>
                </a:cubicBezTo>
                <a:cubicBezTo>
                  <a:pt x="22428" y="16396"/>
                  <a:pt x="27072" y="124821"/>
                  <a:pt x="199607" y="196406"/>
                </a:cubicBezTo>
                <a:cubicBezTo>
                  <a:pt x="376304" y="269719"/>
                  <a:pt x="1212955" y="492516"/>
                  <a:pt x="1240763" y="499907"/>
                </a:cubicBezTo>
                <a:cubicBezTo>
                  <a:pt x="1256082" y="501889"/>
                  <a:pt x="1539308" y="537342"/>
                  <a:pt x="1691766" y="473997"/>
                </a:cubicBezTo>
                <a:cubicBezTo>
                  <a:pt x="1696892" y="471873"/>
                  <a:pt x="1702810" y="474167"/>
                  <a:pt x="1705018" y="479151"/>
                </a:cubicBezTo>
                <a:cubicBezTo>
                  <a:pt x="1707199" y="484135"/>
                  <a:pt x="1704821" y="489883"/>
                  <a:pt x="1699695" y="492035"/>
                </a:cubicBezTo>
                <a:cubicBezTo>
                  <a:pt x="1625051" y="523014"/>
                  <a:pt x="1522940" y="531480"/>
                  <a:pt x="1433658" y="53148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93AC1F5D-ABAE-4E73-96CB-A858DC9251C5}"/>
              </a:ext>
            </a:extLst>
          </p:cNvPr>
          <p:cNvSpPr/>
          <p:nvPr/>
        </p:nvSpPr>
        <p:spPr>
          <a:xfrm>
            <a:off x="11130817" y="9277162"/>
            <a:ext cx="394151" cy="452204"/>
          </a:xfrm>
          <a:custGeom>
            <a:avLst/>
            <a:gdLst>
              <a:gd name="connsiteX0" fmla="*/ 365070 w 365288"/>
              <a:gd name="connsiteY0" fmla="*/ 210233 h 419090"/>
              <a:gd name="connsiteX1" fmla="*/ 182850 w 365288"/>
              <a:gd name="connsiteY1" fmla="*/ 419835 h 419090"/>
              <a:gd name="connsiteX2" fmla="*/ 631 w 365288"/>
              <a:gd name="connsiteY2" fmla="*/ 210233 h 419090"/>
              <a:gd name="connsiteX3" fmla="*/ 182850 w 365288"/>
              <a:gd name="connsiteY3" fmla="*/ 631 h 419090"/>
              <a:gd name="connsiteX4" fmla="*/ 365070 w 365288"/>
              <a:gd name="connsiteY4" fmla="*/ 210233 h 41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288" h="419090">
                <a:moveTo>
                  <a:pt x="365070" y="210233"/>
                </a:moveTo>
                <a:cubicBezTo>
                  <a:pt x="365070" y="325993"/>
                  <a:pt x="283487" y="419835"/>
                  <a:pt x="182850" y="419835"/>
                </a:cubicBezTo>
                <a:cubicBezTo>
                  <a:pt x="82213" y="419835"/>
                  <a:pt x="631" y="325993"/>
                  <a:pt x="631" y="210233"/>
                </a:cubicBezTo>
                <a:cubicBezTo>
                  <a:pt x="631" y="94473"/>
                  <a:pt x="82213" y="631"/>
                  <a:pt x="182850" y="631"/>
                </a:cubicBezTo>
                <a:cubicBezTo>
                  <a:pt x="283487" y="631"/>
                  <a:pt x="365070" y="94473"/>
                  <a:pt x="365070" y="210233"/>
                </a:cubicBez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D3B7535B-CB80-44A5-866F-B552E6481408}"/>
              </a:ext>
            </a:extLst>
          </p:cNvPr>
          <p:cNvSpPr/>
          <p:nvPr/>
        </p:nvSpPr>
        <p:spPr>
          <a:xfrm>
            <a:off x="11188138" y="9277162"/>
            <a:ext cx="394151" cy="452204"/>
          </a:xfrm>
          <a:custGeom>
            <a:avLst/>
            <a:gdLst>
              <a:gd name="connsiteX0" fmla="*/ 365070 w 365288"/>
              <a:gd name="connsiteY0" fmla="*/ 210233 h 419090"/>
              <a:gd name="connsiteX1" fmla="*/ 182850 w 365288"/>
              <a:gd name="connsiteY1" fmla="*/ 419835 h 419090"/>
              <a:gd name="connsiteX2" fmla="*/ 631 w 365288"/>
              <a:gd name="connsiteY2" fmla="*/ 210233 h 419090"/>
              <a:gd name="connsiteX3" fmla="*/ 182850 w 365288"/>
              <a:gd name="connsiteY3" fmla="*/ 631 h 419090"/>
              <a:gd name="connsiteX4" fmla="*/ 365070 w 365288"/>
              <a:gd name="connsiteY4" fmla="*/ 210233 h 41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288" h="419090">
                <a:moveTo>
                  <a:pt x="365070" y="210233"/>
                </a:moveTo>
                <a:cubicBezTo>
                  <a:pt x="365070" y="325993"/>
                  <a:pt x="283487" y="419835"/>
                  <a:pt x="182850" y="419835"/>
                </a:cubicBezTo>
                <a:cubicBezTo>
                  <a:pt x="82213" y="419835"/>
                  <a:pt x="631" y="325993"/>
                  <a:pt x="631" y="210233"/>
                </a:cubicBezTo>
                <a:cubicBezTo>
                  <a:pt x="631" y="94473"/>
                  <a:pt x="82213" y="631"/>
                  <a:pt x="182850" y="631"/>
                </a:cubicBezTo>
                <a:cubicBezTo>
                  <a:pt x="283487" y="631"/>
                  <a:pt x="365070" y="94473"/>
                  <a:pt x="365070" y="210233"/>
                </a:cubicBezTo>
                <a:close/>
              </a:path>
            </a:pathLst>
          </a:custGeom>
          <a:solidFill>
            <a:srgbClr val="F9B233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247F10A-4C2C-42E1-B49F-80A25B626769}"/>
              </a:ext>
            </a:extLst>
          </p:cNvPr>
          <p:cNvSpPr/>
          <p:nvPr/>
        </p:nvSpPr>
        <p:spPr>
          <a:xfrm>
            <a:off x="12389382" y="9250671"/>
            <a:ext cx="317766" cy="363597"/>
          </a:xfrm>
          <a:custGeom>
            <a:avLst/>
            <a:gdLst>
              <a:gd name="connsiteX0" fmla="*/ 294901 w 294495"/>
              <a:gd name="connsiteY0" fmla="*/ 169881 h 336971"/>
              <a:gd name="connsiteX1" fmla="*/ 147766 w 294495"/>
              <a:gd name="connsiteY1" fmla="*/ 339132 h 336971"/>
              <a:gd name="connsiteX2" fmla="*/ 632 w 294495"/>
              <a:gd name="connsiteY2" fmla="*/ 169881 h 336971"/>
              <a:gd name="connsiteX3" fmla="*/ 147766 w 294495"/>
              <a:gd name="connsiteY3" fmla="*/ 631 h 336971"/>
              <a:gd name="connsiteX4" fmla="*/ 294901 w 294495"/>
              <a:gd name="connsiteY4" fmla="*/ 169881 h 33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95" h="336971">
                <a:moveTo>
                  <a:pt x="294901" y="169881"/>
                </a:moveTo>
                <a:cubicBezTo>
                  <a:pt x="294901" y="263356"/>
                  <a:pt x="229027" y="339132"/>
                  <a:pt x="147766" y="339132"/>
                </a:cubicBezTo>
                <a:cubicBezTo>
                  <a:pt x="66506" y="339132"/>
                  <a:pt x="632" y="263356"/>
                  <a:pt x="632" y="169881"/>
                </a:cubicBezTo>
                <a:cubicBezTo>
                  <a:pt x="632" y="76407"/>
                  <a:pt x="66506" y="631"/>
                  <a:pt x="147766" y="631"/>
                </a:cubicBezTo>
                <a:cubicBezTo>
                  <a:pt x="229027" y="631"/>
                  <a:pt x="294901" y="76407"/>
                  <a:pt x="294901" y="169881"/>
                </a:cubicBezTo>
                <a:close/>
              </a:path>
            </a:pathLst>
          </a:custGeom>
          <a:solidFill>
            <a:srgbClr val="1D1D1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D15DE73C-C681-4CAA-AE52-12FAEC6C25EE}"/>
              </a:ext>
            </a:extLst>
          </p:cNvPr>
          <p:cNvSpPr/>
          <p:nvPr/>
        </p:nvSpPr>
        <p:spPr>
          <a:xfrm>
            <a:off x="7775653" y="7741876"/>
            <a:ext cx="1484942" cy="1154955"/>
          </a:xfrm>
          <a:custGeom>
            <a:avLst/>
            <a:gdLst>
              <a:gd name="connsiteX0" fmla="*/ 107038 w 1376201"/>
              <a:gd name="connsiteY0" fmla="*/ 1069501 h 1070378"/>
              <a:gd name="connsiteX1" fmla="*/ 2124 w 1376201"/>
              <a:gd name="connsiteY1" fmla="*/ 1069501 h 1070378"/>
              <a:gd name="connsiteX2" fmla="*/ 2124 w 1376201"/>
              <a:gd name="connsiteY2" fmla="*/ 279120 h 1070378"/>
              <a:gd name="connsiteX3" fmla="*/ 246442 w 1376201"/>
              <a:gd name="connsiteY3" fmla="*/ 33584 h 1070378"/>
              <a:gd name="connsiteX4" fmla="*/ 1209896 w 1376201"/>
              <a:gd name="connsiteY4" fmla="*/ 2209 h 1070378"/>
              <a:gd name="connsiteX5" fmla="*/ 1327157 w 1376201"/>
              <a:gd name="connsiteY5" fmla="*/ 46100 h 1070378"/>
              <a:gd name="connsiteX6" fmla="*/ 1376202 w 1376201"/>
              <a:gd name="connsiteY6" fmla="*/ 158547 h 1070378"/>
              <a:gd name="connsiteX7" fmla="*/ 1376202 w 1376201"/>
              <a:gd name="connsiteY7" fmla="*/ 877796 h 1070378"/>
              <a:gd name="connsiteX8" fmla="*/ 1271287 w 1376201"/>
              <a:gd name="connsiteY8" fmla="*/ 877796 h 1070378"/>
              <a:gd name="connsiteX9" fmla="*/ 1271287 w 1376201"/>
              <a:gd name="connsiteY9" fmla="*/ 158547 h 1070378"/>
              <a:gd name="connsiteX10" fmla="*/ 1254212 w 1376201"/>
              <a:gd name="connsiteY10" fmla="*/ 119413 h 1070378"/>
              <a:gd name="connsiteX11" fmla="*/ 1213408 w 1376201"/>
              <a:gd name="connsiteY11" fmla="*/ 104150 h 1070378"/>
              <a:gd name="connsiteX12" fmla="*/ 249953 w 1376201"/>
              <a:gd name="connsiteY12" fmla="*/ 135525 h 1070378"/>
              <a:gd name="connsiteX13" fmla="*/ 107066 w 1376201"/>
              <a:gd name="connsiteY13" fmla="*/ 279149 h 1070378"/>
              <a:gd name="connsiteX14" fmla="*/ 107066 w 1376201"/>
              <a:gd name="connsiteY14" fmla="*/ 1069501 h 107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6201" h="1070378">
                <a:moveTo>
                  <a:pt x="107038" y="1069501"/>
                </a:moveTo>
                <a:lnTo>
                  <a:pt x="2124" y="1069501"/>
                </a:lnTo>
                <a:lnTo>
                  <a:pt x="2124" y="279120"/>
                </a:lnTo>
                <a:cubicBezTo>
                  <a:pt x="2124" y="145889"/>
                  <a:pt x="109445" y="38030"/>
                  <a:pt x="246442" y="33584"/>
                </a:cubicBezTo>
                <a:lnTo>
                  <a:pt x="1209896" y="2209"/>
                </a:lnTo>
                <a:cubicBezTo>
                  <a:pt x="1253844" y="822"/>
                  <a:pt x="1295527" y="16368"/>
                  <a:pt x="1327157" y="46100"/>
                </a:cubicBezTo>
                <a:cubicBezTo>
                  <a:pt x="1358787" y="75833"/>
                  <a:pt x="1376202" y="115760"/>
                  <a:pt x="1376202" y="158547"/>
                </a:cubicBezTo>
                <a:lnTo>
                  <a:pt x="1376202" y="877796"/>
                </a:lnTo>
                <a:lnTo>
                  <a:pt x="1271287" y="877796"/>
                </a:lnTo>
                <a:lnTo>
                  <a:pt x="1271287" y="158547"/>
                </a:lnTo>
                <a:cubicBezTo>
                  <a:pt x="1271287" y="143652"/>
                  <a:pt x="1265228" y="129777"/>
                  <a:pt x="1254212" y="119413"/>
                </a:cubicBezTo>
                <a:cubicBezTo>
                  <a:pt x="1243197" y="109077"/>
                  <a:pt x="1228755" y="103584"/>
                  <a:pt x="1213408" y="104150"/>
                </a:cubicBezTo>
                <a:lnTo>
                  <a:pt x="249953" y="135525"/>
                </a:lnTo>
                <a:cubicBezTo>
                  <a:pt x="169816" y="138130"/>
                  <a:pt x="107066" y="201221"/>
                  <a:pt x="107066" y="279149"/>
                </a:cubicBezTo>
                <a:lnTo>
                  <a:pt x="107066" y="106950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3C088C33-9333-4949-BDE7-B43537407B5F}"/>
              </a:ext>
            </a:extLst>
          </p:cNvPr>
          <p:cNvSpPr/>
          <p:nvPr/>
        </p:nvSpPr>
        <p:spPr>
          <a:xfrm>
            <a:off x="12433839" y="9250671"/>
            <a:ext cx="317766" cy="363597"/>
          </a:xfrm>
          <a:custGeom>
            <a:avLst/>
            <a:gdLst>
              <a:gd name="connsiteX0" fmla="*/ 294900 w 294495"/>
              <a:gd name="connsiteY0" fmla="*/ 169881 h 336971"/>
              <a:gd name="connsiteX1" fmla="*/ 147766 w 294495"/>
              <a:gd name="connsiteY1" fmla="*/ 339132 h 336971"/>
              <a:gd name="connsiteX2" fmla="*/ 631 w 294495"/>
              <a:gd name="connsiteY2" fmla="*/ 169881 h 336971"/>
              <a:gd name="connsiteX3" fmla="*/ 147766 w 294495"/>
              <a:gd name="connsiteY3" fmla="*/ 631 h 336971"/>
              <a:gd name="connsiteX4" fmla="*/ 294900 w 294495"/>
              <a:gd name="connsiteY4" fmla="*/ 169881 h 33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95" h="336971">
                <a:moveTo>
                  <a:pt x="294900" y="169881"/>
                </a:moveTo>
                <a:cubicBezTo>
                  <a:pt x="294900" y="263356"/>
                  <a:pt x="229026" y="339132"/>
                  <a:pt x="147766" y="339132"/>
                </a:cubicBezTo>
                <a:cubicBezTo>
                  <a:pt x="66506" y="339132"/>
                  <a:pt x="631" y="263356"/>
                  <a:pt x="631" y="169881"/>
                </a:cubicBezTo>
                <a:cubicBezTo>
                  <a:pt x="631" y="76407"/>
                  <a:pt x="66506" y="631"/>
                  <a:pt x="147766" y="631"/>
                </a:cubicBezTo>
                <a:cubicBezTo>
                  <a:pt x="229026" y="631"/>
                  <a:pt x="294900" y="76407"/>
                  <a:pt x="294900" y="169881"/>
                </a:cubicBezTo>
                <a:close/>
              </a:path>
            </a:pathLst>
          </a:custGeom>
          <a:solidFill>
            <a:srgbClr val="F9B233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BA3BFE36-3173-4DCE-8B0E-3459125F28E7}"/>
              </a:ext>
            </a:extLst>
          </p:cNvPr>
          <p:cNvSpPr/>
          <p:nvPr/>
        </p:nvSpPr>
        <p:spPr>
          <a:xfrm>
            <a:off x="7829186" y="8195179"/>
            <a:ext cx="1378000" cy="186382"/>
          </a:xfrm>
          <a:custGeom>
            <a:avLst/>
            <a:gdLst>
              <a:gd name="connsiteX0" fmla="*/ 7815 w 1277092"/>
              <a:gd name="connsiteY0" fmla="*/ 170949 h 172733"/>
              <a:gd name="connsiteX1" fmla="*/ 2124 w 1277092"/>
              <a:gd name="connsiteY1" fmla="*/ 69122 h 172733"/>
              <a:gd name="connsiteX2" fmla="*/ 1271259 w 1277092"/>
              <a:gd name="connsiteY2" fmla="*/ 2124 h 172733"/>
              <a:gd name="connsiteX3" fmla="*/ 1276951 w 1277092"/>
              <a:gd name="connsiteY3" fmla="*/ 103952 h 17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92" h="172733">
                <a:moveTo>
                  <a:pt x="7815" y="170949"/>
                </a:moveTo>
                <a:lnTo>
                  <a:pt x="2124" y="69122"/>
                </a:lnTo>
                <a:lnTo>
                  <a:pt x="1271259" y="2124"/>
                </a:lnTo>
                <a:lnTo>
                  <a:pt x="1276951" y="1039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CD3347EC-4CD2-419B-A32D-785936C48014}"/>
              </a:ext>
            </a:extLst>
          </p:cNvPr>
          <p:cNvSpPr/>
          <p:nvPr/>
        </p:nvSpPr>
        <p:spPr>
          <a:xfrm>
            <a:off x="6805819" y="9972286"/>
            <a:ext cx="1549105" cy="870799"/>
          </a:xfrm>
          <a:custGeom>
            <a:avLst/>
            <a:gdLst>
              <a:gd name="connsiteX0" fmla="*/ 1348686 w 1435667"/>
              <a:gd name="connsiteY0" fmla="*/ 794795 h 807031"/>
              <a:gd name="connsiteX1" fmla="*/ 1177453 w 1435667"/>
              <a:gd name="connsiteY1" fmla="*/ 663857 h 807031"/>
              <a:gd name="connsiteX2" fmla="*/ 1048725 w 1435667"/>
              <a:gd name="connsiteY2" fmla="*/ 592442 h 807031"/>
              <a:gd name="connsiteX3" fmla="*/ 126500 w 1435667"/>
              <a:gd name="connsiteY3" fmla="*/ 236357 h 807031"/>
              <a:gd name="connsiteX4" fmla="*/ 123952 w 1435667"/>
              <a:gd name="connsiteY4" fmla="*/ 235252 h 807031"/>
              <a:gd name="connsiteX5" fmla="*/ 3350 w 1435667"/>
              <a:gd name="connsiteY5" fmla="*/ 30663 h 807031"/>
              <a:gd name="connsiteX6" fmla="*/ 45146 w 1435667"/>
              <a:gd name="connsiteY6" fmla="*/ 3365 h 807031"/>
              <a:gd name="connsiteX7" fmla="*/ 45146 w 1435667"/>
              <a:gd name="connsiteY7" fmla="*/ 3365 h 807031"/>
              <a:gd name="connsiteX8" fmla="*/ 102686 w 1435667"/>
              <a:gd name="connsiteY8" fmla="*/ 134190 h 807031"/>
              <a:gd name="connsiteX9" fmla="*/ 153458 w 1435667"/>
              <a:gd name="connsiteY9" fmla="*/ 175022 h 807031"/>
              <a:gd name="connsiteX10" fmla="*/ 1142794 w 1435667"/>
              <a:gd name="connsiteY10" fmla="*/ 557017 h 807031"/>
              <a:gd name="connsiteX11" fmla="*/ 1147353 w 1435667"/>
              <a:gd name="connsiteY11" fmla="*/ 559169 h 807031"/>
              <a:gd name="connsiteX12" fmla="*/ 1435336 w 1435667"/>
              <a:gd name="connsiteY12" fmla="*/ 780891 h 807031"/>
              <a:gd name="connsiteX13" fmla="*/ 1423159 w 1435667"/>
              <a:gd name="connsiteY13" fmla="*/ 791935 h 807031"/>
              <a:gd name="connsiteX14" fmla="*/ 1348686 w 1435667"/>
              <a:gd name="connsiteY14" fmla="*/ 794795 h 80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35667" h="807031">
                <a:moveTo>
                  <a:pt x="1348686" y="794795"/>
                </a:moveTo>
                <a:cubicBezTo>
                  <a:pt x="1292505" y="751413"/>
                  <a:pt x="1225847" y="700273"/>
                  <a:pt x="1177453" y="663857"/>
                </a:cubicBezTo>
                <a:cubicBezTo>
                  <a:pt x="1138178" y="634294"/>
                  <a:pt x="1094882" y="610253"/>
                  <a:pt x="1048725" y="592442"/>
                </a:cubicBezTo>
                <a:cubicBezTo>
                  <a:pt x="817263" y="503074"/>
                  <a:pt x="126500" y="236357"/>
                  <a:pt x="126500" y="236357"/>
                </a:cubicBezTo>
                <a:cubicBezTo>
                  <a:pt x="125622" y="236017"/>
                  <a:pt x="124772" y="235649"/>
                  <a:pt x="123952" y="235252"/>
                </a:cubicBezTo>
                <a:cubicBezTo>
                  <a:pt x="73633" y="211070"/>
                  <a:pt x="-8912" y="139570"/>
                  <a:pt x="3350" y="30663"/>
                </a:cubicBezTo>
                <a:cubicBezTo>
                  <a:pt x="5559" y="10954"/>
                  <a:pt x="25522" y="-2072"/>
                  <a:pt x="45146" y="3365"/>
                </a:cubicBezTo>
                <a:lnTo>
                  <a:pt x="45146" y="3365"/>
                </a:lnTo>
                <a:cubicBezTo>
                  <a:pt x="31752" y="48955"/>
                  <a:pt x="72132" y="98793"/>
                  <a:pt x="102686" y="134190"/>
                </a:cubicBezTo>
                <a:cubicBezTo>
                  <a:pt x="123838" y="158712"/>
                  <a:pt x="148446" y="172361"/>
                  <a:pt x="153458" y="175022"/>
                </a:cubicBezTo>
                <a:cubicBezTo>
                  <a:pt x="196075" y="191475"/>
                  <a:pt x="1063138" y="526265"/>
                  <a:pt x="1142794" y="557017"/>
                </a:cubicBezTo>
                <a:cubicBezTo>
                  <a:pt x="1144351" y="557612"/>
                  <a:pt x="1145880" y="558349"/>
                  <a:pt x="1147353" y="559169"/>
                </a:cubicBezTo>
                <a:cubicBezTo>
                  <a:pt x="1173716" y="574036"/>
                  <a:pt x="1393144" y="748156"/>
                  <a:pt x="1435336" y="780891"/>
                </a:cubicBezTo>
                <a:lnTo>
                  <a:pt x="1423159" y="791935"/>
                </a:lnTo>
                <a:cubicBezTo>
                  <a:pt x="1402460" y="810652"/>
                  <a:pt x="1370801" y="811898"/>
                  <a:pt x="1348686" y="794795"/>
                </a:cubicBezTo>
                <a:close/>
              </a:path>
            </a:pathLst>
          </a:custGeom>
          <a:solidFill>
            <a:srgbClr val="59595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CD198FE2-E2B9-4AD1-8E14-CC15494A9FA8}"/>
              </a:ext>
            </a:extLst>
          </p:cNvPr>
          <p:cNvSpPr/>
          <p:nvPr/>
        </p:nvSpPr>
        <p:spPr>
          <a:xfrm>
            <a:off x="11142223" y="10909311"/>
            <a:ext cx="2056308" cy="375818"/>
          </a:xfrm>
          <a:custGeom>
            <a:avLst/>
            <a:gdLst>
              <a:gd name="connsiteX0" fmla="*/ 34632 w 1905727"/>
              <a:gd name="connsiteY0" fmla="*/ 346638 h 348297"/>
              <a:gd name="connsiteX1" fmla="*/ 34632 w 1905727"/>
              <a:gd name="connsiteY1" fmla="*/ 346638 h 348297"/>
              <a:gd name="connsiteX2" fmla="*/ 5465 w 1905727"/>
              <a:gd name="connsiteY2" fmla="*/ 290203 h 348297"/>
              <a:gd name="connsiteX3" fmla="*/ 247830 w 1905727"/>
              <a:gd name="connsiteY3" fmla="*/ 41155 h 348297"/>
              <a:gd name="connsiteX4" fmla="*/ 777327 w 1905727"/>
              <a:gd name="connsiteY4" fmla="*/ 39966 h 348297"/>
              <a:gd name="connsiteX5" fmla="*/ 810401 w 1905727"/>
              <a:gd name="connsiteY5" fmla="*/ 46508 h 348297"/>
              <a:gd name="connsiteX6" fmla="*/ 847808 w 1905727"/>
              <a:gd name="connsiteY6" fmla="*/ 54096 h 348297"/>
              <a:gd name="connsiteX7" fmla="*/ 1328062 w 1905727"/>
              <a:gd name="connsiteY7" fmla="*/ 132308 h 348297"/>
              <a:gd name="connsiteX8" fmla="*/ 1808147 w 1905727"/>
              <a:gd name="connsiteY8" fmla="*/ 104444 h 348297"/>
              <a:gd name="connsiteX9" fmla="*/ 1874013 w 1905727"/>
              <a:gd name="connsiteY9" fmla="*/ 35181 h 348297"/>
              <a:gd name="connsiteX10" fmla="*/ 1874013 w 1905727"/>
              <a:gd name="connsiteY10" fmla="*/ 35181 h 348297"/>
              <a:gd name="connsiteX11" fmla="*/ 1900093 w 1905727"/>
              <a:gd name="connsiteY11" fmla="*/ 90852 h 348297"/>
              <a:gd name="connsiteX12" fmla="*/ 1840457 w 1905727"/>
              <a:gd name="connsiteY12" fmla="*/ 157821 h 348297"/>
              <a:gd name="connsiteX13" fmla="*/ 1319794 w 1905727"/>
              <a:gd name="connsiteY13" fmla="*/ 210349 h 348297"/>
              <a:gd name="connsiteX14" fmla="*/ 831044 w 1905727"/>
              <a:gd name="connsiteY14" fmla="*/ 130835 h 348297"/>
              <a:gd name="connsiteX15" fmla="*/ 794714 w 1905727"/>
              <a:gd name="connsiteY15" fmla="*/ 123444 h 348297"/>
              <a:gd name="connsiteX16" fmla="*/ 760988 w 1905727"/>
              <a:gd name="connsiteY16" fmla="*/ 116762 h 348297"/>
              <a:gd name="connsiteX17" fmla="*/ 278836 w 1905727"/>
              <a:gd name="connsiteY17" fmla="*/ 113533 h 348297"/>
              <a:gd name="connsiteX18" fmla="*/ 34632 w 1905727"/>
              <a:gd name="connsiteY18" fmla="*/ 346638 h 34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05727" h="348297">
                <a:moveTo>
                  <a:pt x="34632" y="346638"/>
                </a:moveTo>
                <a:lnTo>
                  <a:pt x="34632" y="346638"/>
                </a:lnTo>
                <a:cubicBezTo>
                  <a:pt x="9175" y="340466"/>
                  <a:pt x="-4673" y="313734"/>
                  <a:pt x="5465" y="290203"/>
                </a:cubicBezTo>
                <a:cubicBezTo>
                  <a:pt x="34376" y="222979"/>
                  <a:pt x="104829" y="99064"/>
                  <a:pt x="247830" y="41155"/>
                </a:cubicBezTo>
                <a:cubicBezTo>
                  <a:pt x="425093" y="-30628"/>
                  <a:pt x="645597" y="13575"/>
                  <a:pt x="777327" y="39966"/>
                </a:cubicBezTo>
                <a:cubicBezTo>
                  <a:pt x="789164" y="42345"/>
                  <a:pt x="800207" y="44554"/>
                  <a:pt x="810401" y="46508"/>
                </a:cubicBezTo>
                <a:cubicBezTo>
                  <a:pt x="819010" y="48150"/>
                  <a:pt x="831696" y="50783"/>
                  <a:pt x="847808" y="54096"/>
                </a:cubicBezTo>
                <a:cubicBezTo>
                  <a:pt x="940008" y="73125"/>
                  <a:pt x="1131855" y="112684"/>
                  <a:pt x="1328062" y="132308"/>
                </a:cubicBezTo>
                <a:cubicBezTo>
                  <a:pt x="1622615" y="161786"/>
                  <a:pt x="1756044" y="135422"/>
                  <a:pt x="1808147" y="104444"/>
                </a:cubicBezTo>
                <a:cubicBezTo>
                  <a:pt x="1849093" y="80091"/>
                  <a:pt x="1870501" y="58797"/>
                  <a:pt x="1874013" y="35181"/>
                </a:cubicBezTo>
                <a:lnTo>
                  <a:pt x="1874013" y="35181"/>
                </a:lnTo>
                <a:cubicBezTo>
                  <a:pt x="1898110" y="42402"/>
                  <a:pt x="1910682" y="68623"/>
                  <a:pt x="1900093" y="90852"/>
                </a:cubicBezTo>
                <a:cubicBezTo>
                  <a:pt x="1887690" y="116875"/>
                  <a:pt x="1867755" y="139302"/>
                  <a:pt x="1840457" y="157821"/>
                </a:cubicBezTo>
                <a:cubicBezTo>
                  <a:pt x="1750013" y="219156"/>
                  <a:pt x="1579715" y="236344"/>
                  <a:pt x="1319794" y="210349"/>
                </a:cubicBezTo>
                <a:cubicBezTo>
                  <a:pt x="1119311" y="190273"/>
                  <a:pt x="917298" y="148618"/>
                  <a:pt x="831044" y="130835"/>
                </a:cubicBezTo>
                <a:cubicBezTo>
                  <a:pt x="815385" y="127607"/>
                  <a:pt x="803067" y="125059"/>
                  <a:pt x="794714" y="123444"/>
                </a:cubicBezTo>
                <a:cubicBezTo>
                  <a:pt x="784350" y="121462"/>
                  <a:pt x="773052" y="119197"/>
                  <a:pt x="760988" y="116762"/>
                </a:cubicBezTo>
                <a:cubicBezTo>
                  <a:pt x="638376" y="92182"/>
                  <a:pt x="433135" y="51038"/>
                  <a:pt x="278836" y="113533"/>
                </a:cubicBezTo>
                <a:cubicBezTo>
                  <a:pt x="118591" y="178492"/>
                  <a:pt x="35113" y="344882"/>
                  <a:pt x="34632" y="34663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1A6D73BF-A643-4A0F-AA79-99753154FD7C}"/>
              </a:ext>
            </a:extLst>
          </p:cNvPr>
          <p:cNvSpPr/>
          <p:nvPr/>
        </p:nvSpPr>
        <p:spPr>
          <a:xfrm>
            <a:off x="10792337" y="7696774"/>
            <a:ext cx="1564382" cy="1982977"/>
          </a:xfrm>
          <a:custGeom>
            <a:avLst/>
            <a:gdLst>
              <a:gd name="connsiteX0" fmla="*/ 631 w 1449825"/>
              <a:gd name="connsiteY0" fmla="*/ 103926 h 1837767"/>
              <a:gd name="connsiteX1" fmla="*/ 86601 w 1449825"/>
              <a:gd name="connsiteY1" fmla="*/ 50350 h 1837767"/>
              <a:gd name="connsiteX2" fmla="*/ 674148 w 1449825"/>
              <a:gd name="connsiteY2" fmla="*/ 7506 h 1837767"/>
              <a:gd name="connsiteX3" fmla="*/ 1436978 w 1449825"/>
              <a:gd name="connsiteY3" fmla="*/ 1602881 h 1837767"/>
              <a:gd name="connsiteX4" fmla="*/ 1307994 w 1449825"/>
              <a:gd name="connsiteY4" fmla="*/ 1838591 h 1837767"/>
              <a:gd name="connsiteX5" fmla="*/ 987220 w 1449825"/>
              <a:gd name="connsiteY5" fmla="*/ 1590025 h 1837767"/>
              <a:gd name="connsiteX6" fmla="*/ 434956 w 1449825"/>
              <a:gd name="connsiteY6" fmla="*/ 686801 h 1837767"/>
              <a:gd name="connsiteX7" fmla="*/ 41804 w 1449825"/>
              <a:gd name="connsiteY7" fmla="*/ 95232 h 1837767"/>
              <a:gd name="connsiteX8" fmla="*/ 631 w 1449825"/>
              <a:gd name="connsiteY8" fmla="*/ 103926 h 183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825" h="1837767">
                <a:moveTo>
                  <a:pt x="631" y="103926"/>
                </a:moveTo>
                <a:lnTo>
                  <a:pt x="86601" y="50350"/>
                </a:lnTo>
                <a:cubicBezTo>
                  <a:pt x="86601" y="50350"/>
                  <a:pt x="378719" y="-21433"/>
                  <a:pt x="674148" y="7506"/>
                </a:cubicBezTo>
                <a:cubicBezTo>
                  <a:pt x="850535" y="373927"/>
                  <a:pt x="1436978" y="1602881"/>
                  <a:pt x="1436978" y="1602881"/>
                </a:cubicBezTo>
                <a:cubicBezTo>
                  <a:pt x="1436978" y="1602881"/>
                  <a:pt x="1509724" y="1805375"/>
                  <a:pt x="1307994" y="1838591"/>
                </a:cubicBezTo>
                <a:cubicBezTo>
                  <a:pt x="1142652" y="1839667"/>
                  <a:pt x="1073191" y="1755028"/>
                  <a:pt x="987220" y="1590025"/>
                </a:cubicBezTo>
                <a:cubicBezTo>
                  <a:pt x="901251" y="1425022"/>
                  <a:pt x="434956" y="686801"/>
                  <a:pt x="434956" y="686801"/>
                </a:cubicBezTo>
                <a:lnTo>
                  <a:pt x="41804" y="95232"/>
                </a:lnTo>
                <a:lnTo>
                  <a:pt x="631" y="10392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1B352D3F-5869-4124-9408-E5A2CCA1F963}"/>
              </a:ext>
            </a:extLst>
          </p:cNvPr>
          <p:cNvSpPr/>
          <p:nvPr/>
        </p:nvSpPr>
        <p:spPr>
          <a:xfrm>
            <a:off x="10885099" y="7696744"/>
            <a:ext cx="1463553" cy="1949367"/>
          </a:xfrm>
          <a:custGeom>
            <a:avLst/>
            <a:gdLst>
              <a:gd name="connsiteX0" fmla="*/ 802056 w 1356379"/>
              <a:gd name="connsiteY0" fmla="*/ 1287884 h 1806618"/>
              <a:gd name="connsiteX1" fmla="*/ 1175755 w 1356379"/>
              <a:gd name="connsiteY1" fmla="*/ 1801099 h 1806618"/>
              <a:gd name="connsiteX2" fmla="*/ 1357550 w 1356379"/>
              <a:gd name="connsiteY2" fmla="*/ 1626780 h 1806618"/>
              <a:gd name="connsiteX3" fmla="*/ 1351008 w 1356379"/>
              <a:gd name="connsiteY3" fmla="*/ 1602881 h 1806618"/>
              <a:gd name="connsiteX4" fmla="*/ 588179 w 1356379"/>
              <a:gd name="connsiteY4" fmla="*/ 7506 h 1806618"/>
              <a:gd name="connsiteX5" fmla="*/ 631 w 1356379"/>
              <a:gd name="connsiteY5" fmla="*/ 50350 h 1806618"/>
              <a:gd name="connsiteX6" fmla="*/ 760147 w 1356379"/>
              <a:gd name="connsiteY6" fmla="*/ 1265372 h 1806618"/>
              <a:gd name="connsiteX7" fmla="*/ 802056 w 1356379"/>
              <a:gd name="connsiteY7" fmla="*/ 1287884 h 180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6379" h="1806618">
                <a:moveTo>
                  <a:pt x="802056" y="1287884"/>
                </a:moveTo>
                <a:cubicBezTo>
                  <a:pt x="802056" y="1287884"/>
                  <a:pt x="993875" y="1760380"/>
                  <a:pt x="1175755" y="1801099"/>
                </a:cubicBezTo>
                <a:cubicBezTo>
                  <a:pt x="1319067" y="1833183"/>
                  <a:pt x="1356303" y="1720906"/>
                  <a:pt x="1357550" y="1626780"/>
                </a:cubicBezTo>
                <a:cubicBezTo>
                  <a:pt x="1354321" y="1612056"/>
                  <a:pt x="1351008" y="1602881"/>
                  <a:pt x="1351008" y="1602881"/>
                </a:cubicBezTo>
                <a:cubicBezTo>
                  <a:pt x="1351008" y="1602881"/>
                  <a:pt x="764565" y="373927"/>
                  <a:pt x="588179" y="7506"/>
                </a:cubicBezTo>
                <a:cubicBezTo>
                  <a:pt x="292749" y="-21433"/>
                  <a:pt x="631" y="50350"/>
                  <a:pt x="631" y="50350"/>
                </a:cubicBezTo>
                <a:lnTo>
                  <a:pt x="760147" y="1265372"/>
                </a:lnTo>
                <a:lnTo>
                  <a:pt x="802056" y="12878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514AE297-ED35-4389-90CD-F477AB543AC6}"/>
              </a:ext>
            </a:extLst>
          </p:cNvPr>
          <p:cNvSpPr/>
          <p:nvPr/>
        </p:nvSpPr>
        <p:spPr>
          <a:xfrm>
            <a:off x="11039429" y="7841474"/>
            <a:ext cx="507203" cy="54997"/>
          </a:xfrm>
          <a:custGeom>
            <a:avLst/>
            <a:gdLst>
              <a:gd name="connsiteX0" fmla="*/ 631 w 470060"/>
              <a:gd name="connsiteY0" fmla="*/ 23851 h 50970"/>
              <a:gd name="connsiteX1" fmla="*/ 458771 w 470060"/>
              <a:gd name="connsiteY1" fmla="*/ 631 h 50970"/>
              <a:gd name="connsiteX2" fmla="*/ 470720 w 470060"/>
              <a:gd name="connsiteY2" fmla="*/ 23851 h 50970"/>
              <a:gd name="connsiteX3" fmla="*/ 12581 w 470060"/>
              <a:gd name="connsiteY3" fmla="*/ 50979 h 5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060" h="50970">
                <a:moveTo>
                  <a:pt x="631" y="23851"/>
                </a:moveTo>
                <a:lnTo>
                  <a:pt x="458771" y="631"/>
                </a:lnTo>
                <a:lnTo>
                  <a:pt x="470720" y="23851"/>
                </a:lnTo>
                <a:lnTo>
                  <a:pt x="12581" y="5097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00D84227-FE3A-4EF4-BEE5-40F6916970B5}"/>
              </a:ext>
            </a:extLst>
          </p:cNvPr>
          <p:cNvSpPr/>
          <p:nvPr/>
        </p:nvSpPr>
        <p:spPr>
          <a:xfrm>
            <a:off x="11073833" y="7903286"/>
            <a:ext cx="507203" cy="54997"/>
          </a:xfrm>
          <a:custGeom>
            <a:avLst/>
            <a:gdLst>
              <a:gd name="connsiteX0" fmla="*/ 631 w 470060"/>
              <a:gd name="connsiteY0" fmla="*/ 23851 h 50970"/>
              <a:gd name="connsiteX1" fmla="*/ 458771 w 470060"/>
              <a:gd name="connsiteY1" fmla="*/ 631 h 50970"/>
              <a:gd name="connsiteX2" fmla="*/ 470720 w 470060"/>
              <a:gd name="connsiteY2" fmla="*/ 23851 h 50970"/>
              <a:gd name="connsiteX3" fmla="*/ 12581 w 470060"/>
              <a:gd name="connsiteY3" fmla="*/ 50950 h 5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060" h="50970">
                <a:moveTo>
                  <a:pt x="631" y="23851"/>
                </a:moveTo>
                <a:lnTo>
                  <a:pt x="458771" y="631"/>
                </a:lnTo>
                <a:lnTo>
                  <a:pt x="470720" y="23851"/>
                </a:lnTo>
                <a:lnTo>
                  <a:pt x="12581" y="509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FB8ECE8B-1193-4F60-B06C-8F0FD7012AEB}"/>
              </a:ext>
            </a:extLst>
          </p:cNvPr>
          <p:cNvSpPr/>
          <p:nvPr/>
        </p:nvSpPr>
        <p:spPr>
          <a:xfrm>
            <a:off x="11097666" y="7957580"/>
            <a:ext cx="504147" cy="54997"/>
          </a:xfrm>
          <a:custGeom>
            <a:avLst/>
            <a:gdLst>
              <a:gd name="connsiteX0" fmla="*/ 631 w 467228"/>
              <a:gd name="connsiteY0" fmla="*/ 23879 h 50970"/>
              <a:gd name="connsiteX1" fmla="*/ 456420 w 467228"/>
              <a:gd name="connsiteY1" fmla="*/ 631 h 50970"/>
              <a:gd name="connsiteX2" fmla="*/ 468313 w 467228"/>
              <a:gd name="connsiteY2" fmla="*/ 23879 h 50970"/>
              <a:gd name="connsiteX3" fmla="*/ 12524 w 467228"/>
              <a:gd name="connsiteY3" fmla="*/ 50979 h 5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228" h="50970">
                <a:moveTo>
                  <a:pt x="631" y="23879"/>
                </a:moveTo>
                <a:lnTo>
                  <a:pt x="456420" y="631"/>
                </a:lnTo>
                <a:lnTo>
                  <a:pt x="468313" y="23879"/>
                </a:lnTo>
                <a:lnTo>
                  <a:pt x="12524" y="5097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8B95A07D-FE04-42A1-A7AA-34D90F4C81F4}"/>
              </a:ext>
            </a:extLst>
          </p:cNvPr>
          <p:cNvSpPr/>
          <p:nvPr/>
        </p:nvSpPr>
        <p:spPr>
          <a:xfrm>
            <a:off x="6233474" y="6374315"/>
            <a:ext cx="1405501" cy="342209"/>
          </a:xfrm>
          <a:custGeom>
            <a:avLst/>
            <a:gdLst>
              <a:gd name="connsiteX0" fmla="*/ 631 w 1302577"/>
              <a:gd name="connsiteY0" fmla="*/ 119789 h 317149"/>
              <a:gd name="connsiteX1" fmla="*/ 631 w 1302577"/>
              <a:gd name="connsiteY1" fmla="*/ 318064 h 317149"/>
              <a:gd name="connsiteX2" fmla="*/ 1302189 w 1302577"/>
              <a:gd name="connsiteY2" fmla="*/ 261770 h 317149"/>
              <a:gd name="connsiteX3" fmla="*/ 1302189 w 1302577"/>
              <a:gd name="connsiteY3" fmla="*/ 631 h 31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577" h="317149">
                <a:moveTo>
                  <a:pt x="631" y="119789"/>
                </a:moveTo>
                <a:lnTo>
                  <a:pt x="631" y="318064"/>
                </a:lnTo>
                <a:lnTo>
                  <a:pt x="1302189" y="261770"/>
                </a:lnTo>
                <a:lnTo>
                  <a:pt x="1302189" y="63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7889E696-E9B5-4234-B320-72A42E1CC4D0}"/>
              </a:ext>
            </a:extLst>
          </p:cNvPr>
          <p:cNvSpPr/>
          <p:nvPr/>
        </p:nvSpPr>
        <p:spPr>
          <a:xfrm>
            <a:off x="9116645" y="10437921"/>
            <a:ext cx="1460498" cy="604976"/>
          </a:xfrm>
          <a:custGeom>
            <a:avLst/>
            <a:gdLst>
              <a:gd name="connsiteX0" fmla="*/ 1024259 w 1353547"/>
              <a:gd name="connsiteY0" fmla="*/ 171438 h 560674"/>
              <a:gd name="connsiteX1" fmla="*/ 932852 w 1353547"/>
              <a:gd name="connsiteY1" fmla="*/ 631 h 560674"/>
              <a:gd name="connsiteX2" fmla="*/ 631 w 1353547"/>
              <a:gd name="connsiteY2" fmla="*/ 47580 h 560674"/>
              <a:gd name="connsiteX3" fmla="*/ 344653 w 1353547"/>
              <a:gd name="connsiteY3" fmla="*/ 370139 h 560674"/>
              <a:gd name="connsiteX4" fmla="*/ 1272173 w 1353547"/>
              <a:gd name="connsiteY4" fmla="*/ 560541 h 560674"/>
              <a:gd name="connsiteX5" fmla="*/ 1353527 w 1353547"/>
              <a:gd name="connsiteY5" fmla="*/ 370139 h 560674"/>
              <a:gd name="connsiteX6" fmla="*/ 1024259 w 1353547"/>
              <a:gd name="connsiteY6" fmla="*/ 171438 h 5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3547" h="560674">
                <a:moveTo>
                  <a:pt x="1024259" y="171438"/>
                </a:moveTo>
                <a:cubicBezTo>
                  <a:pt x="988070" y="112653"/>
                  <a:pt x="957912" y="55679"/>
                  <a:pt x="932852" y="631"/>
                </a:cubicBezTo>
                <a:lnTo>
                  <a:pt x="631" y="47580"/>
                </a:lnTo>
                <a:cubicBezTo>
                  <a:pt x="78842" y="194008"/>
                  <a:pt x="201625" y="309653"/>
                  <a:pt x="344653" y="370139"/>
                </a:cubicBezTo>
                <a:cubicBezTo>
                  <a:pt x="502548" y="436938"/>
                  <a:pt x="1272173" y="560541"/>
                  <a:pt x="1272173" y="560541"/>
                </a:cubicBezTo>
                <a:lnTo>
                  <a:pt x="1353527" y="370139"/>
                </a:lnTo>
                <a:cubicBezTo>
                  <a:pt x="1353499" y="370167"/>
                  <a:pt x="1173857" y="414624"/>
                  <a:pt x="1024259" y="17143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4C9EE235-7766-474D-BC88-BD02A836BDAE}"/>
              </a:ext>
            </a:extLst>
          </p:cNvPr>
          <p:cNvSpPr/>
          <p:nvPr/>
        </p:nvSpPr>
        <p:spPr>
          <a:xfrm>
            <a:off x="7637875" y="6374316"/>
            <a:ext cx="1692711" cy="357486"/>
          </a:xfrm>
          <a:custGeom>
            <a:avLst/>
            <a:gdLst>
              <a:gd name="connsiteX0" fmla="*/ 631 w 1568756"/>
              <a:gd name="connsiteY0" fmla="*/ 631 h 331307"/>
              <a:gd name="connsiteX1" fmla="*/ 1568482 w 1568756"/>
              <a:gd name="connsiteY1" fmla="*/ 127264 h 331307"/>
              <a:gd name="connsiteX2" fmla="*/ 1568482 w 1568756"/>
              <a:gd name="connsiteY2" fmla="*/ 333015 h 331307"/>
              <a:gd name="connsiteX3" fmla="*/ 631 w 1568756"/>
              <a:gd name="connsiteY3" fmla="*/ 261770 h 331307"/>
              <a:gd name="connsiteX4" fmla="*/ 631 w 1568756"/>
              <a:gd name="connsiteY4" fmla="*/ 631 h 33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56" h="331307">
                <a:moveTo>
                  <a:pt x="631" y="631"/>
                </a:moveTo>
                <a:lnTo>
                  <a:pt x="1568482" y="127264"/>
                </a:lnTo>
                <a:lnTo>
                  <a:pt x="1568482" y="333015"/>
                </a:lnTo>
                <a:lnTo>
                  <a:pt x="631" y="261770"/>
                </a:lnTo>
                <a:cubicBezTo>
                  <a:pt x="631" y="261770"/>
                  <a:pt x="631" y="66383"/>
                  <a:pt x="631" y="63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027709FC-917F-43BC-A874-85D7B4F92E0B}"/>
              </a:ext>
            </a:extLst>
          </p:cNvPr>
          <p:cNvSpPr/>
          <p:nvPr/>
        </p:nvSpPr>
        <p:spPr>
          <a:xfrm>
            <a:off x="6303384" y="6656087"/>
            <a:ext cx="1335226" cy="94718"/>
          </a:xfrm>
          <a:custGeom>
            <a:avLst/>
            <a:gdLst>
              <a:gd name="connsiteX0" fmla="*/ 631 w 1237448"/>
              <a:gd name="connsiteY0" fmla="*/ 54830 h 87782"/>
              <a:gd name="connsiteX1" fmla="*/ 1237400 w 1237448"/>
              <a:gd name="connsiteY1" fmla="*/ 631 h 87782"/>
              <a:gd name="connsiteX2" fmla="*/ 1237400 w 1237448"/>
              <a:gd name="connsiteY2" fmla="*/ 34725 h 87782"/>
              <a:gd name="connsiteX3" fmla="*/ 631 w 1237448"/>
              <a:gd name="connsiteY3" fmla="*/ 87649 h 8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448" h="87782">
                <a:moveTo>
                  <a:pt x="631" y="54830"/>
                </a:moveTo>
                <a:lnTo>
                  <a:pt x="1237400" y="631"/>
                </a:lnTo>
                <a:lnTo>
                  <a:pt x="1237400" y="34725"/>
                </a:lnTo>
                <a:lnTo>
                  <a:pt x="631" y="87649"/>
                </a:lnTo>
                <a:close/>
              </a:path>
            </a:pathLst>
          </a:custGeom>
          <a:solidFill>
            <a:srgbClr val="878787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67D7A053-F505-43D0-9D41-2049EB269B81}"/>
              </a:ext>
            </a:extLst>
          </p:cNvPr>
          <p:cNvSpPr/>
          <p:nvPr/>
        </p:nvSpPr>
        <p:spPr>
          <a:xfrm>
            <a:off x="7637875" y="6656087"/>
            <a:ext cx="1662157" cy="103884"/>
          </a:xfrm>
          <a:custGeom>
            <a:avLst/>
            <a:gdLst>
              <a:gd name="connsiteX0" fmla="*/ 631 w 1540439"/>
              <a:gd name="connsiteY0" fmla="*/ 631 h 96277"/>
              <a:gd name="connsiteX1" fmla="*/ 1540760 w 1540439"/>
              <a:gd name="connsiteY1" fmla="*/ 70631 h 96277"/>
              <a:gd name="connsiteX2" fmla="*/ 1540760 w 1540439"/>
              <a:gd name="connsiteY2" fmla="*/ 96258 h 96277"/>
              <a:gd name="connsiteX3" fmla="*/ 631 w 1540439"/>
              <a:gd name="connsiteY3" fmla="*/ 34725 h 96277"/>
              <a:gd name="connsiteX4" fmla="*/ 631 w 1540439"/>
              <a:gd name="connsiteY4" fmla="*/ 6040 h 9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439" h="96277">
                <a:moveTo>
                  <a:pt x="631" y="631"/>
                </a:moveTo>
                <a:lnTo>
                  <a:pt x="1540760" y="70631"/>
                </a:lnTo>
                <a:lnTo>
                  <a:pt x="1540760" y="96258"/>
                </a:lnTo>
                <a:lnTo>
                  <a:pt x="631" y="34725"/>
                </a:lnTo>
                <a:lnTo>
                  <a:pt x="631" y="6040"/>
                </a:lnTo>
                <a:close/>
              </a:path>
            </a:pathLst>
          </a:custGeom>
          <a:solidFill>
            <a:srgbClr val="878787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CDEAE2A6-AF11-4BE4-A778-7C59B6751171}"/>
              </a:ext>
            </a:extLst>
          </p:cNvPr>
          <p:cNvSpPr/>
          <p:nvPr/>
        </p:nvSpPr>
        <p:spPr>
          <a:xfrm>
            <a:off x="7364322" y="8852193"/>
            <a:ext cx="2609342" cy="388041"/>
          </a:xfrm>
          <a:custGeom>
            <a:avLst/>
            <a:gdLst>
              <a:gd name="connsiteX0" fmla="*/ 631 w 2418263"/>
              <a:gd name="connsiteY0" fmla="*/ 54564 h 359624"/>
              <a:gd name="connsiteX1" fmla="*/ 602082 w 2418263"/>
              <a:gd name="connsiteY1" fmla="*/ 142091 h 359624"/>
              <a:gd name="connsiteX2" fmla="*/ 933673 w 2418263"/>
              <a:gd name="connsiteY2" fmla="*/ 241795 h 359624"/>
              <a:gd name="connsiteX3" fmla="*/ 1946455 w 2418263"/>
              <a:gd name="connsiteY3" fmla="*/ 351693 h 359624"/>
              <a:gd name="connsiteX4" fmla="*/ 2417592 w 2418263"/>
              <a:gd name="connsiteY4" fmla="*/ 257030 h 359624"/>
              <a:gd name="connsiteX5" fmla="*/ 610039 w 2418263"/>
              <a:gd name="connsiteY5" fmla="*/ 54564 h 359624"/>
              <a:gd name="connsiteX6" fmla="*/ 106961 w 2418263"/>
              <a:gd name="connsiteY6" fmla="*/ 818 h 359624"/>
              <a:gd name="connsiteX7" fmla="*/ 631 w 2418263"/>
              <a:gd name="connsiteY7" fmla="*/ 54564 h 35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8263" h="359624">
                <a:moveTo>
                  <a:pt x="631" y="54564"/>
                </a:moveTo>
                <a:lnTo>
                  <a:pt x="602082" y="142091"/>
                </a:lnTo>
                <a:cubicBezTo>
                  <a:pt x="602082" y="142091"/>
                  <a:pt x="760628" y="204530"/>
                  <a:pt x="933673" y="241795"/>
                </a:cubicBezTo>
                <a:cubicBezTo>
                  <a:pt x="1106718" y="279060"/>
                  <a:pt x="1603452" y="395018"/>
                  <a:pt x="1946455" y="351693"/>
                </a:cubicBezTo>
                <a:cubicBezTo>
                  <a:pt x="2458199" y="343821"/>
                  <a:pt x="2417592" y="257030"/>
                  <a:pt x="2417592" y="257030"/>
                </a:cubicBezTo>
                <a:lnTo>
                  <a:pt x="610039" y="54564"/>
                </a:lnTo>
                <a:lnTo>
                  <a:pt x="106961" y="818"/>
                </a:lnTo>
                <a:cubicBezTo>
                  <a:pt x="106961" y="818"/>
                  <a:pt x="43956" y="-5440"/>
                  <a:pt x="631" y="54564"/>
                </a:cubicBezTo>
                <a:close/>
              </a:path>
            </a:pathLst>
          </a:custGeom>
          <a:solidFill>
            <a:srgbClr val="C6C6C6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548A2D9-66F6-4C34-8DA9-7B1E24C5087B}"/>
              </a:ext>
            </a:extLst>
          </p:cNvPr>
          <p:cNvSpPr/>
          <p:nvPr/>
        </p:nvSpPr>
        <p:spPr>
          <a:xfrm>
            <a:off x="6233475" y="8546620"/>
            <a:ext cx="1970755" cy="433872"/>
          </a:xfrm>
          <a:custGeom>
            <a:avLst/>
            <a:gdLst>
              <a:gd name="connsiteX0" fmla="*/ 1758205 w 1826440"/>
              <a:gd name="connsiteY0" fmla="*/ 402464 h 402100"/>
              <a:gd name="connsiteX1" fmla="*/ 50441 w 1826440"/>
              <a:gd name="connsiteY1" fmla="*/ 121476 h 402100"/>
              <a:gd name="connsiteX2" fmla="*/ 631 w 1826440"/>
              <a:gd name="connsiteY2" fmla="*/ 64191 h 402100"/>
              <a:gd name="connsiteX3" fmla="*/ 631 w 1826440"/>
              <a:gd name="connsiteY3" fmla="*/ 58754 h 402100"/>
              <a:gd name="connsiteX4" fmla="*/ 70574 w 1826440"/>
              <a:gd name="connsiteY4" fmla="*/ 1497 h 402100"/>
              <a:gd name="connsiteX5" fmla="*/ 1778338 w 1826440"/>
              <a:gd name="connsiteY5" fmla="*/ 287951 h 402100"/>
              <a:gd name="connsiteX6" fmla="*/ 1827950 w 1826440"/>
              <a:gd name="connsiteY6" fmla="*/ 345207 h 402100"/>
              <a:gd name="connsiteX7" fmla="*/ 1827950 w 1826440"/>
              <a:gd name="connsiteY7" fmla="*/ 345207 h 402100"/>
              <a:gd name="connsiteX8" fmla="*/ 1758205 w 1826440"/>
              <a:gd name="connsiteY8" fmla="*/ 402464 h 40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6440" h="402100">
                <a:moveTo>
                  <a:pt x="1758205" y="402464"/>
                </a:moveTo>
                <a:lnTo>
                  <a:pt x="50441" y="121476"/>
                </a:lnTo>
                <a:cubicBezTo>
                  <a:pt x="21671" y="116747"/>
                  <a:pt x="631" y="92536"/>
                  <a:pt x="631" y="64191"/>
                </a:cubicBezTo>
                <a:lnTo>
                  <a:pt x="631" y="58754"/>
                </a:lnTo>
                <a:cubicBezTo>
                  <a:pt x="631" y="22706"/>
                  <a:pt x="34045" y="-4648"/>
                  <a:pt x="70574" y="1497"/>
                </a:cubicBezTo>
                <a:lnTo>
                  <a:pt x="1778338" y="287951"/>
                </a:lnTo>
                <a:cubicBezTo>
                  <a:pt x="1807023" y="292765"/>
                  <a:pt x="1827950" y="316947"/>
                  <a:pt x="1827950" y="345207"/>
                </a:cubicBezTo>
                <a:lnTo>
                  <a:pt x="1827950" y="345207"/>
                </a:lnTo>
                <a:cubicBezTo>
                  <a:pt x="1827978" y="381113"/>
                  <a:pt x="1794677" y="408468"/>
                  <a:pt x="1758205" y="40246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9F4DB9C0-CE4B-41FD-B428-45FDF30E6971}"/>
              </a:ext>
            </a:extLst>
          </p:cNvPr>
          <p:cNvSpPr/>
          <p:nvPr/>
        </p:nvSpPr>
        <p:spPr>
          <a:xfrm>
            <a:off x="7994742" y="8525647"/>
            <a:ext cx="2080751" cy="653864"/>
          </a:xfrm>
          <a:custGeom>
            <a:avLst/>
            <a:gdLst>
              <a:gd name="connsiteX0" fmla="*/ 1827021 w 1928381"/>
              <a:gd name="connsiteY0" fmla="*/ 562608 h 605981"/>
              <a:gd name="connsiteX1" fmla="*/ 838082 w 1928381"/>
              <a:gd name="connsiteY1" fmla="*/ 590585 h 605981"/>
              <a:gd name="connsiteX2" fmla="*/ 37761 w 1928381"/>
              <a:gd name="connsiteY2" fmla="*/ 420655 h 605981"/>
              <a:gd name="connsiteX3" fmla="*/ 127753 w 1928381"/>
              <a:gd name="connsiteY3" fmla="*/ 101467 h 605981"/>
              <a:gd name="connsiteX4" fmla="*/ 700490 w 1928381"/>
              <a:gd name="connsiteY4" fmla="*/ 2386 h 605981"/>
              <a:gd name="connsiteX5" fmla="*/ 1370100 w 1928381"/>
              <a:gd name="connsiteY5" fmla="*/ 52366 h 605981"/>
              <a:gd name="connsiteX6" fmla="*/ 1928085 w 1928381"/>
              <a:gd name="connsiteY6" fmla="*/ 292210 h 605981"/>
              <a:gd name="connsiteX7" fmla="*/ 1827021 w 1928381"/>
              <a:gd name="connsiteY7" fmla="*/ 562608 h 60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8381" h="605981">
                <a:moveTo>
                  <a:pt x="1827021" y="562608"/>
                </a:moveTo>
                <a:cubicBezTo>
                  <a:pt x="1827021" y="562608"/>
                  <a:pt x="1247318" y="637648"/>
                  <a:pt x="838082" y="590585"/>
                </a:cubicBezTo>
                <a:cubicBezTo>
                  <a:pt x="428846" y="543522"/>
                  <a:pt x="70042" y="446226"/>
                  <a:pt x="37761" y="420655"/>
                </a:cubicBezTo>
                <a:cubicBezTo>
                  <a:pt x="5480" y="395085"/>
                  <a:pt x="-57554" y="158752"/>
                  <a:pt x="127753" y="101467"/>
                </a:cubicBezTo>
                <a:cubicBezTo>
                  <a:pt x="313058" y="44154"/>
                  <a:pt x="532033" y="10570"/>
                  <a:pt x="700490" y="2386"/>
                </a:cubicBezTo>
                <a:cubicBezTo>
                  <a:pt x="868948" y="-5797"/>
                  <a:pt x="1125838" y="19603"/>
                  <a:pt x="1370100" y="52366"/>
                </a:cubicBezTo>
                <a:cubicBezTo>
                  <a:pt x="1614362" y="85128"/>
                  <a:pt x="1947057" y="137090"/>
                  <a:pt x="1928085" y="292210"/>
                </a:cubicBezTo>
                <a:cubicBezTo>
                  <a:pt x="1909140" y="447301"/>
                  <a:pt x="1936523" y="525767"/>
                  <a:pt x="1827021" y="562608"/>
                </a:cubicBezTo>
                <a:close/>
              </a:path>
            </a:pathLst>
          </a:custGeom>
          <a:solidFill>
            <a:srgbClr val="575756"/>
          </a:solidFill>
          <a:ln w="3765" cap="flat">
            <a:solidFill>
              <a:srgbClr val="1D1D1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A8FAED07-47C1-4DE0-9F35-94EFF37AB458}"/>
              </a:ext>
            </a:extLst>
          </p:cNvPr>
          <p:cNvSpPr/>
          <p:nvPr/>
        </p:nvSpPr>
        <p:spPr>
          <a:xfrm>
            <a:off x="8057559" y="8525588"/>
            <a:ext cx="2016587" cy="336098"/>
          </a:xfrm>
          <a:custGeom>
            <a:avLst/>
            <a:gdLst>
              <a:gd name="connsiteX0" fmla="*/ 1311884 w 1868915"/>
              <a:gd name="connsiteY0" fmla="*/ 52364 h 311485"/>
              <a:gd name="connsiteX1" fmla="*/ 642274 w 1868915"/>
              <a:gd name="connsiteY1" fmla="*/ 2385 h 311485"/>
              <a:gd name="connsiteX2" fmla="*/ 69536 w 1868915"/>
              <a:gd name="connsiteY2" fmla="*/ 101466 h 311485"/>
              <a:gd name="connsiteX3" fmla="*/ 839 w 1868915"/>
              <a:gd name="connsiteY3" fmla="*/ 139070 h 311485"/>
              <a:gd name="connsiteX4" fmla="*/ 959423 w 1868915"/>
              <a:gd name="connsiteY4" fmla="*/ 298551 h 311485"/>
              <a:gd name="connsiteX5" fmla="*/ 1172395 w 1868915"/>
              <a:gd name="connsiteY5" fmla="*/ 308434 h 311485"/>
              <a:gd name="connsiteX6" fmla="*/ 1868198 w 1868915"/>
              <a:gd name="connsiteY6" fmla="*/ 258228 h 311485"/>
              <a:gd name="connsiteX7" fmla="*/ 1311884 w 1868915"/>
              <a:gd name="connsiteY7" fmla="*/ 52364 h 31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8915" h="311485">
                <a:moveTo>
                  <a:pt x="1311884" y="52364"/>
                </a:moveTo>
                <a:cubicBezTo>
                  <a:pt x="1067622" y="19630"/>
                  <a:pt x="810731" y="-5799"/>
                  <a:pt x="642274" y="2385"/>
                </a:cubicBezTo>
                <a:cubicBezTo>
                  <a:pt x="473817" y="10568"/>
                  <a:pt x="254842" y="44181"/>
                  <a:pt x="69536" y="101466"/>
                </a:cubicBezTo>
                <a:cubicBezTo>
                  <a:pt x="41134" y="110244"/>
                  <a:pt x="18566" y="123270"/>
                  <a:pt x="839" y="139070"/>
                </a:cubicBezTo>
                <a:lnTo>
                  <a:pt x="959423" y="298551"/>
                </a:lnTo>
                <a:cubicBezTo>
                  <a:pt x="1029734" y="310246"/>
                  <a:pt x="1101262" y="313559"/>
                  <a:pt x="1172395" y="308434"/>
                </a:cubicBezTo>
                <a:lnTo>
                  <a:pt x="1868198" y="258228"/>
                </a:lnTo>
                <a:cubicBezTo>
                  <a:pt x="1838210" y="129216"/>
                  <a:pt x="1537371" y="82607"/>
                  <a:pt x="1311884" y="5236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765" cap="flat">
            <a:solidFill>
              <a:srgbClr val="1D1D1B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15C4668C-81EB-4D2C-A7FF-30BB8BBA4832}"/>
              </a:ext>
            </a:extLst>
          </p:cNvPr>
          <p:cNvSpPr/>
          <p:nvPr/>
        </p:nvSpPr>
        <p:spPr>
          <a:xfrm>
            <a:off x="7877359" y="10178485"/>
            <a:ext cx="326932" cy="128328"/>
          </a:xfrm>
          <a:custGeom>
            <a:avLst/>
            <a:gdLst>
              <a:gd name="connsiteX0" fmla="*/ 17451 w 302990"/>
              <a:gd name="connsiteY0" fmla="*/ 631 h 118930"/>
              <a:gd name="connsiteX1" fmla="*/ 304585 w 302990"/>
              <a:gd name="connsiteY1" fmla="*/ 88216 h 118930"/>
              <a:gd name="connsiteX2" fmla="*/ 287935 w 302990"/>
              <a:gd name="connsiteY2" fmla="*/ 118854 h 118930"/>
              <a:gd name="connsiteX3" fmla="*/ 631 w 302990"/>
              <a:gd name="connsiteY3" fmla="*/ 32063 h 11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90" h="118930">
                <a:moveTo>
                  <a:pt x="17451" y="631"/>
                </a:moveTo>
                <a:lnTo>
                  <a:pt x="304585" y="88216"/>
                </a:lnTo>
                <a:lnTo>
                  <a:pt x="287935" y="118854"/>
                </a:lnTo>
                <a:lnTo>
                  <a:pt x="631" y="320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AA80EC02-4865-42F8-B2F6-A90C3088A2D1}"/>
              </a:ext>
            </a:extLst>
          </p:cNvPr>
          <p:cNvSpPr/>
          <p:nvPr/>
        </p:nvSpPr>
        <p:spPr>
          <a:xfrm>
            <a:off x="7905286" y="10123517"/>
            <a:ext cx="326932" cy="128328"/>
          </a:xfrm>
          <a:custGeom>
            <a:avLst/>
            <a:gdLst>
              <a:gd name="connsiteX0" fmla="*/ 17452 w 302990"/>
              <a:gd name="connsiteY0" fmla="*/ 631 h 118930"/>
              <a:gd name="connsiteX1" fmla="*/ 304585 w 302990"/>
              <a:gd name="connsiteY1" fmla="*/ 88216 h 118930"/>
              <a:gd name="connsiteX2" fmla="*/ 287935 w 302990"/>
              <a:gd name="connsiteY2" fmla="*/ 118854 h 118930"/>
              <a:gd name="connsiteX3" fmla="*/ 631 w 302990"/>
              <a:gd name="connsiteY3" fmla="*/ 32063 h 11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90" h="118930">
                <a:moveTo>
                  <a:pt x="17452" y="631"/>
                </a:moveTo>
                <a:lnTo>
                  <a:pt x="304585" y="88216"/>
                </a:lnTo>
                <a:lnTo>
                  <a:pt x="287935" y="118854"/>
                </a:lnTo>
                <a:lnTo>
                  <a:pt x="631" y="320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0A00735-D6A7-4B79-BBA2-F0B61C46AA7B}"/>
              </a:ext>
            </a:extLst>
          </p:cNvPr>
          <p:cNvSpPr/>
          <p:nvPr/>
        </p:nvSpPr>
        <p:spPr>
          <a:xfrm>
            <a:off x="7848058" y="10230733"/>
            <a:ext cx="326932" cy="128328"/>
          </a:xfrm>
          <a:custGeom>
            <a:avLst/>
            <a:gdLst>
              <a:gd name="connsiteX0" fmla="*/ 17452 w 302990"/>
              <a:gd name="connsiteY0" fmla="*/ 631 h 118930"/>
              <a:gd name="connsiteX1" fmla="*/ 304557 w 302990"/>
              <a:gd name="connsiteY1" fmla="*/ 88244 h 118930"/>
              <a:gd name="connsiteX2" fmla="*/ 287935 w 302990"/>
              <a:gd name="connsiteY2" fmla="*/ 118883 h 118930"/>
              <a:gd name="connsiteX3" fmla="*/ 631 w 302990"/>
              <a:gd name="connsiteY3" fmla="*/ 32092 h 11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90" h="118930">
                <a:moveTo>
                  <a:pt x="17452" y="631"/>
                </a:moveTo>
                <a:lnTo>
                  <a:pt x="304557" y="88244"/>
                </a:lnTo>
                <a:lnTo>
                  <a:pt x="287935" y="118883"/>
                </a:lnTo>
                <a:lnTo>
                  <a:pt x="631" y="320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0BE65B49-22FE-4B16-A54C-9DEEB3FB8734}"/>
              </a:ext>
            </a:extLst>
          </p:cNvPr>
          <p:cNvSpPr/>
          <p:nvPr/>
        </p:nvSpPr>
        <p:spPr>
          <a:xfrm>
            <a:off x="8971571" y="10767410"/>
            <a:ext cx="1396335" cy="482759"/>
          </a:xfrm>
          <a:custGeom>
            <a:avLst/>
            <a:gdLst>
              <a:gd name="connsiteX0" fmla="*/ 9580 w 1294082"/>
              <a:gd name="connsiteY0" fmla="*/ 446037 h 447407"/>
              <a:gd name="connsiteX1" fmla="*/ 2132 w 1294082"/>
              <a:gd name="connsiteY1" fmla="*/ 438902 h 447407"/>
              <a:gd name="connsiteX2" fmla="*/ 9240 w 1294082"/>
              <a:gd name="connsiteY2" fmla="*/ 431114 h 447407"/>
              <a:gd name="connsiteX3" fmla="*/ 482274 w 1294082"/>
              <a:gd name="connsiteY3" fmla="*/ 409566 h 447407"/>
              <a:gd name="connsiteX4" fmla="*/ 482274 w 1294082"/>
              <a:gd name="connsiteY4" fmla="*/ 57841 h 447407"/>
              <a:gd name="connsiteX5" fmla="*/ 1285795 w 1294082"/>
              <a:gd name="connsiteY5" fmla="*/ 2142 h 447407"/>
              <a:gd name="connsiteX6" fmla="*/ 1293752 w 1294082"/>
              <a:gd name="connsiteY6" fmla="*/ 9079 h 447407"/>
              <a:gd name="connsiteX7" fmla="*/ 1286814 w 1294082"/>
              <a:gd name="connsiteY7" fmla="*/ 17036 h 447407"/>
              <a:gd name="connsiteX8" fmla="*/ 497197 w 1294082"/>
              <a:gd name="connsiteY8" fmla="*/ 71773 h 447407"/>
              <a:gd name="connsiteX9" fmla="*/ 497197 w 1294082"/>
              <a:gd name="connsiteY9" fmla="*/ 423837 h 447407"/>
              <a:gd name="connsiteX10" fmla="*/ 9920 w 1294082"/>
              <a:gd name="connsiteY10" fmla="*/ 446037 h 447407"/>
              <a:gd name="connsiteX11" fmla="*/ 9580 w 1294082"/>
              <a:gd name="connsiteY11" fmla="*/ 446037 h 44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4082" h="447407">
                <a:moveTo>
                  <a:pt x="9580" y="446037"/>
                </a:moveTo>
                <a:cubicBezTo>
                  <a:pt x="5615" y="446037"/>
                  <a:pt x="2303" y="442923"/>
                  <a:pt x="2132" y="438902"/>
                </a:cubicBezTo>
                <a:cubicBezTo>
                  <a:pt x="1935" y="434796"/>
                  <a:pt x="5134" y="431284"/>
                  <a:pt x="9240" y="431114"/>
                </a:cubicBezTo>
                <a:lnTo>
                  <a:pt x="482274" y="409566"/>
                </a:lnTo>
                <a:lnTo>
                  <a:pt x="482274" y="57841"/>
                </a:lnTo>
                <a:lnTo>
                  <a:pt x="1285795" y="2142"/>
                </a:lnTo>
                <a:cubicBezTo>
                  <a:pt x="1289900" y="1859"/>
                  <a:pt x="1293468" y="4973"/>
                  <a:pt x="1293752" y="9079"/>
                </a:cubicBezTo>
                <a:cubicBezTo>
                  <a:pt x="1294035" y="13186"/>
                  <a:pt x="1290920" y="16754"/>
                  <a:pt x="1286814" y="17036"/>
                </a:cubicBezTo>
                <a:lnTo>
                  <a:pt x="497197" y="71773"/>
                </a:lnTo>
                <a:lnTo>
                  <a:pt x="497197" y="423837"/>
                </a:lnTo>
                <a:lnTo>
                  <a:pt x="9920" y="446037"/>
                </a:lnTo>
                <a:cubicBezTo>
                  <a:pt x="9806" y="446037"/>
                  <a:pt x="9694" y="446037"/>
                  <a:pt x="9580" y="4460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3AC9540F-DA6B-46E1-BE60-6AF26F65C558}"/>
              </a:ext>
            </a:extLst>
          </p:cNvPr>
          <p:cNvSpPr/>
          <p:nvPr/>
        </p:nvSpPr>
        <p:spPr>
          <a:xfrm>
            <a:off x="8206747" y="7787815"/>
            <a:ext cx="2716282" cy="3733742"/>
          </a:xfrm>
          <a:custGeom>
            <a:avLst/>
            <a:gdLst>
              <a:gd name="connsiteX0" fmla="*/ 1683721 w 2517372"/>
              <a:gd name="connsiteY0" fmla="*/ 3458271 h 3460325"/>
              <a:gd name="connsiteX1" fmla="*/ 1042712 w 2517372"/>
              <a:gd name="connsiteY1" fmla="*/ 3338519 h 3460325"/>
              <a:gd name="connsiteX2" fmla="*/ 918485 w 2517372"/>
              <a:gd name="connsiteY2" fmla="*/ 3307144 h 3460325"/>
              <a:gd name="connsiteX3" fmla="*/ 25710 w 2517372"/>
              <a:gd name="connsiteY3" fmla="*/ 3048752 h 3460325"/>
              <a:gd name="connsiteX4" fmla="*/ 3849 w 2517372"/>
              <a:gd name="connsiteY4" fmla="*/ 3006645 h 3460325"/>
              <a:gd name="connsiteX5" fmla="*/ 47146 w 2517372"/>
              <a:gd name="connsiteY5" fmla="*/ 2985407 h 3460325"/>
              <a:gd name="connsiteX6" fmla="*/ 935532 w 2517372"/>
              <a:gd name="connsiteY6" fmla="*/ 3242553 h 3460325"/>
              <a:gd name="connsiteX7" fmla="*/ 1060013 w 2517372"/>
              <a:gd name="connsiteY7" fmla="*/ 3274013 h 3460325"/>
              <a:gd name="connsiteX8" fmla="*/ 1801605 w 2517372"/>
              <a:gd name="connsiteY8" fmla="*/ 3379182 h 3460325"/>
              <a:gd name="connsiteX9" fmla="*/ 2041165 w 2517372"/>
              <a:gd name="connsiteY9" fmla="*/ 3039436 h 3460325"/>
              <a:gd name="connsiteX10" fmla="*/ 2296358 w 2517372"/>
              <a:gd name="connsiteY10" fmla="*/ 2300648 h 3460325"/>
              <a:gd name="connsiteX11" fmla="*/ 2337672 w 2517372"/>
              <a:gd name="connsiteY11" fmla="*/ 2170475 h 3460325"/>
              <a:gd name="connsiteX12" fmla="*/ 2280075 w 2517372"/>
              <a:gd name="connsiteY12" fmla="*/ 1233299 h 3460325"/>
              <a:gd name="connsiteX13" fmla="*/ 2080724 w 2517372"/>
              <a:gd name="connsiteY13" fmla="*/ 734978 h 3460325"/>
              <a:gd name="connsiteX14" fmla="*/ 2079167 w 2517372"/>
              <a:gd name="connsiteY14" fmla="*/ 731580 h 3460325"/>
              <a:gd name="connsiteX15" fmla="*/ 2082989 w 2517372"/>
              <a:gd name="connsiteY15" fmla="*/ 224452 h 3460325"/>
              <a:gd name="connsiteX16" fmla="*/ 2479540 w 2517372"/>
              <a:gd name="connsiteY16" fmla="*/ 2278 h 3460325"/>
              <a:gd name="connsiteX17" fmla="*/ 2516974 w 2517372"/>
              <a:gd name="connsiteY17" fmla="*/ 32266 h 3460325"/>
              <a:gd name="connsiteX18" fmla="*/ 2486166 w 2517372"/>
              <a:gd name="connsiteY18" fmla="*/ 68653 h 3460325"/>
              <a:gd name="connsiteX19" fmla="*/ 2486166 w 2517372"/>
              <a:gd name="connsiteY19" fmla="*/ 68653 h 3460325"/>
              <a:gd name="connsiteX20" fmla="*/ 2141011 w 2517372"/>
              <a:gd name="connsiteY20" fmla="*/ 260047 h 3460325"/>
              <a:gd name="connsiteX21" fmla="*/ 2142710 w 2517372"/>
              <a:gd name="connsiteY21" fmla="*/ 706349 h 3460325"/>
              <a:gd name="connsiteX22" fmla="*/ 2345827 w 2517372"/>
              <a:gd name="connsiteY22" fmla="*/ 1214270 h 3460325"/>
              <a:gd name="connsiteX23" fmla="*/ 2445220 w 2517372"/>
              <a:gd name="connsiteY23" fmla="*/ 1694581 h 3460325"/>
              <a:gd name="connsiteX24" fmla="*/ 2403197 w 2517372"/>
              <a:gd name="connsiteY24" fmla="*/ 2190212 h 3460325"/>
              <a:gd name="connsiteX25" fmla="*/ 2361911 w 2517372"/>
              <a:gd name="connsiteY25" fmla="*/ 2320271 h 3460325"/>
              <a:gd name="connsiteX26" fmla="*/ 2104596 w 2517372"/>
              <a:gd name="connsiteY26" fmla="*/ 3064808 h 3460325"/>
              <a:gd name="connsiteX27" fmla="*/ 1818141 w 2517372"/>
              <a:gd name="connsiteY27" fmla="*/ 3443914 h 3460325"/>
              <a:gd name="connsiteX28" fmla="*/ 1683721 w 2517372"/>
              <a:gd name="connsiteY28" fmla="*/ 3458271 h 34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17372" h="3460325">
                <a:moveTo>
                  <a:pt x="1683721" y="3458271"/>
                </a:moveTo>
                <a:cubicBezTo>
                  <a:pt x="1513961" y="3458271"/>
                  <a:pt x="1299319" y="3403733"/>
                  <a:pt x="1042712" y="3338519"/>
                </a:cubicBezTo>
                <a:cubicBezTo>
                  <a:pt x="1002190" y="3328212"/>
                  <a:pt x="960762" y="3317706"/>
                  <a:pt x="918485" y="3307144"/>
                </a:cubicBezTo>
                <a:cubicBezTo>
                  <a:pt x="533970" y="3211065"/>
                  <a:pt x="30750" y="3050366"/>
                  <a:pt x="25710" y="3048752"/>
                </a:cubicBezTo>
                <a:cubicBezTo>
                  <a:pt x="7729" y="3043004"/>
                  <a:pt x="-2069" y="3024145"/>
                  <a:pt x="3849" y="3006645"/>
                </a:cubicBezTo>
                <a:cubicBezTo>
                  <a:pt x="9768" y="2989145"/>
                  <a:pt x="29164" y="2979659"/>
                  <a:pt x="47146" y="2985407"/>
                </a:cubicBezTo>
                <a:cubicBezTo>
                  <a:pt x="52158" y="2987022"/>
                  <a:pt x="553254" y="3147040"/>
                  <a:pt x="935532" y="3242553"/>
                </a:cubicBezTo>
                <a:cubicBezTo>
                  <a:pt x="977894" y="3253144"/>
                  <a:pt x="1019407" y="3263678"/>
                  <a:pt x="1060013" y="3274013"/>
                </a:cubicBezTo>
                <a:cubicBezTo>
                  <a:pt x="1367789" y="3352225"/>
                  <a:pt x="1633600" y="3419760"/>
                  <a:pt x="1801605" y="3379182"/>
                </a:cubicBezTo>
                <a:cubicBezTo>
                  <a:pt x="1872425" y="3362079"/>
                  <a:pt x="1953015" y="3247763"/>
                  <a:pt x="2041165" y="3039436"/>
                </a:cubicBezTo>
                <a:cubicBezTo>
                  <a:pt x="2125352" y="2840425"/>
                  <a:pt x="2208405" y="2578238"/>
                  <a:pt x="2296358" y="2300648"/>
                </a:cubicBezTo>
                <a:cubicBezTo>
                  <a:pt x="2310034" y="2257521"/>
                  <a:pt x="2323797" y="2214054"/>
                  <a:pt x="2337672" y="2170475"/>
                </a:cubicBezTo>
                <a:cubicBezTo>
                  <a:pt x="2391078" y="2002839"/>
                  <a:pt x="2424435" y="1704181"/>
                  <a:pt x="2280075" y="1233299"/>
                </a:cubicBezTo>
                <a:cubicBezTo>
                  <a:pt x="2193143" y="949790"/>
                  <a:pt x="2081829" y="737073"/>
                  <a:pt x="2080724" y="734978"/>
                </a:cubicBezTo>
                <a:cubicBezTo>
                  <a:pt x="2080129" y="733874"/>
                  <a:pt x="2079620" y="732741"/>
                  <a:pt x="2079167" y="731580"/>
                </a:cubicBezTo>
                <a:cubicBezTo>
                  <a:pt x="1998718" y="524697"/>
                  <a:pt x="1999992" y="354087"/>
                  <a:pt x="2082989" y="224452"/>
                </a:cubicBezTo>
                <a:cubicBezTo>
                  <a:pt x="2207612" y="29859"/>
                  <a:pt x="2468496" y="3326"/>
                  <a:pt x="2479540" y="2278"/>
                </a:cubicBezTo>
                <a:cubicBezTo>
                  <a:pt x="2498370" y="522"/>
                  <a:pt x="2515162" y="13945"/>
                  <a:pt x="2516974" y="32266"/>
                </a:cubicBezTo>
                <a:cubicBezTo>
                  <a:pt x="2518787" y="50587"/>
                  <a:pt x="2504996" y="66840"/>
                  <a:pt x="2486166" y="68653"/>
                </a:cubicBezTo>
                <a:lnTo>
                  <a:pt x="2486166" y="68653"/>
                </a:lnTo>
                <a:cubicBezTo>
                  <a:pt x="2483787" y="68879"/>
                  <a:pt x="2247369" y="93458"/>
                  <a:pt x="2141011" y="260047"/>
                </a:cubicBezTo>
                <a:cubicBezTo>
                  <a:pt x="2070360" y="370738"/>
                  <a:pt x="2070926" y="520874"/>
                  <a:pt x="2142710" y="706349"/>
                </a:cubicBezTo>
                <a:cubicBezTo>
                  <a:pt x="2153725" y="727644"/>
                  <a:pt x="2261329" y="938690"/>
                  <a:pt x="2345827" y="1214270"/>
                </a:cubicBezTo>
                <a:cubicBezTo>
                  <a:pt x="2398043" y="1384596"/>
                  <a:pt x="2431486" y="1546201"/>
                  <a:pt x="2445220" y="1694581"/>
                </a:cubicBezTo>
                <a:cubicBezTo>
                  <a:pt x="2462521" y="1881643"/>
                  <a:pt x="2448391" y="2048401"/>
                  <a:pt x="2403197" y="2190212"/>
                </a:cubicBezTo>
                <a:cubicBezTo>
                  <a:pt x="2389322" y="2233764"/>
                  <a:pt x="2375560" y="2277173"/>
                  <a:pt x="2361911" y="2320271"/>
                </a:cubicBezTo>
                <a:cubicBezTo>
                  <a:pt x="2273506" y="2599363"/>
                  <a:pt x="2189999" y="2862965"/>
                  <a:pt x="2104596" y="3064808"/>
                </a:cubicBezTo>
                <a:cubicBezTo>
                  <a:pt x="2003589" y="3303520"/>
                  <a:pt x="1915240" y="3420440"/>
                  <a:pt x="1818141" y="3443914"/>
                </a:cubicBezTo>
                <a:cubicBezTo>
                  <a:pt x="1777082" y="3453825"/>
                  <a:pt x="1732228" y="3458271"/>
                  <a:pt x="1683721" y="345827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BA63F6E1-97FF-44A0-B432-3304767F00C8}"/>
              </a:ext>
            </a:extLst>
          </p:cNvPr>
          <p:cNvSpPr/>
          <p:nvPr/>
        </p:nvSpPr>
        <p:spPr>
          <a:xfrm>
            <a:off x="5444020" y="2827483"/>
            <a:ext cx="76386" cy="134439"/>
          </a:xfrm>
          <a:custGeom>
            <a:avLst/>
            <a:gdLst>
              <a:gd name="connsiteX0" fmla="*/ 68895 w 70792"/>
              <a:gd name="connsiteY0" fmla="*/ 123009 h 124594"/>
              <a:gd name="connsiteX1" fmla="*/ 2124 w 70792"/>
              <a:gd name="connsiteY1" fmla="*/ 115646 h 124594"/>
              <a:gd name="connsiteX2" fmla="*/ 2124 w 70792"/>
              <a:gd name="connsiteY2" fmla="*/ 2124 h 124594"/>
              <a:gd name="connsiteX3" fmla="*/ 68895 w 70792"/>
              <a:gd name="connsiteY3" fmla="*/ 9486 h 12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92" h="124594">
                <a:moveTo>
                  <a:pt x="68895" y="123009"/>
                </a:moveTo>
                <a:lnTo>
                  <a:pt x="2124" y="115646"/>
                </a:lnTo>
                <a:lnTo>
                  <a:pt x="2124" y="2124"/>
                </a:lnTo>
                <a:lnTo>
                  <a:pt x="68895" y="9486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66A85AE3-69CF-495F-92A2-58E364225BF8}"/>
              </a:ext>
            </a:extLst>
          </p:cNvPr>
          <p:cNvSpPr/>
          <p:nvPr/>
        </p:nvSpPr>
        <p:spPr>
          <a:xfrm>
            <a:off x="5532629" y="2794546"/>
            <a:ext cx="76386" cy="177216"/>
          </a:xfrm>
          <a:custGeom>
            <a:avLst/>
            <a:gdLst>
              <a:gd name="connsiteX0" fmla="*/ 68923 w 70792"/>
              <a:gd name="connsiteY0" fmla="*/ 162596 h 164238"/>
              <a:gd name="connsiteX1" fmla="*/ 2124 w 70792"/>
              <a:gd name="connsiteY1" fmla="*/ 155233 h 164238"/>
              <a:gd name="connsiteX2" fmla="*/ 2124 w 70792"/>
              <a:gd name="connsiteY2" fmla="*/ 2124 h 164238"/>
              <a:gd name="connsiteX3" fmla="*/ 68923 w 70792"/>
              <a:gd name="connsiteY3" fmla="*/ 9486 h 16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92" h="164238">
                <a:moveTo>
                  <a:pt x="68923" y="162596"/>
                </a:moveTo>
                <a:lnTo>
                  <a:pt x="2124" y="155233"/>
                </a:lnTo>
                <a:lnTo>
                  <a:pt x="2124" y="2124"/>
                </a:lnTo>
                <a:lnTo>
                  <a:pt x="68923" y="9486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CD087F15-102F-4408-A744-06D88C9C8400}"/>
              </a:ext>
            </a:extLst>
          </p:cNvPr>
          <p:cNvSpPr/>
          <p:nvPr/>
        </p:nvSpPr>
        <p:spPr>
          <a:xfrm>
            <a:off x="5621267" y="2745934"/>
            <a:ext cx="76386" cy="235268"/>
          </a:xfrm>
          <a:custGeom>
            <a:avLst/>
            <a:gdLst>
              <a:gd name="connsiteX0" fmla="*/ 68895 w 70792"/>
              <a:gd name="connsiteY0" fmla="*/ 216709 h 218040"/>
              <a:gd name="connsiteX1" fmla="*/ 2124 w 70792"/>
              <a:gd name="connsiteY1" fmla="*/ 209347 h 218040"/>
              <a:gd name="connsiteX2" fmla="*/ 2124 w 70792"/>
              <a:gd name="connsiteY2" fmla="*/ 2124 h 218040"/>
              <a:gd name="connsiteX3" fmla="*/ 68895 w 70792"/>
              <a:gd name="connsiteY3" fmla="*/ 9486 h 21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92" h="218040">
                <a:moveTo>
                  <a:pt x="68895" y="216709"/>
                </a:moveTo>
                <a:lnTo>
                  <a:pt x="2124" y="209347"/>
                </a:lnTo>
                <a:lnTo>
                  <a:pt x="2124" y="2124"/>
                </a:lnTo>
                <a:lnTo>
                  <a:pt x="68895" y="9486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E83BBF0D-C429-4F1E-8D8E-62C3F37860DF}"/>
              </a:ext>
            </a:extLst>
          </p:cNvPr>
          <p:cNvSpPr/>
          <p:nvPr/>
        </p:nvSpPr>
        <p:spPr>
          <a:xfrm>
            <a:off x="1957791" y="3985834"/>
            <a:ext cx="2337408" cy="763859"/>
          </a:xfrm>
          <a:custGeom>
            <a:avLst/>
            <a:gdLst>
              <a:gd name="connsiteX0" fmla="*/ 2011330 w 2166243"/>
              <a:gd name="connsiteY0" fmla="*/ 707550 h 707922"/>
              <a:gd name="connsiteX1" fmla="*/ 133183 w 2166243"/>
              <a:gd name="connsiteY1" fmla="*/ 566277 h 707922"/>
              <a:gd name="connsiteX2" fmla="*/ 631 w 2166243"/>
              <a:gd name="connsiteY2" fmla="*/ 452329 h 707922"/>
              <a:gd name="connsiteX3" fmla="*/ 631 w 2166243"/>
              <a:gd name="connsiteY3" fmla="*/ 114962 h 707922"/>
              <a:gd name="connsiteX4" fmla="*/ 163425 w 2166243"/>
              <a:gd name="connsiteY4" fmla="*/ 1638 h 707922"/>
              <a:gd name="connsiteX5" fmla="*/ 2041572 w 2166243"/>
              <a:gd name="connsiteY5" fmla="*/ 182753 h 707922"/>
              <a:gd name="connsiteX6" fmla="*/ 2166648 w 2166243"/>
              <a:gd name="connsiteY6" fmla="*/ 296077 h 707922"/>
              <a:gd name="connsiteX7" fmla="*/ 2166648 w 2166243"/>
              <a:gd name="connsiteY7" fmla="*/ 593602 h 707922"/>
              <a:gd name="connsiteX8" fmla="*/ 2011330 w 2166243"/>
              <a:gd name="connsiteY8" fmla="*/ 707550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243" h="707922">
                <a:moveTo>
                  <a:pt x="2011330" y="707550"/>
                </a:moveTo>
                <a:lnTo>
                  <a:pt x="133183" y="566277"/>
                </a:lnTo>
                <a:cubicBezTo>
                  <a:pt x="58341" y="561548"/>
                  <a:pt x="631" y="511937"/>
                  <a:pt x="631" y="452329"/>
                </a:cubicBezTo>
                <a:lnTo>
                  <a:pt x="631" y="114962"/>
                </a:lnTo>
                <a:cubicBezTo>
                  <a:pt x="631" y="45869"/>
                  <a:pt x="77200" y="-7424"/>
                  <a:pt x="163425" y="1638"/>
                </a:cubicBezTo>
                <a:lnTo>
                  <a:pt x="2041572" y="182753"/>
                </a:lnTo>
                <a:cubicBezTo>
                  <a:pt x="2113157" y="190256"/>
                  <a:pt x="2166648" y="238735"/>
                  <a:pt x="2166648" y="296077"/>
                </a:cubicBezTo>
                <a:lnTo>
                  <a:pt x="2166648" y="593602"/>
                </a:lnTo>
                <a:cubicBezTo>
                  <a:pt x="2166676" y="660289"/>
                  <a:pt x="2095063" y="712817"/>
                  <a:pt x="2011330" y="7075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76F6A731-D775-4D7B-BE17-FC0F2EEA7836}"/>
              </a:ext>
            </a:extLst>
          </p:cNvPr>
          <p:cNvSpPr/>
          <p:nvPr/>
        </p:nvSpPr>
        <p:spPr>
          <a:xfrm>
            <a:off x="1561679" y="3914759"/>
            <a:ext cx="537757" cy="733305"/>
          </a:xfrm>
          <a:custGeom>
            <a:avLst/>
            <a:gdLst>
              <a:gd name="connsiteX0" fmla="*/ 391239 w 498377"/>
              <a:gd name="connsiteY0" fmla="*/ 658396 h 679605"/>
              <a:gd name="connsiteX1" fmla="*/ 54268 w 498377"/>
              <a:gd name="connsiteY1" fmla="*/ 319641 h 679605"/>
              <a:gd name="connsiteX2" fmla="*/ 233571 w 498377"/>
              <a:gd name="connsiteY2" fmla="*/ 2124 h 679605"/>
              <a:gd name="connsiteX3" fmla="*/ 182459 w 498377"/>
              <a:gd name="connsiteY3" fmla="*/ 23446 h 679605"/>
              <a:gd name="connsiteX4" fmla="*/ 3156 w 498377"/>
              <a:gd name="connsiteY4" fmla="*/ 340964 h 679605"/>
              <a:gd name="connsiteX5" fmla="*/ 340127 w 498377"/>
              <a:gd name="connsiteY5" fmla="*/ 679719 h 679605"/>
              <a:gd name="connsiteX6" fmla="*/ 447335 w 498377"/>
              <a:gd name="connsiteY6" fmla="*/ 658538 h 679605"/>
              <a:gd name="connsiteX7" fmla="*/ 498447 w 498377"/>
              <a:gd name="connsiteY7" fmla="*/ 637215 h 679605"/>
              <a:gd name="connsiteX8" fmla="*/ 391239 w 498377"/>
              <a:gd name="connsiteY8" fmla="*/ 658396 h 6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8377" h="679605">
                <a:moveTo>
                  <a:pt x="391239" y="658396"/>
                </a:moveTo>
                <a:cubicBezTo>
                  <a:pt x="219101" y="658396"/>
                  <a:pt x="68200" y="506731"/>
                  <a:pt x="54268" y="319641"/>
                </a:cubicBezTo>
                <a:cubicBezTo>
                  <a:pt x="43423" y="174149"/>
                  <a:pt x="118604" y="50064"/>
                  <a:pt x="233571" y="2124"/>
                </a:cubicBezTo>
                <a:lnTo>
                  <a:pt x="182459" y="23446"/>
                </a:lnTo>
                <a:cubicBezTo>
                  <a:pt x="67520" y="71415"/>
                  <a:pt x="-7661" y="195472"/>
                  <a:pt x="3156" y="340964"/>
                </a:cubicBezTo>
                <a:cubicBezTo>
                  <a:pt x="17088" y="528054"/>
                  <a:pt x="167989" y="679719"/>
                  <a:pt x="340127" y="679719"/>
                </a:cubicBezTo>
                <a:cubicBezTo>
                  <a:pt x="378383" y="679719"/>
                  <a:pt x="414487" y="672215"/>
                  <a:pt x="447335" y="658538"/>
                </a:cubicBezTo>
                <a:lnTo>
                  <a:pt x="498447" y="637215"/>
                </a:lnTo>
                <a:cubicBezTo>
                  <a:pt x="465599" y="650921"/>
                  <a:pt x="429495" y="658396"/>
                  <a:pt x="391239" y="658396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2914C234-7C7C-4B36-A1AB-034BD2AB9282}"/>
              </a:ext>
            </a:extLst>
          </p:cNvPr>
          <p:cNvSpPr/>
          <p:nvPr/>
        </p:nvSpPr>
        <p:spPr>
          <a:xfrm>
            <a:off x="1616826" y="3891905"/>
            <a:ext cx="678306" cy="733305"/>
          </a:xfrm>
          <a:custGeom>
            <a:avLst/>
            <a:gdLst>
              <a:gd name="connsiteX0" fmla="*/ 626641 w 628635"/>
              <a:gd name="connsiteY0" fmla="*/ 340850 h 679605"/>
              <a:gd name="connsiteX1" fmla="*/ 289641 w 628635"/>
              <a:gd name="connsiteY1" fmla="*/ 2124 h 679605"/>
              <a:gd name="connsiteX2" fmla="*/ 3159 w 628635"/>
              <a:gd name="connsiteY2" fmla="*/ 340850 h 679605"/>
              <a:gd name="connsiteX3" fmla="*/ 340130 w 628635"/>
              <a:gd name="connsiteY3" fmla="*/ 679606 h 679605"/>
              <a:gd name="connsiteX4" fmla="*/ 626641 w 628635"/>
              <a:gd name="connsiteY4" fmla="*/ 340850 h 6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35" h="679605">
                <a:moveTo>
                  <a:pt x="626641" y="340850"/>
                </a:moveTo>
                <a:cubicBezTo>
                  <a:pt x="612709" y="153761"/>
                  <a:pt x="461808" y="2124"/>
                  <a:pt x="289641" y="2124"/>
                </a:cubicBezTo>
                <a:cubicBezTo>
                  <a:pt x="117503" y="2124"/>
                  <a:pt x="-10773" y="153761"/>
                  <a:pt x="3159" y="340850"/>
                </a:cubicBezTo>
                <a:cubicBezTo>
                  <a:pt x="17091" y="527940"/>
                  <a:pt x="167992" y="679606"/>
                  <a:pt x="340130" y="679606"/>
                </a:cubicBezTo>
                <a:cubicBezTo>
                  <a:pt x="512297" y="679577"/>
                  <a:pt x="640573" y="527912"/>
                  <a:pt x="626641" y="34085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5BDDD69E-DFB1-4B12-B5CE-40C37DFD7B25}"/>
              </a:ext>
            </a:extLst>
          </p:cNvPr>
          <p:cNvSpPr/>
          <p:nvPr/>
        </p:nvSpPr>
        <p:spPr>
          <a:xfrm>
            <a:off x="1715565" y="4062062"/>
            <a:ext cx="467482" cy="412484"/>
          </a:xfrm>
          <a:custGeom>
            <a:avLst/>
            <a:gdLst>
              <a:gd name="connsiteX0" fmla="*/ 394284 w 433248"/>
              <a:gd name="connsiteY0" fmla="*/ 2124 h 382278"/>
              <a:gd name="connsiteX1" fmla="*/ 416541 w 433248"/>
              <a:gd name="connsiteY1" fmla="*/ 10081 h 382278"/>
              <a:gd name="connsiteX2" fmla="*/ 427358 w 433248"/>
              <a:gd name="connsiteY2" fmla="*/ 64563 h 382278"/>
              <a:gd name="connsiteX3" fmla="*/ 237918 w 433248"/>
              <a:gd name="connsiteY3" fmla="*/ 366223 h 382278"/>
              <a:gd name="connsiteX4" fmla="*/ 211923 w 433248"/>
              <a:gd name="connsiteY4" fmla="*/ 381485 h 382278"/>
              <a:gd name="connsiteX5" fmla="*/ 210621 w 433248"/>
              <a:gd name="connsiteY5" fmla="*/ 381514 h 382278"/>
              <a:gd name="connsiteX6" fmla="*/ 182842 w 433248"/>
              <a:gd name="connsiteY6" fmla="*/ 368375 h 382278"/>
              <a:gd name="connsiteX7" fmla="*/ 13139 w 433248"/>
              <a:gd name="connsiteY7" fmla="*/ 177320 h 382278"/>
              <a:gd name="connsiteX8" fmla="*/ 12148 w 433248"/>
              <a:gd name="connsiteY8" fmla="*/ 122442 h 382278"/>
              <a:gd name="connsiteX9" fmla="*/ 35084 w 433248"/>
              <a:gd name="connsiteY9" fmla="*/ 112701 h 382278"/>
              <a:gd name="connsiteX10" fmla="*/ 62892 w 433248"/>
              <a:gd name="connsiteY10" fmla="*/ 125840 h 382278"/>
              <a:gd name="connsiteX11" fmla="*/ 201135 w 433248"/>
              <a:gd name="connsiteY11" fmla="*/ 281470 h 382278"/>
              <a:gd name="connsiteX12" fmla="*/ 366987 w 433248"/>
              <a:gd name="connsiteY12" fmla="*/ 17387 h 382278"/>
              <a:gd name="connsiteX13" fmla="*/ 394284 w 433248"/>
              <a:gd name="connsiteY13" fmla="*/ 2124 h 38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3248" h="382278">
                <a:moveTo>
                  <a:pt x="394284" y="2124"/>
                </a:moveTo>
                <a:cubicBezTo>
                  <a:pt x="401845" y="2124"/>
                  <a:pt x="409660" y="4729"/>
                  <a:pt x="416541" y="10081"/>
                </a:cubicBezTo>
                <a:cubicBezTo>
                  <a:pt x="433220" y="23107"/>
                  <a:pt x="438062" y="47516"/>
                  <a:pt x="427358" y="64563"/>
                </a:cubicBezTo>
                <a:lnTo>
                  <a:pt x="237918" y="366223"/>
                </a:lnTo>
                <a:cubicBezTo>
                  <a:pt x="232113" y="375454"/>
                  <a:pt x="222570" y="381089"/>
                  <a:pt x="211923" y="381485"/>
                </a:cubicBezTo>
                <a:cubicBezTo>
                  <a:pt x="211499" y="381514"/>
                  <a:pt x="211045" y="381514"/>
                  <a:pt x="210621" y="381514"/>
                </a:cubicBezTo>
                <a:cubicBezTo>
                  <a:pt x="200398" y="381514"/>
                  <a:pt x="190261" y="376756"/>
                  <a:pt x="182842" y="368375"/>
                </a:cubicBezTo>
                <a:lnTo>
                  <a:pt x="13139" y="177320"/>
                </a:lnTo>
                <a:cubicBezTo>
                  <a:pt x="-1161" y="161236"/>
                  <a:pt x="-1586" y="136686"/>
                  <a:pt x="12148" y="122442"/>
                </a:cubicBezTo>
                <a:cubicBezTo>
                  <a:pt x="18462" y="115901"/>
                  <a:pt x="26674" y="112701"/>
                  <a:pt x="35084" y="112701"/>
                </a:cubicBezTo>
                <a:cubicBezTo>
                  <a:pt x="44967" y="112701"/>
                  <a:pt x="55161" y="117147"/>
                  <a:pt x="62892" y="125840"/>
                </a:cubicBezTo>
                <a:lnTo>
                  <a:pt x="201135" y="281470"/>
                </a:lnTo>
                <a:lnTo>
                  <a:pt x="366987" y="17387"/>
                </a:lnTo>
                <a:cubicBezTo>
                  <a:pt x="373245" y="7391"/>
                  <a:pt x="383524" y="2124"/>
                  <a:pt x="394284" y="2124"/>
                </a:cubicBezTo>
                <a:close/>
              </a:path>
            </a:pathLst>
          </a:custGeom>
          <a:solidFill>
            <a:srgbClr val="F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FE923B6F-7603-4849-8B8F-19675279F05E}"/>
              </a:ext>
            </a:extLst>
          </p:cNvPr>
          <p:cNvSpPr/>
          <p:nvPr/>
        </p:nvSpPr>
        <p:spPr>
          <a:xfrm>
            <a:off x="5520432" y="4597722"/>
            <a:ext cx="433872" cy="424705"/>
          </a:xfrm>
          <a:custGeom>
            <a:avLst/>
            <a:gdLst>
              <a:gd name="connsiteX0" fmla="*/ 214165 w 402100"/>
              <a:gd name="connsiteY0" fmla="*/ 12165 h 393604"/>
              <a:gd name="connsiteX1" fmla="*/ 252450 w 402100"/>
              <a:gd name="connsiteY1" fmla="*/ 133192 h 393604"/>
              <a:gd name="connsiteX2" fmla="*/ 264767 w 402100"/>
              <a:gd name="connsiteY2" fmla="*/ 143159 h 393604"/>
              <a:gd name="connsiteX3" fmla="*/ 388654 w 402100"/>
              <a:gd name="connsiteY3" fmla="*/ 153552 h 393604"/>
              <a:gd name="connsiteX4" fmla="*/ 396271 w 402100"/>
              <a:gd name="connsiteY4" fmla="*/ 177621 h 393604"/>
              <a:gd name="connsiteX5" fmla="*/ 296057 w 402100"/>
              <a:gd name="connsiteY5" fmla="*/ 242014 h 393604"/>
              <a:gd name="connsiteX6" fmla="*/ 291357 w 402100"/>
              <a:gd name="connsiteY6" fmla="*/ 256087 h 393604"/>
              <a:gd name="connsiteX7" fmla="*/ 329641 w 402100"/>
              <a:gd name="connsiteY7" fmla="*/ 377113 h 393604"/>
              <a:gd name="connsiteX8" fmla="*/ 309706 w 402100"/>
              <a:gd name="connsiteY8" fmla="*/ 389913 h 393604"/>
              <a:gd name="connsiteX9" fmla="*/ 209493 w 402100"/>
              <a:gd name="connsiteY9" fmla="*/ 308672 h 393604"/>
              <a:gd name="connsiteX10" fmla="*/ 194258 w 402100"/>
              <a:gd name="connsiteY10" fmla="*/ 307397 h 393604"/>
              <a:gd name="connsiteX11" fmla="*/ 94045 w 402100"/>
              <a:gd name="connsiteY11" fmla="*/ 371790 h 393604"/>
              <a:gd name="connsiteX12" fmla="*/ 74109 w 402100"/>
              <a:gd name="connsiteY12" fmla="*/ 355649 h 393604"/>
              <a:gd name="connsiteX13" fmla="*/ 112394 w 402100"/>
              <a:gd name="connsiteY13" fmla="*/ 241051 h 393604"/>
              <a:gd name="connsiteX14" fmla="*/ 107693 w 402100"/>
              <a:gd name="connsiteY14" fmla="*/ 226184 h 393604"/>
              <a:gd name="connsiteX15" fmla="*/ 7480 w 402100"/>
              <a:gd name="connsiteY15" fmla="*/ 144943 h 393604"/>
              <a:gd name="connsiteX16" fmla="*/ 15097 w 402100"/>
              <a:gd name="connsiteY16" fmla="*/ 122148 h 393604"/>
              <a:gd name="connsiteX17" fmla="*/ 138983 w 402100"/>
              <a:gd name="connsiteY17" fmla="*/ 132540 h 393604"/>
              <a:gd name="connsiteX18" fmla="*/ 151301 w 402100"/>
              <a:gd name="connsiteY18" fmla="*/ 124640 h 393604"/>
              <a:gd name="connsiteX19" fmla="*/ 189586 w 402100"/>
              <a:gd name="connsiteY19" fmla="*/ 10041 h 393604"/>
              <a:gd name="connsiteX20" fmla="*/ 214165 w 402100"/>
              <a:gd name="connsiteY20" fmla="*/ 12165 h 39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100" h="393604">
                <a:moveTo>
                  <a:pt x="214165" y="12165"/>
                </a:moveTo>
                <a:lnTo>
                  <a:pt x="252450" y="133192"/>
                </a:lnTo>
                <a:cubicBezTo>
                  <a:pt x="254177" y="138685"/>
                  <a:pt x="259161" y="142706"/>
                  <a:pt x="264767" y="143159"/>
                </a:cubicBezTo>
                <a:lnTo>
                  <a:pt x="388654" y="153552"/>
                </a:lnTo>
                <a:cubicBezTo>
                  <a:pt x="401198" y="154599"/>
                  <a:pt x="406409" y="171080"/>
                  <a:pt x="396271" y="177621"/>
                </a:cubicBezTo>
                <a:lnTo>
                  <a:pt x="296057" y="242014"/>
                </a:lnTo>
                <a:cubicBezTo>
                  <a:pt x="291527" y="244930"/>
                  <a:pt x="289629" y="250622"/>
                  <a:pt x="291357" y="256087"/>
                </a:cubicBezTo>
                <a:lnTo>
                  <a:pt x="329641" y="377113"/>
                </a:lnTo>
                <a:cubicBezTo>
                  <a:pt x="333520" y="389375"/>
                  <a:pt x="319872" y="398153"/>
                  <a:pt x="309706" y="389913"/>
                </a:cubicBezTo>
                <a:lnTo>
                  <a:pt x="209493" y="308672"/>
                </a:lnTo>
                <a:cubicBezTo>
                  <a:pt x="204962" y="304990"/>
                  <a:pt x="198817" y="304481"/>
                  <a:pt x="194258" y="307397"/>
                </a:cubicBezTo>
                <a:lnTo>
                  <a:pt x="94045" y="371790"/>
                </a:lnTo>
                <a:cubicBezTo>
                  <a:pt x="83907" y="378303"/>
                  <a:pt x="70258" y="367231"/>
                  <a:pt x="74109" y="355649"/>
                </a:cubicBezTo>
                <a:lnTo>
                  <a:pt x="112394" y="241051"/>
                </a:lnTo>
                <a:cubicBezTo>
                  <a:pt x="114121" y="235869"/>
                  <a:pt x="112224" y="229866"/>
                  <a:pt x="107693" y="226184"/>
                </a:cubicBezTo>
                <a:lnTo>
                  <a:pt x="7480" y="144943"/>
                </a:lnTo>
                <a:cubicBezTo>
                  <a:pt x="-2658" y="136731"/>
                  <a:pt x="2553" y="121100"/>
                  <a:pt x="15097" y="122148"/>
                </a:cubicBezTo>
                <a:lnTo>
                  <a:pt x="138983" y="132540"/>
                </a:lnTo>
                <a:cubicBezTo>
                  <a:pt x="144590" y="133022"/>
                  <a:pt x="149574" y="129822"/>
                  <a:pt x="151301" y="124640"/>
                </a:cubicBezTo>
                <a:lnTo>
                  <a:pt x="189586" y="10041"/>
                </a:lnTo>
                <a:cubicBezTo>
                  <a:pt x="193408" y="-1512"/>
                  <a:pt x="210286" y="-96"/>
                  <a:pt x="214165" y="12165"/>
                </a:cubicBezTo>
                <a:close/>
              </a:path>
            </a:pathLst>
          </a:custGeom>
          <a:solidFill>
            <a:srgbClr val="F9B2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F0AD2FCD-4128-42DD-8DC8-19B0998B1761}"/>
              </a:ext>
            </a:extLst>
          </p:cNvPr>
          <p:cNvSpPr/>
          <p:nvPr/>
        </p:nvSpPr>
        <p:spPr>
          <a:xfrm>
            <a:off x="6011166" y="4638940"/>
            <a:ext cx="433872" cy="424705"/>
          </a:xfrm>
          <a:custGeom>
            <a:avLst/>
            <a:gdLst>
              <a:gd name="connsiteX0" fmla="*/ 214165 w 402100"/>
              <a:gd name="connsiteY0" fmla="*/ 12165 h 393604"/>
              <a:gd name="connsiteX1" fmla="*/ 252449 w 402100"/>
              <a:gd name="connsiteY1" fmla="*/ 133192 h 393604"/>
              <a:gd name="connsiteX2" fmla="*/ 264767 w 402100"/>
              <a:gd name="connsiteY2" fmla="*/ 143159 h 393604"/>
              <a:gd name="connsiteX3" fmla="*/ 388654 w 402100"/>
              <a:gd name="connsiteY3" fmla="*/ 153552 h 393604"/>
              <a:gd name="connsiteX4" fmla="*/ 396271 w 402100"/>
              <a:gd name="connsiteY4" fmla="*/ 177621 h 393604"/>
              <a:gd name="connsiteX5" fmla="*/ 296058 w 402100"/>
              <a:gd name="connsiteY5" fmla="*/ 242014 h 393604"/>
              <a:gd name="connsiteX6" fmla="*/ 291357 w 402100"/>
              <a:gd name="connsiteY6" fmla="*/ 256087 h 393604"/>
              <a:gd name="connsiteX7" fmla="*/ 329641 w 402100"/>
              <a:gd name="connsiteY7" fmla="*/ 377114 h 393604"/>
              <a:gd name="connsiteX8" fmla="*/ 309706 w 402100"/>
              <a:gd name="connsiteY8" fmla="*/ 389913 h 393604"/>
              <a:gd name="connsiteX9" fmla="*/ 209493 w 402100"/>
              <a:gd name="connsiteY9" fmla="*/ 308672 h 393604"/>
              <a:gd name="connsiteX10" fmla="*/ 194258 w 402100"/>
              <a:gd name="connsiteY10" fmla="*/ 307397 h 393604"/>
              <a:gd name="connsiteX11" fmla="*/ 94045 w 402100"/>
              <a:gd name="connsiteY11" fmla="*/ 371790 h 393604"/>
              <a:gd name="connsiteX12" fmla="*/ 74109 w 402100"/>
              <a:gd name="connsiteY12" fmla="*/ 355649 h 393604"/>
              <a:gd name="connsiteX13" fmla="*/ 112394 w 402100"/>
              <a:gd name="connsiteY13" fmla="*/ 241051 h 393604"/>
              <a:gd name="connsiteX14" fmla="*/ 107694 w 402100"/>
              <a:gd name="connsiteY14" fmla="*/ 226184 h 393604"/>
              <a:gd name="connsiteX15" fmla="*/ 7480 w 402100"/>
              <a:gd name="connsiteY15" fmla="*/ 144943 h 393604"/>
              <a:gd name="connsiteX16" fmla="*/ 15097 w 402100"/>
              <a:gd name="connsiteY16" fmla="*/ 122148 h 393604"/>
              <a:gd name="connsiteX17" fmla="*/ 138983 w 402100"/>
              <a:gd name="connsiteY17" fmla="*/ 132540 h 393604"/>
              <a:gd name="connsiteX18" fmla="*/ 151301 w 402100"/>
              <a:gd name="connsiteY18" fmla="*/ 124640 h 393604"/>
              <a:gd name="connsiteX19" fmla="*/ 189586 w 402100"/>
              <a:gd name="connsiteY19" fmla="*/ 10042 h 393604"/>
              <a:gd name="connsiteX20" fmla="*/ 214165 w 402100"/>
              <a:gd name="connsiteY20" fmla="*/ 12165 h 39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100" h="393604">
                <a:moveTo>
                  <a:pt x="214165" y="12165"/>
                </a:moveTo>
                <a:lnTo>
                  <a:pt x="252449" y="133192"/>
                </a:lnTo>
                <a:cubicBezTo>
                  <a:pt x="254177" y="138685"/>
                  <a:pt x="259161" y="142706"/>
                  <a:pt x="264767" y="143159"/>
                </a:cubicBezTo>
                <a:lnTo>
                  <a:pt x="388654" y="153552"/>
                </a:lnTo>
                <a:cubicBezTo>
                  <a:pt x="401198" y="154599"/>
                  <a:pt x="406409" y="171080"/>
                  <a:pt x="396271" y="177621"/>
                </a:cubicBezTo>
                <a:lnTo>
                  <a:pt x="296058" y="242014"/>
                </a:lnTo>
                <a:cubicBezTo>
                  <a:pt x="291527" y="244930"/>
                  <a:pt x="289630" y="250622"/>
                  <a:pt x="291357" y="256087"/>
                </a:cubicBezTo>
                <a:lnTo>
                  <a:pt x="329641" y="377114"/>
                </a:lnTo>
                <a:cubicBezTo>
                  <a:pt x="333521" y="389375"/>
                  <a:pt x="319872" y="398153"/>
                  <a:pt x="309706" y="389913"/>
                </a:cubicBezTo>
                <a:lnTo>
                  <a:pt x="209493" y="308672"/>
                </a:lnTo>
                <a:cubicBezTo>
                  <a:pt x="204962" y="304990"/>
                  <a:pt x="198817" y="304481"/>
                  <a:pt x="194258" y="307397"/>
                </a:cubicBezTo>
                <a:lnTo>
                  <a:pt x="94045" y="371790"/>
                </a:lnTo>
                <a:cubicBezTo>
                  <a:pt x="83907" y="378303"/>
                  <a:pt x="70258" y="367231"/>
                  <a:pt x="74109" y="355649"/>
                </a:cubicBezTo>
                <a:lnTo>
                  <a:pt x="112394" y="241051"/>
                </a:lnTo>
                <a:cubicBezTo>
                  <a:pt x="114121" y="235869"/>
                  <a:pt x="112224" y="229866"/>
                  <a:pt x="107694" y="226184"/>
                </a:cubicBezTo>
                <a:lnTo>
                  <a:pt x="7480" y="144943"/>
                </a:lnTo>
                <a:cubicBezTo>
                  <a:pt x="-2658" y="136731"/>
                  <a:pt x="2553" y="121100"/>
                  <a:pt x="15097" y="122148"/>
                </a:cubicBezTo>
                <a:lnTo>
                  <a:pt x="138983" y="132540"/>
                </a:lnTo>
                <a:cubicBezTo>
                  <a:pt x="144590" y="133022"/>
                  <a:pt x="149574" y="129822"/>
                  <a:pt x="151301" y="124640"/>
                </a:cubicBezTo>
                <a:lnTo>
                  <a:pt x="189586" y="10042"/>
                </a:lnTo>
                <a:cubicBezTo>
                  <a:pt x="193409" y="-1512"/>
                  <a:pt x="210286" y="-96"/>
                  <a:pt x="214165" y="12165"/>
                </a:cubicBezTo>
                <a:close/>
              </a:path>
            </a:pathLst>
          </a:custGeom>
          <a:solidFill>
            <a:srgbClr val="F9B2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0763F3A9-445F-4C05-B111-64BBEBD7840F}"/>
              </a:ext>
            </a:extLst>
          </p:cNvPr>
          <p:cNvSpPr/>
          <p:nvPr/>
        </p:nvSpPr>
        <p:spPr>
          <a:xfrm>
            <a:off x="6501899" y="4680181"/>
            <a:ext cx="433872" cy="424705"/>
          </a:xfrm>
          <a:custGeom>
            <a:avLst/>
            <a:gdLst>
              <a:gd name="connsiteX0" fmla="*/ 214165 w 402100"/>
              <a:gd name="connsiteY0" fmla="*/ 12144 h 393604"/>
              <a:gd name="connsiteX1" fmla="*/ 252450 w 402100"/>
              <a:gd name="connsiteY1" fmla="*/ 133171 h 393604"/>
              <a:gd name="connsiteX2" fmla="*/ 264767 w 402100"/>
              <a:gd name="connsiteY2" fmla="*/ 143138 h 393604"/>
              <a:gd name="connsiteX3" fmla="*/ 388653 w 402100"/>
              <a:gd name="connsiteY3" fmla="*/ 153530 h 393604"/>
              <a:gd name="connsiteX4" fmla="*/ 396271 w 402100"/>
              <a:gd name="connsiteY4" fmla="*/ 177600 h 393604"/>
              <a:gd name="connsiteX5" fmla="*/ 296057 w 402100"/>
              <a:gd name="connsiteY5" fmla="*/ 241992 h 393604"/>
              <a:gd name="connsiteX6" fmla="*/ 291357 w 402100"/>
              <a:gd name="connsiteY6" fmla="*/ 256066 h 393604"/>
              <a:gd name="connsiteX7" fmla="*/ 329641 w 402100"/>
              <a:gd name="connsiteY7" fmla="*/ 377092 h 393604"/>
              <a:gd name="connsiteX8" fmla="*/ 309706 w 402100"/>
              <a:gd name="connsiteY8" fmla="*/ 389892 h 393604"/>
              <a:gd name="connsiteX9" fmla="*/ 209493 w 402100"/>
              <a:gd name="connsiteY9" fmla="*/ 308650 h 393604"/>
              <a:gd name="connsiteX10" fmla="*/ 194258 w 402100"/>
              <a:gd name="connsiteY10" fmla="*/ 307376 h 393604"/>
              <a:gd name="connsiteX11" fmla="*/ 94045 w 402100"/>
              <a:gd name="connsiteY11" fmla="*/ 371769 h 393604"/>
              <a:gd name="connsiteX12" fmla="*/ 74110 w 402100"/>
              <a:gd name="connsiteY12" fmla="*/ 355628 h 393604"/>
              <a:gd name="connsiteX13" fmla="*/ 112394 w 402100"/>
              <a:gd name="connsiteY13" fmla="*/ 241030 h 393604"/>
              <a:gd name="connsiteX14" fmla="*/ 107693 w 402100"/>
              <a:gd name="connsiteY14" fmla="*/ 226163 h 393604"/>
              <a:gd name="connsiteX15" fmla="*/ 7480 w 402100"/>
              <a:gd name="connsiteY15" fmla="*/ 144922 h 393604"/>
              <a:gd name="connsiteX16" fmla="*/ 15097 w 402100"/>
              <a:gd name="connsiteY16" fmla="*/ 122127 h 393604"/>
              <a:gd name="connsiteX17" fmla="*/ 138983 w 402100"/>
              <a:gd name="connsiteY17" fmla="*/ 132519 h 393604"/>
              <a:gd name="connsiteX18" fmla="*/ 151302 w 402100"/>
              <a:gd name="connsiteY18" fmla="*/ 124619 h 393604"/>
              <a:gd name="connsiteX19" fmla="*/ 189586 w 402100"/>
              <a:gd name="connsiteY19" fmla="*/ 10020 h 393604"/>
              <a:gd name="connsiteX20" fmla="*/ 214165 w 402100"/>
              <a:gd name="connsiteY20" fmla="*/ 12144 h 39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100" h="393604">
                <a:moveTo>
                  <a:pt x="214165" y="12144"/>
                </a:moveTo>
                <a:lnTo>
                  <a:pt x="252450" y="133171"/>
                </a:lnTo>
                <a:cubicBezTo>
                  <a:pt x="254176" y="138664"/>
                  <a:pt x="259160" y="142685"/>
                  <a:pt x="264767" y="143138"/>
                </a:cubicBezTo>
                <a:lnTo>
                  <a:pt x="388653" y="153530"/>
                </a:lnTo>
                <a:cubicBezTo>
                  <a:pt x="401198" y="154578"/>
                  <a:pt x="406408" y="171059"/>
                  <a:pt x="396271" y="177600"/>
                </a:cubicBezTo>
                <a:lnTo>
                  <a:pt x="296057" y="241992"/>
                </a:lnTo>
                <a:cubicBezTo>
                  <a:pt x="291527" y="244909"/>
                  <a:pt x="289629" y="250601"/>
                  <a:pt x="291357" y="256066"/>
                </a:cubicBezTo>
                <a:lnTo>
                  <a:pt x="329641" y="377092"/>
                </a:lnTo>
                <a:cubicBezTo>
                  <a:pt x="333520" y="389354"/>
                  <a:pt x="319872" y="398132"/>
                  <a:pt x="309706" y="389892"/>
                </a:cubicBezTo>
                <a:lnTo>
                  <a:pt x="209493" y="308650"/>
                </a:lnTo>
                <a:cubicBezTo>
                  <a:pt x="204962" y="304969"/>
                  <a:pt x="198817" y="304460"/>
                  <a:pt x="194258" y="307376"/>
                </a:cubicBezTo>
                <a:lnTo>
                  <a:pt x="94045" y="371769"/>
                </a:lnTo>
                <a:cubicBezTo>
                  <a:pt x="83907" y="378282"/>
                  <a:pt x="70258" y="367210"/>
                  <a:pt x="74110" y="355628"/>
                </a:cubicBezTo>
                <a:lnTo>
                  <a:pt x="112394" y="241030"/>
                </a:lnTo>
                <a:cubicBezTo>
                  <a:pt x="114121" y="235848"/>
                  <a:pt x="112224" y="229845"/>
                  <a:pt x="107693" y="226163"/>
                </a:cubicBezTo>
                <a:lnTo>
                  <a:pt x="7480" y="144922"/>
                </a:lnTo>
                <a:cubicBezTo>
                  <a:pt x="-2658" y="136710"/>
                  <a:pt x="2553" y="121079"/>
                  <a:pt x="15097" y="122127"/>
                </a:cubicBezTo>
                <a:lnTo>
                  <a:pt x="138983" y="132519"/>
                </a:lnTo>
                <a:cubicBezTo>
                  <a:pt x="144590" y="133001"/>
                  <a:pt x="149574" y="129801"/>
                  <a:pt x="151302" y="124619"/>
                </a:cubicBezTo>
                <a:lnTo>
                  <a:pt x="189586" y="10020"/>
                </a:lnTo>
                <a:cubicBezTo>
                  <a:pt x="193408" y="-1505"/>
                  <a:pt x="210285" y="-89"/>
                  <a:pt x="214165" y="12144"/>
                </a:cubicBezTo>
                <a:close/>
              </a:path>
            </a:pathLst>
          </a:custGeom>
          <a:solidFill>
            <a:srgbClr val="F9B2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120C3C9C-2128-4CBE-B6CF-C5C1EB69CBDE}"/>
              </a:ext>
            </a:extLst>
          </p:cNvPr>
          <p:cNvSpPr/>
          <p:nvPr/>
        </p:nvSpPr>
        <p:spPr>
          <a:xfrm>
            <a:off x="6992571" y="4721406"/>
            <a:ext cx="433872" cy="424705"/>
          </a:xfrm>
          <a:custGeom>
            <a:avLst/>
            <a:gdLst>
              <a:gd name="connsiteX0" fmla="*/ 214193 w 402100"/>
              <a:gd name="connsiteY0" fmla="*/ 12165 h 393604"/>
              <a:gd name="connsiteX1" fmla="*/ 252477 w 402100"/>
              <a:gd name="connsiteY1" fmla="*/ 133192 h 393604"/>
              <a:gd name="connsiteX2" fmla="*/ 264795 w 402100"/>
              <a:gd name="connsiteY2" fmla="*/ 143159 h 393604"/>
              <a:gd name="connsiteX3" fmla="*/ 388653 w 402100"/>
              <a:gd name="connsiteY3" fmla="*/ 153552 h 393604"/>
              <a:gd name="connsiteX4" fmla="*/ 396270 w 402100"/>
              <a:gd name="connsiteY4" fmla="*/ 177621 h 393604"/>
              <a:gd name="connsiteX5" fmla="*/ 296057 w 402100"/>
              <a:gd name="connsiteY5" fmla="*/ 242014 h 393604"/>
              <a:gd name="connsiteX6" fmla="*/ 291357 w 402100"/>
              <a:gd name="connsiteY6" fmla="*/ 256087 h 393604"/>
              <a:gd name="connsiteX7" fmla="*/ 329641 w 402100"/>
              <a:gd name="connsiteY7" fmla="*/ 377114 h 393604"/>
              <a:gd name="connsiteX8" fmla="*/ 309706 w 402100"/>
              <a:gd name="connsiteY8" fmla="*/ 389913 h 393604"/>
              <a:gd name="connsiteX9" fmla="*/ 209492 w 402100"/>
              <a:gd name="connsiteY9" fmla="*/ 308672 h 393604"/>
              <a:gd name="connsiteX10" fmla="*/ 194258 w 402100"/>
              <a:gd name="connsiteY10" fmla="*/ 307397 h 393604"/>
              <a:gd name="connsiteX11" fmla="*/ 94044 w 402100"/>
              <a:gd name="connsiteY11" fmla="*/ 371790 h 393604"/>
              <a:gd name="connsiteX12" fmla="*/ 74109 w 402100"/>
              <a:gd name="connsiteY12" fmla="*/ 355649 h 393604"/>
              <a:gd name="connsiteX13" fmla="*/ 112394 w 402100"/>
              <a:gd name="connsiteY13" fmla="*/ 241051 h 393604"/>
              <a:gd name="connsiteX14" fmla="*/ 107693 w 402100"/>
              <a:gd name="connsiteY14" fmla="*/ 226185 h 393604"/>
              <a:gd name="connsiteX15" fmla="*/ 7480 w 402100"/>
              <a:gd name="connsiteY15" fmla="*/ 144943 h 393604"/>
              <a:gd name="connsiteX16" fmla="*/ 15097 w 402100"/>
              <a:gd name="connsiteY16" fmla="*/ 122148 h 393604"/>
              <a:gd name="connsiteX17" fmla="*/ 138983 w 402100"/>
              <a:gd name="connsiteY17" fmla="*/ 132541 h 393604"/>
              <a:gd name="connsiteX18" fmla="*/ 151301 w 402100"/>
              <a:gd name="connsiteY18" fmla="*/ 124640 h 393604"/>
              <a:gd name="connsiteX19" fmla="*/ 189585 w 402100"/>
              <a:gd name="connsiteY19" fmla="*/ 10042 h 393604"/>
              <a:gd name="connsiteX20" fmla="*/ 214193 w 402100"/>
              <a:gd name="connsiteY20" fmla="*/ 12165 h 39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100" h="393604">
                <a:moveTo>
                  <a:pt x="214193" y="12165"/>
                </a:moveTo>
                <a:lnTo>
                  <a:pt x="252477" y="133192"/>
                </a:lnTo>
                <a:cubicBezTo>
                  <a:pt x="254205" y="138685"/>
                  <a:pt x="259189" y="142706"/>
                  <a:pt x="264795" y="143159"/>
                </a:cubicBezTo>
                <a:lnTo>
                  <a:pt x="388653" y="153552"/>
                </a:lnTo>
                <a:cubicBezTo>
                  <a:pt x="401198" y="154599"/>
                  <a:pt x="406408" y="171080"/>
                  <a:pt x="396270" y="177621"/>
                </a:cubicBezTo>
                <a:lnTo>
                  <a:pt x="296057" y="242014"/>
                </a:lnTo>
                <a:cubicBezTo>
                  <a:pt x="291526" y="244930"/>
                  <a:pt x="289629" y="250622"/>
                  <a:pt x="291357" y="256087"/>
                </a:cubicBezTo>
                <a:lnTo>
                  <a:pt x="329641" y="377114"/>
                </a:lnTo>
                <a:cubicBezTo>
                  <a:pt x="333520" y="389375"/>
                  <a:pt x="319872" y="398153"/>
                  <a:pt x="309706" y="389913"/>
                </a:cubicBezTo>
                <a:lnTo>
                  <a:pt x="209492" y="308672"/>
                </a:lnTo>
                <a:cubicBezTo>
                  <a:pt x="204962" y="304990"/>
                  <a:pt x="198817" y="304481"/>
                  <a:pt x="194258" y="307397"/>
                </a:cubicBezTo>
                <a:lnTo>
                  <a:pt x="94044" y="371790"/>
                </a:lnTo>
                <a:cubicBezTo>
                  <a:pt x="83907" y="378303"/>
                  <a:pt x="70258" y="367231"/>
                  <a:pt x="74109" y="355649"/>
                </a:cubicBezTo>
                <a:lnTo>
                  <a:pt x="112394" y="241051"/>
                </a:lnTo>
                <a:cubicBezTo>
                  <a:pt x="114121" y="235869"/>
                  <a:pt x="112224" y="229866"/>
                  <a:pt x="107693" y="226185"/>
                </a:cubicBezTo>
                <a:lnTo>
                  <a:pt x="7480" y="144943"/>
                </a:lnTo>
                <a:cubicBezTo>
                  <a:pt x="-2658" y="136731"/>
                  <a:pt x="2553" y="121100"/>
                  <a:pt x="15097" y="122148"/>
                </a:cubicBezTo>
                <a:lnTo>
                  <a:pt x="138983" y="132541"/>
                </a:lnTo>
                <a:cubicBezTo>
                  <a:pt x="144590" y="133022"/>
                  <a:pt x="149574" y="129822"/>
                  <a:pt x="151301" y="124640"/>
                </a:cubicBezTo>
                <a:lnTo>
                  <a:pt x="189585" y="10042"/>
                </a:lnTo>
                <a:cubicBezTo>
                  <a:pt x="193437" y="-1512"/>
                  <a:pt x="210314" y="-96"/>
                  <a:pt x="214193" y="12165"/>
                </a:cubicBezTo>
                <a:close/>
              </a:path>
            </a:pathLst>
          </a:custGeom>
          <a:solidFill>
            <a:srgbClr val="F9B2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C20215B7-7001-4686-A405-5E61F38A011E}"/>
              </a:ext>
            </a:extLst>
          </p:cNvPr>
          <p:cNvSpPr/>
          <p:nvPr/>
        </p:nvSpPr>
        <p:spPr>
          <a:xfrm>
            <a:off x="7483335" y="4762624"/>
            <a:ext cx="433872" cy="424705"/>
          </a:xfrm>
          <a:custGeom>
            <a:avLst/>
            <a:gdLst>
              <a:gd name="connsiteX0" fmla="*/ 214165 w 402100"/>
              <a:gd name="connsiteY0" fmla="*/ 12165 h 393604"/>
              <a:gd name="connsiteX1" fmla="*/ 252450 w 402100"/>
              <a:gd name="connsiteY1" fmla="*/ 133192 h 393604"/>
              <a:gd name="connsiteX2" fmla="*/ 264768 w 402100"/>
              <a:gd name="connsiteY2" fmla="*/ 143159 h 393604"/>
              <a:gd name="connsiteX3" fmla="*/ 388654 w 402100"/>
              <a:gd name="connsiteY3" fmla="*/ 153552 h 393604"/>
              <a:gd name="connsiteX4" fmla="*/ 396271 w 402100"/>
              <a:gd name="connsiteY4" fmla="*/ 177621 h 393604"/>
              <a:gd name="connsiteX5" fmla="*/ 296057 w 402100"/>
              <a:gd name="connsiteY5" fmla="*/ 242014 h 393604"/>
              <a:gd name="connsiteX6" fmla="*/ 291357 w 402100"/>
              <a:gd name="connsiteY6" fmla="*/ 256087 h 393604"/>
              <a:gd name="connsiteX7" fmla="*/ 329641 w 402100"/>
              <a:gd name="connsiteY7" fmla="*/ 377114 h 393604"/>
              <a:gd name="connsiteX8" fmla="*/ 309706 w 402100"/>
              <a:gd name="connsiteY8" fmla="*/ 389913 h 393604"/>
              <a:gd name="connsiteX9" fmla="*/ 209493 w 402100"/>
              <a:gd name="connsiteY9" fmla="*/ 308672 h 393604"/>
              <a:gd name="connsiteX10" fmla="*/ 194258 w 402100"/>
              <a:gd name="connsiteY10" fmla="*/ 307397 h 393604"/>
              <a:gd name="connsiteX11" fmla="*/ 94045 w 402100"/>
              <a:gd name="connsiteY11" fmla="*/ 371790 h 393604"/>
              <a:gd name="connsiteX12" fmla="*/ 74110 w 402100"/>
              <a:gd name="connsiteY12" fmla="*/ 355649 h 393604"/>
              <a:gd name="connsiteX13" fmla="*/ 112394 w 402100"/>
              <a:gd name="connsiteY13" fmla="*/ 241051 h 393604"/>
              <a:gd name="connsiteX14" fmla="*/ 107694 w 402100"/>
              <a:gd name="connsiteY14" fmla="*/ 226185 h 393604"/>
              <a:gd name="connsiteX15" fmla="*/ 7480 w 402100"/>
              <a:gd name="connsiteY15" fmla="*/ 144943 h 393604"/>
              <a:gd name="connsiteX16" fmla="*/ 15097 w 402100"/>
              <a:gd name="connsiteY16" fmla="*/ 122148 h 393604"/>
              <a:gd name="connsiteX17" fmla="*/ 138983 w 402100"/>
              <a:gd name="connsiteY17" fmla="*/ 132541 h 393604"/>
              <a:gd name="connsiteX18" fmla="*/ 151302 w 402100"/>
              <a:gd name="connsiteY18" fmla="*/ 124640 h 393604"/>
              <a:gd name="connsiteX19" fmla="*/ 189586 w 402100"/>
              <a:gd name="connsiteY19" fmla="*/ 10042 h 393604"/>
              <a:gd name="connsiteX20" fmla="*/ 214165 w 402100"/>
              <a:gd name="connsiteY20" fmla="*/ 12165 h 39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2100" h="393604">
                <a:moveTo>
                  <a:pt x="214165" y="12165"/>
                </a:moveTo>
                <a:lnTo>
                  <a:pt x="252450" y="133192"/>
                </a:lnTo>
                <a:cubicBezTo>
                  <a:pt x="254177" y="138685"/>
                  <a:pt x="259161" y="142706"/>
                  <a:pt x="264768" y="143159"/>
                </a:cubicBezTo>
                <a:lnTo>
                  <a:pt x="388654" y="153552"/>
                </a:lnTo>
                <a:cubicBezTo>
                  <a:pt x="401198" y="154599"/>
                  <a:pt x="406409" y="171080"/>
                  <a:pt x="396271" y="177621"/>
                </a:cubicBezTo>
                <a:lnTo>
                  <a:pt x="296057" y="242014"/>
                </a:lnTo>
                <a:cubicBezTo>
                  <a:pt x="291527" y="244930"/>
                  <a:pt x="289630" y="250622"/>
                  <a:pt x="291357" y="256087"/>
                </a:cubicBezTo>
                <a:lnTo>
                  <a:pt x="329641" y="377114"/>
                </a:lnTo>
                <a:cubicBezTo>
                  <a:pt x="333521" y="389375"/>
                  <a:pt x="319872" y="398153"/>
                  <a:pt x="309706" y="389913"/>
                </a:cubicBezTo>
                <a:lnTo>
                  <a:pt x="209493" y="308672"/>
                </a:lnTo>
                <a:cubicBezTo>
                  <a:pt x="204962" y="304990"/>
                  <a:pt x="198817" y="304481"/>
                  <a:pt x="194258" y="307397"/>
                </a:cubicBezTo>
                <a:lnTo>
                  <a:pt x="94045" y="371790"/>
                </a:lnTo>
                <a:cubicBezTo>
                  <a:pt x="83907" y="378303"/>
                  <a:pt x="70258" y="367231"/>
                  <a:pt x="74110" y="355649"/>
                </a:cubicBezTo>
                <a:lnTo>
                  <a:pt x="112394" y="241051"/>
                </a:lnTo>
                <a:cubicBezTo>
                  <a:pt x="114121" y="235869"/>
                  <a:pt x="112224" y="229866"/>
                  <a:pt x="107694" y="226185"/>
                </a:cubicBezTo>
                <a:lnTo>
                  <a:pt x="7480" y="144943"/>
                </a:lnTo>
                <a:cubicBezTo>
                  <a:pt x="-2658" y="136731"/>
                  <a:pt x="2553" y="121100"/>
                  <a:pt x="15097" y="122148"/>
                </a:cubicBezTo>
                <a:lnTo>
                  <a:pt x="138983" y="132541"/>
                </a:lnTo>
                <a:cubicBezTo>
                  <a:pt x="144590" y="133022"/>
                  <a:pt x="149574" y="129822"/>
                  <a:pt x="151302" y="124640"/>
                </a:cubicBezTo>
                <a:lnTo>
                  <a:pt x="189586" y="10042"/>
                </a:lnTo>
                <a:cubicBezTo>
                  <a:pt x="193408" y="-1512"/>
                  <a:pt x="210286" y="-96"/>
                  <a:pt x="214165" y="12165"/>
                </a:cubicBezTo>
                <a:close/>
              </a:path>
            </a:pathLst>
          </a:custGeom>
          <a:solidFill>
            <a:srgbClr val="F9B23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3590F952-2754-4A91-8186-25DAF07A5337}"/>
              </a:ext>
            </a:extLst>
          </p:cNvPr>
          <p:cNvSpPr/>
          <p:nvPr/>
        </p:nvSpPr>
        <p:spPr>
          <a:xfrm>
            <a:off x="3057451" y="5345916"/>
            <a:ext cx="2670450" cy="2288521"/>
          </a:xfrm>
          <a:custGeom>
            <a:avLst/>
            <a:gdLst>
              <a:gd name="connsiteX0" fmla="*/ 2473425 w 2474897"/>
              <a:gd name="connsiteY0" fmla="*/ 2119359 h 2120936"/>
              <a:gd name="connsiteX1" fmla="*/ 2468554 w 2474897"/>
              <a:gd name="connsiteY1" fmla="*/ 1688885 h 2120936"/>
              <a:gd name="connsiteX2" fmla="*/ 2469461 w 2474897"/>
              <a:gd name="connsiteY2" fmla="*/ 1674840 h 2120936"/>
              <a:gd name="connsiteX3" fmla="*/ 2469461 w 2474897"/>
              <a:gd name="connsiteY3" fmla="*/ 316280 h 2120936"/>
              <a:gd name="connsiteX4" fmla="*/ 2324393 w 2474897"/>
              <a:gd name="connsiteY4" fmla="*/ 181350 h 2120936"/>
              <a:gd name="connsiteX5" fmla="*/ 190941 w 2474897"/>
              <a:gd name="connsiteY5" fmla="*/ 3322 h 2120936"/>
              <a:gd name="connsiteX6" fmla="*/ 2124 w 2474897"/>
              <a:gd name="connsiteY6" fmla="*/ 138252 h 2120936"/>
              <a:gd name="connsiteX7" fmla="*/ 2124 w 2474897"/>
              <a:gd name="connsiteY7" fmla="*/ 1733258 h 2120936"/>
              <a:gd name="connsiteX8" fmla="*/ 155856 w 2474897"/>
              <a:gd name="connsiteY8" fmla="*/ 1868953 h 2120936"/>
              <a:gd name="connsiteX9" fmla="*/ 2233128 w 2474897"/>
              <a:gd name="connsiteY9" fmla="*/ 1812064 h 2120936"/>
              <a:gd name="connsiteX10" fmla="*/ 2473425 w 2474897"/>
              <a:gd name="connsiteY10" fmla="*/ 2119359 h 21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4897" h="2120936">
                <a:moveTo>
                  <a:pt x="2473425" y="2119359"/>
                </a:moveTo>
                <a:lnTo>
                  <a:pt x="2468554" y="1688885"/>
                </a:lnTo>
                <a:cubicBezTo>
                  <a:pt x="2469121" y="1684270"/>
                  <a:pt x="2469461" y="1679569"/>
                  <a:pt x="2469461" y="1674840"/>
                </a:cubicBezTo>
                <a:lnTo>
                  <a:pt x="2469461" y="316280"/>
                </a:lnTo>
                <a:cubicBezTo>
                  <a:pt x="2469461" y="248008"/>
                  <a:pt x="2407418" y="190298"/>
                  <a:pt x="2324393" y="181350"/>
                </a:cubicBezTo>
                <a:lnTo>
                  <a:pt x="190941" y="3322"/>
                </a:lnTo>
                <a:cubicBezTo>
                  <a:pt x="90926" y="-7467"/>
                  <a:pt x="2124" y="55991"/>
                  <a:pt x="2124" y="138252"/>
                </a:cubicBezTo>
                <a:lnTo>
                  <a:pt x="2124" y="1733258"/>
                </a:lnTo>
                <a:cubicBezTo>
                  <a:pt x="2124" y="1804248"/>
                  <a:pt x="69036" y="1863318"/>
                  <a:pt x="155856" y="1868953"/>
                </a:cubicBezTo>
                <a:lnTo>
                  <a:pt x="2233128" y="1812064"/>
                </a:lnTo>
                <a:lnTo>
                  <a:pt x="2473425" y="211935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8C3CA28F-9DF3-4BB2-9CBE-EDD039D92212}"/>
              </a:ext>
            </a:extLst>
          </p:cNvPr>
          <p:cNvSpPr/>
          <p:nvPr/>
        </p:nvSpPr>
        <p:spPr>
          <a:xfrm>
            <a:off x="3218992" y="5555407"/>
            <a:ext cx="2346574" cy="1567438"/>
          </a:xfrm>
          <a:custGeom>
            <a:avLst/>
            <a:gdLst>
              <a:gd name="connsiteX0" fmla="*/ 2174682 w 2174738"/>
              <a:gd name="connsiteY0" fmla="*/ 1440793 h 1452657"/>
              <a:gd name="connsiteX1" fmla="*/ 2124 w 2174738"/>
              <a:gd name="connsiteY1" fmla="*/ 1451156 h 1452657"/>
              <a:gd name="connsiteX2" fmla="*/ 2124 w 2174738"/>
              <a:gd name="connsiteY2" fmla="*/ 2124 h 1452657"/>
              <a:gd name="connsiteX3" fmla="*/ 2174682 w 2174738"/>
              <a:gd name="connsiteY3" fmla="*/ 151042 h 145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4738" h="1452657">
                <a:moveTo>
                  <a:pt x="2174682" y="1440793"/>
                </a:moveTo>
                <a:lnTo>
                  <a:pt x="2124" y="1451156"/>
                </a:lnTo>
                <a:lnTo>
                  <a:pt x="2124" y="2124"/>
                </a:lnTo>
                <a:lnTo>
                  <a:pt x="2174682" y="151042"/>
                </a:lnTo>
                <a:close/>
              </a:path>
            </a:pathLst>
          </a:custGeom>
          <a:solidFill>
            <a:srgbClr val="DADA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B5130E00-2FCF-4B4E-BD4D-C8863ABAE312}"/>
              </a:ext>
            </a:extLst>
          </p:cNvPr>
          <p:cNvSpPr/>
          <p:nvPr/>
        </p:nvSpPr>
        <p:spPr>
          <a:xfrm>
            <a:off x="3748803" y="5919004"/>
            <a:ext cx="534701" cy="461370"/>
          </a:xfrm>
          <a:custGeom>
            <a:avLst/>
            <a:gdLst>
              <a:gd name="connsiteX0" fmla="*/ 495829 w 495545"/>
              <a:gd name="connsiteY0" fmla="*/ 427047 h 427585"/>
              <a:gd name="connsiteX1" fmla="*/ 2124 w 495545"/>
              <a:gd name="connsiteY1" fmla="*/ 415890 h 427585"/>
              <a:gd name="connsiteX2" fmla="*/ 2124 w 495545"/>
              <a:gd name="connsiteY2" fmla="*/ 2124 h 427585"/>
              <a:gd name="connsiteX3" fmla="*/ 495829 w 495545"/>
              <a:gd name="connsiteY3" fmla="*/ 23418 h 42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545" h="427585">
                <a:moveTo>
                  <a:pt x="495829" y="427047"/>
                </a:moveTo>
                <a:lnTo>
                  <a:pt x="2124" y="415890"/>
                </a:lnTo>
                <a:lnTo>
                  <a:pt x="2124" y="2124"/>
                </a:lnTo>
                <a:lnTo>
                  <a:pt x="495829" y="234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BB4F3FF0-6F88-479B-952B-AB677FABAA6D}"/>
              </a:ext>
            </a:extLst>
          </p:cNvPr>
          <p:cNvSpPr/>
          <p:nvPr/>
        </p:nvSpPr>
        <p:spPr>
          <a:xfrm>
            <a:off x="4623789" y="6584569"/>
            <a:ext cx="760803" cy="238325"/>
          </a:xfrm>
          <a:custGeom>
            <a:avLst/>
            <a:gdLst>
              <a:gd name="connsiteX0" fmla="*/ 2124 w 705090"/>
              <a:gd name="connsiteY0" fmla="*/ 2124 h 220871"/>
              <a:gd name="connsiteX1" fmla="*/ 704043 w 705090"/>
              <a:gd name="connsiteY1" fmla="*/ 2124 h 220871"/>
              <a:gd name="connsiteX2" fmla="*/ 704043 w 705090"/>
              <a:gd name="connsiteY2" fmla="*/ 221070 h 220871"/>
              <a:gd name="connsiteX3" fmla="*/ 2124 w 705090"/>
              <a:gd name="connsiteY3" fmla="*/ 221070 h 22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090" h="220871">
                <a:moveTo>
                  <a:pt x="2124" y="2124"/>
                </a:moveTo>
                <a:lnTo>
                  <a:pt x="704043" y="2124"/>
                </a:lnTo>
                <a:lnTo>
                  <a:pt x="704043" y="221070"/>
                </a:lnTo>
                <a:lnTo>
                  <a:pt x="2124" y="22107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5DA308B2-464C-430B-B379-7DD27E8816C0}"/>
              </a:ext>
            </a:extLst>
          </p:cNvPr>
          <p:cNvSpPr/>
          <p:nvPr/>
        </p:nvSpPr>
        <p:spPr>
          <a:xfrm>
            <a:off x="3200874" y="5584097"/>
            <a:ext cx="2364907" cy="1546050"/>
          </a:xfrm>
          <a:custGeom>
            <a:avLst/>
            <a:gdLst>
              <a:gd name="connsiteX0" fmla="*/ 2034485 w 2191728"/>
              <a:gd name="connsiteY0" fmla="*/ 885300 h 1432835"/>
              <a:gd name="connsiteX1" fmla="*/ 2034485 w 2191728"/>
              <a:gd name="connsiteY1" fmla="*/ 603632 h 1432835"/>
              <a:gd name="connsiteX2" fmla="*/ 2191360 w 2191728"/>
              <a:gd name="connsiteY2" fmla="*/ 603632 h 1432835"/>
              <a:gd name="connsiteX3" fmla="*/ 2191360 w 2191728"/>
              <a:gd name="connsiteY3" fmla="*/ 559032 h 1432835"/>
              <a:gd name="connsiteX4" fmla="*/ 2034485 w 2191728"/>
              <a:gd name="connsiteY4" fmla="*/ 559032 h 1432835"/>
              <a:gd name="connsiteX5" fmla="*/ 2034485 w 2191728"/>
              <a:gd name="connsiteY5" fmla="*/ 298404 h 1432835"/>
              <a:gd name="connsiteX6" fmla="*/ 1512916 w 2191728"/>
              <a:gd name="connsiteY6" fmla="*/ 270710 h 1432835"/>
              <a:gd name="connsiteX7" fmla="*/ 1512916 w 2191728"/>
              <a:gd name="connsiteY7" fmla="*/ 76371 h 1432835"/>
              <a:gd name="connsiteX8" fmla="*/ 1468317 w 2191728"/>
              <a:gd name="connsiteY8" fmla="*/ 76371 h 1432835"/>
              <a:gd name="connsiteX9" fmla="*/ 1468317 w 2191728"/>
              <a:gd name="connsiteY9" fmla="*/ 268331 h 1432835"/>
              <a:gd name="connsiteX10" fmla="*/ 896428 w 2191728"/>
              <a:gd name="connsiteY10" fmla="*/ 237975 h 1432835"/>
              <a:gd name="connsiteX11" fmla="*/ 896428 w 2191728"/>
              <a:gd name="connsiteY11" fmla="*/ 34122 h 1432835"/>
              <a:gd name="connsiteX12" fmla="*/ 851829 w 2191728"/>
              <a:gd name="connsiteY12" fmla="*/ 34122 h 1432835"/>
              <a:gd name="connsiteX13" fmla="*/ 851829 w 2191728"/>
              <a:gd name="connsiteY13" fmla="*/ 235625 h 1432835"/>
              <a:gd name="connsiteX14" fmla="*/ 367893 w 2191728"/>
              <a:gd name="connsiteY14" fmla="*/ 209942 h 1432835"/>
              <a:gd name="connsiteX15" fmla="*/ 367893 w 2191728"/>
              <a:gd name="connsiteY15" fmla="*/ 2124 h 1432835"/>
              <a:gd name="connsiteX16" fmla="*/ 323294 w 2191728"/>
              <a:gd name="connsiteY16" fmla="*/ 2124 h 1432835"/>
              <a:gd name="connsiteX17" fmla="*/ 323294 w 2191728"/>
              <a:gd name="connsiteY17" fmla="*/ 207563 h 1432835"/>
              <a:gd name="connsiteX18" fmla="*/ 20077 w 2191728"/>
              <a:gd name="connsiteY18" fmla="*/ 191479 h 1432835"/>
              <a:gd name="connsiteX19" fmla="*/ 17726 w 2191728"/>
              <a:gd name="connsiteY19" fmla="*/ 236021 h 1432835"/>
              <a:gd name="connsiteX20" fmla="*/ 170241 w 2191728"/>
              <a:gd name="connsiteY20" fmla="*/ 244120 h 1432835"/>
              <a:gd name="connsiteX21" fmla="*/ 170241 w 2191728"/>
              <a:gd name="connsiteY21" fmla="*/ 442083 h 1432835"/>
              <a:gd name="connsiteX22" fmla="*/ 19964 w 2191728"/>
              <a:gd name="connsiteY22" fmla="*/ 434806 h 1432835"/>
              <a:gd name="connsiteX23" fmla="*/ 17811 w 2191728"/>
              <a:gd name="connsiteY23" fmla="*/ 479349 h 1432835"/>
              <a:gd name="connsiteX24" fmla="*/ 170241 w 2191728"/>
              <a:gd name="connsiteY24" fmla="*/ 486711 h 1432835"/>
              <a:gd name="connsiteX25" fmla="*/ 170241 w 2191728"/>
              <a:gd name="connsiteY25" fmla="*/ 851999 h 1432835"/>
              <a:gd name="connsiteX26" fmla="*/ 18888 w 2191728"/>
              <a:gd name="connsiteY26" fmla="*/ 851999 h 1432835"/>
              <a:gd name="connsiteX27" fmla="*/ 18888 w 2191728"/>
              <a:gd name="connsiteY27" fmla="*/ 896598 h 1432835"/>
              <a:gd name="connsiteX28" fmla="*/ 214840 w 2191728"/>
              <a:gd name="connsiteY28" fmla="*/ 896598 h 1432835"/>
              <a:gd name="connsiteX29" fmla="*/ 214840 w 2191728"/>
              <a:gd name="connsiteY29" fmla="*/ 759714 h 1432835"/>
              <a:gd name="connsiteX30" fmla="*/ 300725 w 2191728"/>
              <a:gd name="connsiteY30" fmla="*/ 759714 h 1432835"/>
              <a:gd name="connsiteX31" fmla="*/ 300725 w 2191728"/>
              <a:gd name="connsiteY31" fmla="*/ 1279074 h 1432835"/>
              <a:gd name="connsiteX32" fmla="*/ 2124 w 2191728"/>
              <a:gd name="connsiteY32" fmla="*/ 1279074 h 1432835"/>
              <a:gd name="connsiteX33" fmla="*/ 2124 w 2191728"/>
              <a:gd name="connsiteY33" fmla="*/ 1323674 h 1432835"/>
              <a:gd name="connsiteX34" fmla="*/ 345325 w 2191728"/>
              <a:gd name="connsiteY34" fmla="*/ 1323674 h 1432835"/>
              <a:gd name="connsiteX35" fmla="*/ 345325 w 2191728"/>
              <a:gd name="connsiteY35" fmla="*/ 715115 h 1432835"/>
              <a:gd name="connsiteX36" fmla="*/ 214840 w 2191728"/>
              <a:gd name="connsiteY36" fmla="*/ 715115 h 1432835"/>
              <a:gd name="connsiteX37" fmla="*/ 214840 w 2191728"/>
              <a:gd name="connsiteY37" fmla="*/ 488891 h 1432835"/>
              <a:gd name="connsiteX38" fmla="*/ 427783 w 2191728"/>
              <a:gd name="connsiteY38" fmla="*/ 499199 h 1432835"/>
              <a:gd name="connsiteX39" fmla="*/ 427783 w 2191728"/>
              <a:gd name="connsiteY39" fmla="*/ 1143408 h 1432835"/>
              <a:gd name="connsiteX40" fmla="*/ 551104 w 2191728"/>
              <a:gd name="connsiteY40" fmla="*/ 1143408 h 1432835"/>
              <a:gd name="connsiteX41" fmla="*/ 551104 w 2191728"/>
              <a:gd name="connsiteY41" fmla="*/ 1430740 h 1432835"/>
              <a:gd name="connsiteX42" fmla="*/ 595703 w 2191728"/>
              <a:gd name="connsiteY42" fmla="*/ 1430740 h 1432835"/>
              <a:gd name="connsiteX43" fmla="*/ 595703 w 2191728"/>
              <a:gd name="connsiteY43" fmla="*/ 1143408 h 1432835"/>
              <a:gd name="connsiteX44" fmla="*/ 1238751 w 2191728"/>
              <a:gd name="connsiteY44" fmla="*/ 1143408 h 1432835"/>
              <a:gd name="connsiteX45" fmla="*/ 1238751 w 2191728"/>
              <a:gd name="connsiteY45" fmla="*/ 1241073 h 1432835"/>
              <a:gd name="connsiteX46" fmla="*/ 1403556 w 2191728"/>
              <a:gd name="connsiteY46" fmla="*/ 1241073 h 1432835"/>
              <a:gd name="connsiteX47" fmla="*/ 1403556 w 2191728"/>
              <a:gd name="connsiteY47" fmla="*/ 1417856 h 1432835"/>
              <a:gd name="connsiteX48" fmla="*/ 1448155 w 2191728"/>
              <a:gd name="connsiteY48" fmla="*/ 1417856 h 1432835"/>
              <a:gd name="connsiteX49" fmla="*/ 1448155 w 2191728"/>
              <a:gd name="connsiteY49" fmla="*/ 1241073 h 1432835"/>
              <a:gd name="connsiteX50" fmla="*/ 1848386 w 2191728"/>
              <a:gd name="connsiteY50" fmla="*/ 1241073 h 1432835"/>
              <a:gd name="connsiteX51" fmla="*/ 1848386 w 2191728"/>
              <a:gd name="connsiteY51" fmla="*/ 1424567 h 1432835"/>
              <a:gd name="connsiteX52" fmla="*/ 1892985 w 2191728"/>
              <a:gd name="connsiteY52" fmla="*/ 1424567 h 1432835"/>
              <a:gd name="connsiteX53" fmla="*/ 1892985 w 2191728"/>
              <a:gd name="connsiteY53" fmla="*/ 1241073 h 1432835"/>
              <a:gd name="connsiteX54" fmla="*/ 2191360 w 2191728"/>
              <a:gd name="connsiteY54" fmla="*/ 1241073 h 1432835"/>
              <a:gd name="connsiteX55" fmla="*/ 2191360 w 2191728"/>
              <a:gd name="connsiteY55" fmla="*/ 1196474 h 1432835"/>
              <a:gd name="connsiteX56" fmla="*/ 1283379 w 2191728"/>
              <a:gd name="connsiteY56" fmla="*/ 1196474 h 1432835"/>
              <a:gd name="connsiteX57" fmla="*/ 1283379 w 2191728"/>
              <a:gd name="connsiteY57" fmla="*/ 885300 h 1432835"/>
              <a:gd name="connsiteX58" fmla="*/ 2034485 w 2191728"/>
              <a:gd name="connsiteY58" fmla="*/ 885300 h 1432835"/>
              <a:gd name="connsiteX59" fmla="*/ 1503373 w 2191728"/>
              <a:gd name="connsiteY59" fmla="*/ 421129 h 1432835"/>
              <a:gd name="connsiteX60" fmla="*/ 1663590 w 2191728"/>
              <a:gd name="connsiteY60" fmla="*/ 581346 h 1432835"/>
              <a:gd name="connsiteX61" fmla="*/ 1503373 w 2191728"/>
              <a:gd name="connsiteY61" fmla="*/ 741563 h 1432835"/>
              <a:gd name="connsiteX62" fmla="*/ 1343156 w 2191728"/>
              <a:gd name="connsiteY62" fmla="*/ 581346 h 1432835"/>
              <a:gd name="connsiteX63" fmla="*/ 1503373 w 2191728"/>
              <a:gd name="connsiteY63" fmla="*/ 421129 h 1432835"/>
              <a:gd name="connsiteX64" fmla="*/ 1989914 w 2191728"/>
              <a:gd name="connsiteY64" fmla="*/ 840701 h 1432835"/>
              <a:gd name="connsiteX65" fmla="*/ 1525687 w 2191728"/>
              <a:gd name="connsiteY65" fmla="*/ 840701 h 1432835"/>
              <a:gd name="connsiteX66" fmla="*/ 1525687 w 2191728"/>
              <a:gd name="connsiteY66" fmla="*/ 784944 h 1432835"/>
              <a:gd name="connsiteX67" fmla="*/ 1707000 w 2191728"/>
              <a:gd name="connsiteY67" fmla="*/ 603632 h 1432835"/>
              <a:gd name="connsiteX68" fmla="*/ 1989914 w 2191728"/>
              <a:gd name="connsiteY68" fmla="*/ 603632 h 1432835"/>
              <a:gd name="connsiteX69" fmla="*/ 1989914 w 2191728"/>
              <a:gd name="connsiteY69" fmla="*/ 840701 h 1432835"/>
              <a:gd name="connsiteX70" fmla="*/ 1989914 w 2191728"/>
              <a:gd name="connsiteY70" fmla="*/ 340709 h 1432835"/>
              <a:gd name="connsiteX71" fmla="*/ 1989914 w 2191728"/>
              <a:gd name="connsiteY71" fmla="*/ 559061 h 1432835"/>
              <a:gd name="connsiteX72" fmla="*/ 1707000 w 2191728"/>
              <a:gd name="connsiteY72" fmla="*/ 559061 h 1432835"/>
              <a:gd name="connsiteX73" fmla="*/ 1512944 w 2191728"/>
              <a:gd name="connsiteY73" fmla="*/ 376757 h 1432835"/>
              <a:gd name="connsiteX74" fmla="*/ 1512944 w 2191728"/>
              <a:gd name="connsiteY74" fmla="*/ 315394 h 1432835"/>
              <a:gd name="connsiteX75" fmla="*/ 1989914 w 2191728"/>
              <a:gd name="connsiteY75" fmla="*/ 340709 h 1432835"/>
              <a:gd name="connsiteX76" fmla="*/ 472382 w 2191728"/>
              <a:gd name="connsiteY76" fmla="*/ 260176 h 1432835"/>
              <a:gd name="connsiteX77" fmla="*/ 1102575 w 2191728"/>
              <a:gd name="connsiteY77" fmla="*/ 293618 h 1432835"/>
              <a:gd name="connsiteX78" fmla="*/ 1102575 w 2191728"/>
              <a:gd name="connsiteY78" fmla="*/ 810515 h 1432835"/>
              <a:gd name="connsiteX79" fmla="*/ 472382 w 2191728"/>
              <a:gd name="connsiteY79" fmla="*/ 810515 h 1432835"/>
              <a:gd name="connsiteX80" fmla="*/ 472382 w 2191728"/>
              <a:gd name="connsiteY80" fmla="*/ 260176 h 1432835"/>
              <a:gd name="connsiteX81" fmla="*/ 214869 w 2191728"/>
              <a:gd name="connsiteY81" fmla="*/ 444264 h 1432835"/>
              <a:gd name="connsiteX82" fmla="*/ 214869 w 2191728"/>
              <a:gd name="connsiteY82" fmla="*/ 246499 h 1432835"/>
              <a:gd name="connsiteX83" fmla="*/ 427812 w 2191728"/>
              <a:gd name="connsiteY83" fmla="*/ 257797 h 1432835"/>
              <a:gd name="connsiteX84" fmla="*/ 427812 w 2191728"/>
              <a:gd name="connsiteY84" fmla="*/ 454543 h 1432835"/>
              <a:gd name="connsiteX85" fmla="*/ 214869 w 2191728"/>
              <a:gd name="connsiteY85" fmla="*/ 444264 h 1432835"/>
              <a:gd name="connsiteX86" fmla="*/ 1238780 w 2191728"/>
              <a:gd name="connsiteY86" fmla="*/ 840701 h 1432835"/>
              <a:gd name="connsiteX87" fmla="*/ 1238780 w 2191728"/>
              <a:gd name="connsiteY87" fmla="*/ 1098809 h 1432835"/>
              <a:gd name="connsiteX88" fmla="*/ 472382 w 2191728"/>
              <a:gd name="connsiteY88" fmla="*/ 1098809 h 1432835"/>
              <a:gd name="connsiteX89" fmla="*/ 472382 w 2191728"/>
              <a:gd name="connsiteY89" fmla="*/ 855114 h 1432835"/>
              <a:gd name="connsiteX90" fmla="*/ 1147174 w 2191728"/>
              <a:gd name="connsiteY90" fmla="*/ 855114 h 1432835"/>
              <a:gd name="connsiteX91" fmla="*/ 1147174 w 2191728"/>
              <a:gd name="connsiteY91" fmla="*/ 295997 h 1432835"/>
              <a:gd name="connsiteX92" fmla="*/ 1468345 w 2191728"/>
              <a:gd name="connsiteY92" fmla="*/ 313044 h 1432835"/>
              <a:gd name="connsiteX93" fmla="*/ 1468345 w 2191728"/>
              <a:gd name="connsiteY93" fmla="*/ 379560 h 1432835"/>
              <a:gd name="connsiteX94" fmla="*/ 1298557 w 2191728"/>
              <a:gd name="connsiteY94" fmla="*/ 581375 h 1432835"/>
              <a:gd name="connsiteX95" fmla="*/ 1481088 w 2191728"/>
              <a:gd name="connsiteY95" fmla="*/ 784973 h 1432835"/>
              <a:gd name="connsiteX96" fmla="*/ 1481088 w 2191728"/>
              <a:gd name="connsiteY96" fmla="*/ 840729 h 1432835"/>
              <a:gd name="connsiteX97" fmla="*/ 1238780 w 2191728"/>
              <a:gd name="connsiteY97" fmla="*/ 840729 h 143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191728" h="1432835">
                <a:moveTo>
                  <a:pt x="2034485" y="885300"/>
                </a:moveTo>
                <a:lnTo>
                  <a:pt x="2034485" y="603632"/>
                </a:lnTo>
                <a:lnTo>
                  <a:pt x="2191360" y="603632"/>
                </a:lnTo>
                <a:lnTo>
                  <a:pt x="2191360" y="559032"/>
                </a:lnTo>
                <a:lnTo>
                  <a:pt x="2034485" y="559032"/>
                </a:lnTo>
                <a:lnTo>
                  <a:pt x="2034485" y="298404"/>
                </a:lnTo>
                <a:lnTo>
                  <a:pt x="1512916" y="270710"/>
                </a:lnTo>
                <a:lnTo>
                  <a:pt x="1512916" y="76371"/>
                </a:lnTo>
                <a:lnTo>
                  <a:pt x="1468317" y="76371"/>
                </a:lnTo>
                <a:lnTo>
                  <a:pt x="1468317" y="268331"/>
                </a:lnTo>
                <a:lnTo>
                  <a:pt x="896428" y="237975"/>
                </a:lnTo>
                <a:lnTo>
                  <a:pt x="896428" y="34122"/>
                </a:lnTo>
                <a:lnTo>
                  <a:pt x="851829" y="34122"/>
                </a:lnTo>
                <a:lnTo>
                  <a:pt x="851829" y="235625"/>
                </a:lnTo>
                <a:lnTo>
                  <a:pt x="367893" y="209942"/>
                </a:lnTo>
                <a:lnTo>
                  <a:pt x="367893" y="2124"/>
                </a:lnTo>
                <a:lnTo>
                  <a:pt x="323294" y="2124"/>
                </a:lnTo>
                <a:lnTo>
                  <a:pt x="323294" y="207563"/>
                </a:lnTo>
                <a:lnTo>
                  <a:pt x="20077" y="191479"/>
                </a:lnTo>
                <a:lnTo>
                  <a:pt x="17726" y="236021"/>
                </a:lnTo>
                <a:lnTo>
                  <a:pt x="170241" y="244120"/>
                </a:lnTo>
                <a:lnTo>
                  <a:pt x="170241" y="442083"/>
                </a:lnTo>
                <a:lnTo>
                  <a:pt x="19964" y="434806"/>
                </a:lnTo>
                <a:lnTo>
                  <a:pt x="17811" y="479349"/>
                </a:lnTo>
                <a:lnTo>
                  <a:pt x="170241" y="486711"/>
                </a:lnTo>
                <a:lnTo>
                  <a:pt x="170241" y="851999"/>
                </a:lnTo>
                <a:lnTo>
                  <a:pt x="18888" y="851999"/>
                </a:lnTo>
                <a:lnTo>
                  <a:pt x="18888" y="896598"/>
                </a:lnTo>
                <a:lnTo>
                  <a:pt x="214840" y="896598"/>
                </a:lnTo>
                <a:lnTo>
                  <a:pt x="214840" y="759714"/>
                </a:lnTo>
                <a:lnTo>
                  <a:pt x="300725" y="759714"/>
                </a:lnTo>
                <a:lnTo>
                  <a:pt x="300725" y="1279074"/>
                </a:lnTo>
                <a:lnTo>
                  <a:pt x="2124" y="1279074"/>
                </a:lnTo>
                <a:lnTo>
                  <a:pt x="2124" y="1323674"/>
                </a:lnTo>
                <a:lnTo>
                  <a:pt x="345325" y="1323674"/>
                </a:lnTo>
                <a:lnTo>
                  <a:pt x="345325" y="715115"/>
                </a:lnTo>
                <a:lnTo>
                  <a:pt x="214840" y="715115"/>
                </a:lnTo>
                <a:lnTo>
                  <a:pt x="214840" y="488891"/>
                </a:lnTo>
                <a:lnTo>
                  <a:pt x="427783" y="499199"/>
                </a:lnTo>
                <a:lnTo>
                  <a:pt x="427783" y="1143408"/>
                </a:lnTo>
                <a:lnTo>
                  <a:pt x="551104" y="1143408"/>
                </a:lnTo>
                <a:lnTo>
                  <a:pt x="551104" y="1430740"/>
                </a:lnTo>
                <a:lnTo>
                  <a:pt x="595703" y="1430740"/>
                </a:lnTo>
                <a:lnTo>
                  <a:pt x="595703" y="1143408"/>
                </a:lnTo>
                <a:lnTo>
                  <a:pt x="1238751" y="1143408"/>
                </a:lnTo>
                <a:lnTo>
                  <a:pt x="1238751" y="1241073"/>
                </a:lnTo>
                <a:lnTo>
                  <a:pt x="1403556" y="1241073"/>
                </a:lnTo>
                <a:lnTo>
                  <a:pt x="1403556" y="1417856"/>
                </a:lnTo>
                <a:lnTo>
                  <a:pt x="1448155" y="1417856"/>
                </a:lnTo>
                <a:lnTo>
                  <a:pt x="1448155" y="1241073"/>
                </a:lnTo>
                <a:lnTo>
                  <a:pt x="1848386" y="1241073"/>
                </a:lnTo>
                <a:lnTo>
                  <a:pt x="1848386" y="1424567"/>
                </a:lnTo>
                <a:lnTo>
                  <a:pt x="1892985" y="1424567"/>
                </a:lnTo>
                <a:lnTo>
                  <a:pt x="1892985" y="1241073"/>
                </a:lnTo>
                <a:lnTo>
                  <a:pt x="2191360" y="1241073"/>
                </a:lnTo>
                <a:lnTo>
                  <a:pt x="2191360" y="1196474"/>
                </a:lnTo>
                <a:lnTo>
                  <a:pt x="1283379" y="1196474"/>
                </a:lnTo>
                <a:lnTo>
                  <a:pt x="1283379" y="885300"/>
                </a:lnTo>
                <a:lnTo>
                  <a:pt x="2034485" y="885300"/>
                </a:lnTo>
                <a:close/>
                <a:moveTo>
                  <a:pt x="1503373" y="421129"/>
                </a:moveTo>
                <a:cubicBezTo>
                  <a:pt x="1591721" y="421129"/>
                  <a:pt x="1663590" y="492997"/>
                  <a:pt x="1663590" y="581346"/>
                </a:cubicBezTo>
                <a:cubicBezTo>
                  <a:pt x="1663590" y="669695"/>
                  <a:pt x="1591721" y="741563"/>
                  <a:pt x="1503373" y="741563"/>
                </a:cubicBezTo>
                <a:cubicBezTo>
                  <a:pt x="1415024" y="741563"/>
                  <a:pt x="1343156" y="669695"/>
                  <a:pt x="1343156" y="581346"/>
                </a:cubicBezTo>
                <a:cubicBezTo>
                  <a:pt x="1343156" y="492997"/>
                  <a:pt x="1415024" y="421129"/>
                  <a:pt x="1503373" y="421129"/>
                </a:cubicBezTo>
                <a:close/>
                <a:moveTo>
                  <a:pt x="1989914" y="840701"/>
                </a:moveTo>
                <a:lnTo>
                  <a:pt x="1525687" y="840701"/>
                </a:lnTo>
                <a:lnTo>
                  <a:pt x="1525687" y="784944"/>
                </a:lnTo>
                <a:cubicBezTo>
                  <a:pt x="1620860" y="774581"/>
                  <a:pt x="1696636" y="698805"/>
                  <a:pt x="1707000" y="603632"/>
                </a:cubicBezTo>
                <a:lnTo>
                  <a:pt x="1989914" y="603632"/>
                </a:lnTo>
                <a:lnTo>
                  <a:pt x="1989914" y="840701"/>
                </a:lnTo>
                <a:close/>
                <a:moveTo>
                  <a:pt x="1989914" y="340709"/>
                </a:moveTo>
                <a:lnTo>
                  <a:pt x="1989914" y="559061"/>
                </a:lnTo>
                <a:lnTo>
                  <a:pt x="1707000" y="559061"/>
                </a:lnTo>
                <a:cubicBezTo>
                  <a:pt x="1696183" y="459697"/>
                  <a:pt x="1614007" y="381429"/>
                  <a:pt x="1512944" y="376757"/>
                </a:cubicBezTo>
                <a:lnTo>
                  <a:pt x="1512944" y="315394"/>
                </a:lnTo>
                <a:lnTo>
                  <a:pt x="1989914" y="340709"/>
                </a:lnTo>
                <a:close/>
                <a:moveTo>
                  <a:pt x="472382" y="260176"/>
                </a:moveTo>
                <a:lnTo>
                  <a:pt x="1102575" y="293618"/>
                </a:lnTo>
                <a:lnTo>
                  <a:pt x="1102575" y="810515"/>
                </a:lnTo>
                <a:lnTo>
                  <a:pt x="472382" y="810515"/>
                </a:lnTo>
                <a:lnTo>
                  <a:pt x="472382" y="260176"/>
                </a:lnTo>
                <a:close/>
                <a:moveTo>
                  <a:pt x="214869" y="444264"/>
                </a:moveTo>
                <a:lnTo>
                  <a:pt x="214869" y="246499"/>
                </a:lnTo>
                <a:lnTo>
                  <a:pt x="427812" y="257797"/>
                </a:lnTo>
                <a:lnTo>
                  <a:pt x="427812" y="454543"/>
                </a:lnTo>
                <a:lnTo>
                  <a:pt x="214869" y="444264"/>
                </a:lnTo>
                <a:close/>
                <a:moveTo>
                  <a:pt x="1238780" y="840701"/>
                </a:moveTo>
                <a:lnTo>
                  <a:pt x="1238780" y="1098809"/>
                </a:lnTo>
                <a:lnTo>
                  <a:pt x="472382" y="1098809"/>
                </a:lnTo>
                <a:lnTo>
                  <a:pt x="472382" y="855114"/>
                </a:lnTo>
                <a:lnTo>
                  <a:pt x="1147174" y="855114"/>
                </a:lnTo>
                <a:lnTo>
                  <a:pt x="1147174" y="295997"/>
                </a:lnTo>
                <a:lnTo>
                  <a:pt x="1468345" y="313044"/>
                </a:lnTo>
                <a:lnTo>
                  <a:pt x="1468345" y="379560"/>
                </a:lnTo>
                <a:cubicBezTo>
                  <a:pt x="1372039" y="396239"/>
                  <a:pt x="1298557" y="480368"/>
                  <a:pt x="1298557" y="581375"/>
                </a:cubicBezTo>
                <a:cubicBezTo>
                  <a:pt x="1298557" y="686770"/>
                  <a:pt x="1378580" y="773844"/>
                  <a:pt x="1481088" y="784973"/>
                </a:cubicBezTo>
                <a:lnTo>
                  <a:pt x="1481088" y="840729"/>
                </a:lnTo>
                <a:lnTo>
                  <a:pt x="1238780" y="8407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9DD495-1B60-4F7D-BC80-5EB58A5DACD3}"/>
              </a:ext>
            </a:extLst>
          </p:cNvPr>
          <p:cNvGrpSpPr/>
          <p:nvPr/>
        </p:nvGrpSpPr>
        <p:grpSpPr>
          <a:xfrm>
            <a:off x="3258621" y="5745668"/>
            <a:ext cx="1909646" cy="1083090"/>
            <a:chOff x="3258621" y="5745668"/>
            <a:chExt cx="1909646" cy="1083090"/>
          </a:xfrm>
        </p:grpSpPr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6AA0774-9F1C-4166-B979-DA9863691579}"/>
                </a:ext>
              </a:extLst>
            </p:cNvPr>
            <p:cNvSpPr/>
            <p:nvPr/>
          </p:nvSpPr>
          <p:spPr>
            <a:xfrm>
              <a:off x="3325840" y="5789910"/>
              <a:ext cx="1842427" cy="1038848"/>
            </a:xfrm>
            <a:custGeom>
              <a:avLst/>
              <a:gdLst>
                <a:gd name="connsiteX0" fmla="*/ 318225 w 1707509"/>
                <a:gd name="connsiteY0" fmla="*/ 961274 h 962774"/>
                <a:gd name="connsiteX1" fmla="*/ 318225 w 1707509"/>
                <a:gd name="connsiteY1" fmla="*/ 60485 h 962774"/>
                <a:gd name="connsiteX2" fmla="*/ 2124 w 1707509"/>
                <a:gd name="connsiteY2" fmla="*/ 46666 h 962774"/>
                <a:gd name="connsiteX3" fmla="*/ 4077 w 1707509"/>
                <a:gd name="connsiteY3" fmla="*/ 2124 h 962774"/>
                <a:gd name="connsiteX4" fmla="*/ 362825 w 1707509"/>
                <a:gd name="connsiteY4" fmla="*/ 17811 h 962774"/>
                <a:gd name="connsiteX5" fmla="*/ 362825 w 1707509"/>
                <a:gd name="connsiteY5" fmla="*/ 916080 h 962774"/>
                <a:gd name="connsiteX6" fmla="*/ 1112061 w 1707509"/>
                <a:gd name="connsiteY6" fmla="*/ 906141 h 962774"/>
                <a:gd name="connsiteX7" fmla="*/ 1122624 w 1707509"/>
                <a:gd name="connsiteY7" fmla="*/ 649760 h 962774"/>
                <a:gd name="connsiteX8" fmla="*/ 1707991 w 1707509"/>
                <a:gd name="connsiteY8" fmla="*/ 655508 h 962774"/>
                <a:gd name="connsiteX9" fmla="*/ 1707566 w 1707509"/>
                <a:gd name="connsiteY9" fmla="*/ 700107 h 962774"/>
                <a:gd name="connsiteX10" fmla="*/ 1165410 w 1707509"/>
                <a:gd name="connsiteY10" fmla="*/ 694784 h 962774"/>
                <a:gd name="connsiteX11" fmla="*/ 1154877 w 1707509"/>
                <a:gd name="connsiteY11" fmla="*/ 950174 h 96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7509" h="962774">
                  <a:moveTo>
                    <a:pt x="318225" y="961274"/>
                  </a:moveTo>
                  <a:lnTo>
                    <a:pt x="318225" y="60485"/>
                  </a:lnTo>
                  <a:lnTo>
                    <a:pt x="2124" y="46666"/>
                  </a:lnTo>
                  <a:lnTo>
                    <a:pt x="4077" y="2124"/>
                  </a:lnTo>
                  <a:lnTo>
                    <a:pt x="362825" y="17811"/>
                  </a:lnTo>
                  <a:lnTo>
                    <a:pt x="362825" y="916080"/>
                  </a:lnTo>
                  <a:lnTo>
                    <a:pt x="1112061" y="906141"/>
                  </a:lnTo>
                  <a:lnTo>
                    <a:pt x="1122624" y="649760"/>
                  </a:lnTo>
                  <a:lnTo>
                    <a:pt x="1707991" y="655508"/>
                  </a:lnTo>
                  <a:lnTo>
                    <a:pt x="1707566" y="700107"/>
                  </a:lnTo>
                  <a:lnTo>
                    <a:pt x="1165410" y="694784"/>
                  </a:lnTo>
                  <a:lnTo>
                    <a:pt x="1154877" y="9501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7CD478D-B8B6-4197-BE43-E1FBCBAAB3AA}"/>
                </a:ext>
              </a:extLst>
            </p:cNvPr>
            <p:cNvSpPr/>
            <p:nvPr/>
          </p:nvSpPr>
          <p:spPr>
            <a:xfrm>
              <a:off x="3258621" y="5745668"/>
              <a:ext cx="140550" cy="140550"/>
            </a:xfrm>
            <a:custGeom>
              <a:avLst/>
              <a:gdLst>
                <a:gd name="connsiteX0" fmla="*/ 128644 w 130257"/>
                <a:gd name="connsiteY0" fmla="*/ 65384 h 130257"/>
                <a:gd name="connsiteX1" fmla="*/ 65384 w 130257"/>
                <a:gd name="connsiteY1" fmla="*/ 128644 h 130257"/>
                <a:gd name="connsiteX2" fmla="*/ 2124 w 130257"/>
                <a:gd name="connsiteY2" fmla="*/ 65384 h 130257"/>
                <a:gd name="connsiteX3" fmla="*/ 65384 w 130257"/>
                <a:gd name="connsiteY3" fmla="*/ 2124 h 130257"/>
                <a:gd name="connsiteX4" fmla="*/ 128644 w 130257"/>
                <a:gd name="connsiteY4" fmla="*/ 65384 h 1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57" h="130257">
                  <a:moveTo>
                    <a:pt x="128644" y="65384"/>
                  </a:moveTo>
                  <a:cubicBezTo>
                    <a:pt x="128644" y="100321"/>
                    <a:pt x="100321" y="128644"/>
                    <a:pt x="65384" y="128644"/>
                  </a:cubicBezTo>
                  <a:cubicBezTo>
                    <a:pt x="30446" y="128644"/>
                    <a:pt x="2124" y="100321"/>
                    <a:pt x="2124" y="65384"/>
                  </a:cubicBezTo>
                  <a:cubicBezTo>
                    <a:pt x="2124" y="30446"/>
                    <a:pt x="30446" y="2124"/>
                    <a:pt x="65384" y="2124"/>
                  </a:cubicBezTo>
                  <a:cubicBezTo>
                    <a:pt x="100321" y="2124"/>
                    <a:pt x="128644" y="30446"/>
                    <a:pt x="128644" y="6538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D87B13FB-1913-4BE2-BD14-FD6A92582D26}"/>
              </a:ext>
            </a:extLst>
          </p:cNvPr>
          <p:cNvSpPr/>
          <p:nvPr/>
        </p:nvSpPr>
        <p:spPr>
          <a:xfrm>
            <a:off x="5087767" y="6430926"/>
            <a:ext cx="158882" cy="158882"/>
          </a:xfrm>
          <a:custGeom>
            <a:avLst/>
            <a:gdLst>
              <a:gd name="connsiteX0" fmla="*/ 137459 w 147247"/>
              <a:gd name="connsiteY0" fmla="*/ 64881 h 147247"/>
              <a:gd name="connsiteX1" fmla="*/ 85149 w 147247"/>
              <a:gd name="connsiteY1" fmla="*/ 137459 h 147247"/>
              <a:gd name="connsiteX2" fmla="*/ 12571 w 147247"/>
              <a:gd name="connsiteY2" fmla="*/ 85149 h 147247"/>
              <a:gd name="connsiteX3" fmla="*/ 64881 w 147247"/>
              <a:gd name="connsiteY3" fmla="*/ 12571 h 147247"/>
              <a:gd name="connsiteX4" fmla="*/ 137459 w 147247"/>
              <a:gd name="connsiteY4" fmla="*/ 64881 h 14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47" h="147247">
                <a:moveTo>
                  <a:pt x="137459" y="64881"/>
                </a:moveTo>
                <a:cubicBezTo>
                  <a:pt x="143056" y="99367"/>
                  <a:pt x="119636" y="131862"/>
                  <a:pt x="85149" y="137459"/>
                </a:cubicBezTo>
                <a:cubicBezTo>
                  <a:pt x="50662" y="143056"/>
                  <a:pt x="18168" y="119636"/>
                  <a:pt x="12571" y="85149"/>
                </a:cubicBezTo>
                <a:cubicBezTo>
                  <a:pt x="6974" y="50662"/>
                  <a:pt x="30394" y="18168"/>
                  <a:pt x="64881" y="12571"/>
                </a:cubicBezTo>
                <a:cubicBezTo>
                  <a:pt x="99367" y="6974"/>
                  <a:pt x="131862" y="30394"/>
                  <a:pt x="137459" y="6488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6F2F2A1E-2375-49CE-93C4-E6CAFC5DE6E2}"/>
              </a:ext>
            </a:extLst>
          </p:cNvPr>
          <p:cNvSpPr/>
          <p:nvPr/>
        </p:nvSpPr>
        <p:spPr>
          <a:xfrm>
            <a:off x="11306139" y="9332648"/>
            <a:ext cx="155827" cy="109996"/>
          </a:xfrm>
          <a:custGeom>
            <a:avLst/>
            <a:gdLst>
              <a:gd name="connsiteX0" fmla="*/ 146350 w 144416"/>
              <a:gd name="connsiteY0" fmla="*/ 51913 h 101940"/>
              <a:gd name="connsiteX1" fmla="*/ 73491 w 144416"/>
              <a:gd name="connsiteY1" fmla="*/ 103195 h 101940"/>
              <a:gd name="connsiteX2" fmla="*/ 631 w 144416"/>
              <a:gd name="connsiteY2" fmla="*/ 51913 h 101940"/>
              <a:gd name="connsiteX3" fmla="*/ 73491 w 144416"/>
              <a:gd name="connsiteY3" fmla="*/ 631 h 101940"/>
              <a:gd name="connsiteX4" fmla="*/ 146350 w 144416"/>
              <a:gd name="connsiteY4" fmla="*/ 51913 h 10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16" h="101940">
                <a:moveTo>
                  <a:pt x="146350" y="51913"/>
                </a:moveTo>
                <a:cubicBezTo>
                  <a:pt x="146350" y="80235"/>
                  <a:pt x="113729" y="103195"/>
                  <a:pt x="73491" y="103195"/>
                </a:cubicBezTo>
                <a:cubicBezTo>
                  <a:pt x="33252" y="103195"/>
                  <a:pt x="631" y="80235"/>
                  <a:pt x="631" y="51913"/>
                </a:cubicBezTo>
                <a:cubicBezTo>
                  <a:pt x="631" y="23591"/>
                  <a:pt x="33252" y="631"/>
                  <a:pt x="73491" y="631"/>
                </a:cubicBezTo>
                <a:cubicBezTo>
                  <a:pt x="113729" y="631"/>
                  <a:pt x="146350" y="23591"/>
                  <a:pt x="146350" y="51913"/>
                </a:cubicBezTo>
                <a:close/>
              </a:path>
            </a:pathLst>
          </a:custGeom>
          <a:solidFill>
            <a:srgbClr val="FCEA10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39D27390-820F-44C9-ACAA-9BF49C2D5656}"/>
              </a:ext>
            </a:extLst>
          </p:cNvPr>
          <p:cNvSpPr/>
          <p:nvPr/>
        </p:nvSpPr>
        <p:spPr>
          <a:xfrm>
            <a:off x="12548143" y="9277314"/>
            <a:ext cx="155827" cy="109996"/>
          </a:xfrm>
          <a:custGeom>
            <a:avLst/>
            <a:gdLst>
              <a:gd name="connsiteX0" fmla="*/ 146351 w 144416"/>
              <a:gd name="connsiteY0" fmla="*/ 51913 h 101940"/>
              <a:gd name="connsiteX1" fmla="*/ 73491 w 144416"/>
              <a:gd name="connsiteY1" fmla="*/ 103196 h 101940"/>
              <a:gd name="connsiteX2" fmla="*/ 632 w 144416"/>
              <a:gd name="connsiteY2" fmla="*/ 51913 h 101940"/>
              <a:gd name="connsiteX3" fmla="*/ 73491 w 144416"/>
              <a:gd name="connsiteY3" fmla="*/ 631 h 101940"/>
              <a:gd name="connsiteX4" fmla="*/ 146351 w 144416"/>
              <a:gd name="connsiteY4" fmla="*/ 51913 h 10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16" h="101940">
                <a:moveTo>
                  <a:pt x="146351" y="51913"/>
                </a:moveTo>
                <a:cubicBezTo>
                  <a:pt x="146351" y="80236"/>
                  <a:pt x="113731" y="103196"/>
                  <a:pt x="73491" y="103196"/>
                </a:cubicBezTo>
                <a:cubicBezTo>
                  <a:pt x="33252" y="103196"/>
                  <a:pt x="632" y="80236"/>
                  <a:pt x="632" y="51913"/>
                </a:cubicBezTo>
                <a:cubicBezTo>
                  <a:pt x="632" y="23591"/>
                  <a:pt x="33252" y="631"/>
                  <a:pt x="73491" y="631"/>
                </a:cubicBezTo>
                <a:cubicBezTo>
                  <a:pt x="113731" y="631"/>
                  <a:pt x="146351" y="23591"/>
                  <a:pt x="146351" y="51913"/>
                </a:cubicBezTo>
                <a:close/>
              </a:path>
            </a:pathLst>
          </a:custGeom>
          <a:solidFill>
            <a:srgbClr val="FCEA10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8179BCA6-496B-4A2B-A551-4F16EB2E1FE5}"/>
              </a:ext>
            </a:extLst>
          </p:cNvPr>
          <p:cNvSpPr/>
          <p:nvPr/>
        </p:nvSpPr>
        <p:spPr>
          <a:xfrm>
            <a:off x="11293061" y="6933948"/>
            <a:ext cx="278045" cy="155827"/>
          </a:xfrm>
          <a:custGeom>
            <a:avLst/>
            <a:gdLst>
              <a:gd name="connsiteX0" fmla="*/ 258825 w 257683"/>
              <a:gd name="connsiteY0" fmla="*/ 72726 h 144416"/>
              <a:gd name="connsiteX1" fmla="*/ 129728 w 257683"/>
              <a:gd name="connsiteY1" fmla="*/ 144821 h 144416"/>
              <a:gd name="connsiteX2" fmla="*/ 631 w 257683"/>
              <a:gd name="connsiteY2" fmla="*/ 72726 h 144416"/>
              <a:gd name="connsiteX3" fmla="*/ 129728 w 257683"/>
              <a:gd name="connsiteY3" fmla="*/ 631 h 144416"/>
              <a:gd name="connsiteX4" fmla="*/ 258825 w 257683"/>
              <a:gd name="connsiteY4" fmla="*/ 72726 h 1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83" h="144416">
                <a:moveTo>
                  <a:pt x="258825" y="72726"/>
                </a:moveTo>
                <a:cubicBezTo>
                  <a:pt x="258825" y="112543"/>
                  <a:pt x="201026" y="144821"/>
                  <a:pt x="129728" y="144821"/>
                </a:cubicBezTo>
                <a:cubicBezTo>
                  <a:pt x="58430" y="144821"/>
                  <a:pt x="631" y="112543"/>
                  <a:pt x="631" y="72726"/>
                </a:cubicBezTo>
                <a:cubicBezTo>
                  <a:pt x="631" y="32909"/>
                  <a:pt x="58430" y="631"/>
                  <a:pt x="129728" y="631"/>
                </a:cubicBezTo>
                <a:cubicBezTo>
                  <a:pt x="201026" y="631"/>
                  <a:pt x="258825" y="32909"/>
                  <a:pt x="258825" y="72726"/>
                </a:cubicBezTo>
                <a:close/>
              </a:path>
            </a:pathLst>
          </a:custGeom>
          <a:solidFill>
            <a:srgbClr val="FFFFFF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39A40318-CB3C-40FC-9AFB-6F140B9BB8B3}"/>
              </a:ext>
            </a:extLst>
          </p:cNvPr>
          <p:cNvSpPr/>
          <p:nvPr/>
        </p:nvSpPr>
        <p:spPr>
          <a:xfrm>
            <a:off x="15943280" y="11263714"/>
            <a:ext cx="6443913" cy="846355"/>
          </a:xfrm>
          <a:custGeom>
            <a:avLst/>
            <a:gdLst>
              <a:gd name="connsiteX0" fmla="*/ 631 w 5972035"/>
              <a:gd name="connsiteY0" fmla="*/ 283659 h 784378"/>
              <a:gd name="connsiteX1" fmla="*/ 1170375 w 5972035"/>
              <a:gd name="connsiteY1" fmla="*/ 528175 h 784378"/>
              <a:gd name="connsiteX2" fmla="*/ 3290772 w 5972035"/>
              <a:gd name="connsiteY2" fmla="*/ 785292 h 784378"/>
              <a:gd name="connsiteX3" fmla="*/ 4108423 w 5972035"/>
              <a:gd name="connsiteY3" fmla="*/ 354564 h 784378"/>
              <a:gd name="connsiteX4" fmla="*/ 5286208 w 5972035"/>
              <a:gd name="connsiteY4" fmla="*/ 233538 h 784378"/>
              <a:gd name="connsiteX5" fmla="*/ 5972129 w 5972035"/>
              <a:gd name="connsiteY5" fmla="*/ 631 h 784378"/>
              <a:gd name="connsiteX6" fmla="*/ 143377 w 5972035"/>
              <a:gd name="connsiteY6" fmla="*/ 631 h 7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2035" h="784378">
                <a:moveTo>
                  <a:pt x="631" y="283659"/>
                </a:moveTo>
                <a:lnTo>
                  <a:pt x="1170375" y="528175"/>
                </a:lnTo>
                <a:lnTo>
                  <a:pt x="3290772" y="785292"/>
                </a:lnTo>
                <a:lnTo>
                  <a:pt x="4108423" y="354564"/>
                </a:lnTo>
                <a:lnTo>
                  <a:pt x="5286208" y="233538"/>
                </a:lnTo>
                <a:lnTo>
                  <a:pt x="5972129" y="631"/>
                </a:lnTo>
                <a:lnTo>
                  <a:pt x="143377" y="631"/>
                </a:lnTo>
                <a:close/>
              </a:path>
            </a:pathLst>
          </a:custGeom>
          <a:solidFill>
            <a:srgbClr val="C6C6C6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F8E4A41B-3366-4C7F-A74C-889625492664}"/>
              </a:ext>
            </a:extLst>
          </p:cNvPr>
          <p:cNvSpPr/>
          <p:nvPr/>
        </p:nvSpPr>
        <p:spPr>
          <a:xfrm>
            <a:off x="18459400" y="8313232"/>
            <a:ext cx="2679616" cy="3208207"/>
          </a:xfrm>
          <a:custGeom>
            <a:avLst/>
            <a:gdLst>
              <a:gd name="connsiteX0" fmla="*/ 632 w 2483392"/>
              <a:gd name="connsiteY0" fmla="*/ 631 h 2973274"/>
              <a:gd name="connsiteX1" fmla="*/ 2482976 w 2483392"/>
              <a:gd name="connsiteY1" fmla="*/ 631 h 2973274"/>
              <a:gd name="connsiteX2" fmla="*/ 2482976 w 2483392"/>
              <a:gd name="connsiteY2" fmla="*/ 2974671 h 2973274"/>
              <a:gd name="connsiteX3" fmla="*/ 632 w 2483392"/>
              <a:gd name="connsiteY3" fmla="*/ 2974671 h 297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3392" h="2973274">
                <a:moveTo>
                  <a:pt x="632" y="631"/>
                </a:moveTo>
                <a:lnTo>
                  <a:pt x="2482976" y="631"/>
                </a:lnTo>
                <a:lnTo>
                  <a:pt x="2482976" y="2974671"/>
                </a:lnTo>
                <a:lnTo>
                  <a:pt x="632" y="2974671"/>
                </a:lnTo>
                <a:close/>
              </a:path>
            </a:pathLst>
          </a:custGeom>
          <a:solidFill>
            <a:srgbClr val="E99D58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4939BF0D-A6A4-4BA2-A749-597382229A36}"/>
              </a:ext>
            </a:extLst>
          </p:cNvPr>
          <p:cNvSpPr/>
          <p:nvPr/>
        </p:nvSpPr>
        <p:spPr>
          <a:xfrm>
            <a:off x="17823412" y="8313232"/>
            <a:ext cx="2679616" cy="3208207"/>
          </a:xfrm>
          <a:custGeom>
            <a:avLst/>
            <a:gdLst>
              <a:gd name="connsiteX0" fmla="*/ 632 w 2483392"/>
              <a:gd name="connsiteY0" fmla="*/ 631 h 2973274"/>
              <a:gd name="connsiteX1" fmla="*/ 2482976 w 2483392"/>
              <a:gd name="connsiteY1" fmla="*/ 631 h 2973274"/>
              <a:gd name="connsiteX2" fmla="*/ 2482976 w 2483392"/>
              <a:gd name="connsiteY2" fmla="*/ 2974671 h 2973274"/>
              <a:gd name="connsiteX3" fmla="*/ 632 w 2483392"/>
              <a:gd name="connsiteY3" fmla="*/ 2974671 h 297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3392" h="2973274">
                <a:moveTo>
                  <a:pt x="632" y="631"/>
                </a:moveTo>
                <a:lnTo>
                  <a:pt x="2482976" y="631"/>
                </a:lnTo>
                <a:lnTo>
                  <a:pt x="2482976" y="2974671"/>
                </a:lnTo>
                <a:lnTo>
                  <a:pt x="632" y="2974671"/>
                </a:lnTo>
                <a:close/>
              </a:path>
            </a:pathLst>
          </a:custGeom>
          <a:solidFill>
            <a:srgbClr val="FDB56C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AD33FEFC-25C6-4B8C-A146-10E7DED566FD}"/>
              </a:ext>
            </a:extLst>
          </p:cNvPr>
          <p:cNvSpPr/>
          <p:nvPr/>
        </p:nvSpPr>
        <p:spPr>
          <a:xfrm>
            <a:off x="17443591" y="9382757"/>
            <a:ext cx="2429071" cy="2132694"/>
          </a:xfrm>
          <a:custGeom>
            <a:avLst/>
            <a:gdLst>
              <a:gd name="connsiteX0" fmla="*/ 632 w 2251193"/>
              <a:gd name="connsiteY0" fmla="*/ 631 h 1976519"/>
              <a:gd name="connsiteX1" fmla="*/ 2251429 w 2251193"/>
              <a:gd name="connsiteY1" fmla="*/ 631 h 1976519"/>
              <a:gd name="connsiteX2" fmla="*/ 2251429 w 2251193"/>
              <a:gd name="connsiteY2" fmla="*/ 1976755 h 1976519"/>
              <a:gd name="connsiteX3" fmla="*/ 632 w 2251193"/>
              <a:gd name="connsiteY3" fmla="*/ 1976755 h 197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193" h="1976519">
                <a:moveTo>
                  <a:pt x="632" y="631"/>
                </a:moveTo>
                <a:lnTo>
                  <a:pt x="2251429" y="631"/>
                </a:lnTo>
                <a:lnTo>
                  <a:pt x="2251429" y="1976755"/>
                </a:lnTo>
                <a:lnTo>
                  <a:pt x="632" y="1976755"/>
                </a:lnTo>
                <a:close/>
              </a:path>
            </a:pathLst>
          </a:custGeom>
          <a:solidFill>
            <a:srgbClr val="FDB56C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0AF38A18-CD12-48A3-BE8F-A83591157A93}"/>
              </a:ext>
            </a:extLst>
          </p:cNvPr>
          <p:cNvSpPr/>
          <p:nvPr/>
        </p:nvSpPr>
        <p:spPr>
          <a:xfrm>
            <a:off x="17443591" y="9328555"/>
            <a:ext cx="2429071" cy="54997"/>
          </a:xfrm>
          <a:custGeom>
            <a:avLst/>
            <a:gdLst>
              <a:gd name="connsiteX0" fmla="*/ 2251428 w 2251193"/>
              <a:gd name="connsiteY0" fmla="*/ 50865 h 50970"/>
              <a:gd name="connsiteX1" fmla="*/ 2153651 w 2251193"/>
              <a:gd name="connsiteY1" fmla="*/ 631 h 50970"/>
              <a:gd name="connsiteX2" fmla="*/ 128793 w 2251193"/>
              <a:gd name="connsiteY2" fmla="*/ 631 h 50970"/>
              <a:gd name="connsiteX3" fmla="*/ 631 w 2251193"/>
              <a:gd name="connsiteY3" fmla="*/ 50865 h 5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193" h="50970">
                <a:moveTo>
                  <a:pt x="2251428" y="50865"/>
                </a:moveTo>
                <a:lnTo>
                  <a:pt x="2153651" y="631"/>
                </a:lnTo>
                <a:lnTo>
                  <a:pt x="128793" y="631"/>
                </a:lnTo>
                <a:lnTo>
                  <a:pt x="631" y="50865"/>
                </a:lnTo>
                <a:close/>
              </a:path>
            </a:pathLst>
          </a:custGeom>
          <a:solidFill>
            <a:srgbClr val="FFDD94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D95713CA-A628-42A3-A91B-EBAD4DAD5F1A}"/>
              </a:ext>
            </a:extLst>
          </p:cNvPr>
          <p:cNvSpPr/>
          <p:nvPr/>
        </p:nvSpPr>
        <p:spPr>
          <a:xfrm>
            <a:off x="18219243" y="9328554"/>
            <a:ext cx="1237451" cy="2325186"/>
          </a:xfrm>
          <a:custGeom>
            <a:avLst/>
            <a:gdLst>
              <a:gd name="connsiteX0" fmla="*/ 418249 w 1146834"/>
              <a:gd name="connsiteY0" fmla="*/ 631 h 2154916"/>
              <a:gd name="connsiteX1" fmla="*/ 1147806 w 1146834"/>
              <a:gd name="connsiteY1" fmla="*/ 2154670 h 2154916"/>
              <a:gd name="connsiteX2" fmla="*/ 631 w 1146834"/>
              <a:gd name="connsiteY2" fmla="*/ 2154670 h 2154916"/>
              <a:gd name="connsiteX3" fmla="*/ 631 w 1146834"/>
              <a:gd name="connsiteY3" fmla="*/ 631 h 215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834" h="2154916">
                <a:moveTo>
                  <a:pt x="418249" y="631"/>
                </a:moveTo>
                <a:lnTo>
                  <a:pt x="1147806" y="2154670"/>
                </a:lnTo>
                <a:lnTo>
                  <a:pt x="631" y="2154670"/>
                </a:lnTo>
                <a:lnTo>
                  <a:pt x="631" y="631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BCE4368F-3B25-4420-932B-51DB7BC07C48}"/>
              </a:ext>
            </a:extLst>
          </p:cNvPr>
          <p:cNvSpPr/>
          <p:nvPr/>
        </p:nvSpPr>
        <p:spPr>
          <a:xfrm>
            <a:off x="18519226" y="9848771"/>
            <a:ext cx="2557399" cy="1796596"/>
          </a:xfrm>
          <a:custGeom>
            <a:avLst/>
            <a:gdLst>
              <a:gd name="connsiteX0" fmla="*/ 632 w 2370124"/>
              <a:gd name="connsiteY0" fmla="*/ 631 h 1665033"/>
              <a:gd name="connsiteX1" fmla="*/ 2372088 w 2370124"/>
              <a:gd name="connsiteY1" fmla="*/ 631 h 1665033"/>
              <a:gd name="connsiteX2" fmla="*/ 2372088 w 2370124"/>
              <a:gd name="connsiteY2" fmla="*/ 1665892 h 1665033"/>
              <a:gd name="connsiteX3" fmla="*/ 632 w 2370124"/>
              <a:gd name="connsiteY3" fmla="*/ 1665892 h 166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124" h="1665033">
                <a:moveTo>
                  <a:pt x="632" y="631"/>
                </a:moveTo>
                <a:lnTo>
                  <a:pt x="2372088" y="631"/>
                </a:lnTo>
                <a:lnTo>
                  <a:pt x="2372088" y="1665892"/>
                </a:lnTo>
                <a:lnTo>
                  <a:pt x="632" y="1665892"/>
                </a:lnTo>
                <a:close/>
              </a:path>
            </a:pathLst>
          </a:custGeom>
          <a:solidFill>
            <a:srgbClr val="FFC17B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031DAC97-7496-41C5-B49D-A335A7568466}"/>
              </a:ext>
            </a:extLst>
          </p:cNvPr>
          <p:cNvSpPr/>
          <p:nvPr/>
        </p:nvSpPr>
        <p:spPr>
          <a:xfrm>
            <a:off x="15900168" y="9590770"/>
            <a:ext cx="2386294" cy="1976867"/>
          </a:xfrm>
          <a:custGeom>
            <a:avLst/>
            <a:gdLst>
              <a:gd name="connsiteX0" fmla="*/ 631 w 2211550"/>
              <a:gd name="connsiteY0" fmla="*/ 631 h 1832103"/>
              <a:gd name="connsiteX1" fmla="*/ 2212720 w 2211550"/>
              <a:gd name="connsiteY1" fmla="*/ 631 h 1832103"/>
              <a:gd name="connsiteX2" fmla="*/ 2212720 w 2211550"/>
              <a:gd name="connsiteY2" fmla="*/ 1834094 h 1832103"/>
              <a:gd name="connsiteX3" fmla="*/ 631 w 2211550"/>
              <a:gd name="connsiteY3" fmla="*/ 1834094 h 183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1550" h="1832103">
                <a:moveTo>
                  <a:pt x="631" y="631"/>
                </a:moveTo>
                <a:lnTo>
                  <a:pt x="2212720" y="631"/>
                </a:lnTo>
                <a:lnTo>
                  <a:pt x="2212720" y="1834094"/>
                </a:lnTo>
                <a:lnTo>
                  <a:pt x="631" y="1834094"/>
                </a:lnTo>
                <a:close/>
              </a:path>
            </a:pathLst>
          </a:custGeom>
          <a:solidFill>
            <a:srgbClr val="E99D58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196FD730-424A-48D7-9432-A46FA1E71A2B}"/>
              </a:ext>
            </a:extLst>
          </p:cNvPr>
          <p:cNvSpPr/>
          <p:nvPr/>
        </p:nvSpPr>
        <p:spPr>
          <a:xfrm>
            <a:off x="15282481" y="9522086"/>
            <a:ext cx="617197" cy="2047142"/>
          </a:xfrm>
          <a:custGeom>
            <a:avLst/>
            <a:gdLst>
              <a:gd name="connsiteX0" fmla="*/ 573086 w 572001"/>
              <a:gd name="connsiteY0" fmla="*/ 64288 h 1897232"/>
              <a:gd name="connsiteX1" fmla="*/ 631 w 572001"/>
              <a:gd name="connsiteY1" fmla="*/ 631 h 1897232"/>
              <a:gd name="connsiteX2" fmla="*/ 631 w 572001"/>
              <a:gd name="connsiteY2" fmla="*/ 1746708 h 1897232"/>
              <a:gd name="connsiteX3" fmla="*/ 573086 w 572001"/>
              <a:gd name="connsiteY3" fmla="*/ 1897751 h 189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01" h="1897232">
                <a:moveTo>
                  <a:pt x="573086" y="64288"/>
                </a:moveTo>
                <a:lnTo>
                  <a:pt x="631" y="631"/>
                </a:lnTo>
                <a:lnTo>
                  <a:pt x="631" y="1746708"/>
                </a:lnTo>
                <a:lnTo>
                  <a:pt x="573086" y="1897751"/>
                </a:lnTo>
                <a:close/>
              </a:path>
            </a:pathLst>
          </a:custGeom>
          <a:solidFill>
            <a:srgbClr val="FFC885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8D305315-942E-4C0E-A81D-0227D3C28E36}"/>
              </a:ext>
            </a:extLst>
          </p:cNvPr>
          <p:cNvSpPr/>
          <p:nvPr/>
        </p:nvSpPr>
        <p:spPr>
          <a:xfrm>
            <a:off x="15282481" y="9522085"/>
            <a:ext cx="3003493" cy="67220"/>
          </a:xfrm>
          <a:custGeom>
            <a:avLst/>
            <a:gdLst>
              <a:gd name="connsiteX0" fmla="*/ 631 w 2783551"/>
              <a:gd name="connsiteY0" fmla="*/ 631 h 62297"/>
              <a:gd name="connsiteX1" fmla="*/ 2244746 w 2783551"/>
              <a:gd name="connsiteY1" fmla="*/ 9041 h 62297"/>
              <a:gd name="connsiteX2" fmla="*/ 2785174 w 2783551"/>
              <a:gd name="connsiteY2" fmla="*/ 64288 h 62297"/>
              <a:gd name="connsiteX3" fmla="*/ 573086 w 2783551"/>
              <a:gd name="connsiteY3" fmla="*/ 64288 h 6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551" h="62297">
                <a:moveTo>
                  <a:pt x="631" y="631"/>
                </a:moveTo>
                <a:lnTo>
                  <a:pt x="2244746" y="9041"/>
                </a:lnTo>
                <a:lnTo>
                  <a:pt x="2785174" y="64288"/>
                </a:lnTo>
                <a:lnTo>
                  <a:pt x="573086" y="64288"/>
                </a:lnTo>
                <a:close/>
              </a:path>
            </a:pathLst>
          </a:custGeom>
          <a:solidFill>
            <a:srgbClr val="FFDD94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606397B1-117A-45B6-91F1-F6A6E3539601}"/>
              </a:ext>
            </a:extLst>
          </p:cNvPr>
          <p:cNvSpPr/>
          <p:nvPr/>
        </p:nvSpPr>
        <p:spPr>
          <a:xfrm>
            <a:off x="15776913" y="7749658"/>
            <a:ext cx="941074" cy="1814928"/>
          </a:xfrm>
          <a:custGeom>
            <a:avLst/>
            <a:gdLst>
              <a:gd name="connsiteX0" fmla="*/ 631 w 872160"/>
              <a:gd name="connsiteY0" fmla="*/ 1663286 h 1682024"/>
              <a:gd name="connsiteX1" fmla="*/ 873074 w 872160"/>
              <a:gd name="connsiteY1" fmla="*/ 1681947 h 1682024"/>
              <a:gd name="connsiteX2" fmla="*/ 873074 w 872160"/>
              <a:gd name="connsiteY2" fmla="*/ 24191 h 1682024"/>
              <a:gd name="connsiteX3" fmla="*/ 631 w 872160"/>
              <a:gd name="connsiteY3" fmla="*/ 631 h 168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160" h="1682024">
                <a:moveTo>
                  <a:pt x="631" y="1663286"/>
                </a:moveTo>
                <a:lnTo>
                  <a:pt x="873074" y="1681947"/>
                </a:lnTo>
                <a:lnTo>
                  <a:pt x="873074" y="24191"/>
                </a:lnTo>
                <a:lnTo>
                  <a:pt x="631" y="631"/>
                </a:lnTo>
                <a:close/>
              </a:path>
            </a:pathLst>
          </a:custGeom>
          <a:solidFill>
            <a:srgbClr val="FFC885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F82443F8-8691-458D-BCDD-1B13BB762938}"/>
              </a:ext>
            </a:extLst>
          </p:cNvPr>
          <p:cNvSpPr/>
          <p:nvPr/>
        </p:nvSpPr>
        <p:spPr>
          <a:xfrm>
            <a:off x="15776913" y="7749659"/>
            <a:ext cx="2694894" cy="24444"/>
          </a:xfrm>
          <a:custGeom>
            <a:avLst/>
            <a:gdLst>
              <a:gd name="connsiteX0" fmla="*/ 631 w 2497550"/>
              <a:gd name="connsiteY0" fmla="*/ 631 h 22653"/>
              <a:gd name="connsiteX1" fmla="*/ 873074 w 2497550"/>
              <a:gd name="connsiteY1" fmla="*/ 24191 h 22653"/>
              <a:gd name="connsiteX2" fmla="*/ 2498153 w 2497550"/>
              <a:gd name="connsiteY2" fmla="*/ 7371 h 22653"/>
              <a:gd name="connsiteX3" fmla="*/ 8219 w 2497550"/>
              <a:gd name="connsiteY3" fmla="*/ 631 h 2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550" h="22653">
                <a:moveTo>
                  <a:pt x="631" y="631"/>
                </a:moveTo>
                <a:lnTo>
                  <a:pt x="873074" y="24191"/>
                </a:lnTo>
                <a:lnTo>
                  <a:pt x="2498153" y="7371"/>
                </a:lnTo>
                <a:lnTo>
                  <a:pt x="8219" y="631"/>
                </a:lnTo>
                <a:close/>
              </a:path>
            </a:pathLst>
          </a:custGeom>
          <a:solidFill>
            <a:srgbClr val="FFDD94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64327392-3542-4E64-932C-9BB1BFEB4F18}"/>
              </a:ext>
            </a:extLst>
          </p:cNvPr>
          <p:cNvSpPr/>
          <p:nvPr/>
        </p:nvSpPr>
        <p:spPr>
          <a:xfrm>
            <a:off x="17093621" y="10579938"/>
            <a:ext cx="2398517" cy="1530773"/>
          </a:xfrm>
          <a:custGeom>
            <a:avLst/>
            <a:gdLst>
              <a:gd name="connsiteX0" fmla="*/ 632 w 2222876"/>
              <a:gd name="connsiteY0" fmla="*/ 631 h 1418676"/>
              <a:gd name="connsiteX1" fmla="*/ 2224670 w 2222876"/>
              <a:gd name="connsiteY1" fmla="*/ 631 h 1418676"/>
              <a:gd name="connsiteX2" fmla="*/ 2224670 w 2222876"/>
              <a:gd name="connsiteY2" fmla="*/ 1418997 h 1418676"/>
              <a:gd name="connsiteX3" fmla="*/ 632 w 2222876"/>
              <a:gd name="connsiteY3" fmla="*/ 1418997 h 14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876" h="1418676">
                <a:moveTo>
                  <a:pt x="632" y="631"/>
                </a:moveTo>
                <a:lnTo>
                  <a:pt x="2224670" y="631"/>
                </a:lnTo>
                <a:lnTo>
                  <a:pt x="2224670" y="1418997"/>
                </a:lnTo>
                <a:lnTo>
                  <a:pt x="632" y="1418997"/>
                </a:lnTo>
                <a:close/>
              </a:path>
            </a:pathLst>
          </a:custGeom>
          <a:solidFill>
            <a:srgbClr val="FFC885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89FAEC74-DB99-4883-A51F-1C5F8B98750D}"/>
              </a:ext>
            </a:extLst>
          </p:cNvPr>
          <p:cNvSpPr/>
          <p:nvPr/>
        </p:nvSpPr>
        <p:spPr>
          <a:xfrm>
            <a:off x="17093622" y="10480422"/>
            <a:ext cx="2398517" cy="100830"/>
          </a:xfrm>
          <a:custGeom>
            <a:avLst/>
            <a:gdLst>
              <a:gd name="connsiteX0" fmla="*/ 631 w 2222876"/>
              <a:gd name="connsiteY0" fmla="*/ 92860 h 93445"/>
              <a:gd name="connsiteX1" fmla="*/ 2224668 w 2222876"/>
              <a:gd name="connsiteY1" fmla="*/ 92860 h 93445"/>
              <a:gd name="connsiteX2" fmla="*/ 2142719 w 2222876"/>
              <a:gd name="connsiteY2" fmla="*/ 631 h 93445"/>
              <a:gd name="connsiteX3" fmla="*/ 82212 w 2222876"/>
              <a:gd name="connsiteY3" fmla="*/ 631 h 9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876" h="93445">
                <a:moveTo>
                  <a:pt x="631" y="92860"/>
                </a:moveTo>
                <a:lnTo>
                  <a:pt x="2224668" y="92860"/>
                </a:lnTo>
                <a:lnTo>
                  <a:pt x="2142719" y="631"/>
                </a:lnTo>
                <a:lnTo>
                  <a:pt x="82212" y="631"/>
                </a:lnTo>
                <a:close/>
              </a:path>
            </a:pathLst>
          </a:custGeom>
          <a:solidFill>
            <a:srgbClr val="FFDD94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9CEB923E-3422-4F5F-926E-1AA1CB596C01}"/>
              </a:ext>
            </a:extLst>
          </p:cNvPr>
          <p:cNvSpPr/>
          <p:nvPr/>
        </p:nvSpPr>
        <p:spPr>
          <a:xfrm>
            <a:off x="21078061" y="9789190"/>
            <a:ext cx="611087" cy="1857705"/>
          </a:xfrm>
          <a:custGeom>
            <a:avLst/>
            <a:gdLst>
              <a:gd name="connsiteX0" fmla="*/ 631 w 566338"/>
              <a:gd name="connsiteY0" fmla="*/ 1721110 h 1721667"/>
              <a:gd name="connsiteX1" fmla="*/ 568215 w 566338"/>
              <a:gd name="connsiteY1" fmla="*/ 1590711 h 1721667"/>
              <a:gd name="connsiteX2" fmla="*/ 568215 w 566338"/>
              <a:gd name="connsiteY2" fmla="*/ 631 h 1721667"/>
              <a:gd name="connsiteX3" fmla="*/ 631 w 566338"/>
              <a:gd name="connsiteY3" fmla="*/ 55849 h 172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338" h="1721667">
                <a:moveTo>
                  <a:pt x="631" y="1721110"/>
                </a:moveTo>
                <a:lnTo>
                  <a:pt x="568215" y="1590711"/>
                </a:lnTo>
                <a:lnTo>
                  <a:pt x="568215" y="631"/>
                </a:lnTo>
                <a:lnTo>
                  <a:pt x="631" y="55849"/>
                </a:lnTo>
                <a:close/>
              </a:path>
            </a:pathLst>
          </a:custGeom>
          <a:solidFill>
            <a:srgbClr val="E99D58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E9D9BAFD-A49D-48BE-89A8-05FED9297B18}"/>
              </a:ext>
            </a:extLst>
          </p:cNvPr>
          <p:cNvSpPr/>
          <p:nvPr/>
        </p:nvSpPr>
        <p:spPr>
          <a:xfrm>
            <a:off x="18519227" y="9789190"/>
            <a:ext cx="3171542" cy="58053"/>
          </a:xfrm>
          <a:custGeom>
            <a:avLst/>
            <a:gdLst>
              <a:gd name="connsiteX0" fmla="*/ 2939670 w 2939294"/>
              <a:gd name="connsiteY0" fmla="*/ 631 h 53802"/>
              <a:gd name="connsiteX1" fmla="*/ 623263 w 2939294"/>
              <a:gd name="connsiteY1" fmla="*/ 631 h 53802"/>
              <a:gd name="connsiteX2" fmla="*/ 631 w 2939294"/>
              <a:gd name="connsiteY2" fmla="*/ 55849 h 53802"/>
              <a:gd name="connsiteX3" fmla="*/ 2372086 w 2939294"/>
              <a:gd name="connsiteY3" fmla="*/ 55849 h 5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294" h="53802">
                <a:moveTo>
                  <a:pt x="2939670" y="631"/>
                </a:moveTo>
                <a:lnTo>
                  <a:pt x="623263" y="631"/>
                </a:lnTo>
                <a:lnTo>
                  <a:pt x="631" y="55849"/>
                </a:lnTo>
                <a:lnTo>
                  <a:pt x="2372086" y="55849"/>
                </a:lnTo>
                <a:close/>
              </a:path>
            </a:pathLst>
          </a:custGeom>
          <a:solidFill>
            <a:srgbClr val="FFDD94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E038D877-E0C6-4720-80A5-3C0B8A037A7E}"/>
              </a:ext>
            </a:extLst>
          </p:cNvPr>
          <p:cNvSpPr/>
          <p:nvPr/>
        </p:nvSpPr>
        <p:spPr>
          <a:xfrm>
            <a:off x="18450265" y="8313233"/>
            <a:ext cx="846355" cy="1014404"/>
          </a:xfrm>
          <a:custGeom>
            <a:avLst/>
            <a:gdLst>
              <a:gd name="connsiteX0" fmla="*/ 262365 w 784378"/>
              <a:gd name="connsiteY0" fmla="*/ 631 h 940121"/>
              <a:gd name="connsiteX1" fmla="*/ 785774 w 784378"/>
              <a:gd name="connsiteY1" fmla="*/ 941602 h 940121"/>
              <a:gd name="connsiteX2" fmla="*/ 631 w 784378"/>
              <a:gd name="connsiteY2" fmla="*/ 941602 h 940121"/>
              <a:gd name="connsiteX3" fmla="*/ 631 w 784378"/>
              <a:gd name="connsiteY3" fmla="*/ 631 h 94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378" h="940121">
                <a:moveTo>
                  <a:pt x="262365" y="631"/>
                </a:moveTo>
                <a:lnTo>
                  <a:pt x="785774" y="941602"/>
                </a:lnTo>
                <a:lnTo>
                  <a:pt x="631" y="941602"/>
                </a:lnTo>
                <a:lnTo>
                  <a:pt x="631" y="631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46B322ED-DE7B-48D6-894A-2EE4BE470941}"/>
              </a:ext>
            </a:extLst>
          </p:cNvPr>
          <p:cNvSpPr/>
          <p:nvPr/>
        </p:nvSpPr>
        <p:spPr>
          <a:xfrm>
            <a:off x="16718291" y="7756929"/>
            <a:ext cx="1753819" cy="1805762"/>
          </a:xfrm>
          <a:custGeom>
            <a:avLst/>
            <a:gdLst>
              <a:gd name="connsiteX0" fmla="*/ 631 w 1625390"/>
              <a:gd name="connsiteY0" fmla="*/ 17452 h 1673528"/>
              <a:gd name="connsiteX1" fmla="*/ 1625711 w 1625390"/>
              <a:gd name="connsiteY1" fmla="*/ 631 h 1673528"/>
              <a:gd name="connsiteX2" fmla="*/ 1625711 w 1625390"/>
              <a:gd name="connsiteY2" fmla="*/ 1675208 h 1673528"/>
              <a:gd name="connsiteX3" fmla="*/ 631 w 1625390"/>
              <a:gd name="connsiteY3" fmla="*/ 1675208 h 16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390" h="1673528">
                <a:moveTo>
                  <a:pt x="631" y="17452"/>
                </a:moveTo>
                <a:lnTo>
                  <a:pt x="1625711" y="631"/>
                </a:lnTo>
                <a:lnTo>
                  <a:pt x="1625711" y="1675208"/>
                </a:lnTo>
                <a:lnTo>
                  <a:pt x="631" y="1675208"/>
                </a:lnTo>
                <a:close/>
              </a:path>
            </a:pathLst>
          </a:custGeom>
          <a:solidFill>
            <a:srgbClr val="E99D58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D3E251F9-B68D-47B0-895C-5CF9529F2B05}"/>
              </a:ext>
            </a:extLst>
          </p:cNvPr>
          <p:cNvSpPr/>
          <p:nvPr/>
        </p:nvSpPr>
        <p:spPr>
          <a:xfrm>
            <a:off x="19493390" y="10579938"/>
            <a:ext cx="546923" cy="1072457"/>
          </a:xfrm>
          <a:custGeom>
            <a:avLst/>
            <a:gdLst>
              <a:gd name="connsiteX0" fmla="*/ 631 w 506872"/>
              <a:gd name="connsiteY0" fmla="*/ 631 h 993923"/>
              <a:gd name="connsiteX1" fmla="*/ 509005 w 506872"/>
              <a:gd name="connsiteY1" fmla="*/ 994922 h 993923"/>
              <a:gd name="connsiteX2" fmla="*/ 631 w 506872"/>
              <a:gd name="connsiteY2" fmla="*/ 994922 h 9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872" h="993923">
                <a:moveTo>
                  <a:pt x="631" y="631"/>
                </a:moveTo>
                <a:lnTo>
                  <a:pt x="509005" y="994922"/>
                </a:lnTo>
                <a:lnTo>
                  <a:pt x="631" y="994922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DC220450-915D-4404-83D0-B93E92E128AE}"/>
              </a:ext>
            </a:extLst>
          </p:cNvPr>
          <p:cNvSpPr/>
          <p:nvPr/>
        </p:nvSpPr>
        <p:spPr>
          <a:xfrm>
            <a:off x="19872233" y="9382757"/>
            <a:ext cx="168049" cy="406373"/>
          </a:xfrm>
          <a:custGeom>
            <a:avLst/>
            <a:gdLst>
              <a:gd name="connsiteX0" fmla="*/ 631 w 155742"/>
              <a:gd name="connsiteY0" fmla="*/ 631 h 376614"/>
              <a:gd name="connsiteX1" fmla="*/ 157903 w 155742"/>
              <a:gd name="connsiteY1" fmla="*/ 377303 h 376614"/>
              <a:gd name="connsiteX2" fmla="*/ 631 w 155742"/>
              <a:gd name="connsiteY2" fmla="*/ 377303 h 37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742" h="376614">
                <a:moveTo>
                  <a:pt x="631" y="631"/>
                </a:moveTo>
                <a:lnTo>
                  <a:pt x="157903" y="377303"/>
                </a:lnTo>
                <a:lnTo>
                  <a:pt x="631" y="377303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025BF777-5E4D-49BC-B0A2-9E55C3A1BFB1}"/>
              </a:ext>
            </a:extLst>
          </p:cNvPr>
          <p:cNvSpPr/>
          <p:nvPr/>
        </p:nvSpPr>
        <p:spPr>
          <a:xfrm>
            <a:off x="18090579" y="10579938"/>
            <a:ext cx="305543" cy="235268"/>
          </a:xfrm>
          <a:custGeom>
            <a:avLst/>
            <a:gdLst>
              <a:gd name="connsiteX0" fmla="*/ 632 w 283169"/>
              <a:gd name="connsiteY0" fmla="*/ 631 h 218040"/>
              <a:gd name="connsiteX1" fmla="*/ 284792 w 283169"/>
              <a:gd name="connsiteY1" fmla="*/ 631 h 218040"/>
              <a:gd name="connsiteX2" fmla="*/ 284792 w 283169"/>
              <a:gd name="connsiteY2" fmla="*/ 220172 h 218040"/>
              <a:gd name="connsiteX3" fmla="*/ 632 w 283169"/>
              <a:gd name="connsiteY3" fmla="*/ 220172 h 21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169" h="218040">
                <a:moveTo>
                  <a:pt x="632" y="631"/>
                </a:moveTo>
                <a:lnTo>
                  <a:pt x="284792" y="631"/>
                </a:lnTo>
                <a:lnTo>
                  <a:pt x="284792" y="220172"/>
                </a:lnTo>
                <a:lnTo>
                  <a:pt x="632" y="220172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E19388D0-7880-4029-ACD2-7066F9784839}"/>
              </a:ext>
            </a:extLst>
          </p:cNvPr>
          <p:cNvSpPr/>
          <p:nvPr/>
        </p:nvSpPr>
        <p:spPr>
          <a:xfrm>
            <a:off x="16898837" y="9590771"/>
            <a:ext cx="305543" cy="235268"/>
          </a:xfrm>
          <a:custGeom>
            <a:avLst/>
            <a:gdLst>
              <a:gd name="connsiteX0" fmla="*/ 632 w 283169"/>
              <a:gd name="connsiteY0" fmla="*/ 631 h 218040"/>
              <a:gd name="connsiteX1" fmla="*/ 284792 w 283169"/>
              <a:gd name="connsiteY1" fmla="*/ 631 h 218040"/>
              <a:gd name="connsiteX2" fmla="*/ 284792 w 283169"/>
              <a:gd name="connsiteY2" fmla="*/ 220172 h 218040"/>
              <a:gd name="connsiteX3" fmla="*/ 632 w 283169"/>
              <a:gd name="connsiteY3" fmla="*/ 220172 h 21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169" h="218040">
                <a:moveTo>
                  <a:pt x="632" y="631"/>
                </a:moveTo>
                <a:lnTo>
                  <a:pt x="284792" y="631"/>
                </a:lnTo>
                <a:lnTo>
                  <a:pt x="284792" y="220172"/>
                </a:lnTo>
                <a:lnTo>
                  <a:pt x="632" y="220172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19DFF768-DBEF-4E89-8145-67437C50885E}"/>
              </a:ext>
            </a:extLst>
          </p:cNvPr>
          <p:cNvSpPr/>
          <p:nvPr/>
        </p:nvSpPr>
        <p:spPr>
          <a:xfrm>
            <a:off x="18090580" y="10480422"/>
            <a:ext cx="305543" cy="100830"/>
          </a:xfrm>
          <a:custGeom>
            <a:avLst/>
            <a:gdLst>
              <a:gd name="connsiteX0" fmla="*/ 284819 w 283169"/>
              <a:gd name="connsiteY0" fmla="*/ 92860 h 93445"/>
              <a:gd name="connsiteX1" fmla="*/ 631 w 283169"/>
              <a:gd name="connsiteY1" fmla="*/ 92860 h 93445"/>
              <a:gd name="connsiteX2" fmla="*/ 38773 w 283169"/>
              <a:gd name="connsiteY2" fmla="*/ 631 h 93445"/>
              <a:gd name="connsiteX3" fmla="*/ 249169 w 283169"/>
              <a:gd name="connsiteY3" fmla="*/ 631 h 9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169" h="93445">
                <a:moveTo>
                  <a:pt x="284819" y="92860"/>
                </a:moveTo>
                <a:lnTo>
                  <a:pt x="631" y="92860"/>
                </a:lnTo>
                <a:lnTo>
                  <a:pt x="38773" y="631"/>
                </a:lnTo>
                <a:lnTo>
                  <a:pt x="249169" y="631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2D8F47D6-B321-4991-99E3-9FD80994CBB6}"/>
              </a:ext>
            </a:extLst>
          </p:cNvPr>
          <p:cNvSpPr/>
          <p:nvPr/>
        </p:nvSpPr>
        <p:spPr>
          <a:xfrm>
            <a:off x="16791744" y="9563822"/>
            <a:ext cx="412484" cy="27499"/>
          </a:xfrm>
          <a:custGeom>
            <a:avLst/>
            <a:gdLst>
              <a:gd name="connsiteX0" fmla="*/ 99883 w 382278"/>
              <a:gd name="connsiteY0" fmla="*/ 25607 h 25485"/>
              <a:gd name="connsiteX1" fmla="*/ 631 w 382278"/>
              <a:gd name="connsiteY1" fmla="*/ 631 h 25485"/>
              <a:gd name="connsiteX2" fmla="*/ 272870 w 382278"/>
              <a:gd name="connsiteY2" fmla="*/ 631 h 25485"/>
              <a:gd name="connsiteX3" fmla="*/ 384043 w 382278"/>
              <a:gd name="connsiteY3" fmla="*/ 25607 h 2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278" h="25485">
                <a:moveTo>
                  <a:pt x="99883" y="25607"/>
                </a:moveTo>
                <a:lnTo>
                  <a:pt x="631" y="631"/>
                </a:lnTo>
                <a:lnTo>
                  <a:pt x="272870" y="631"/>
                </a:lnTo>
                <a:lnTo>
                  <a:pt x="384043" y="25607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DCBE599-703C-4656-8EFF-0EED736096F0}"/>
              </a:ext>
            </a:extLst>
          </p:cNvPr>
          <p:cNvSpPr/>
          <p:nvPr/>
        </p:nvSpPr>
        <p:spPr>
          <a:xfrm>
            <a:off x="15453618" y="9541121"/>
            <a:ext cx="128328" cy="244434"/>
          </a:xfrm>
          <a:custGeom>
            <a:avLst/>
            <a:gdLst>
              <a:gd name="connsiteX0" fmla="*/ 631 w 118930"/>
              <a:gd name="connsiteY0" fmla="*/ 631 h 226535"/>
              <a:gd name="connsiteX1" fmla="*/ 631 w 118930"/>
              <a:gd name="connsiteY1" fmla="*/ 207061 h 226535"/>
              <a:gd name="connsiteX2" fmla="*/ 119533 w 118930"/>
              <a:gd name="connsiteY2" fmla="*/ 226487 h 226535"/>
              <a:gd name="connsiteX3" fmla="*/ 119533 w 118930"/>
              <a:gd name="connsiteY3" fmla="*/ 13855 h 2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30" h="226535">
                <a:moveTo>
                  <a:pt x="631" y="631"/>
                </a:moveTo>
                <a:lnTo>
                  <a:pt x="631" y="207061"/>
                </a:lnTo>
                <a:lnTo>
                  <a:pt x="119533" y="226487"/>
                </a:lnTo>
                <a:lnTo>
                  <a:pt x="119533" y="13855"/>
                </a:lnTo>
                <a:close/>
              </a:path>
            </a:pathLst>
          </a:custGeom>
          <a:solidFill>
            <a:srgbClr val="E99D58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3594467D-CB17-460C-92A3-47E9AF86953B}"/>
              </a:ext>
            </a:extLst>
          </p:cNvPr>
          <p:cNvSpPr/>
          <p:nvPr/>
        </p:nvSpPr>
        <p:spPr>
          <a:xfrm>
            <a:off x="15453617" y="9541121"/>
            <a:ext cx="977739" cy="15277"/>
          </a:xfrm>
          <a:custGeom>
            <a:avLst/>
            <a:gdLst>
              <a:gd name="connsiteX0" fmla="*/ 631 w 906140"/>
              <a:gd name="connsiteY0" fmla="*/ 631 h 14158"/>
              <a:gd name="connsiteX1" fmla="*/ 533357 w 906140"/>
              <a:gd name="connsiteY1" fmla="*/ 7993 h 14158"/>
              <a:gd name="connsiteX2" fmla="*/ 908245 w 906140"/>
              <a:gd name="connsiteY2" fmla="*/ 14818 h 14158"/>
              <a:gd name="connsiteX3" fmla="*/ 119533 w 906140"/>
              <a:gd name="connsiteY3" fmla="*/ 13855 h 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140" h="14158">
                <a:moveTo>
                  <a:pt x="631" y="631"/>
                </a:moveTo>
                <a:lnTo>
                  <a:pt x="533357" y="7993"/>
                </a:lnTo>
                <a:lnTo>
                  <a:pt x="908245" y="14818"/>
                </a:lnTo>
                <a:lnTo>
                  <a:pt x="119533" y="13855"/>
                </a:lnTo>
                <a:close/>
              </a:path>
            </a:pathLst>
          </a:custGeom>
          <a:solidFill>
            <a:srgbClr val="E99D58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E64CCB2F-320D-4C79-9E45-079FD7021A12}"/>
              </a:ext>
            </a:extLst>
          </p:cNvPr>
          <p:cNvSpPr/>
          <p:nvPr/>
        </p:nvSpPr>
        <p:spPr>
          <a:xfrm>
            <a:off x="16097305" y="7758305"/>
            <a:ext cx="201659" cy="198603"/>
          </a:xfrm>
          <a:custGeom>
            <a:avLst/>
            <a:gdLst>
              <a:gd name="connsiteX0" fmla="*/ 186390 w 186891"/>
              <a:gd name="connsiteY0" fmla="*/ 185399 h 184059"/>
              <a:gd name="connsiteX1" fmla="*/ 631 w 186891"/>
              <a:gd name="connsiteY1" fmla="*/ 170334 h 184059"/>
              <a:gd name="connsiteX2" fmla="*/ 631 w 186891"/>
              <a:gd name="connsiteY2" fmla="*/ 631 h 184059"/>
              <a:gd name="connsiteX3" fmla="*/ 186390 w 186891"/>
              <a:gd name="connsiteY3" fmla="*/ 5643 h 18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91" h="184059">
                <a:moveTo>
                  <a:pt x="186390" y="185399"/>
                </a:moveTo>
                <a:lnTo>
                  <a:pt x="631" y="170334"/>
                </a:lnTo>
                <a:lnTo>
                  <a:pt x="631" y="631"/>
                </a:lnTo>
                <a:lnTo>
                  <a:pt x="186390" y="5643"/>
                </a:lnTo>
                <a:close/>
              </a:path>
            </a:pathLst>
          </a:custGeom>
          <a:solidFill>
            <a:srgbClr val="E99D58"/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22A7C809-A6DB-4A02-B58C-9769BFEDC32F}"/>
              </a:ext>
            </a:extLst>
          </p:cNvPr>
          <p:cNvSpPr/>
          <p:nvPr/>
        </p:nvSpPr>
        <p:spPr>
          <a:xfrm>
            <a:off x="19046870" y="8313232"/>
            <a:ext cx="296377" cy="201659"/>
          </a:xfrm>
          <a:custGeom>
            <a:avLst/>
            <a:gdLst>
              <a:gd name="connsiteX0" fmla="*/ 632 w 274673"/>
              <a:gd name="connsiteY0" fmla="*/ 631 h 186891"/>
              <a:gd name="connsiteX1" fmla="*/ 274909 w 274673"/>
              <a:gd name="connsiteY1" fmla="*/ 631 h 186891"/>
              <a:gd name="connsiteX2" fmla="*/ 274909 w 274673"/>
              <a:gd name="connsiteY2" fmla="*/ 187353 h 186891"/>
              <a:gd name="connsiteX3" fmla="*/ 632 w 274673"/>
              <a:gd name="connsiteY3" fmla="*/ 187353 h 18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673" h="186891">
                <a:moveTo>
                  <a:pt x="632" y="631"/>
                </a:moveTo>
                <a:lnTo>
                  <a:pt x="274909" y="631"/>
                </a:lnTo>
                <a:lnTo>
                  <a:pt x="274909" y="187353"/>
                </a:lnTo>
                <a:lnTo>
                  <a:pt x="632" y="187353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AA880403-A41C-485E-B1A5-CA651A1C7A98}"/>
              </a:ext>
            </a:extLst>
          </p:cNvPr>
          <p:cNvSpPr/>
          <p:nvPr/>
        </p:nvSpPr>
        <p:spPr>
          <a:xfrm>
            <a:off x="20732430" y="8313232"/>
            <a:ext cx="192492" cy="201659"/>
          </a:xfrm>
          <a:custGeom>
            <a:avLst/>
            <a:gdLst>
              <a:gd name="connsiteX0" fmla="*/ 631 w 178396"/>
              <a:gd name="connsiteY0" fmla="*/ 631 h 186891"/>
              <a:gd name="connsiteX1" fmla="*/ 178773 w 178396"/>
              <a:gd name="connsiteY1" fmla="*/ 631 h 186891"/>
              <a:gd name="connsiteX2" fmla="*/ 178773 w 178396"/>
              <a:gd name="connsiteY2" fmla="*/ 187353 h 186891"/>
              <a:gd name="connsiteX3" fmla="*/ 631 w 178396"/>
              <a:gd name="connsiteY3" fmla="*/ 187353 h 18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396" h="186891">
                <a:moveTo>
                  <a:pt x="631" y="631"/>
                </a:moveTo>
                <a:lnTo>
                  <a:pt x="178773" y="631"/>
                </a:lnTo>
                <a:lnTo>
                  <a:pt x="178773" y="187353"/>
                </a:lnTo>
                <a:lnTo>
                  <a:pt x="631" y="187353"/>
                </a:lnTo>
                <a:close/>
              </a:path>
            </a:pathLst>
          </a:custGeom>
          <a:solidFill>
            <a:srgbClr val="BE7240">
              <a:alpha val="80000"/>
            </a:srgbClr>
          </a:solidFill>
          <a:ln w="283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8EB9207B-3D2C-45DE-898C-D8983F87DF37}"/>
              </a:ext>
            </a:extLst>
          </p:cNvPr>
          <p:cNvGrpSpPr/>
          <p:nvPr/>
        </p:nvGrpSpPr>
        <p:grpSpPr>
          <a:xfrm>
            <a:off x="11393359" y="1228577"/>
            <a:ext cx="14014895" cy="4727060"/>
            <a:chOff x="10372279" y="3062986"/>
            <a:chExt cx="14014895" cy="4727060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2940E42F-D45C-4A59-9F24-27C05635AD7A}"/>
                </a:ext>
              </a:extLst>
            </p:cNvPr>
            <p:cNvSpPr txBox="1"/>
            <p:nvPr/>
          </p:nvSpPr>
          <p:spPr>
            <a:xfrm>
              <a:off x="10965611" y="3062986"/>
              <a:ext cx="13421563" cy="111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" panose="000005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Delivery on Mobile 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D6E5A423-C619-47AC-9A1D-70EB7F42956A}"/>
                </a:ext>
              </a:extLst>
            </p:cNvPr>
            <p:cNvSpPr txBox="1"/>
            <p:nvPr/>
          </p:nvSpPr>
          <p:spPr>
            <a:xfrm>
              <a:off x="10372279" y="5031212"/>
              <a:ext cx="4267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87%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F779574-C7D8-44D5-8149-FA931969E5DB}"/>
                </a:ext>
              </a:extLst>
            </p:cNvPr>
            <p:cNvSpPr txBox="1"/>
            <p:nvPr/>
          </p:nvSpPr>
          <p:spPr>
            <a:xfrm>
              <a:off x="10951561" y="6473916"/>
              <a:ext cx="3256653" cy="131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606060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typset simply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E36A134A-3618-4209-B8E4-EC490FD0D6D6}"/>
                </a:ext>
              </a:extLst>
            </p:cNvPr>
            <p:cNvSpPr txBox="1"/>
            <p:nvPr/>
          </p:nvSpPr>
          <p:spPr>
            <a:xfrm>
              <a:off x="14918007" y="5031212"/>
              <a:ext cx="4267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43%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87A8EA48-88FE-454D-A769-3ECF6F55FE4A}"/>
                </a:ext>
              </a:extLst>
            </p:cNvPr>
            <p:cNvSpPr txBox="1"/>
            <p:nvPr/>
          </p:nvSpPr>
          <p:spPr>
            <a:xfrm>
              <a:off x="15550903" y="6473916"/>
              <a:ext cx="3001408" cy="131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606060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typset simply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FF7AF46A-7081-4307-8030-170D88047C02}"/>
                </a:ext>
              </a:extLst>
            </p:cNvPr>
            <p:cNvSpPr txBox="1"/>
            <p:nvPr/>
          </p:nvSpPr>
          <p:spPr>
            <a:xfrm>
              <a:off x="18992154" y="5031212"/>
              <a:ext cx="4267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71%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0B64C38A-CC29-4431-B1DD-98E33B7C8146}"/>
                </a:ext>
              </a:extLst>
            </p:cNvPr>
            <p:cNvSpPr txBox="1"/>
            <p:nvPr/>
          </p:nvSpPr>
          <p:spPr>
            <a:xfrm>
              <a:off x="19421609" y="6473916"/>
              <a:ext cx="3588666" cy="131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2438522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606060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Lorem Ipsum is typset simply</a:t>
              </a:r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AFDE994-5437-4F80-8433-53EF18EA8B78}"/>
                </a:ext>
              </a:extLst>
            </p:cNvPr>
            <p:cNvCxnSpPr/>
            <p:nvPr/>
          </p:nvCxnSpPr>
          <p:spPr>
            <a:xfrm>
              <a:off x="14918007" y="5098738"/>
              <a:ext cx="0" cy="25555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DE7E1B0-821C-42D2-84BC-3AA5EF2169FC}"/>
                </a:ext>
              </a:extLst>
            </p:cNvPr>
            <p:cNvCxnSpPr/>
            <p:nvPr/>
          </p:nvCxnSpPr>
          <p:spPr>
            <a:xfrm>
              <a:off x="19014037" y="5098738"/>
              <a:ext cx="0" cy="25555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1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3E1F959-B28E-4FFE-B7A1-696D688DB84F}"/>
              </a:ext>
            </a:extLst>
          </p:cNvPr>
          <p:cNvSpPr/>
          <p:nvPr/>
        </p:nvSpPr>
        <p:spPr>
          <a:xfrm>
            <a:off x="19478130" y="7433604"/>
            <a:ext cx="1438401" cy="1438402"/>
          </a:xfrm>
          <a:custGeom>
            <a:avLst/>
            <a:gdLst>
              <a:gd name="connsiteX0" fmla="*/ 1197809 w 1294292"/>
              <a:gd name="connsiteY0" fmla="*/ 620084 h 1294292"/>
              <a:gd name="connsiteX1" fmla="*/ 1129564 w 1294292"/>
              <a:gd name="connsiteY1" fmla="*/ 387111 h 1294292"/>
              <a:gd name="connsiteX2" fmla="*/ 1197024 w 1294292"/>
              <a:gd name="connsiteY2" fmla="*/ 349459 h 1294292"/>
              <a:gd name="connsiteX3" fmla="*/ 1066419 w 1294292"/>
              <a:gd name="connsiteY3" fmla="*/ 186692 h 1294292"/>
              <a:gd name="connsiteX4" fmla="*/ 1015039 w 1294292"/>
              <a:gd name="connsiteY4" fmla="*/ 244739 h 1294292"/>
              <a:gd name="connsiteX5" fmla="*/ 802068 w 1294292"/>
              <a:gd name="connsiteY5" fmla="*/ 127468 h 1294292"/>
              <a:gd name="connsiteX6" fmla="*/ 823248 w 1294292"/>
              <a:gd name="connsiteY6" fmla="*/ 53341 h 1294292"/>
              <a:gd name="connsiteX7" fmla="*/ 822464 w 1294292"/>
              <a:gd name="connsiteY7" fmla="*/ 52948 h 1294292"/>
              <a:gd name="connsiteX8" fmla="*/ 652245 w 1294292"/>
              <a:gd name="connsiteY8" fmla="*/ 29416 h 1294292"/>
              <a:gd name="connsiteX9" fmla="*/ 615769 w 1294292"/>
              <a:gd name="connsiteY9" fmla="*/ 30592 h 1294292"/>
              <a:gd name="connsiteX10" fmla="*/ 620476 w 1294292"/>
              <a:gd name="connsiteY10" fmla="*/ 107858 h 1294292"/>
              <a:gd name="connsiteX11" fmla="*/ 387111 w 1294292"/>
              <a:gd name="connsiteY11" fmla="*/ 176102 h 1294292"/>
              <a:gd name="connsiteX12" fmla="*/ 349459 w 1294292"/>
              <a:gd name="connsiteY12" fmla="*/ 108642 h 1294292"/>
              <a:gd name="connsiteX13" fmla="*/ 186692 w 1294292"/>
              <a:gd name="connsiteY13" fmla="*/ 239248 h 1294292"/>
              <a:gd name="connsiteX14" fmla="*/ 244739 w 1294292"/>
              <a:gd name="connsiteY14" fmla="*/ 290628 h 1294292"/>
              <a:gd name="connsiteX15" fmla="*/ 127468 w 1294292"/>
              <a:gd name="connsiteY15" fmla="*/ 503597 h 1294292"/>
              <a:gd name="connsiteX16" fmla="*/ 53340 w 1294292"/>
              <a:gd name="connsiteY16" fmla="*/ 482418 h 1294292"/>
              <a:gd name="connsiteX17" fmla="*/ 52949 w 1294292"/>
              <a:gd name="connsiteY17" fmla="*/ 483987 h 1294292"/>
              <a:gd name="connsiteX18" fmla="*/ 29416 w 1294292"/>
              <a:gd name="connsiteY18" fmla="*/ 654206 h 1294292"/>
              <a:gd name="connsiteX19" fmla="*/ 30592 w 1294292"/>
              <a:gd name="connsiteY19" fmla="*/ 690289 h 1294292"/>
              <a:gd name="connsiteX20" fmla="*/ 107858 w 1294292"/>
              <a:gd name="connsiteY20" fmla="*/ 685583 h 1294292"/>
              <a:gd name="connsiteX21" fmla="*/ 175709 w 1294292"/>
              <a:gd name="connsiteY21" fmla="*/ 918947 h 1294292"/>
              <a:gd name="connsiteX22" fmla="*/ 107858 w 1294292"/>
              <a:gd name="connsiteY22" fmla="*/ 956600 h 1294292"/>
              <a:gd name="connsiteX23" fmla="*/ 238072 w 1294292"/>
              <a:gd name="connsiteY23" fmla="*/ 1119759 h 1294292"/>
              <a:gd name="connsiteX24" fmla="*/ 289842 w 1294292"/>
              <a:gd name="connsiteY24" fmla="*/ 1061712 h 1294292"/>
              <a:gd name="connsiteX25" fmla="*/ 502421 w 1294292"/>
              <a:gd name="connsiteY25" fmla="*/ 1178983 h 1294292"/>
              <a:gd name="connsiteX26" fmla="*/ 481241 w 1294292"/>
              <a:gd name="connsiteY26" fmla="*/ 1253110 h 1294292"/>
              <a:gd name="connsiteX27" fmla="*/ 483203 w 1294292"/>
              <a:gd name="connsiteY27" fmla="*/ 1253502 h 1294292"/>
              <a:gd name="connsiteX28" fmla="*/ 653422 w 1294292"/>
              <a:gd name="connsiteY28" fmla="*/ 1277035 h 1294292"/>
              <a:gd name="connsiteX29" fmla="*/ 691074 w 1294292"/>
              <a:gd name="connsiteY29" fmla="*/ 1275859 h 1294292"/>
              <a:gd name="connsiteX30" fmla="*/ 686367 w 1294292"/>
              <a:gd name="connsiteY30" fmla="*/ 1198593 h 1294292"/>
              <a:gd name="connsiteX31" fmla="*/ 919340 w 1294292"/>
              <a:gd name="connsiteY31" fmla="*/ 1129957 h 1294292"/>
              <a:gd name="connsiteX32" fmla="*/ 956992 w 1294292"/>
              <a:gd name="connsiteY32" fmla="*/ 1197417 h 1294292"/>
              <a:gd name="connsiteX33" fmla="*/ 1119759 w 1294292"/>
              <a:gd name="connsiteY33" fmla="*/ 1066811 h 1294292"/>
              <a:gd name="connsiteX34" fmla="*/ 1061712 w 1294292"/>
              <a:gd name="connsiteY34" fmla="*/ 1015431 h 1294292"/>
              <a:gd name="connsiteX35" fmla="*/ 1178590 w 1294292"/>
              <a:gd name="connsiteY35" fmla="*/ 802461 h 1294292"/>
              <a:gd name="connsiteX36" fmla="*/ 1252718 w 1294292"/>
              <a:gd name="connsiteY36" fmla="*/ 823641 h 1294292"/>
              <a:gd name="connsiteX37" fmla="*/ 1252718 w 1294292"/>
              <a:gd name="connsiteY37" fmla="*/ 823249 h 1294292"/>
              <a:gd name="connsiteX38" fmla="*/ 1276251 w 1294292"/>
              <a:gd name="connsiteY38" fmla="*/ 653029 h 1294292"/>
              <a:gd name="connsiteX39" fmla="*/ 1275075 w 1294292"/>
              <a:gd name="connsiteY39" fmla="*/ 615769 h 1294292"/>
              <a:gd name="connsiteX40" fmla="*/ 1197809 w 1294292"/>
              <a:gd name="connsiteY40" fmla="*/ 620084 h 1294292"/>
              <a:gd name="connsiteX41" fmla="*/ 517325 w 1294292"/>
              <a:gd name="connsiteY41" fmla="*/ 1131133 h 1294292"/>
              <a:gd name="connsiteX42" fmla="*/ 517325 w 1294292"/>
              <a:gd name="connsiteY42" fmla="*/ 1131133 h 1294292"/>
              <a:gd name="connsiteX43" fmla="*/ 521247 w 1294292"/>
              <a:gd name="connsiteY43" fmla="*/ 1117798 h 1294292"/>
              <a:gd name="connsiteX44" fmla="*/ 517325 w 1294292"/>
              <a:gd name="connsiteY44" fmla="*/ 1131133 h 1294292"/>
              <a:gd name="connsiteX45" fmla="*/ 970719 w 1294292"/>
              <a:gd name="connsiteY45" fmla="*/ 742846 h 1294292"/>
              <a:gd name="connsiteX46" fmla="*/ 653029 w 1294292"/>
              <a:gd name="connsiteY46" fmla="*/ 983270 h 1294292"/>
              <a:gd name="connsiteX47" fmla="*/ 562821 w 1294292"/>
              <a:gd name="connsiteY47" fmla="*/ 970719 h 1294292"/>
              <a:gd name="connsiteX48" fmla="*/ 322397 w 1294292"/>
              <a:gd name="connsiteY48" fmla="*/ 653029 h 1294292"/>
              <a:gd name="connsiteX49" fmla="*/ 334948 w 1294292"/>
              <a:gd name="connsiteY49" fmla="*/ 562821 h 1294292"/>
              <a:gd name="connsiteX50" fmla="*/ 652637 w 1294292"/>
              <a:gd name="connsiteY50" fmla="*/ 322397 h 1294292"/>
              <a:gd name="connsiteX51" fmla="*/ 742846 w 1294292"/>
              <a:gd name="connsiteY51" fmla="*/ 334947 h 1294292"/>
              <a:gd name="connsiteX52" fmla="*/ 983270 w 1294292"/>
              <a:gd name="connsiteY52" fmla="*/ 652637 h 1294292"/>
              <a:gd name="connsiteX53" fmla="*/ 970719 w 1294292"/>
              <a:gd name="connsiteY53" fmla="*/ 742846 h 129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94292" h="1294292">
                <a:moveTo>
                  <a:pt x="1197809" y="620084"/>
                </a:moveTo>
                <a:cubicBezTo>
                  <a:pt x="1192710" y="537327"/>
                  <a:pt x="1169178" y="457709"/>
                  <a:pt x="1129564" y="387111"/>
                </a:cubicBezTo>
                <a:lnTo>
                  <a:pt x="1197024" y="349459"/>
                </a:lnTo>
                <a:cubicBezTo>
                  <a:pt x="1163295" y="288666"/>
                  <a:pt x="1118975" y="233365"/>
                  <a:pt x="1066419" y="186692"/>
                </a:cubicBezTo>
                <a:lnTo>
                  <a:pt x="1015039" y="244739"/>
                </a:lnTo>
                <a:cubicBezTo>
                  <a:pt x="955423" y="191791"/>
                  <a:pt x="883649" y="151000"/>
                  <a:pt x="802068" y="127468"/>
                </a:cubicBezTo>
                <a:lnTo>
                  <a:pt x="823248" y="53341"/>
                </a:lnTo>
                <a:lnTo>
                  <a:pt x="822464" y="52948"/>
                </a:lnTo>
                <a:cubicBezTo>
                  <a:pt x="765986" y="36868"/>
                  <a:pt x="708724" y="29416"/>
                  <a:pt x="652245" y="29416"/>
                </a:cubicBezTo>
                <a:cubicBezTo>
                  <a:pt x="640087" y="29416"/>
                  <a:pt x="627928" y="29808"/>
                  <a:pt x="615769" y="30592"/>
                </a:cubicBezTo>
                <a:lnTo>
                  <a:pt x="620476" y="107858"/>
                </a:lnTo>
                <a:cubicBezTo>
                  <a:pt x="537719" y="112564"/>
                  <a:pt x="458101" y="136489"/>
                  <a:pt x="387111" y="176102"/>
                </a:cubicBezTo>
                <a:lnTo>
                  <a:pt x="349459" y="108642"/>
                </a:lnTo>
                <a:cubicBezTo>
                  <a:pt x="288666" y="142372"/>
                  <a:pt x="233364" y="186300"/>
                  <a:pt x="186692" y="239248"/>
                </a:cubicBezTo>
                <a:lnTo>
                  <a:pt x="244739" y="290628"/>
                </a:lnTo>
                <a:cubicBezTo>
                  <a:pt x="191790" y="350243"/>
                  <a:pt x="151001" y="421626"/>
                  <a:pt x="127468" y="503597"/>
                </a:cubicBezTo>
                <a:lnTo>
                  <a:pt x="53340" y="482418"/>
                </a:lnTo>
                <a:lnTo>
                  <a:pt x="52949" y="483987"/>
                </a:lnTo>
                <a:cubicBezTo>
                  <a:pt x="36868" y="540465"/>
                  <a:pt x="29416" y="597728"/>
                  <a:pt x="29416" y="654206"/>
                </a:cubicBezTo>
                <a:cubicBezTo>
                  <a:pt x="29416" y="666365"/>
                  <a:pt x="29808" y="678131"/>
                  <a:pt x="30592" y="690289"/>
                </a:cubicBezTo>
                <a:lnTo>
                  <a:pt x="107858" y="685583"/>
                </a:lnTo>
                <a:cubicBezTo>
                  <a:pt x="112564" y="768339"/>
                  <a:pt x="136488" y="847958"/>
                  <a:pt x="175709" y="918947"/>
                </a:cubicBezTo>
                <a:lnTo>
                  <a:pt x="107858" y="956600"/>
                </a:lnTo>
                <a:cubicBezTo>
                  <a:pt x="141587" y="1017392"/>
                  <a:pt x="185514" y="1072694"/>
                  <a:pt x="238072" y="1119759"/>
                </a:cubicBezTo>
                <a:lnTo>
                  <a:pt x="289842" y="1061712"/>
                </a:lnTo>
                <a:cubicBezTo>
                  <a:pt x="349067" y="1114660"/>
                  <a:pt x="420840" y="1155843"/>
                  <a:pt x="502421" y="1178983"/>
                </a:cubicBezTo>
                <a:lnTo>
                  <a:pt x="481241" y="1253110"/>
                </a:lnTo>
                <a:lnTo>
                  <a:pt x="483203" y="1253502"/>
                </a:lnTo>
                <a:cubicBezTo>
                  <a:pt x="539681" y="1269583"/>
                  <a:pt x="596943" y="1277035"/>
                  <a:pt x="653422" y="1277035"/>
                </a:cubicBezTo>
                <a:cubicBezTo>
                  <a:pt x="665972" y="1277035"/>
                  <a:pt x="678523" y="1276643"/>
                  <a:pt x="691074" y="1275859"/>
                </a:cubicBezTo>
                <a:lnTo>
                  <a:pt x="686367" y="1198593"/>
                </a:lnTo>
                <a:cubicBezTo>
                  <a:pt x="769123" y="1193494"/>
                  <a:pt x="848742" y="1169570"/>
                  <a:pt x="919340" y="1129957"/>
                </a:cubicBezTo>
                <a:lnTo>
                  <a:pt x="956992" y="1197417"/>
                </a:lnTo>
                <a:cubicBezTo>
                  <a:pt x="1017784" y="1163295"/>
                  <a:pt x="1073086" y="1119367"/>
                  <a:pt x="1119759" y="1066811"/>
                </a:cubicBezTo>
                <a:lnTo>
                  <a:pt x="1061712" y="1015431"/>
                </a:lnTo>
                <a:cubicBezTo>
                  <a:pt x="1114660" y="955815"/>
                  <a:pt x="1155450" y="884041"/>
                  <a:pt x="1178590" y="802461"/>
                </a:cubicBezTo>
                <a:lnTo>
                  <a:pt x="1252718" y="823641"/>
                </a:lnTo>
                <a:lnTo>
                  <a:pt x="1252718" y="823249"/>
                </a:lnTo>
                <a:cubicBezTo>
                  <a:pt x="1268799" y="766770"/>
                  <a:pt x="1276251" y="709508"/>
                  <a:pt x="1276251" y="653029"/>
                </a:cubicBezTo>
                <a:cubicBezTo>
                  <a:pt x="1276251" y="640479"/>
                  <a:pt x="1275859" y="628320"/>
                  <a:pt x="1275075" y="615769"/>
                </a:cubicBezTo>
                <a:lnTo>
                  <a:pt x="1197809" y="620084"/>
                </a:lnTo>
                <a:close/>
                <a:moveTo>
                  <a:pt x="517325" y="1131133"/>
                </a:moveTo>
                <a:lnTo>
                  <a:pt x="517325" y="1131133"/>
                </a:lnTo>
                <a:lnTo>
                  <a:pt x="521247" y="1117798"/>
                </a:lnTo>
                <a:lnTo>
                  <a:pt x="517325" y="1131133"/>
                </a:lnTo>
                <a:close/>
                <a:moveTo>
                  <a:pt x="970719" y="742846"/>
                </a:moveTo>
                <a:cubicBezTo>
                  <a:pt x="929537" y="888355"/>
                  <a:pt x="796971" y="983270"/>
                  <a:pt x="653029" y="983270"/>
                </a:cubicBezTo>
                <a:cubicBezTo>
                  <a:pt x="623221" y="983270"/>
                  <a:pt x="593021" y="979348"/>
                  <a:pt x="562821" y="970719"/>
                </a:cubicBezTo>
                <a:cubicBezTo>
                  <a:pt x="417311" y="929537"/>
                  <a:pt x="322397" y="796970"/>
                  <a:pt x="322397" y="653029"/>
                </a:cubicBezTo>
                <a:cubicBezTo>
                  <a:pt x="322397" y="623221"/>
                  <a:pt x="326319" y="593021"/>
                  <a:pt x="334948" y="562821"/>
                </a:cubicBezTo>
                <a:cubicBezTo>
                  <a:pt x="376129" y="417311"/>
                  <a:pt x="508696" y="322397"/>
                  <a:pt x="652637" y="322397"/>
                </a:cubicBezTo>
                <a:cubicBezTo>
                  <a:pt x="682445" y="322397"/>
                  <a:pt x="712645" y="326318"/>
                  <a:pt x="742846" y="334947"/>
                </a:cubicBezTo>
                <a:cubicBezTo>
                  <a:pt x="888355" y="376129"/>
                  <a:pt x="983270" y="508696"/>
                  <a:pt x="983270" y="652637"/>
                </a:cubicBezTo>
                <a:cubicBezTo>
                  <a:pt x="983270" y="682445"/>
                  <a:pt x="979348" y="712645"/>
                  <a:pt x="970719" y="74284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2007D5-F140-49A0-AF33-AFF4082D1F4E}"/>
              </a:ext>
            </a:extLst>
          </p:cNvPr>
          <p:cNvSpPr/>
          <p:nvPr/>
        </p:nvSpPr>
        <p:spPr>
          <a:xfrm>
            <a:off x="16318007" y="6311215"/>
            <a:ext cx="653819" cy="653819"/>
          </a:xfrm>
          <a:custGeom>
            <a:avLst/>
            <a:gdLst>
              <a:gd name="connsiteX0" fmla="*/ 554584 w 588314"/>
              <a:gd name="connsiteY0" fmla="*/ 294942 h 588314"/>
              <a:gd name="connsiteX1" fmla="*/ 523992 w 588314"/>
              <a:gd name="connsiteY1" fmla="*/ 190222 h 588314"/>
              <a:gd name="connsiteX2" fmla="*/ 554584 w 588314"/>
              <a:gd name="connsiteY2" fmla="*/ 173357 h 588314"/>
              <a:gd name="connsiteX3" fmla="*/ 495753 w 588314"/>
              <a:gd name="connsiteY3" fmla="*/ 100013 h 588314"/>
              <a:gd name="connsiteX4" fmla="*/ 472612 w 588314"/>
              <a:gd name="connsiteY4" fmla="*/ 125899 h 588314"/>
              <a:gd name="connsiteX5" fmla="*/ 376913 w 588314"/>
              <a:gd name="connsiteY5" fmla="*/ 73343 h 588314"/>
              <a:gd name="connsiteX6" fmla="*/ 386327 w 588314"/>
              <a:gd name="connsiteY6" fmla="*/ 40005 h 588314"/>
              <a:gd name="connsiteX7" fmla="*/ 385934 w 588314"/>
              <a:gd name="connsiteY7" fmla="*/ 40005 h 588314"/>
              <a:gd name="connsiteX8" fmla="*/ 309453 w 588314"/>
              <a:gd name="connsiteY8" fmla="*/ 29416 h 588314"/>
              <a:gd name="connsiteX9" fmla="*/ 292981 w 588314"/>
              <a:gd name="connsiteY9" fmla="*/ 29808 h 588314"/>
              <a:gd name="connsiteX10" fmla="*/ 294941 w 588314"/>
              <a:gd name="connsiteY10" fmla="*/ 64715 h 588314"/>
              <a:gd name="connsiteX11" fmla="*/ 190222 w 588314"/>
              <a:gd name="connsiteY11" fmla="*/ 95307 h 588314"/>
              <a:gd name="connsiteX12" fmla="*/ 173356 w 588314"/>
              <a:gd name="connsiteY12" fmla="*/ 64715 h 588314"/>
              <a:gd name="connsiteX13" fmla="*/ 100013 w 588314"/>
              <a:gd name="connsiteY13" fmla="*/ 123546 h 588314"/>
              <a:gd name="connsiteX14" fmla="*/ 125899 w 588314"/>
              <a:gd name="connsiteY14" fmla="*/ 146686 h 588314"/>
              <a:gd name="connsiteX15" fmla="*/ 73343 w 588314"/>
              <a:gd name="connsiteY15" fmla="*/ 242386 h 588314"/>
              <a:gd name="connsiteX16" fmla="*/ 40005 w 588314"/>
              <a:gd name="connsiteY16" fmla="*/ 232972 h 588314"/>
              <a:gd name="connsiteX17" fmla="*/ 40005 w 588314"/>
              <a:gd name="connsiteY17" fmla="*/ 233757 h 588314"/>
              <a:gd name="connsiteX18" fmla="*/ 29416 w 588314"/>
              <a:gd name="connsiteY18" fmla="*/ 310238 h 588314"/>
              <a:gd name="connsiteX19" fmla="*/ 29808 w 588314"/>
              <a:gd name="connsiteY19" fmla="*/ 326319 h 588314"/>
              <a:gd name="connsiteX20" fmla="*/ 64714 w 588314"/>
              <a:gd name="connsiteY20" fmla="*/ 324357 h 588314"/>
              <a:gd name="connsiteX21" fmla="*/ 95307 w 588314"/>
              <a:gd name="connsiteY21" fmla="*/ 429077 h 588314"/>
              <a:gd name="connsiteX22" fmla="*/ 64714 w 588314"/>
              <a:gd name="connsiteY22" fmla="*/ 445942 h 588314"/>
              <a:gd name="connsiteX23" fmla="*/ 123153 w 588314"/>
              <a:gd name="connsiteY23" fmla="*/ 519286 h 588314"/>
              <a:gd name="connsiteX24" fmla="*/ 146294 w 588314"/>
              <a:gd name="connsiteY24" fmla="*/ 493400 h 588314"/>
              <a:gd name="connsiteX25" fmla="*/ 241993 w 588314"/>
              <a:gd name="connsiteY25" fmla="*/ 546348 h 588314"/>
              <a:gd name="connsiteX26" fmla="*/ 232580 w 588314"/>
              <a:gd name="connsiteY26" fmla="*/ 579686 h 588314"/>
              <a:gd name="connsiteX27" fmla="*/ 233364 w 588314"/>
              <a:gd name="connsiteY27" fmla="*/ 580078 h 588314"/>
              <a:gd name="connsiteX28" fmla="*/ 309846 w 588314"/>
              <a:gd name="connsiteY28" fmla="*/ 590668 h 588314"/>
              <a:gd name="connsiteX29" fmla="*/ 326710 w 588314"/>
              <a:gd name="connsiteY29" fmla="*/ 590276 h 588314"/>
              <a:gd name="connsiteX30" fmla="*/ 324750 w 588314"/>
              <a:gd name="connsiteY30" fmla="*/ 555369 h 588314"/>
              <a:gd name="connsiteX31" fmla="*/ 429469 w 588314"/>
              <a:gd name="connsiteY31" fmla="*/ 524384 h 588314"/>
              <a:gd name="connsiteX32" fmla="*/ 446335 w 588314"/>
              <a:gd name="connsiteY32" fmla="*/ 554977 h 588314"/>
              <a:gd name="connsiteX33" fmla="*/ 519678 w 588314"/>
              <a:gd name="connsiteY33" fmla="*/ 496146 h 588314"/>
              <a:gd name="connsiteX34" fmla="*/ 493792 w 588314"/>
              <a:gd name="connsiteY34" fmla="*/ 473005 h 588314"/>
              <a:gd name="connsiteX35" fmla="*/ 546348 w 588314"/>
              <a:gd name="connsiteY35" fmla="*/ 377306 h 588314"/>
              <a:gd name="connsiteX36" fmla="*/ 579686 w 588314"/>
              <a:gd name="connsiteY36" fmla="*/ 386719 h 588314"/>
              <a:gd name="connsiteX37" fmla="*/ 579686 w 588314"/>
              <a:gd name="connsiteY37" fmla="*/ 386327 h 588314"/>
              <a:gd name="connsiteX38" fmla="*/ 590275 w 588314"/>
              <a:gd name="connsiteY38" fmla="*/ 309846 h 588314"/>
              <a:gd name="connsiteX39" fmla="*/ 589884 w 588314"/>
              <a:gd name="connsiteY39" fmla="*/ 292981 h 588314"/>
              <a:gd name="connsiteX40" fmla="*/ 554584 w 588314"/>
              <a:gd name="connsiteY40" fmla="*/ 294942 h 588314"/>
              <a:gd name="connsiteX41" fmla="*/ 248661 w 588314"/>
              <a:gd name="connsiteY41" fmla="*/ 524777 h 588314"/>
              <a:gd name="connsiteX42" fmla="*/ 248661 w 588314"/>
              <a:gd name="connsiteY42" fmla="*/ 524777 h 588314"/>
              <a:gd name="connsiteX43" fmla="*/ 250230 w 588314"/>
              <a:gd name="connsiteY43" fmla="*/ 518893 h 588314"/>
              <a:gd name="connsiteX44" fmla="*/ 248661 w 588314"/>
              <a:gd name="connsiteY44" fmla="*/ 524777 h 588314"/>
              <a:gd name="connsiteX45" fmla="*/ 452611 w 588314"/>
              <a:gd name="connsiteY45" fmla="*/ 349851 h 588314"/>
              <a:gd name="connsiteX46" fmla="*/ 309846 w 588314"/>
              <a:gd name="connsiteY46" fmla="*/ 458101 h 588314"/>
              <a:gd name="connsiteX47" fmla="*/ 269448 w 588314"/>
              <a:gd name="connsiteY47" fmla="*/ 452610 h 588314"/>
              <a:gd name="connsiteX48" fmla="*/ 161198 w 588314"/>
              <a:gd name="connsiteY48" fmla="*/ 309846 h 588314"/>
              <a:gd name="connsiteX49" fmla="*/ 166689 w 588314"/>
              <a:gd name="connsiteY49" fmla="*/ 269448 h 588314"/>
              <a:gd name="connsiteX50" fmla="*/ 309453 w 588314"/>
              <a:gd name="connsiteY50" fmla="*/ 161198 h 588314"/>
              <a:gd name="connsiteX51" fmla="*/ 349851 w 588314"/>
              <a:gd name="connsiteY51" fmla="*/ 166689 h 588314"/>
              <a:gd name="connsiteX52" fmla="*/ 458101 w 588314"/>
              <a:gd name="connsiteY52" fmla="*/ 309454 h 588314"/>
              <a:gd name="connsiteX53" fmla="*/ 452611 w 588314"/>
              <a:gd name="connsiteY53" fmla="*/ 349851 h 58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88314" h="588314">
                <a:moveTo>
                  <a:pt x="554584" y="294942"/>
                </a:moveTo>
                <a:cubicBezTo>
                  <a:pt x="552231" y="257682"/>
                  <a:pt x="541642" y="221991"/>
                  <a:pt x="523992" y="190222"/>
                </a:cubicBezTo>
                <a:lnTo>
                  <a:pt x="554584" y="173357"/>
                </a:lnTo>
                <a:cubicBezTo>
                  <a:pt x="539289" y="145902"/>
                  <a:pt x="519678" y="121193"/>
                  <a:pt x="495753" y="100013"/>
                </a:cubicBezTo>
                <a:lnTo>
                  <a:pt x="472612" y="125899"/>
                </a:lnTo>
                <a:cubicBezTo>
                  <a:pt x="445942" y="101975"/>
                  <a:pt x="413781" y="83541"/>
                  <a:pt x="376913" y="73343"/>
                </a:cubicBezTo>
                <a:lnTo>
                  <a:pt x="386327" y="40005"/>
                </a:lnTo>
                <a:lnTo>
                  <a:pt x="385934" y="40005"/>
                </a:lnTo>
                <a:cubicBezTo>
                  <a:pt x="360441" y="32945"/>
                  <a:pt x="334555" y="29416"/>
                  <a:pt x="309453" y="29416"/>
                </a:cubicBezTo>
                <a:cubicBezTo>
                  <a:pt x="303963" y="29416"/>
                  <a:pt x="298471" y="29416"/>
                  <a:pt x="292981" y="29808"/>
                </a:cubicBezTo>
                <a:lnTo>
                  <a:pt x="294941" y="64715"/>
                </a:lnTo>
                <a:cubicBezTo>
                  <a:pt x="257682" y="67068"/>
                  <a:pt x="221991" y="77657"/>
                  <a:pt x="190222" y="95307"/>
                </a:cubicBezTo>
                <a:lnTo>
                  <a:pt x="173356" y="64715"/>
                </a:lnTo>
                <a:cubicBezTo>
                  <a:pt x="145902" y="80011"/>
                  <a:pt x="121193" y="99621"/>
                  <a:pt x="100013" y="123546"/>
                </a:cubicBezTo>
                <a:lnTo>
                  <a:pt x="125899" y="146686"/>
                </a:lnTo>
                <a:cubicBezTo>
                  <a:pt x="101975" y="173357"/>
                  <a:pt x="83541" y="205518"/>
                  <a:pt x="73343" y="242386"/>
                </a:cubicBezTo>
                <a:lnTo>
                  <a:pt x="40005" y="232972"/>
                </a:lnTo>
                <a:lnTo>
                  <a:pt x="40005" y="233757"/>
                </a:lnTo>
                <a:cubicBezTo>
                  <a:pt x="32945" y="259251"/>
                  <a:pt x="29416" y="285136"/>
                  <a:pt x="29416" y="310238"/>
                </a:cubicBezTo>
                <a:cubicBezTo>
                  <a:pt x="29416" y="315729"/>
                  <a:pt x="29416" y="321220"/>
                  <a:pt x="29808" y="326319"/>
                </a:cubicBezTo>
                <a:lnTo>
                  <a:pt x="64714" y="324357"/>
                </a:lnTo>
                <a:cubicBezTo>
                  <a:pt x="67068" y="361618"/>
                  <a:pt x="77657" y="397308"/>
                  <a:pt x="95307" y="429077"/>
                </a:cubicBezTo>
                <a:lnTo>
                  <a:pt x="64714" y="445942"/>
                </a:lnTo>
                <a:cubicBezTo>
                  <a:pt x="80011" y="473397"/>
                  <a:pt x="99622" y="498106"/>
                  <a:pt x="123153" y="519286"/>
                </a:cubicBezTo>
                <a:lnTo>
                  <a:pt x="146294" y="493400"/>
                </a:lnTo>
                <a:cubicBezTo>
                  <a:pt x="172965" y="517325"/>
                  <a:pt x="205125" y="535759"/>
                  <a:pt x="241993" y="546348"/>
                </a:cubicBezTo>
                <a:lnTo>
                  <a:pt x="232580" y="579686"/>
                </a:lnTo>
                <a:lnTo>
                  <a:pt x="233364" y="580078"/>
                </a:lnTo>
                <a:cubicBezTo>
                  <a:pt x="258859" y="587138"/>
                  <a:pt x="284352" y="590668"/>
                  <a:pt x="309846" y="590668"/>
                </a:cubicBezTo>
                <a:cubicBezTo>
                  <a:pt x="315337" y="590668"/>
                  <a:pt x="321220" y="590668"/>
                  <a:pt x="326710" y="590276"/>
                </a:cubicBezTo>
                <a:lnTo>
                  <a:pt x="324750" y="555369"/>
                </a:lnTo>
                <a:cubicBezTo>
                  <a:pt x="362009" y="553016"/>
                  <a:pt x="397700" y="542426"/>
                  <a:pt x="429469" y="524384"/>
                </a:cubicBezTo>
                <a:lnTo>
                  <a:pt x="446335" y="554977"/>
                </a:lnTo>
                <a:cubicBezTo>
                  <a:pt x="473789" y="539681"/>
                  <a:pt x="498498" y="520070"/>
                  <a:pt x="519678" y="496146"/>
                </a:cubicBezTo>
                <a:lnTo>
                  <a:pt x="493792" y="473005"/>
                </a:lnTo>
                <a:cubicBezTo>
                  <a:pt x="517716" y="446335"/>
                  <a:pt x="535759" y="413781"/>
                  <a:pt x="546348" y="377306"/>
                </a:cubicBezTo>
                <a:lnTo>
                  <a:pt x="579686" y="386719"/>
                </a:lnTo>
                <a:lnTo>
                  <a:pt x="579686" y="386327"/>
                </a:lnTo>
                <a:cubicBezTo>
                  <a:pt x="586746" y="360833"/>
                  <a:pt x="590275" y="334947"/>
                  <a:pt x="590275" y="309846"/>
                </a:cubicBezTo>
                <a:cubicBezTo>
                  <a:pt x="590275" y="304355"/>
                  <a:pt x="590275" y="298864"/>
                  <a:pt x="589884" y="292981"/>
                </a:cubicBezTo>
                <a:lnTo>
                  <a:pt x="554584" y="294942"/>
                </a:lnTo>
                <a:close/>
                <a:moveTo>
                  <a:pt x="248661" y="524777"/>
                </a:moveTo>
                <a:lnTo>
                  <a:pt x="248661" y="524777"/>
                </a:lnTo>
                <a:lnTo>
                  <a:pt x="250230" y="518893"/>
                </a:lnTo>
                <a:lnTo>
                  <a:pt x="248661" y="524777"/>
                </a:lnTo>
                <a:close/>
                <a:moveTo>
                  <a:pt x="452611" y="349851"/>
                </a:moveTo>
                <a:cubicBezTo>
                  <a:pt x="434177" y="415350"/>
                  <a:pt x="374560" y="458101"/>
                  <a:pt x="309846" y="458101"/>
                </a:cubicBezTo>
                <a:cubicBezTo>
                  <a:pt x="296511" y="458101"/>
                  <a:pt x="282783" y="456140"/>
                  <a:pt x="269448" y="452610"/>
                </a:cubicBezTo>
                <a:cubicBezTo>
                  <a:pt x="203948" y="434176"/>
                  <a:pt x="161198" y="374560"/>
                  <a:pt x="161198" y="309846"/>
                </a:cubicBezTo>
                <a:cubicBezTo>
                  <a:pt x="161198" y="296511"/>
                  <a:pt x="163159" y="282783"/>
                  <a:pt x="166689" y="269448"/>
                </a:cubicBezTo>
                <a:cubicBezTo>
                  <a:pt x="185123" y="203949"/>
                  <a:pt x="244739" y="161198"/>
                  <a:pt x="309453" y="161198"/>
                </a:cubicBezTo>
                <a:cubicBezTo>
                  <a:pt x="322788" y="161198"/>
                  <a:pt x="336516" y="163159"/>
                  <a:pt x="349851" y="166689"/>
                </a:cubicBezTo>
                <a:cubicBezTo>
                  <a:pt x="415350" y="185123"/>
                  <a:pt x="458101" y="244739"/>
                  <a:pt x="458101" y="309454"/>
                </a:cubicBezTo>
                <a:cubicBezTo>
                  <a:pt x="458101" y="322789"/>
                  <a:pt x="456532" y="336516"/>
                  <a:pt x="452611" y="3498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3F7CF55-31A3-4D5C-BB93-F56C214CCA01}"/>
              </a:ext>
            </a:extLst>
          </p:cNvPr>
          <p:cNvSpPr/>
          <p:nvPr/>
        </p:nvSpPr>
        <p:spPr>
          <a:xfrm>
            <a:off x="12701518" y="10280766"/>
            <a:ext cx="3181917" cy="1787104"/>
          </a:xfrm>
          <a:custGeom>
            <a:avLst/>
            <a:gdLst>
              <a:gd name="connsiteX0" fmla="*/ 2863525 w 2863131"/>
              <a:gd name="connsiteY0" fmla="*/ 1580214 h 1608060"/>
              <a:gd name="connsiteX1" fmla="*/ 29416 w 2863131"/>
              <a:gd name="connsiteY1" fmla="*/ 1580214 h 1608060"/>
              <a:gd name="connsiteX2" fmla="*/ 1026021 w 2863131"/>
              <a:gd name="connsiteY2" fmla="*/ 134920 h 1608060"/>
              <a:gd name="connsiteX3" fmla="*/ 1226440 w 2863131"/>
              <a:gd name="connsiteY3" fmla="*/ 29416 h 1608060"/>
              <a:gd name="connsiteX4" fmla="*/ 2863132 w 2863131"/>
              <a:gd name="connsiteY4" fmla="*/ 29416 h 1608060"/>
              <a:gd name="connsiteX5" fmla="*/ 2863132 w 2863131"/>
              <a:gd name="connsiteY5" fmla="*/ 1580214 h 160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3131" h="1608060">
                <a:moveTo>
                  <a:pt x="2863525" y="1580214"/>
                </a:moveTo>
                <a:lnTo>
                  <a:pt x="29416" y="1580214"/>
                </a:lnTo>
                <a:lnTo>
                  <a:pt x="1026021" y="134920"/>
                </a:lnTo>
                <a:cubicBezTo>
                  <a:pt x="1071518" y="69029"/>
                  <a:pt x="1146430" y="29416"/>
                  <a:pt x="1226440" y="29416"/>
                </a:cubicBezTo>
                <a:lnTo>
                  <a:pt x="2863132" y="29416"/>
                </a:lnTo>
                <a:lnTo>
                  <a:pt x="2863132" y="158021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A43018-51CE-4FB6-BFB7-95A7501762F0}"/>
              </a:ext>
            </a:extLst>
          </p:cNvPr>
          <p:cNvSpPr/>
          <p:nvPr/>
        </p:nvSpPr>
        <p:spPr>
          <a:xfrm>
            <a:off x="13195804" y="10447708"/>
            <a:ext cx="1569164" cy="1264050"/>
          </a:xfrm>
          <a:custGeom>
            <a:avLst/>
            <a:gdLst>
              <a:gd name="connsiteX0" fmla="*/ 1075440 w 1411955"/>
              <a:gd name="connsiteY0" fmla="*/ 1122505 h 1137408"/>
              <a:gd name="connsiteX1" fmla="*/ 29416 w 1411955"/>
              <a:gd name="connsiteY1" fmla="*/ 1122505 h 1137408"/>
              <a:gd name="connsiteX2" fmla="*/ 728725 w 1411955"/>
              <a:gd name="connsiteY2" fmla="*/ 83149 h 1137408"/>
              <a:gd name="connsiteX3" fmla="*/ 829524 w 1411955"/>
              <a:gd name="connsiteY3" fmla="*/ 29416 h 1137408"/>
              <a:gd name="connsiteX4" fmla="*/ 1341358 w 1411955"/>
              <a:gd name="connsiteY4" fmla="*/ 29416 h 1137408"/>
              <a:gd name="connsiteX5" fmla="*/ 1386070 w 1411955"/>
              <a:gd name="connsiteY5" fmla="*/ 74128 h 1137408"/>
              <a:gd name="connsiteX6" fmla="*/ 1386070 w 1411955"/>
              <a:gd name="connsiteY6" fmla="*/ 811874 h 1137408"/>
              <a:gd name="connsiteX7" fmla="*/ 1075440 w 1411955"/>
              <a:gd name="connsiteY7" fmla="*/ 1122505 h 113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1955" h="1137408">
                <a:moveTo>
                  <a:pt x="1075440" y="1122505"/>
                </a:moveTo>
                <a:lnTo>
                  <a:pt x="29416" y="1122505"/>
                </a:lnTo>
                <a:lnTo>
                  <a:pt x="728725" y="83149"/>
                </a:lnTo>
                <a:cubicBezTo>
                  <a:pt x="751474" y="49419"/>
                  <a:pt x="789126" y="29416"/>
                  <a:pt x="829524" y="29416"/>
                </a:cubicBezTo>
                <a:lnTo>
                  <a:pt x="1341358" y="29416"/>
                </a:lnTo>
                <a:cubicBezTo>
                  <a:pt x="1366066" y="29416"/>
                  <a:pt x="1386070" y="49419"/>
                  <a:pt x="1386070" y="74128"/>
                </a:cubicBezTo>
                <a:lnTo>
                  <a:pt x="1386070" y="811874"/>
                </a:lnTo>
                <a:cubicBezTo>
                  <a:pt x="1386070" y="983270"/>
                  <a:pt x="1247227" y="1122505"/>
                  <a:pt x="1075440" y="112250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809931-070C-43DF-B86A-598EA239389B}"/>
              </a:ext>
            </a:extLst>
          </p:cNvPr>
          <p:cNvSpPr/>
          <p:nvPr/>
        </p:nvSpPr>
        <p:spPr>
          <a:xfrm>
            <a:off x="13294748" y="10511346"/>
            <a:ext cx="1394813" cy="1133286"/>
          </a:xfrm>
          <a:custGeom>
            <a:avLst/>
            <a:gdLst>
              <a:gd name="connsiteX0" fmla="*/ 1243698 w 1255071"/>
              <a:gd name="connsiteY0" fmla="*/ 74128 h 1019745"/>
              <a:gd name="connsiteX1" fmla="*/ 1243698 w 1255071"/>
              <a:gd name="connsiteY1" fmla="*/ 729903 h 1019745"/>
              <a:gd name="connsiteX2" fmla="*/ 965622 w 1255071"/>
              <a:gd name="connsiteY2" fmla="*/ 1007979 h 1019745"/>
              <a:gd name="connsiteX3" fmla="*/ 29416 w 1255071"/>
              <a:gd name="connsiteY3" fmla="*/ 1007979 h 1019745"/>
              <a:gd name="connsiteX4" fmla="*/ 655384 w 1255071"/>
              <a:gd name="connsiteY4" fmla="*/ 77657 h 1019745"/>
              <a:gd name="connsiteX5" fmla="*/ 745591 w 1255071"/>
              <a:gd name="connsiteY5" fmla="*/ 29416 h 1019745"/>
              <a:gd name="connsiteX6" fmla="*/ 1198986 w 1255071"/>
              <a:gd name="connsiteY6" fmla="*/ 29416 h 1019745"/>
              <a:gd name="connsiteX7" fmla="*/ 1243698 w 1255071"/>
              <a:gd name="connsiteY7" fmla="*/ 74128 h 10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5071" h="1019745">
                <a:moveTo>
                  <a:pt x="1243698" y="74128"/>
                </a:moveTo>
                <a:lnTo>
                  <a:pt x="1243698" y="729903"/>
                </a:lnTo>
                <a:cubicBezTo>
                  <a:pt x="1243698" y="883257"/>
                  <a:pt x="1118975" y="1007979"/>
                  <a:pt x="965622" y="1007979"/>
                </a:cubicBezTo>
                <a:lnTo>
                  <a:pt x="29416" y="1007979"/>
                </a:lnTo>
                <a:lnTo>
                  <a:pt x="655384" y="77657"/>
                </a:lnTo>
                <a:cubicBezTo>
                  <a:pt x="675385" y="47457"/>
                  <a:pt x="709508" y="29416"/>
                  <a:pt x="745591" y="29416"/>
                </a:cubicBezTo>
                <a:lnTo>
                  <a:pt x="1198986" y="29416"/>
                </a:lnTo>
                <a:cubicBezTo>
                  <a:pt x="1223695" y="29416"/>
                  <a:pt x="1243698" y="49418"/>
                  <a:pt x="1243698" y="74128"/>
                </a:cubicBezTo>
                <a:close/>
              </a:path>
            </a:pathLst>
          </a:custGeom>
          <a:solidFill>
            <a:srgbClr val="CFD1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BF2EDD-9DFB-4394-8542-8329A373F064}"/>
              </a:ext>
            </a:extLst>
          </p:cNvPr>
          <p:cNvSpPr/>
          <p:nvPr/>
        </p:nvSpPr>
        <p:spPr>
          <a:xfrm>
            <a:off x="13598121" y="10511346"/>
            <a:ext cx="828170" cy="1133286"/>
          </a:xfrm>
          <a:custGeom>
            <a:avLst/>
            <a:gdLst>
              <a:gd name="connsiteX0" fmla="*/ 739707 w 745198"/>
              <a:gd name="connsiteY0" fmla="*/ 29416 h 1019745"/>
              <a:gd name="connsiteX1" fmla="*/ 400446 w 745198"/>
              <a:gd name="connsiteY1" fmla="*/ 1007979 h 1019745"/>
              <a:gd name="connsiteX2" fmla="*/ 29416 w 745198"/>
              <a:gd name="connsiteY2" fmla="*/ 1007979 h 1019745"/>
              <a:gd name="connsiteX3" fmla="*/ 658912 w 745198"/>
              <a:gd name="connsiteY3" fmla="*/ 29416 h 10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198" h="1019745">
                <a:moveTo>
                  <a:pt x="739707" y="29416"/>
                </a:moveTo>
                <a:lnTo>
                  <a:pt x="400446" y="1007979"/>
                </a:lnTo>
                <a:lnTo>
                  <a:pt x="29416" y="1007979"/>
                </a:lnTo>
                <a:lnTo>
                  <a:pt x="658912" y="2941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E18E376-06BA-490D-8BB4-176262644080}"/>
              </a:ext>
            </a:extLst>
          </p:cNvPr>
          <p:cNvSpPr/>
          <p:nvPr/>
        </p:nvSpPr>
        <p:spPr>
          <a:xfrm>
            <a:off x="12137054" y="11662502"/>
            <a:ext cx="3007566" cy="1481989"/>
          </a:xfrm>
          <a:custGeom>
            <a:avLst/>
            <a:gdLst>
              <a:gd name="connsiteX0" fmla="*/ 2703111 w 2706247"/>
              <a:gd name="connsiteY0" fmla="*/ 29416 h 1333513"/>
              <a:gd name="connsiteX1" fmla="*/ 2703111 w 2706247"/>
              <a:gd name="connsiteY1" fmla="*/ 1312726 h 1333513"/>
              <a:gd name="connsiteX2" fmla="*/ 29416 w 2706247"/>
              <a:gd name="connsiteY2" fmla="*/ 1312726 h 1333513"/>
              <a:gd name="connsiteX3" fmla="*/ 29416 w 2706247"/>
              <a:gd name="connsiteY3" fmla="*/ 298864 h 1333513"/>
              <a:gd name="connsiteX4" fmla="*/ 95308 w 2706247"/>
              <a:gd name="connsiteY4" fmla="*/ 123546 h 1333513"/>
              <a:gd name="connsiteX5" fmla="*/ 298864 w 2706247"/>
              <a:gd name="connsiteY5" fmla="*/ 29416 h 1333513"/>
              <a:gd name="connsiteX6" fmla="*/ 2703111 w 2706247"/>
              <a:gd name="connsiteY6" fmla="*/ 29416 h 133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6247" h="1333513">
                <a:moveTo>
                  <a:pt x="2703111" y="29416"/>
                </a:moveTo>
                <a:lnTo>
                  <a:pt x="2703111" y="1312726"/>
                </a:lnTo>
                <a:lnTo>
                  <a:pt x="29416" y="1312726"/>
                </a:lnTo>
                <a:lnTo>
                  <a:pt x="29416" y="298864"/>
                </a:lnTo>
                <a:cubicBezTo>
                  <a:pt x="29416" y="232188"/>
                  <a:pt x="54125" y="170611"/>
                  <a:pt x="95308" y="123546"/>
                </a:cubicBezTo>
                <a:cubicBezTo>
                  <a:pt x="144334" y="65891"/>
                  <a:pt x="217285" y="29416"/>
                  <a:pt x="298864" y="29416"/>
                </a:cubicBezTo>
                <a:lnTo>
                  <a:pt x="2703111" y="294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03DA9B-19F5-4080-9410-AA1BF9401137}"/>
              </a:ext>
            </a:extLst>
          </p:cNvPr>
          <p:cNvSpPr/>
          <p:nvPr/>
        </p:nvSpPr>
        <p:spPr>
          <a:xfrm>
            <a:off x="15039137" y="9538028"/>
            <a:ext cx="5884368" cy="3617797"/>
          </a:xfrm>
          <a:custGeom>
            <a:avLst/>
            <a:gdLst>
              <a:gd name="connsiteX0" fmla="*/ 29416 w 5294832"/>
              <a:gd name="connsiteY0" fmla="*/ 29416 h 3255341"/>
              <a:gd name="connsiteX1" fmla="*/ 5292088 w 5294832"/>
              <a:gd name="connsiteY1" fmla="*/ 29416 h 3255341"/>
              <a:gd name="connsiteX2" fmla="*/ 5292088 w 5294832"/>
              <a:gd name="connsiteY2" fmla="*/ 3237693 h 3255341"/>
              <a:gd name="connsiteX3" fmla="*/ 29416 w 5294832"/>
              <a:gd name="connsiteY3" fmla="*/ 3237693 h 325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4832" h="3255341">
                <a:moveTo>
                  <a:pt x="29416" y="29416"/>
                </a:moveTo>
                <a:lnTo>
                  <a:pt x="5292088" y="29416"/>
                </a:lnTo>
                <a:lnTo>
                  <a:pt x="5292088" y="3237693"/>
                </a:lnTo>
                <a:lnTo>
                  <a:pt x="29416" y="323769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A9169C-CF74-4CBC-8417-2EA43820649F}"/>
              </a:ext>
            </a:extLst>
          </p:cNvPr>
          <p:cNvSpPr/>
          <p:nvPr/>
        </p:nvSpPr>
        <p:spPr>
          <a:xfrm>
            <a:off x="15207823" y="9701483"/>
            <a:ext cx="5535664" cy="3269093"/>
          </a:xfrm>
          <a:custGeom>
            <a:avLst/>
            <a:gdLst>
              <a:gd name="connsiteX0" fmla="*/ 29416 w 4981065"/>
              <a:gd name="connsiteY0" fmla="*/ 29416 h 2941573"/>
              <a:gd name="connsiteX1" fmla="*/ 4988125 w 4981065"/>
              <a:gd name="connsiteY1" fmla="*/ 29416 h 2941573"/>
              <a:gd name="connsiteX2" fmla="*/ 4988125 w 4981065"/>
              <a:gd name="connsiteY2" fmla="*/ 2943927 h 2941573"/>
              <a:gd name="connsiteX3" fmla="*/ 29416 w 4981065"/>
              <a:gd name="connsiteY3" fmla="*/ 2943927 h 29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065" h="2941573">
                <a:moveTo>
                  <a:pt x="29416" y="29416"/>
                </a:moveTo>
                <a:lnTo>
                  <a:pt x="4988125" y="29416"/>
                </a:lnTo>
                <a:lnTo>
                  <a:pt x="4988125" y="2943927"/>
                </a:lnTo>
                <a:lnTo>
                  <a:pt x="29416" y="294392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CF2387-4A79-4CB8-8091-51E9D6BEB85E}"/>
              </a:ext>
            </a:extLst>
          </p:cNvPr>
          <p:cNvSpPr/>
          <p:nvPr/>
        </p:nvSpPr>
        <p:spPr>
          <a:xfrm>
            <a:off x="18699214" y="9904602"/>
            <a:ext cx="1787104" cy="610231"/>
          </a:xfrm>
          <a:custGeom>
            <a:avLst/>
            <a:gdLst>
              <a:gd name="connsiteX0" fmla="*/ 29416 w 1608060"/>
              <a:gd name="connsiteY0" fmla="*/ 29416 h 549093"/>
              <a:gd name="connsiteX1" fmla="*/ 1598256 w 1608060"/>
              <a:gd name="connsiteY1" fmla="*/ 29416 h 549093"/>
              <a:gd name="connsiteX2" fmla="*/ 1598256 w 1608060"/>
              <a:gd name="connsiteY2" fmla="*/ 526346 h 549093"/>
              <a:gd name="connsiteX3" fmla="*/ 29416 w 1608060"/>
              <a:gd name="connsiteY3" fmla="*/ 526346 h 5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060" h="549093">
                <a:moveTo>
                  <a:pt x="29416" y="29416"/>
                </a:moveTo>
                <a:lnTo>
                  <a:pt x="1598256" y="29416"/>
                </a:lnTo>
                <a:lnTo>
                  <a:pt x="1598256" y="526346"/>
                </a:lnTo>
                <a:lnTo>
                  <a:pt x="29416" y="52634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9D468B-3381-4202-B875-0C43370FD0EC}"/>
              </a:ext>
            </a:extLst>
          </p:cNvPr>
          <p:cNvSpPr/>
          <p:nvPr/>
        </p:nvSpPr>
        <p:spPr>
          <a:xfrm>
            <a:off x="12137490" y="11761662"/>
            <a:ext cx="566643" cy="261527"/>
          </a:xfrm>
          <a:custGeom>
            <a:avLst/>
            <a:gdLst>
              <a:gd name="connsiteX0" fmla="*/ 498107 w 509872"/>
              <a:gd name="connsiteY0" fmla="*/ 43341 h 235325"/>
              <a:gd name="connsiteX1" fmla="*/ 250621 w 509872"/>
              <a:gd name="connsiteY1" fmla="*/ 211207 h 235325"/>
              <a:gd name="connsiteX2" fmla="*/ 29416 w 509872"/>
              <a:gd name="connsiteY2" fmla="*/ 211207 h 235325"/>
              <a:gd name="connsiteX3" fmla="*/ 29416 w 509872"/>
              <a:gd name="connsiteY3" fmla="*/ 209639 h 235325"/>
              <a:gd name="connsiteX4" fmla="*/ 95307 w 509872"/>
              <a:gd name="connsiteY4" fmla="*/ 34321 h 235325"/>
              <a:gd name="connsiteX5" fmla="*/ 498107 w 509872"/>
              <a:gd name="connsiteY5" fmla="*/ 43341 h 23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872" h="235325">
                <a:moveTo>
                  <a:pt x="498107" y="43341"/>
                </a:moveTo>
                <a:cubicBezTo>
                  <a:pt x="502028" y="70012"/>
                  <a:pt x="250621" y="211207"/>
                  <a:pt x="250621" y="211207"/>
                </a:cubicBezTo>
                <a:lnTo>
                  <a:pt x="29416" y="211207"/>
                </a:lnTo>
                <a:lnTo>
                  <a:pt x="29416" y="209639"/>
                </a:lnTo>
                <a:cubicBezTo>
                  <a:pt x="29416" y="142963"/>
                  <a:pt x="54125" y="81386"/>
                  <a:pt x="95307" y="34321"/>
                </a:cubicBezTo>
                <a:cubicBezTo>
                  <a:pt x="209047" y="30398"/>
                  <a:pt x="495361" y="22162"/>
                  <a:pt x="498107" y="4334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634D8A-959E-4DEC-9130-5B185E688818}"/>
              </a:ext>
            </a:extLst>
          </p:cNvPr>
          <p:cNvSpPr/>
          <p:nvPr/>
        </p:nvSpPr>
        <p:spPr>
          <a:xfrm>
            <a:off x="12664904" y="12319808"/>
            <a:ext cx="1612752" cy="828170"/>
          </a:xfrm>
          <a:custGeom>
            <a:avLst/>
            <a:gdLst>
              <a:gd name="connsiteX0" fmla="*/ 1426074 w 1451176"/>
              <a:gd name="connsiteY0" fmla="*/ 721275 h 745198"/>
              <a:gd name="connsiteX1" fmla="*/ 29416 w 1451176"/>
              <a:gd name="connsiteY1" fmla="*/ 721275 h 745198"/>
              <a:gd name="connsiteX2" fmla="*/ 727549 w 1451176"/>
              <a:gd name="connsiteY2" fmla="*/ 29416 h 745198"/>
              <a:gd name="connsiteX3" fmla="*/ 1426074 w 1451176"/>
              <a:gd name="connsiteY3" fmla="*/ 721275 h 7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176" h="745198">
                <a:moveTo>
                  <a:pt x="1426074" y="721275"/>
                </a:moveTo>
                <a:lnTo>
                  <a:pt x="29416" y="721275"/>
                </a:lnTo>
                <a:cubicBezTo>
                  <a:pt x="33338" y="338477"/>
                  <a:pt x="343968" y="29416"/>
                  <a:pt x="727549" y="29416"/>
                </a:cubicBezTo>
                <a:cubicBezTo>
                  <a:pt x="1111130" y="29416"/>
                  <a:pt x="1422545" y="338477"/>
                  <a:pt x="1426074" y="7212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31A438-8171-444A-AB17-561C3EF56D95}"/>
              </a:ext>
            </a:extLst>
          </p:cNvPr>
          <p:cNvSpPr/>
          <p:nvPr/>
        </p:nvSpPr>
        <p:spPr>
          <a:xfrm>
            <a:off x="12780848" y="12424855"/>
            <a:ext cx="1394813" cy="697407"/>
          </a:xfrm>
          <a:custGeom>
            <a:avLst/>
            <a:gdLst>
              <a:gd name="connsiteX0" fmla="*/ 1237422 w 1255071"/>
              <a:gd name="connsiteY0" fmla="*/ 626752 h 627535"/>
              <a:gd name="connsiteX1" fmla="*/ 29416 w 1255071"/>
              <a:gd name="connsiteY1" fmla="*/ 626752 h 627535"/>
              <a:gd name="connsiteX2" fmla="*/ 633026 w 1255071"/>
              <a:gd name="connsiteY2" fmla="*/ 29416 h 627535"/>
              <a:gd name="connsiteX3" fmla="*/ 1237422 w 1255071"/>
              <a:gd name="connsiteY3" fmla="*/ 626752 h 62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71" h="627535">
                <a:moveTo>
                  <a:pt x="1237422" y="626752"/>
                </a:moveTo>
                <a:lnTo>
                  <a:pt x="29416" y="626752"/>
                </a:lnTo>
                <a:cubicBezTo>
                  <a:pt x="33337" y="296119"/>
                  <a:pt x="302001" y="29416"/>
                  <a:pt x="633026" y="29416"/>
                </a:cubicBezTo>
                <a:cubicBezTo>
                  <a:pt x="964444" y="29416"/>
                  <a:pt x="1233499" y="296119"/>
                  <a:pt x="1237422" y="626752"/>
                </a:cubicBezTo>
                <a:close/>
              </a:path>
            </a:pathLst>
          </a:custGeom>
          <a:solidFill>
            <a:srgbClr val="13121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D79E20-F70B-409C-A4D1-9E05ECB3D7C6}"/>
              </a:ext>
            </a:extLst>
          </p:cNvPr>
          <p:cNvSpPr/>
          <p:nvPr/>
        </p:nvSpPr>
        <p:spPr>
          <a:xfrm>
            <a:off x="12874998" y="12519004"/>
            <a:ext cx="1176874" cy="1176874"/>
          </a:xfrm>
          <a:custGeom>
            <a:avLst/>
            <a:gdLst>
              <a:gd name="connsiteX0" fmla="*/ 1067987 w 1058966"/>
              <a:gd name="connsiteY0" fmla="*/ 548701 h 1058966"/>
              <a:gd name="connsiteX1" fmla="*/ 548702 w 1058966"/>
              <a:gd name="connsiteY1" fmla="*/ 1067987 h 1058966"/>
              <a:gd name="connsiteX2" fmla="*/ 29416 w 1058966"/>
              <a:gd name="connsiteY2" fmla="*/ 548701 h 1058966"/>
              <a:gd name="connsiteX3" fmla="*/ 548702 w 1058966"/>
              <a:gd name="connsiteY3" fmla="*/ 29415 h 1058966"/>
              <a:gd name="connsiteX4" fmla="*/ 1067987 w 1058966"/>
              <a:gd name="connsiteY4" fmla="*/ 548701 h 105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966" h="1058966">
                <a:moveTo>
                  <a:pt x="1067987" y="548701"/>
                </a:moveTo>
                <a:cubicBezTo>
                  <a:pt x="1067987" y="835495"/>
                  <a:pt x="835494" y="1067987"/>
                  <a:pt x="548702" y="1067987"/>
                </a:cubicBezTo>
                <a:cubicBezTo>
                  <a:pt x="261908" y="1067987"/>
                  <a:pt x="29416" y="835494"/>
                  <a:pt x="29416" y="548701"/>
                </a:cubicBezTo>
                <a:cubicBezTo>
                  <a:pt x="29416" y="261907"/>
                  <a:pt x="261909" y="29415"/>
                  <a:pt x="548702" y="29415"/>
                </a:cubicBezTo>
                <a:cubicBezTo>
                  <a:pt x="835496" y="29415"/>
                  <a:pt x="1067987" y="261907"/>
                  <a:pt x="1067987" y="548701"/>
                </a:cubicBezTo>
                <a:close/>
              </a:path>
            </a:pathLst>
          </a:custGeom>
          <a:solidFill>
            <a:srgbClr val="59595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008FE9-FB97-408F-A47C-3B8495568F5F}"/>
              </a:ext>
            </a:extLst>
          </p:cNvPr>
          <p:cNvSpPr/>
          <p:nvPr/>
        </p:nvSpPr>
        <p:spPr>
          <a:xfrm>
            <a:off x="13000263" y="12644552"/>
            <a:ext cx="958935" cy="958934"/>
          </a:xfrm>
          <a:custGeom>
            <a:avLst/>
            <a:gdLst>
              <a:gd name="connsiteX0" fmla="*/ 73977 w 862861"/>
              <a:gd name="connsiteY0" fmla="*/ 620071 h 862861"/>
              <a:gd name="connsiteX1" fmla="*/ 310479 w 862861"/>
              <a:gd name="connsiteY1" fmla="*/ 822058 h 862861"/>
              <a:gd name="connsiteX2" fmla="*/ 435594 w 862861"/>
              <a:gd name="connsiteY2" fmla="*/ 842061 h 862861"/>
              <a:gd name="connsiteX3" fmla="*/ 822314 w 862861"/>
              <a:gd name="connsiteY3" fmla="*/ 561239 h 862861"/>
              <a:gd name="connsiteX4" fmla="*/ 797996 w 862861"/>
              <a:gd name="connsiteY4" fmla="*/ 251393 h 862861"/>
              <a:gd name="connsiteX5" fmla="*/ 561493 w 862861"/>
              <a:gd name="connsiteY5" fmla="*/ 49405 h 862861"/>
              <a:gd name="connsiteX6" fmla="*/ 49660 w 862861"/>
              <a:gd name="connsiteY6" fmla="*/ 310224 h 862861"/>
              <a:gd name="connsiteX7" fmla="*/ 73977 w 862861"/>
              <a:gd name="connsiteY7" fmla="*/ 620071 h 862861"/>
              <a:gd name="connsiteX8" fmla="*/ 355192 w 862861"/>
              <a:gd name="connsiteY8" fmla="*/ 109413 h 862861"/>
              <a:gd name="connsiteX9" fmla="*/ 355192 w 862861"/>
              <a:gd name="connsiteY9" fmla="*/ 222762 h 862861"/>
              <a:gd name="connsiteX10" fmla="*/ 326167 w 862861"/>
              <a:gd name="connsiteY10" fmla="*/ 279632 h 862861"/>
              <a:gd name="connsiteX11" fmla="*/ 321854 w 862861"/>
              <a:gd name="connsiteY11" fmla="*/ 282770 h 862861"/>
              <a:gd name="connsiteX12" fmla="*/ 258707 w 862861"/>
              <a:gd name="connsiteY12" fmla="*/ 292968 h 862861"/>
              <a:gd name="connsiteX13" fmla="*/ 150849 w 862861"/>
              <a:gd name="connsiteY13" fmla="*/ 258061 h 862861"/>
              <a:gd name="connsiteX14" fmla="*/ 137907 w 862861"/>
              <a:gd name="connsiteY14" fmla="*/ 218840 h 862861"/>
              <a:gd name="connsiteX15" fmla="*/ 322246 w 862861"/>
              <a:gd name="connsiteY15" fmla="*/ 85096 h 862861"/>
              <a:gd name="connsiteX16" fmla="*/ 355192 w 862861"/>
              <a:gd name="connsiteY16" fmla="*/ 109413 h 862861"/>
              <a:gd name="connsiteX17" fmla="*/ 721123 w 862861"/>
              <a:gd name="connsiteY17" fmla="*/ 258061 h 862861"/>
              <a:gd name="connsiteX18" fmla="*/ 613265 w 862861"/>
              <a:gd name="connsiteY18" fmla="*/ 292968 h 862861"/>
              <a:gd name="connsiteX19" fmla="*/ 550120 w 862861"/>
              <a:gd name="connsiteY19" fmla="*/ 282770 h 862861"/>
              <a:gd name="connsiteX20" fmla="*/ 545805 w 862861"/>
              <a:gd name="connsiteY20" fmla="*/ 279632 h 862861"/>
              <a:gd name="connsiteX21" fmla="*/ 516782 w 862861"/>
              <a:gd name="connsiteY21" fmla="*/ 222762 h 862861"/>
              <a:gd name="connsiteX22" fmla="*/ 516782 w 862861"/>
              <a:gd name="connsiteY22" fmla="*/ 108628 h 862861"/>
              <a:gd name="connsiteX23" fmla="*/ 550120 w 862861"/>
              <a:gd name="connsiteY23" fmla="*/ 84312 h 862861"/>
              <a:gd name="connsiteX24" fmla="*/ 550120 w 862861"/>
              <a:gd name="connsiteY24" fmla="*/ 84312 h 862861"/>
              <a:gd name="connsiteX25" fmla="*/ 734458 w 862861"/>
              <a:gd name="connsiteY25" fmla="*/ 218840 h 862861"/>
              <a:gd name="connsiteX26" fmla="*/ 721123 w 862861"/>
              <a:gd name="connsiteY26" fmla="*/ 258061 h 862861"/>
              <a:gd name="connsiteX27" fmla="*/ 693276 w 862861"/>
              <a:gd name="connsiteY27" fmla="*/ 652232 h 862861"/>
              <a:gd name="connsiteX28" fmla="*/ 626600 w 862861"/>
              <a:gd name="connsiteY28" fmla="*/ 560455 h 862861"/>
              <a:gd name="connsiteX29" fmla="*/ 616795 w 862861"/>
              <a:gd name="connsiteY29" fmla="*/ 497309 h 862861"/>
              <a:gd name="connsiteX30" fmla="*/ 618364 w 862861"/>
              <a:gd name="connsiteY30" fmla="*/ 492210 h 862861"/>
              <a:gd name="connsiteX31" fmla="*/ 663468 w 862861"/>
              <a:gd name="connsiteY31" fmla="*/ 446713 h 862861"/>
              <a:gd name="connsiteX32" fmla="*/ 771326 w 862861"/>
              <a:gd name="connsiteY32" fmla="*/ 411807 h 862861"/>
              <a:gd name="connsiteX33" fmla="*/ 805056 w 862861"/>
              <a:gd name="connsiteY33" fmla="*/ 435731 h 862861"/>
              <a:gd name="connsiteX34" fmla="*/ 787014 w 862861"/>
              <a:gd name="connsiteY34" fmla="*/ 549865 h 862861"/>
              <a:gd name="connsiteX35" fmla="*/ 734458 w 862861"/>
              <a:gd name="connsiteY35" fmla="*/ 653016 h 862861"/>
              <a:gd name="connsiteX36" fmla="*/ 693276 w 862861"/>
              <a:gd name="connsiteY36" fmla="*/ 652232 h 862861"/>
              <a:gd name="connsiteX37" fmla="*/ 308911 w 862861"/>
              <a:gd name="connsiteY37" fmla="*/ 748323 h 862861"/>
              <a:gd name="connsiteX38" fmla="*/ 375979 w 862861"/>
              <a:gd name="connsiteY38" fmla="*/ 656153 h 862861"/>
              <a:gd name="connsiteX39" fmla="*/ 435594 w 862861"/>
              <a:gd name="connsiteY39" fmla="*/ 627130 h 862861"/>
              <a:gd name="connsiteX40" fmla="*/ 435987 w 862861"/>
              <a:gd name="connsiteY40" fmla="*/ 627130 h 862861"/>
              <a:gd name="connsiteX41" fmla="*/ 436379 w 862861"/>
              <a:gd name="connsiteY41" fmla="*/ 627130 h 862861"/>
              <a:gd name="connsiteX42" fmla="*/ 495995 w 862861"/>
              <a:gd name="connsiteY42" fmla="*/ 656153 h 862861"/>
              <a:gd name="connsiteX43" fmla="*/ 562278 w 862861"/>
              <a:gd name="connsiteY43" fmla="*/ 747539 h 862861"/>
              <a:gd name="connsiteX44" fmla="*/ 549727 w 862861"/>
              <a:gd name="connsiteY44" fmla="*/ 787152 h 862861"/>
              <a:gd name="connsiteX45" fmla="*/ 321854 w 862861"/>
              <a:gd name="connsiteY45" fmla="*/ 787544 h 862861"/>
              <a:gd name="connsiteX46" fmla="*/ 321461 w 862861"/>
              <a:gd name="connsiteY46" fmla="*/ 787544 h 862861"/>
              <a:gd name="connsiteX47" fmla="*/ 308911 w 862861"/>
              <a:gd name="connsiteY47" fmla="*/ 748323 h 862861"/>
              <a:gd name="connsiteX48" fmla="*/ 66917 w 862861"/>
              <a:gd name="connsiteY48" fmla="*/ 436124 h 862861"/>
              <a:gd name="connsiteX49" fmla="*/ 100647 w 862861"/>
              <a:gd name="connsiteY49" fmla="*/ 411807 h 862861"/>
              <a:gd name="connsiteX50" fmla="*/ 208504 w 862861"/>
              <a:gd name="connsiteY50" fmla="*/ 446713 h 862861"/>
              <a:gd name="connsiteX51" fmla="*/ 253609 w 862861"/>
              <a:gd name="connsiteY51" fmla="*/ 492210 h 862861"/>
              <a:gd name="connsiteX52" fmla="*/ 255177 w 862861"/>
              <a:gd name="connsiteY52" fmla="*/ 497309 h 862861"/>
              <a:gd name="connsiteX53" fmla="*/ 245372 w 862861"/>
              <a:gd name="connsiteY53" fmla="*/ 560455 h 862861"/>
              <a:gd name="connsiteX54" fmla="*/ 179089 w 862861"/>
              <a:gd name="connsiteY54" fmla="*/ 651839 h 862861"/>
              <a:gd name="connsiteX55" fmla="*/ 137514 w 862861"/>
              <a:gd name="connsiteY55" fmla="*/ 651839 h 862861"/>
              <a:gd name="connsiteX56" fmla="*/ 66917 w 862861"/>
              <a:gd name="connsiteY56" fmla="*/ 436124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62861" h="862861">
                <a:moveTo>
                  <a:pt x="73977" y="620071"/>
                </a:moveTo>
                <a:cubicBezTo>
                  <a:pt x="123395" y="716946"/>
                  <a:pt x="207328" y="788329"/>
                  <a:pt x="310479" y="822058"/>
                </a:cubicBezTo>
                <a:cubicBezTo>
                  <a:pt x="352053" y="835393"/>
                  <a:pt x="394413" y="842061"/>
                  <a:pt x="435594" y="842061"/>
                </a:cubicBezTo>
                <a:cubicBezTo>
                  <a:pt x="606990" y="842061"/>
                  <a:pt x="766619" y="732635"/>
                  <a:pt x="822314" y="561239"/>
                </a:cubicBezTo>
                <a:cubicBezTo>
                  <a:pt x="856043" y="458088"/>
                  <a:pt x="847022" y="347877"/>
                  <a:pt x="797996" y="251393"/>
                </a:cubicBezTo>
                <a:cubicBezTo>
                  <a:pt x="748578" y="154518"/>
                  <a:pt x="664645" y="83135"/>
                  <a:pt x="561493" y="49405"/>
                </a:cubicBezTo>
                <a:cubicBezTo>
                  <a:pt x="348524" y="-20016"/>
                  <a:pt x="118689" y="97255"/>
                  <a:pt x="49660" y="310224"/>
                </a:cubicBezTo>
                <a:cubicBezTo>
                  <a:pt x="15930" y="413376"/>
                  <a:pt x="24559" y="523587"/>
                  <a:pt x="73977" y="620071"/>
                </a:cubicBezTo>
                <a:close/>
                <a:moveTo>
                  <a:pt x="355192" y="109413"/>
                </a:moveTo>
                <a:lnTo>
                  <a:pt x="355192" y="222762"/>
                </a:lnTo>
                <a:cubicBezTo>
                  <a:pt x="355192" y="245510"/>
                  <a:pt x="344601" y="266689"/>
                  <a:pt x="326167" y="279632"/>
                </a:cubicBezTo>
                <a:cubicBezTo>
                  <a:pt x="324599" y="280809"/>
                  <a:pt x="323423" y="281593"/>
                  <a:pt x="321854" y="282770"/>
                </a:cubicBezTo>
                <a:cubicBezTo>
                  <a:pt x="303812" y="296497"/>
                  <a:pt x="279887" y="300027"/>
                  <a:pt x="258707" y="292968"/>
                </a:cubicBezTo>
                <a:lnTo>
                  <a:pt x="150849" y="258061"/>
                </a:lnTo>
                <a:cubicBezTo>
                  <a:pt x="134377" y="252570"/>
                  <a:pt x="127709" y="232960"/>
                  <a:pt x="137907" y="218840"/>
                </a:cubicBezTo>
                <a:cubicBezTo>
                  <a:pt x="184187" y="155302"/>
                  <a:pt x="248902" y="109021"/>
                  <a:pt x="322246" y="85096"/>
                </a:cubicBezTo>
                <a:cubicBezTo>
                  <a:pt x="337934" y="79605"/>
                  <a:pt x="355192" y="92156"/>
                  <a:pt x="355192" y="109413"/>
                </a:cubicBezTo>
                <a:close/>
                <a:moveTo>
                  <a:pt x="721123" y="258061"/>
                </a:moveTo>
                <a:lnTo>
                  <a:pt x="613265" y="292968"/>
                </a:lnTo>
                <a:cubicBezTo>
                  <a:pt x="591694" y="300027"/>
                  <a:pt x="568161" y="296497"/>
                  <a:pt x="550120" y="282770"/>
                </a:cubicBezTo>
                <a:cubicBezTo>
                  <a:pt x="548943" y="281593"/>
                  <a:pt x="547374" y="280809"/>
                  <a:pt x="545805" y="279632"/>
                </a:cubicBezTo>
                <a:cubicBezTo>
                  <a:pt x="527371" y="266689"/>
                  <a:pt x="516782" y="245118"/>
                  <a:pt x="516782" y="222762"/>
                </a:cubicBezTo>
                <a:lnTo>
                  <a:pt x="516782" y="108628"/>
                </a:lnTo>
                <a:cubicBezTo>
                  <a:pt x="516782" y="91372"/>
                  <a:pt x="533647" y="79213"/>
                  <a:pt x="550120" y="84312"/>
                </a:cubicBezTo>
                <a:lnTo>
                  <a:pt x="550120" y="84312"/>
                </a:lnTo>
                <a:cubicBezTo>
                  <a:pt x="626993" y="109413"/>
                  <a:pt x="690138" y="157655"/>
                  <a:pt x="734458" y="218840"/>
                </a:cubicBezTo>
                <a:cubicBezTo>
                  <a:pt x="744263" y="232960"/>
                  <a:pt x="737596" y="252570"/>
                  <a:pt x="721123" y="258061"/>
                </a:cubicBezTo>
                <a:close/>
                <a:moveTo>
                  <a:pt x="693276" y="652232"/>
                </a:moveTo>
                <a:lnTo>
                  <a:pt x="626600" y="560455"/>
                </a:lnTo>
                <a:cubicBezTo>
                  <a:pt x="613265" y="542021"/>
                  <a:pt x="609343" y="518488"/>
                  <a:pt x="616795" y="497309"/>
                </a:cubicBezTo>
                <a:cubicBezTo>
                  <a:pt x="617188" y="495739"/>
                  <a:pt x="617972" y="493779"/>
                  <a:pt x="618364" y="492210"/>
                </a:cubicBezTo>
                <a:cubicBezTo>
                  <a:pt x="625032" y="470639"/>
                  <a:pt x="642290" y="453774"/>
                  <a:pt x="663468" y="446713"/>
                </a:cubicBezTo>
                <a:lnTo>
                  <a:pt x="771326" y="411807"/>
                </a:lnTo>
                <a:cubicBezTo>
                  <a:pt x="787799" y="406316"/>
                  <a:pt x="805056" y="418474"/>
                  <a:pt x="805056" y="435731"/>
                </a:cubicBezTo>
                <a:cubicBezTo>
                  <a:pt x="805056" y="473384"/>
                  <a:pt x="799173" y="511820"/>
                  <a:pt x="787014" y="549865"/>
                </a:cubicBezTo>
                <a:cubicBezTo>
                  <a:pt x="774855" y="587909"/>
                  <a:pt x="756814" y="622424"/>
                  <a:pt x="734458" y="653016"/>
                </a:cubicBezTo>
                <a:cubicBezTo>
                  <a:pt x="724653" y="666744"/>
                  <a:pt x="703474" y="666351"/>
                  <a:pt x="693276" y="652232"/>
                </a:cubicBezTo>
                <a:close/>
                <a:moveTo>
                  <a:pt x="308911" y="748323"/>
                </a:moveTo>
                <a:lnTo>
                  <a:pt x="375979" y="656153"/>
                </a:lnTo>
                <a:cubicBezTo>
                  <a:pt x="389706" y="637328"/>
                  <a:pt x="412061" y="627130"/>
                  <a:pt x="435594" y="627130"/>
                </a:cubicBezTo>
                <a:cubicBezTo>
                  <a:pt x="435594" y="627130"/>
                  <a:pt x="435987" y="627130"/>
                  <a:pt x="435987" y="627130"/>
                </a:cubicBezTo>
                <a:cubicBezTo>
                  <a:pt x="435987" y="627130"/>
                  <a:pt x="436379" y="627130"/>
                  <a:pt x="436379" y="627130"/>
                </a:cubicBezTo>
                <a:cubicBezTo>
                  <a:pt x="459911" y="627130"/>
                  <a:pt x="482267" y="637328"/>
                  <a:pt x="495995" y="656153"/>
                </a:cubicBezTo>
                <a:lnTo>
                  <a:pt x="562278" y="747539"/>
                </a:lnTo>
                <a:cubicBezTo>
                  <a:pt x="572475" y="761658"/>
                  <a:pt x="566201" y="781661"/>
                  <a:pt x="549727" y="787152"/>
                </a:cubicBezTo>
                <a:cubicBezTo>
                  <a:pt x="477953" y="810684"/>
                  <a:pt x="399119" y="812646"/>
                  <a:pt x="321854" y="787544"/>
                </a:cubicBezTo>
                <a:lnTo>
                  <a:pt x="321461" y="787544"/>
                </a:lnTo>
                <a:cubicBezTo>
                  <a:pt x="305380" y="781661"/>
                  <a:pt x="299106" y="762050"/>
                  <a:pt x="308911" y="748323"/>
                </a:cubicBezTo>
                <a:close/>
                <a:moveTo>
                  <a:pt x="66917" y="436124"/>
                </a:moveTo>
                <a:cubicBezTo>
                  <a:pt x="66917" y="418867"/>
                  <a:pt x="84174" y="406316"/>
                  <a:pt x="100647" y="411807"/>
                </a:cubicBezTo>
                <a:lnTo>
                  <a:pt x="208504" y="446713"/>
                </a:lnTo>
                <a:cubicBezTo>
                  <a:pt x="230077" y="453774"/>
                  <a:pt x="246941" y="470639"/>
                  <a:pt x="253609" y="492210"/>
                </a:cubicBezTo>
                <a:cubicBezTo>
                  <a:pt x="254001" y="493779"/>
                  <a:pt x="254786" y="495739"/>
                  <a:pt x="255177" y="497309"/>
                </a:cubicBezTo>
                <a:cubicBezTo>
                  <a:pt x="262238" y="518880"/>
                  <a:pt x="258707" y="542413"/>
                  <a:pt x="245372" y="560455"/>
                </a:cubicBezTo>
                <a:lnTo>
                  <a:pt x="179089" y="651839"/>
                </a:lnTo>
                <a:cubicBezTo>
                  <a:pt x="168892" y="665958"/>
                  <a:pt x="147712" y="665958"/>
                  <a:pt x="137514" y="651839"/>
                </a:cubicBezTo>
                <a:cubicBezTo>
                  <a:pt x="92411" y="589871"/>
                  <a:pt x="66917" y="514566"/>
                  <a:pt x="66917" y="4361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91BCC3-22A5-4B01-97B3-BA77B2A2237E}"/>
              </a:ext>
            </a:extLst>
          </p:cNvPr>
          <p:cNvSpPr/>
          <p:nvPr/>
        </p:nvSpPr>
        <p:spPr>
          <a:xfrm>
            <a:off x="13314799" y="12958806"/>
            <a:ext cx="305116" cy="305116"/>
          </a:xfrm>
          <a:custGeom>
            <a:avLst/>
            <a:gdLst>
              <a:gd name="connsiteX0" fmla="*/ 276508 w 274546"/>
              <a:gd name="connsiteY0" fmla="*/ 152961 h 274546"/>
              <a:gd name="connsiteX1" fmla="*/ 152962 w 274546"/>
              <a:gd name="connsiteY1" fmla="*/ 276507 h 274546"/>
              <a:gd name="connsiteX2" fmla="*/ 29416 w 274546"/>
              <a:gd name="connsiteY2" fmla="*/ 152961 h 274546"/>
              <a:gd name="connsiteX3" fmla="*/ 152962 w 274546"/>
              <a:gd name="connsiteY3" fmla="*/ 29416 h 274546"/>
              <a:gd name="connsiteX4" fmla="*/ 276508 w 274546"/>
              <a:gd name="connsiteY4" fmla="*/ 152961 h 2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46" h="274546">
                <a:moveTo>
                  <a:pt x="276508" y="152961"/>
                </a:moveTo>
                <a:cubicBezTo>
                  <a:pt x="276508" y="221194"/>
                  <a:pt x="221194" y="276507"/>
                  <a:pt x="152962" y="276507"/>
                </a:cubicBezTo>
                <a:cubicBezTo>
                  <a:pt x="84730" y="276507"/>
                  <a:pt x="29416" y="221194"/>
                  <a:pt x="29416" y="152961"/>
                </a:cubicBezTo>
                <a:cubicBezTo>
                  <a:pt x="29416" y="84729"/>
                  <a:pt x="84730" y="29416"/>
                  <a:pt x="152962" y="29416"/>
                </a:cubicBezTo>
                <a:cubicBezTo>
                  <a:pt x="221194" y="29416"/>
                  <a:pt x="276508" y="84729"/>
                  <a:pt x="276508" y="15296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523210-FB21-4434-A48D-EA637F3ECF1A}"/>
              </a:ext>
            </a:extLst>
          </p:cNvPr>
          <p:cNvSpPr/>
          <p:nvPr/>
        </p:nvSpPr>
        <p:spPr>
          <a:xfrm>
            <a:off x="13304774" y="12948781"/>
            <a:ext cx="348703" cy="348703"/>
          </a:xfrm>
          <a:custGeom>
            <a:avLst/>
            <a:gdLst>
              <a:gd name="connsiteX0" fmla="*/ 29416 w 313767"/>
              <a:gd name="connsiteY0" fmla="*/ 161982 h 313767"/>
              <a:gd name="connsiteX1" fmla="*/ 161983 w 313767"/>
              <a:gd name="connsiteY1" fmla="*/ 29416 h 313767"/>
              <a:gd name="connsiteX2" fmla="*/ 294550 w 313767"/>
              <a:gd name="connsiteY2" fmla="*/ 161982 h 313767"/>
              <a:gd name="connsiteX3" fmla="*/ 161983 w 313767"/>
              <a:gd name="connsiteY3" fmla="*/ 294549 h 313767"/>
              <a:gd name="connsiteX4" fmla="*/ 29416 w 313767"/>
              <a:gd name="connsiteY4" fmla="*/ 161982 h 313767"/>
              <a:gd name="connsiteX5" fmla="*/ 47457 w 313767"/>
              <a:gd name="connsiteY5" fmla="*/ 161982 h 313767"/>
              <a:gd name="connsiteX6" fmla="*/ 161983 w 313767"/>
              <a:gd name="connsiteY6" fmla="*/ 276508 h 313767"/>
              <a:gd name="connsiteX7" fmla="*/ 276507 w 313767"/>
              <a:gd name="connsiteY7" fmla="*/ 161982 h 313767"/>
              <a:gd name="connsiteX8" fmla="*/ 161983 w 313767"/>
              <a:gd name="connsiteY8" fmla="*/ 47458 h 313767"/>
              <a:gd name="connsiteX9" fmla="*/ 47457 w 313767"/>
              <a:gd name="connsiteY9" fmla="*/ 161982 h 3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67" h="313767">
                <a:moveTo>
                  <a:pt x="29416" y="161982"/>
                </a:moveTo>
                <a:cubicBezTo>
                  <a:pt x="29416" y="89032"/>
                  <a:pt x="89031" y="29416"/>
                  <a:pt x="161983" y="29416"/>
                </a:cubicBezTo>
                <a:cubicBezTo>
                  <a:pt x="234933" y="29416"/>
                  <a:pt x="294550" y="89032"/>
                  <a:pt x="294550" y="161982"/>
                </a:cubicBezTo>
                <a:cubicBezTo>
                  <a:pt x="294550" y="234934"/>
                  <a:pt x="234933" y="294549"/>
                  <a:pt x="161983" y="294549"/>
                </a:cubicBezTo>
                <a:cubicBezTo>
                  <a:pt x="88640" y="294549"/>
                  <a:pt x="29416" y="234934"/>
                  <a:pt x="29416" y="161982"/>
                </a:cubicBezTo>
                <a:close/>
                <a:moveTo>
                  <a:pt x="47457" y="161982"/>
                </a:moveTo>
                <a:cubicBezTo>
                  <a:pt x="47457" y="225129"/>
                  <a:pt x="98836" y="276508"/>
                  <a:pt x="161983" y="276508"/>
                </a:cubicBezTo>
                <a:cubicBezTo>
                  <a:pt x="225128" y="276508"/>
                  <a:pt x="276507" y="225129"/>
                  <a:pt x="276507" y="161982"/>
                </a:cubicBezTo>
                <a:cubicBezTo>
                  <a:pt x="276507" y="98837"/>
                  <a:pt x="225128" y="47458"/>
                  <a:pt x="161983" y="47458"/>
                </a:cubicBezTo>
                <a:cubicBezTo>
                  <a:pt x="98836" y="47458"/>
                  <a:pt x="47457" y="98837"/>
                  <a:pt x="47457" y="1619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453ED6-4925-41F4-8BD3-613905B69740}"/>
              </a:ext>
            </a:extLst>
          </p:cNvPr>
          <p:cNvSpPr/>
          <p:nvPr/>
        </p:nvSpPr>
        <p:spPr>
          <a:xfrm>
            <a:off x="18472993" y="12319808"/>
            <a:ext cx="1612752" cy="828170"/>
          </a:xfrm>
          <a:custGeom>
            <a:avLst/>
            <a:gdLst>
              <a:gd name="connsiteX0" fmla="*/ 1426467 w 1451176"/>
              <a:gd name="connsiteY0" fmla="*/ 728334 h 745198"/>
              <a:gd name="connsiteX1" fmla="*/ 1426467 w 1451176"/>
              <a:gd name="connsiteY1" fmla="*/ 734610 h 745198"/>
              <a:gd name="connsiteX2" fmla="*/ 29416 w 1451176"/>
              <a:gd name="connsiteY2" fmla="*/ 734610 h 745198"/>
              <a:gd name="connsiteX3" fmla="*/ 29416 w 1451176"/>
              <a:gd name="connsiteY3" fmla="*/ 728334 h 745198"/>
              <a:gd name="connsiteX4" fmla="*/ 727549 w 1451176"/>
              <a:gd name="connsiteY4" fmla="*/ 29416 h 745198"/>
              <a:gd name="connsiteX5" fmla="*/ 1426467 w 1451176"/>
              <a:gd name="connsiteY5" fmla="*/ 728334 h 7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1176" h="745198">
                <a:moveTo>
                  <a:pt x="1426467" y="728334"/>
                </a:moveTo>
                <a:lnTo>
                  <a:pt x="1426467" y="734610"/>
                </a:lnTo>
                <a:lnTo>
                  <a:pt x="29416" y="734610"/>
                </a:lnTo>
                <a:lnTo>
                  <a:pt x="29416" y="728334"/>
                </a:lnTo>
                <a:cubicBezTo>
                  <a:pt x="29416" y="342400"/>
                  <a:pt x="342398" y="29416"/>
                  <a:pt x="727549" y="29416"/>
                </a:cubicBezTo>
                <a:cubicBezTo>
                  <a:pt x="1113876" y="29416"/>
                  <a:pt x="1426467" y="342007"/>
                  <a:pt x="1426467" y="72833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9EA8B59-FA22-4B29-B8E0-D6AF6491CE3D}"/>
              </a:ext>
            </a:extLst>
          </p:cNvPr>
          <p:cNvSpPr/>
          <p:nvPr/>
        </p:nvSpPr>
        <p:spPr>
          <a:xfrm>
            <a:off x="18589808" y="12424855"/>
            <a:ext cx="1394813" cy="740995"/>
          </a:xfrm>
          <a:custGeom>
            <a:avLst/>
            <a:gdLst>
              <a:gd name="connsiteX0" fmla="*/ 1236638 w 1255071"/>
              <a:gd name="connsiteY0" fmla="*/ 633811 h 666756"/>
              <a:gd name="connsiteX1" fmla="*/ 1236638 w 1255071"/>
              <a:gd name="connsiteY1" fmla="*/ 640087 h 666756"/>
              <a:gd name="connsiteX2" fmla="*/ 29416 w 1255071"/>
              <a:gd name="connsiteY2" fmla="*/ 640087 h 666756"/>
              <a:gd name="connsiteX3" fmla="*/ 29416 w 1255071"/>
              <a:gd name="connsiteY3" fmla="*/ 633811 h 666756"/>
              <a:gd name="connsiteX4" fmla="*/ 633027 w 1255071"/>
              <a:gd name="connsiteY4" fmla="*/ 29416 h 666756"/>
              <a:gd name="connsiteX5" fmla="*/ 1236638 w 1255071"/>
              <a:gd name="connsiteY5" fmla="*/ 633811 h 66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5071" h="666756">
                <a:moveTo>
                  <a:pt x="1236638" y="633811"/>
                </a:moveTo>
                <a:lnTo>
                  <a:pt x="1236638" y="640087"/>
                </a:lnTo>
                <a:lnTo>
                  <a:pt x="29416" y="640087"/>
                </a:lnTo>
                <a:lnTo>
                  <a:pt x="29416" y="633811"/>
                </a:lnTo>
                <a:cubicBezTo>
                  <a:pt x="29416" y="300041"/>
                  <a:pt x="299256" y="29416"/>
                  <a:pt x="633027" y="29416"/>
                </a:cubicBezTo>
                <a:cubicBezTo>
                  <a:pt x="966406" y="29416"/>
                  <a:pt x="1236638" y="300041"/>
                  <a:pt x="1236638" y="6338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137CD5-F37E-41DE-A766-EF1D41436966}"/>
              </a:ext>
            </a:extLst>
          </p:cNvPr>
          <p:cNvSpPr/>
          <p:nvPr/>
        </p:nvSpPr>
        <p:spPr>
          <a:xfrm>
            <a:off x="18683522" y="12519004"/>
            <a:ext cx="1176874" cy="1176874"/>
          </a:xfrm>
          <a:custGeom>
            <a:avLst/>
            <a:gdLst>
              <a:gd name="connsiteX0" fmla="*/ 1067988 w 1058966"/>
              <a:gd name="connsiteY0" fmla="*/ 548701 h 1058966"/>
              <a:gd name="connsiteX1" fmla="*/ 548702 w 1058966"/>
              <a:gd name="connsiteY1" fmla="*/ 1067987 h 1058966"/>
              <a:gd name="connsiteX2" fmla="*/ 29417 w 1058966"/>
              <a:gd name="connsiteY2" fmla="*/ 548701 h 1058966"/>
              <a:gd name="connsiteX3" fmla="*/ 548702 w 1058966"/>
              <a:gd name="connsiteY3" fmla="*/ 29415 h 1058966"/>
              <a:gd name="connsiteX4" fmla="*/ 1067988 w 1058966"/>
              <a:gd name="connsiteY4" fmla="*/ 548701 h 105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966" h="1058966">
                <a:moveTo>
                  <a:pt x="1067988" y="548701"/>
                </a:moveTo>
                <a:cubicBezTo>
                  <a:pt x="1067988" y="835495"/>
                  <a:pt x="835495" y="1067987"/>
                  <a:pt x="548702" y="1067987"/>
                </a:cubicBezTo>
                <a:cubicBezTo>
                  <a:pt x="261908" y="1067987"/>
                  <a:pt x="29417" y="835494"/>
                  <a:pt x="29417" y="548701"/>
                </a:cubicBezTo>
                <a:cubicBezTo>
                  <a:pt x="29417" y="261907"/>
                  <a:pt x="261909" y="29415"/>
                  <a:pt x="548702" y="29415"/>
                </a:cubicBezTo>
                <a:cubicBezTo>
                  <a:pt x="835496" y="29415"/>
                  <a:pt x="1067988" y="261907"/>
                  <a:pt x="1067988" y="5487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3F6A3E-699F-4ECE-B35A-B1C0D02068B6}"/>
              </a:ext>
            </a:extLst>
          </p:cNvPr>
          <p:cNvSpPr/>
          <p:nvPr/>
        </p:nvSpPr>
        <p:spPr>
          <a:xfrm>
            <a:off x="18808787" y="12644552"/>
            <a:ext cx="958935" cy="958934"/>
          </a:xfrm>
          <a:custGeom>
            <a:avLst/>
            <a:gdLst>
              <a:gd name="connsiteX0" fmla="*/ 73977 w 862861"/>
              <a:gd name="connsiteY0" fmla="*/ 620071 h 862861"/>
              <a:gd name="connsiteX1" fmla="*/ 310480 w 862861"/>
              <a:gd name="connsiteY1" fmla="*/ 822058 h 862861"/>
              <a:gd name="connsiteX2" fmla="*/ 435595 w 862861"/>
              <a:gd name="connsiteY2" fmla="*/ 842061 h 862861"/>
              <a:gd name="connsiteX3" fmla="*/ 822313 w 862861"/>
              <a:gd name="connsiteY3" fmla="*/ 561239 h 862861"/>
              <a:gd name="connsiteX4" fmla="*/ 797997 w 862861"/>
              <a:gd name="connsiteY4" fmla="*/ 251393 h 862861"/>
              <a:gd name="connsiteX5" fmla="*/ 561494 w 862861"/>
              <a:gd name="connsiteY5" fmla="*/ 49405 h 862861"/>
              <a:gd name="connsiteX6" fmla="*/ 49661 w 862861"/>
              <a:gd name="connsiteY6" fmla="*/ 310224 h 862861"/>
              <a:gd name="connsiteX7" fmla="*/ 73977 w 862861"/>
              <a:gd name="connsiteY7" fmla="*/ 620071 h 862861"/>
              <a:gd name="connsiteX8" fmla="*/ 354800 w 862861"/>
              <a:gd name="connsiteY8" fmla="*/ 109413 h 862861"/>
              <a:gd name="connsiteX9" fmla="*/ 354800 w 862861"/>
              <a:gd name="connsiteY9" fmla="*/ 222762 h 862861"/>
              <a:gd name="connsiteX10" fmla="*/ 325776 w 862861"/>
              <a:gd name="connsiteY10" fmla="*/ 279632 h 862861"/>
              <a:gd name="connsiteX11" fmla="*/ 321462 w 862861"/>
              <a:gd name="connsiteY11" fmla="*/ 282770 h 862861"/>
              <a:gd name="connsiteX12" fmla="*/ 258315 w 862861"/>
              <a:gd name="connsiteY12" fmla="*/ 292968 h 862861"/>
              <a:gd name="connsiteX13" fmla="*/ 150458 w 862861"/>
              <a:gd name="connsiteY13" fmla="*/ 258061 h 862861"/>
              <a:gd name="connsiteX14" fmla="*/ 137515 w 862861"/>
              <a:gd name="connsiteY14" fmla="*/ 218840 h 862861"/>
              <a:gd name="connsiteX15" fmla="*/ 321854 w 862861"/>
              <a:gd name="connsiteY15" fmla="*/ 85096 h 862861"/>
              <a:gd name="connsiteX16" fmla="*/ 354800 w 862861"/>
              <a:gd name="connsiteY16" fmla="*/ 109413 h 862861"/>
              <a:gd name="connsiteX17" fmla="*/ 721124 w 862861"/>
              <a:gd name="connsiteY17" fmla="*/ 258061 h 862861"/>
              <a:gd name="connsiteX18" fmla="*/ 613266 w 862861"/>
              <a:gd name="connsiteY18" fmla="*/ 292968 h 862861"/>
              <a:gd name="connsiteX19" fmla="*/ 549728 w 862861"/>
              <a:gd name="connsiteY19" fmla="*/ 282770 h 862861"/>
              <a:gd name="connsiteX20" fmla="*/ 545413 w 862861"/>
              <a:gd name="connsiteY20" fmla="*/ 279632 h 862861"/>
              <a:gd name="connsiteX21" fmla="*/ 516390 w 862861"/>
              <a:gd name="connsiteY21" fmla="*/ 222762 h 862861"/>
              <a:gd name="connsiteX22" fmla="*/ 516390 w 862861"/>
              <a:gd name="connsiteY22" fmla="*/ 108628 h 862861"/>
              <a:gd name="connsiteX23" fmla="*/ 549728 w 862861"/>
              <a:gd name="connsiteY23" fmla="*/ 84312 h 862861"/>
              <a:gd name="connsiteX24" fmla="*/ 549728 w 862861"/>
              <a:gd name="connsiteY24" fmla="*/ 84312 h 862861"/>
              <a:gd name="connsiteX25" fmla="*/ 734066 w 862861"/>
              <a:gd name="connsiteY25" fmla="*/ 218840 h 862861"/>
              <a:gd name="connsiteX26" fmla="*/ 721124 w 862861"/>
              <a:gd name="connsiteY26" fmla="*/ 258061 h 862861"/>
              <a:gd name="connsiteX27" fmla="*/ 693277 w 862861"/>
              <a:gd name="connsiteY27" fmla="*/ 652232 h 862861"/>
              <a:gd name="connsiteX28" fmla="*/ 626601 w 862861"/>
              <a:gd name="connsiteY28" fmla="*/ 560455 h 862861"/>
              <a:gd name="connsiteX29" fmla="*/ 616796 w 862861"/>
              <a:gd name="connsiteY29" fmla="*/ 497309 h 862861"/>
              <a:gd name="connsiteX30" fmla="*/ 618365 w 862861"/>
              <a:gd name="connsiteY30" fmla="*/ 492210 h 862861"/>
              <a:gd name="connsiteX31" fmla="*/ 663469 w 862861"/>
              <a:gd name="connsiteY31" fmla="*/ 446713 h 862861"/>
              <a:gd name="connsiteX32" fmla="*/ 771327 w 862861"/>
              <a:gd name="connsiteY32" fmla="*/ 411807 h 862861"/>
              <a:gd name="connsiteX33" fmla="*/ 805056 w 862861"/>
              <a:gd name="connsiteY33" fmla="*/ 435731 h 862861"/>
              <a:gd name="connsiteX34" fmla="*/ 787015 w 862861"/>
              <a:gd name="connsiteY34" fmla="*/ 549865 h 862861"/>
              <a:gd name="connsiteX35" fmla="*/ 734459 w 862861"/>
              <a:gd name="connsiteY35" fmla="*/ 653016 h 862861"/>
              <a:gd name="connsiteX36" fmla="*/ 693277 w 862861"/>
              <a:gd name="connsiteY36" fmla="*/ 652232 h 862861"/>
              <a:gd name="connsiteX37" fmla="*/ 308911 w 862861"/>
              <a:gd name="connsiteY37" fmla="*/ 748323 h 862861"/>
              <a:gd name="connsiteX38" fmla="*/ 375978 w 862861"/>
              <a:gd name="connsiteY38" fmla="*/ 656153 h 862861"/>
              <a:gd name="connsiteX39" fmla="*/ 435595 w 862861"/>
              <a:gd name="connsiteY39" fmla="*/ 627130 h 862861"/>
              <a:gd name="connsiteX40" fmla="*/ 435988 w 862861"/>
              <a:gd name="connsiteY40" fmla="*/ 627130 h 862861"/>
              <a:gd name="connsiteX41" fmla="*/ 436379 w 862861"/>
              <a:gd name="connsiteY41" fmla="*/ 627130 h 862861"/>
              <a:gd name="connsiteX42" fmla="*/ 495996 w 862861"/>
              <a:gd name="connsiteY42" fmla="*/ 656153 h 862861"/>
              <a:gd name="connsiteX43" fmla="*/ 562278 w 862861"/>
              <a:gd name="connsiteY43" fmla="*/ 747539 h 862861"/>
              <a:gd name="connsiteX44" fmla="*/ 549728 w 862861"/>
              <a:gd name="connsiteY44" fmla="*/ 787152 h 862861"/>
              <a:gd name="connsiteX45" fmla="*/ 321854 w 862861"/>
              <a:gd name="connsiteY45" fmla="*/ 787544 h 862861"/>
              <a:gd name="connsiteX46" fmla="*/ 321462 w 862861"/>
              <a:gd name="connsiteY46" fmla="*/ 787544 h 862861"/>
              <a:gd name="connsiteX47" fmla="*/ 308911 w 862861"/>
              <a:gd name="connsiteY47" fmla="*/ 748323 h 862861"/>
              <a:gd name="connsiteX48" fmla="*/ 66918 w 862861"/>
              <a:gd name="connsiteY48" fmla="*/ 436124 h 862861"/>
              <a:gd name="connsiteX49" fmla="*/ 100647 w 862861"/>
              <a:gd name="connsiteY49" fmla="*/ 411807 h 862861"/>
              <a:gd name="connsiteX50" fmla="*/ 208505 w 862861"/>
              <a:gd name="connsiteY50" fmla="*/ 446713 h 862861"/>
              <a:gd name="connsiteX51" fmla="*/ 253609 w 862861"/>
              <a:gd name="connsiteY51" fmla="*/ 492210 h 862861"/>
              <a:gd name="connsiteX52" fmla="*/ 255178 w 862861"/>
              <a:gd name="connsiteY52" fmla="*/ 497309 h 862861"/>
              <a:gd name="connsiteX53" fmla="*/ 245373 w 862861"/>
              <a:gd name="connsiteY53" fmla="*/ 560455 h 862861"/>
              <a:gd name="connsiteX54" fmla="*/ 179089 w 862861"/>
              <a:gd name="connsiteY54" fmla="*/ 651839 h 862861"/>
              <a:gd name="connsiteX55" fmla="*/ 137515 w 862861"/>
              <a:gd name="connsiteY55" fmla="*/ 651839 h 862861"/>
              <a:gd name="connsiteX56" fmla="*/ 66918 w 862861"/>
              <a:gd name="connsiteY56" fmla="*/ 436124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62861" h="862861">
                <a:moveTo>
                  <a:pt x="73977" y="620071"/>
                </a:moveTo>
                <a:cubicBezTo>
                  <a:pt x="123396" y="716946"/>
                  <a:pt x="207329" y="788329"/>
                  <a:pt x="310480" y="822058"/>
                </a:cubicBezTo>
                <a:cubicBezTo>
                  <a:pt x="352054" y="835393"/>
                  <a:pt x="394412" y="842061"/>
                  <a:pt x="435595" y="842061"/>
                </a:cubicBezTo>
                <a:cubicBezTo>
                  <a:pt x="606991" y="842061"/>
                  <a:pt x="766620" y="732635"/>
                  <a:pt x="822313" y="561239"/>
                </a:cubicBezTo>
                <a:cubicBezTo>
                  <a:pt x="856044" y="458088"/>
                  <a:pt x="847023" y="347877"/>
                  <a:pt x="797997" y="251393"/>
                </a:cubicBezTo>
                <a:cubicBezTo>
                  <a:pt x="748578" y="154518"/>
                  <a:pt x="664645" y="83135"/>
                  <a:pt x="561494" y="49405"/>
                </a:cubicBezTo>
                <a:cubicBezTo>
                  <a:pt x="348524" y="-20016"/>
                  <a:pt x="118689" y="97255"/>
                  <a:pt x="49661" y="310224"/>
                </a:cubicBezTo>
                <a:cubicBezTo>
                  <a:pt x="15930" y="413376"/>
                  <a:pt x="24559" y="523587"/>
                  <a:pt x="73977" y="620071"/>
                </a:cubicBezTo>
                <a:close/>
                <a:moveTo>
                  <a:pt x="354800" y="109413"/>
                </a:moveTo>
                <a:lnTo>
                  <a:pt x="354800" y="222762"/>
                </a:lnTo>
                <a:cubicBezTo>
                  <a:pt x="354800" y="245510"/>
                  <a:pt x="344209" y="266689"/>
                  <a:pt x="325776" y="279632"/>
                </a:cubicBezTo>
                <a:cubicBezTo>
                  <a:pt x="324208" y="280809"/>
                  <a:pt x="323031" y="281593"/>
                  <a:pt x="321462" y="282770"/>
                </a:cubicBezTo>
                <a:cubicBezTo>
                  <a:pt x="303420" y="296497"/>
                  <a:pt x="279495" y="300027"/>
                  <a:pt x="258315" y="292968"/>
                </a:cubicBezTo>
                <a:lnTo>
                  <a:pt x="150458" y="258061"/>
                </a:lnTo>
                <a:cubicBezTo>
                  <a:pt x="133986" y="252570"/>
                  <a:pt x="127317" y="232960"/>
                  <a:pt x="137515" y="218840"/>
                </a:cubicBezTo>
                <a:cubicBezTo>
                  <a:pt x="183796" y="155302"/>
                  <a:pt x="248510" y="109021"/>
                  <a:pt x="321854" y="85096"/>
                </a:cubicBezTo>
                <a:cubicBezTo>
                  <a:pt x="337935" y="79605"/>
                  <a:pt x="354800" y="92156"/>
                  <a:pt x="354800" y="109413"/>
                </a:cubicBezTo>
                <a:close/>
                <a:moveTo>
                  <a:pt x="721124" y="258061"/>
                </a:moveTo>
                <a:lnTo>
                  <a:pt x="613266" y="292968"/>
                </a:lnTo>
                <a:cubicBezTo>
                  <a:pt x="591694" y="300027"/>
                  <a:pt x="568162" y="296497"/>
                  <a:pt x="549728" y="282770"/>
                </a:cubicBezTo>
                <a:cubicBezTo>
                  <a:pt x="548552" y="281593"/>
                  <a:pt x="546982" y="280809"/>
                  <a:pt x="545413" y="279632"/>
                </a:cubicBezTo>
                <a:cubicBezTo>
                  <a:pt x="526979" y="266689"/>
                  <a:pt x="516390" y="245118"/>
                  <a:pt x="516390" y="222762"/>
                </a:cubicBezTo>
                <a:lnTo>
                  <a:pt x="516390" y="108628"/>
                </a:lnTo>
                <a:cubicBezTo>
                  <a:pt x="516390" y="91372"/>
                  <a:pt x="533255" y="79213"/>
                  <a:pt x="549728" y="84312"/>
                </a:cubicBezTo>
                <a:lnTo>
                  <a:pt x="549728" y="84312"/>
                </a:lnTo>
                <a:cubicBezTo>
                  <a:pt x="626601" y="109413"/>
                  <a:pt x="689746" y="157655"/>
                  <a:pt x="734066" y="218840"/>
                </a:cubicBezTo>
                <a:cubicBezTo>
                  <a:pt x="744264" y="232960"/>
                  <a:pt x="737596" y="252570"/>
                  <a:pt x="721124" y="258061"/>
                </a:cubicBezTo>
                <a:close/>
                <a:moveTo>
                  <a:pt x="693277" y="652232"/>
                </a:moveTo>
                <a:lnTo>
                  <a:pt x="626601" y="560455"/>
                </a:lnTo>
                <a:cubicBezTo>
                  <a:pt x="613266" y="542021"/>
                  <a:pt x="609344" y="518488"/>
                  <a:pt x="616796" y="497309"/>
                </a:cubicBezTo>
                <a:cubicBezTo>
                  <a:pt x="617188" y="495739"/>
                  <a:pt x="617972" y="493779"/>
                  <a:pt x="618365" y="492210"/>
                </a:cubicBezTo>
                <a:cubicBezTo>
                  <a:pt x="625032" y="470639"/>
                  <a:pt x="642289" y="453774"/>
                  <a:pt x="663469" y="446713"/>
                </a:cubicBezTo>
                <a:lnTo>
                  <a:pt x="771327" y="411807"/>
                </a:lnTo>
                <a:cubicBezTo>
                  <a:pt x="787799" y="406316"/>
                  <a:pt x="805056" y="418474"/>
                  <a:pt x="805056" y="435731"/>
                </a:cubicBezTo>
                <a:cubicBezTo>
                  <a:pt x="805056" y="473384"/>
                  <a:pt x="799173" y="511820"/>
                  <a:pt x="787015" y="549865"/>
                </a:cubicBezTo>
                <a:cubicBezTo>
                  <a:pt x="774856" y="587909"/>
                  <a:pt x="756815" y="622424"/>
                  <a:pt x="734459" y="653016"/>
                </a:cubicBezTo>
                <a:cubicBezTo>
                  <a:pt x="724261" y="666744"/>
                  <a:pt x="703474" y="666351"/>
                  <a:pt x="693277" y="652232"/>
                </a:cubicBezTo>
                <a:close/>
                <a:moveTo>
                  <a:pt x="308911" y="748323"/>
                </a:moveTo>
                <a:lnTo>
                  <a:pt x="375978" y="656153"/>
                </a:lnTo>
                <a:cubicBezTo>
                  <a:pt x="389706" y="637328"/>
                  <a:pt x="412062" y="627130"/>
                  <a:pt x="435595" y="627130"/>
                </a:cubicBezTo>
                <a:cubicBezTo>
                  <a:pt x="435595" y="627130"/>
                  <a:pt x="435988" y="627130"/>
                  <a:pt x="435988" y="627130"/>
                </a:cubicBezTo>
                <a:cubicBezTo>
                  <a:pt x="435988" y="627130"/>
                  <a:pt x="436379" y="627130"/>
                  <a:pt x="436379" y="627130"/>
                </a:cubicBezTo>
                <a:cubicBezTo>
                  <a:pt x="459912" y="627130"/>
                  <a:pt x="482268" y="637328"/>
                  <a:pt x="495996" y="656153"/>
                </a:cubicBezTo>
                <a:lnTo>
                  <a:pt x="562278" y="747539"/>
                </a:lnTo>
                <a:cubicBezTo>
                  <a:pt x="572476" y="761658"/>
                  <a:pt x="566200" y="781661"/>
                  <a:pt x="549728" y="787152"/>
                </a:cubicBezTo>
                <a:cubicBezTo>
                  <a:pt x="477953" y="810684"/>
                  <a:pt x="399120" y="812646"/>
                  <a:pt x="321854" y="787544"/>
                </a:cubicBezTo>
                <a:lnTo>
                  <a:pt x="321462" y="787544"/>
                </a:lnTo>
                <a:cubicBezTo>
                  <a:pt x="304988" y="781661"/>
                  <a:pt x="298714" y="762050"/>
                  <a:pt x="308911" y="748323"/>
                </a:cubicBezTo>
                <a:close/>
                <a:moveTo>
                  <a:pt x="66918" y="436124"/>
                </a:moveTo>
                <a:cubicBezTo>
                  <a:pt x="66918" y="418867"/>
                  <a:pt x="84175" y="406316"/>
                  <a:pt x="100647" y="411807"/>
                </a:cubicBezTo>
                <a:lnTo>
                  <a:pt x="208505" y="446713"/>
                </a:lnTo>
                <a:cubicBezTo>
                  <a:pt x="230077" y="453774"/>
                  <a:pt x="246942" y="470639"/>
                  <a:pt x="253609" y="492210"/>
                </a:cubicBezTo>
                <a:cubicBezTo>
                  <a:pt x="254002" y="493779"/>
                  <a:pt x="254786" y="495739"/>
                  <a:pt x="255178" y="497309"/>
                </a:cubicBezTo>
                <a:cubicBezTo>
                  <a:pt x="262238" y="518880"/>
                  <a:pt x="258708" y="542413"/>
                  <a:pt x="245373" y="560455"/>
                </a:cubicBezTo>
                <a:lnTo>
                  <a:pt x="179089" y="651839"/>
                </a:lnTo>
                <a:cubicBezTo>
                  <a:pt x="168892" y="665958"/>
                  <a:pt x="147713" y="665958"/>
                  <a:pt x="137515" y="651839"/>
                </a:cubicBezTo>
                <a:cubicBezTo>
                  <a:pt x="92411" y="589871"/>
                  <a:pt x="66918" y="514566"/>
                  <a:pt x="66918" y="4361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D0F066-82D4-4C53-865C-3EA04E595B99}"/>
              </a:ext>
            </a:extLst>
          </p:cNvPr>
          <p:cNvSpPr/>
          <p:nvPr/>
        </p:nvSpPr>
        <p:spPr>
          <a:xfrm>
            <a:off x="19123324" y="12958806"/>
            <a:ext cx="305116" cy="305116"/>
          </a:xfrm>
          <a:custGeom>
            <a:avLst/>
            <a:gdLst>
              <a:gd name="connsiteX0" fmla="*/ 276508 w 274546"/>
              <a:gd name="connsiteY0" fmla="*/ 152961 h 274546"/>
              <a:gd name="connsiteX1" fmla="*/ 152962 w 274546"/>
              <a:gd name="connsiteY1" fmla="*/ 276507 h 274546"/>
              <a:gd name="connsiteX2" fmla="*/ 29417 w 274546"/>
              <a:gd name="connsiteY2" fmla="*/ 152961 h 274546"/>
              <a:gd name="connsiteX3" fmla="*/ 152962 w 274546"/>
              <a:gd name="connsiteY3" fmla="*/ 29416 h 274546"/>
              <a:gd name="connsiteX4" fmla="*/ 276508 w 274546"/>
              <a:gd name="connsiteY4" fmla="*/ 152961 h 2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46" h="274546">
                <a:moveTo>
                  <a:pt x="276508" y="152961"/>
                </a:moveTo>
                <a:cubicBezTo>
                  <a:pt x="276508" y="221194"/>
                  <a:pt x="221195" y="276507"/>
                  <a:pt x="152962" y="276507"/>
                </a:cubicBezTo>
                <a:cubicBezTo>
                  <a:pt x="84730" y="276507"/>
                  <a:pt x="29417" y="221194"/>
                  <a:pt x="29417" y="152961"/>
                </a:cubicBezTo>
                <a:cubicBezTo>
                  <a:pt x="29417" y="84729"/>
                  <a:pt x="84730" y="29416"/>
                  <a:pt x="152962" y="29416"/>
                </a:cubicBezTo>
                <a:cubicBezTo>
                  <a:pt x="221195" y="29416"/>
                  <a:pt x="276508" y="84729"/>
                  <a:pt x="276508" y="15296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19C068-5FBA-403D-BC6C-0B65AFCDDB28}"/>
              </a:ext>
            </a:extLst>
          </p:cNvPr>
          <p:cNvSpPr/>
          <p:nvPr/>
        </p:nvSpPr>
        <p:spPr>
          <a:xfrm>
            <a:off x="19112863" y="12948781"/>
            <a:ext cx="348703" cy="348703"/>
          </a:xfrm>
          <a:custGeom>
            <a:avLst/>
            <a:gdLst>
              <a:gd name="connsiteX0" fmla="*/ 29416 w 313767"/>
              <a:gd name="connsiteY0" fmla="*/ 161982 h 313767"/>
              <a:gd name="connsiteX1" fmla="*/ 161983 w 313767"/>
              <a:gd name="connsiteY1" fmla="*/ 29416 h 313767"/>
              <a:gd name="connsiteX2" fmla="*/ 294550 w 313767"/>
              <a:gd name="connsiteY2" fmla="*/ 161982 h 313767"/>
              <a:gd name="connsiteX3" fmla="*/ 161983 w 313767"/>
              <a:gd name="connsiteY3" fmla="*/ 294549 h 313767"/>
              <a:gd name="connsiteX4" fmla="*/ 29416 w 313767"/>
              <a:gd name="connsiteY4" fmla="*/ 161982 h 313767"/>
              <a:gd name="connsiteX5" fmla="*/ 47457 w 313767"/>
              <a:gd name="connsiteY5" fmla="*/ 161982 h 313767"/>
              <a:gd name="connsiteX6" fmla="*/ 161983 w 313767"/>
              <a:gd name="connsiteY6" fmla="*/ 276508 h 313767"/>
              <a:gd name="connsiteX7" fmla="*/ 276507 w 313767"/>
              <a:gd name="connsiteY7" fmla="*/ 161982 h 313767"/>
              <a:gd name="connsiteX8" fmla="*/ 161983 w 313767"/>
              <a:gd name="connsiteY8" fmla="*/ 47458 h 313767"/>
              <a:gd name="connsiteX9" fmla="*/ 47457 w 313767"/>
              <a:gd name="connsiteY9" fmla="*/ 161982 h 3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67" h="313767">
                <a:moveTo>
                  <a:pt x="29416" y="161982"/>
                </a:moveTo>
                <a:cubicBezTo>
                  <a:pt x="29416" y="89032"/>
                  <a:pt x="89031" y="29416"/>
                  <a:pt x="161983" y="29416"/>
                </a:cubicBezTo>
                <a:cubicBezTo>
                  <a:pt x="234933" y="29416"/>
                  <a:pt x="294550" y="89032"/>
                  <a:pt x="294550" y="161982"/>
                </a:cubicBezTo>
                <a:cubicBezTo>
                  <a:pt x="294550" y="234934"/>
                  <a:pt x="234933" y="294549"/>
                  <a:pt x="161983" y="294549"/>
                </a:cubicBezTo>
                <a:cubicBezTo>
                  <a:pt x="89031" y="294549"/>
                  <a:pt x="29416" y="234934"/>
                  <a:pt x="29416" y="161982"/>
                </a:cubicBezTo>
                <a:close/>
                <a:moveTo>
                  <a:pt x="47457" y="161982"/>
                </a:moveTo>
                <a:cubicBezTo>
                  <a:pt x="47457" y="225129"/>
                  <a:pt x="98836" y="276508"/>
                  <a:pt x="161983" y="276508"/>
                </a:cubicBezTo>
                <a:cubicBezTo>
                  <a:pt x="225128" y="276508"/>
                  <a:pt x="276507" y="225129"/>
                  <a:pt x="276507" y="161982"/>
                </a:cubicBezTo>
                <a:cubicBezTo>
                  <a:pt x="276507" y="98837"/>
                  <a:pt x="225128" y="47458"/>
                  <a:pt x="161983" y="47458"/>
                </a:cubicBezTo>
                <a:cubicBezTo>
                  <a:pt x="98836" y="47458"/>
                  <a:pt x="47457" y="98837"/>
                  <a:pt x="47457" y="1619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A32F8A4-5D3A-4E67-8000-94F06A6482DB}"/>
              </a:ext>
            </a:extLst>
          </p:cNvPr>
          <p:cNvSpPr/>
          <p:nvPr/>
        </p:nvSpPr>
        <p:spPr>
          <a:xfrm>
            <a:off x="14223606" y="11811137"/>
            <a:ext cx="435879" cy="130764"/>
          </a:xfrm>
          <a:custGeom>
            <a:avLst/>
            <a:gdLst>
              <a:gd name="connsiteX0" fmla="*/ 345538 w 392209"/>
              <a:gd name="connsiteY0" fmla="*/ 109427 h 117662"/>
              <a:gd name="connsiteX1" fmla="*/ 69422 w 392209"/>
              <a:gd name="connsiteY1" fmla="*/ 109427 h 117662"/>
              <a:gd name="connsiteX2" fmla="*/ 29416 w 392209"/>
              <a:gd name="connsiteY2" fmla="*/ 69421 h 117662"/>
              <a:gd name="connsiteX3" fmla="*/ 29416 w 392209"/>
              <a:gd name="connsiteY3" fmla="*/ 69421 h 117662"/>
              <a:gd name="connsiteX4" fmla="*/ 69422 w 392209"/>
              <a:gd name="connsiteY4" fmla="*/ 29416 h 117662"/>
              <a:gd name="connsiteX5" fmla="*/ 345538 w 392209"/>
              <a:gd name="connsiteY5" fmla="*/ 29416 h 117662"/>
              <a:gd name="connsiteX6" fmla="*/ 385543 w 392209"/>
              <a:gd name="connsiteY6" fmla="*/ 69421 h 117662"/>
              <a:gd name="connsiteX7" fmla="*/ 385543 w 392209"/>
              <a:gd name="connsiteY7" fmla="*/ 69421 h 117662"/>
              <a:gd name="connsiteX8" fmla="*/ 345538 w 392209"/>
              <a:gd name="connsiteY8" fmla="*/ 109427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209" h="117662">
                <a:moveTo>
                  <a:pt x="345538" y="109427"/>
                </a:moveTo>
                <a:lnTo>
                  <a:pt x="69422" y="109427"/>
                </a:lnTo>
                <a:cubicBezTo>
                  <a:pt x="47458" y="109427"/>
                  <a:pt x="29416" y="91385"/>
                  <a:pt x="29416" y="69421"/>
                </a:cubicBezTo>
                <a:lnTo>
                  <a:pt x="29416" y="69421"/>
                </a:lnTo>
                <a:cubicBezTo>
                  <a:pt x="29416" y="47458"/>
                  <a:pt x="47458" y="29416"/>
                  <a:pt x="69422" y="29416"/>
                </a:cubicBezTo>
                <a:lnTo>
                  <a:pt x="345538" y="29416"/>
                </a:lnTo>
                <a:cubicBezTo>
                  <a:pt x="367502" y="29416"/>
                  <a:pt x="385543" y="47458"/>
                  <a:pt x="385543" y="69421"/>
                </a:cubicBezTo>
                <a:lnTo>
                  <a:pt x="385543" y="69421"/>
                </a:lnTo>
                <a:cubicBezTo>
                  <a:pt x="385543" y="91385"/>
                  <a:pt x="367502" y="109427"/>
                  <a:pt x="345538" y="10942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F4B21BE-A91D-47E6-96B6-D1DBA196C13C}"/>
              </a:ext>
            </a:extLst>
          </p:cNvPr>
          <p:cNvSpPr/>
          <p:nvPr/>
        </p:nvSpPr>
        <p:spPr>
          <a:xfrm>
            <a:off x="9789844" y="9047664"/>
            <a:ext cx="2266571" cy="4663906"/>
          </a:xfrm>
          <a:custGeom>
            <a:avLst/>
            <a:gdLst>
              <a:gd name="connsiteX0" fmla="*/ 1766514 w 2039491"/>
              <a:gd name="connsiteY0" fmla="*/ 29416 h 4196645"/>
              <a:gd name="connsiteX1" fmla="*/ 1529227 w 2039491"/>
              <a:gd name="connsiteY1" fmla="*/ 29416 h 4196645"/>
              <a:gd name="connsiteX2" fmla="*/ 517717 w 2039491"/>
              <a:gd name="connsiteY2" fmla="*/ 29416 h 4196645"/>
              <a:gd name="connsiteX3" fmla="*/ 280431 w 2039491"/>
              <a:gd name="connsiteY3" fmla="*/ 29416 h 4196645"/>
              <a:gd name="connsiteX4" fmla="*/ 29416 w 2039491"/>
              <a:gd name="connsiteY4" fmla="*/ 280430 h 4196645"/>
              <a:gd name="connsiteX5" fmla="*/ 29416 w 2039491"/>
              <a:gd name="connsiteY5" fmla="*/ 619692 h 4196645"/>
              <a:gd name="connsiteX6" fmla="*/ 29416 w 2039491"/>
              <a:gd name="connsiteY6" fmla="*/ 716568 h 4196645"/>
              <a:gd name="connsiteX7" fmla="*/ 29416 w 2039491"/>
              <a:gd name="connsiteY7" fmla="*/ 895023 h 4196645"/>
              <a:gd name="connsiteX8" fmla="*/ 29416 w 2039491"/>
              <a:gd name="connsiteY8" fmla="*/ 1203692 h 4196645"/>
              <a:gd name="connsiteX9" fmla="*/ 29416 w 2039491"/>
              <a:gd name="connsiteY9" fmla="*/ 1279388 h 4196645"/>
              <a:gd name="connsiteX10" fmla="*/ 29416 w 2039491"/>
              <a:gd name="connsiteY10" fmla="*/ 1588058 h 4196645"/>
              <a:gd name="connsiteX11" fmla="*/ 29416 w 2039491"/>
              <a:gd name="connsiteY11" fmla="*/ 3926020 h 4196645"/>
              <a:gd name="connsiteX12" fmla="*/ 280431 w 2039491"/>
              <a:gd name="connsiteY12" fmla="*/ 4177034 h 4196645"/>
              <a:gd name="connsiteX13" fmla="*/ 1766514 w 2039491"/>
              <a:gd name="connsiteY13" fmla="*/ 4177034 h 4196645"/>
              <a:gd name="connsiteX14" fmla="*/ 2017528 w 2039491"/>
              <a:gd name="connsiteY14" fmla="*/ 3926020 h 4196645"/>
              <a:gd name="connsiteX15" fmla="*/ 2017528 w 2039491"/>
              <a:gd name="connsiteY15" fmla="*/ 1310765 h 4196645"/>
              <a:gd name="connsiteX16" fmla="*/ 2017528 w 2039491"/>
              <a:gd name="connsiteY16" fmla="*/ 1002096 h 4196645"/>
              <a:gd name="connsiteX17" fmla="*/ 2017528 w 2039491"/>
              <a:gd name="connsiteY17" fmla="*/ 280430 h 4196645"/>
              <a:gd name="connsiteX18" fmla="*/ 1766514 w 2039491"/>
              <a:gd name="connsiteY18" fmla="*/ 29416 h 4196645"/>
              <a:gd name="connsiteX19" fmla="*/ 1959873 w 2039491"/>
              <a:gd name="connsiteY19" fmla="*/ 3911509 h 4196645"/>
              <a:gd name="connsiteX20" fmla="*/ 1761023 w 2039491"/>
              <a:gd name="connsiteY20" fmla="*/ 4110360 h 4196645"/>
              <a:gd name="connsiteX21" fmla="*/ 285921 w 2039491"/>
              <a:gd name="connsiteY21" fmla="*/ 4110360 h 4196645"/>
              <a:gd name="connsiteX22" fmla="*/ 87071 w 2039491"/>
              <a:gd name="connsiteY22" fmla="*/ 3911509 h 4196645"/>
              <a:gd name="connsiteX23" fmla="*/ 87071 w 2039491"/>
              <a:gd name="connsiteY23" fmla="*/ 294157 h 4196645"/>
              <a:gd name="connsiteX24" fmla="*/ 285921 w 2039491"/>
              <a:gd name="connsiteY24" fmla="*/ 95307 h 4196645"/>
              <a:gd name="connsiteX25" fmla="*/ 517717 w 2039491"/>
              <a:gd name="connsiteY25" fmla="*/ 95307 h 4196645"/>
              <a:gd name="connsiteX26" fmla="*/ 517717 w 2039491"/>
              <a:gd name="connsiteY26" fmla="*/ 393386 h 4196645"/>
              <a:gd name="connsiteX27" fmla="*/ 1529227 w 2039491"/>
              <a:gd name="connsiteY27" fmla="*/ 393386 h 4196645"/>
              <a:gd name="connsiteX28" fmla="*/ 1529227 w 2039491"/>
              <a:gd name="connsiteY28" fmla="*/ 95307 h 4196645"/>
              <a:gd name="connsiteX29" fmla="*/ 1761023 w 2039491"/>
              <a:gd name="connsiteY29" fmla="*/ 95307 h 4196645"/>
              <a:gd name="connsiteX30" fmla="*/ 1959873 w 2039491"/>
              <a:gd name="connsiteY30" fmla="*/ 294157 h 4196645"/>
              <a:gd name="connsiteX31" fmla="*/ 1959873 w 2039491"/>
              <a:gd name="connsiteY31" fmla="*/ 3911509 h 41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9491" h="4196645">
                <a:moveTo>
                  <a:pt x="1766514" y="29416"/>
                </a:moveTo>
                <a:lnTo>
                  <a:pt x="1529227" y="29416"/>
                </a:lnTo>
                <a:lnTo>
                  <a:pt x="517717" y="29416"/>
                </a:lnTo>
                <a:lnTo>
                  <a:pt x="280431" y="29416"/>
                </a:lnTo>
                <a:cubicBezTo>
                  <a:pt x="141588" y="29416"/>
                  <a:pt x="29416" y="141588"/>
                  <a:pt x="29416" y="280430"/>
                </a:cubicBezTo>
                <a:lnTo>
                  <a:pt x="29416" y="619692"/>
                </a:lnTo>
                <a:lnTo>
                  <a:pt x="29416" y="716568"/>
                </a:lnTo>
                <a:lnTo>
                  <a:pt x="29416" y="895023"/>
                </a:lnTo>
                <a:lnTo>
                  <a:pt x="29416" y="1203692"/>
                </a:lnTo>
                <a:lnTo>
                  <a:pt x="29416" y="1279388"/>
                </a:lnTo>
                <a:lnTo>
                  <a:pt x="29416" y="1588058"/>
                </a:lnTo>
                <a:lnTo>
                  <a:pt x="29416" y="3926020"/>
                </a:lnTo>
                <a:cubicBezTo>
                  <a:pt x="29416" y="4064470"/>
                  <a:pt x="141588" y="4177034"/>
                  <a:pt x="280431" y="4177034"/>
                </a:cubicBezTo>
                <a:lnTo>
                  <a:pt x="1766514" y="4177034"/>
                </a:lnTo>
                <a:cubicBezTo>
                  <a:pt x="1905356" y="4177034"/>
                  <a:pt x="2017528" y="4064863"/>
                  <a:pt x="2017528" y="3926020"/>
                </a:cubicBezTo>
                <a:lnTo>
                  <a:pt x="2017528" y="1310765"/>
                </a:lnTo>
                <a:lnTo>
                  <a:pt x="2017528" y="1002096"/>
                </a:lnTo>
                <a:lnTo>
                  <a:pt x="2017528" y="280430"/>
                </a:lnTo>
                <a:cubicBezTo>
                  <a:pt x="2017528" y="141588"/>
                  <a:pt x="1904964" y="29416"/>
                  <a:pt x="1766514" y="29416"/>
                </a:cubicBezTo>
                <a:close/>
                <a:moveTo>
                  <a:pt x="1959873" y="3911509"/>
                </a:moveTo>
                <a:cubicBezTo>
                  <a:pt x="1959873" y="4021328"/>
                  <a:pt x="1870842" y="4110360"/>
                  <a:pt x="1761023" y="4110360"/>
                </a:cubicBezTo>
                <a:lnTo>
                  <a:pt x="285921" y="4110360"/>
                </a:lnTo>
                <a:cubicBezTo>
                  <a:pt x="176103" y="4110360"/>
                  <a:pt x="87071" y="4021328"/>
                  <a:pt x="87071" y="3911509"/>
                </a:cubicBezTo>
                <a:lnTo>
                  <a:pt x="87071" y="294157"/>
                </a:lnTo>
                <a:cubicBezTo>
                  <a:pt x="87071" y="184339"/>
                  <a:pt x="176103" y="95307"/>
                  <a:pt x="285921" y="95307"/>
                </a:cubicBezTo>
                <a:lnTo>
                  <a:pt x="517717" y="95307"/>
                </a:lnTo>
                <a:lnTo>
                  <a:pt x="517717" y="393386"/>
                </a:lnTo>
                <a:lnTo>
                  <a:pt x="1529227" y="393386"/>
                </a:lnTo>
                <a:lnTo>
                  <a:pt x="1529227" y="95307"/>
                </a:lnTo>
                <a:lnTo>
                  <a:pt x="1761023" y="95307"/>
                </a:lnTo>
                <a:cubicBezTo>
                  <a:pt x="1870842" y="95307"/>
                  <a:pt x="1959873" y="184339"/>
                  <a:pt x="1959873" y="294157"/>
                </a:cubicBezTo>
                <a:lnTo>
                  <a:pt x="1959873" y="391150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D998AB5-1F34-4024-9231-A90F783B572F}"/>
              </a:ext>
            </a:extLst>
          </p:cNvPr>
          <p:cNvSpPr/>
          <p:nvPr/>
        </p:nvSpPr>
        <p:spPr>
          <a:xfrm>
            <a:off x="10724370" y="9176685"/>
            <a:ext cx="392291" cy="87176"/>
          </a:xfrm>
          <a:custGeom>
            <a:avLst/>
            <a:gdLst>
              <a:gd name="connsiteX0" fmla="*/ 237288 w 352988"/>
              <a:gd name="connsiteY0" fmla="*/ 31376 h 78441"/>
              <a:gd name="connsiteX1" fmla="*/ 44320 w 352988"/>
              <a:gd name="connsiteY1" fmla="*/ 31376 h 78441"/>
              <a:gd name="connsiteX2" fmla="*/ 29416 w 352988"/>
              <a:gd name="connsiteY2" fmla="*/ 46280 h 78441"/>
              <a:gd name="connsiteX3" fmla="*/ 44320 w 352988"/>
              <a:gd name="connsiteY3" fmla="*/ 61185 h 78441"/>
              <a:gd name="connsiteX4" fmla="*/ 237288 w 352988"/>
              <a:gd name="connsiteY4" fmla="*/ 61185 h 78441"/>
              <a:gd name="connsiteX5" fmla="*/ 252192 w 352988"/>
              <a:gd name="connsiteY5" fmla="*/ 46280 h 78441"/>
              <a:gd name="connsiteX6" fmla="*/ 237288 w 352988"/>
              <a:gd name="connsiteY6" fmla="*/ 31376 h 78441"/>
              <a:gd name="connsiteX7" fmla="*/ 318867 w 352988"/>
              <a:gd name="connsiteY7" fmla="*/ 29416 h 78441"/>
              <a:gd name="connsiteX8" fmla="*/ 302002 w 352988"/>
              <a:gd name="connsiteY8" fmla="*/ 46280 h 78441"/>
              <a:gd name="connsiteX9" fmla="*/ 318867 w 352988"/>
              <a:gd name="connsiteY9" fmla="*/ 63145 h 78441"/>
              <a:gd name="connsiteX10" fmla="*/ 335732 w 352988"/>
              <a:gd name="connsiteY10" fmla="*/ 46280 h 78441"/>
              <a:gd name="connsiteX11" fmla="*/ 318867 w 352988"/>
              <a:gd name="connsiteY11" fmla="*/ 29416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988" h="78441">
                <a:moveTo>
                  <a:pt x="237288" y="31376"/>
                </a:moveTo>
                <a:lnTo>
                  <a:pt x="44320" y="31376"/>
                </a:lnTo>
                <a:cubicBezTo>
                  <a:pt x="36084" y="31376"/>
                  <a:pt x="29416" y="38044"/>
                  <a:pt x="29416" y="46280"/>
                </a:cubicBezTo>
                <a:cubicBezTo>
                  <a:pt x="29416" y="54517"/>
                  <a:pt x="36084" y="61185"/>
                  <a:pt x="44320" y="61185"/>
                </a:cubicBezTo>
                <a:lnTo>
                  <a:pt x="237288" y="61185"/>
                </a:lnTo>
                <a:cubicBezTo>
                  <a:pt x="245524" y="61185"/>
                  <a:pt x="252192" y="54517"/>
                  <a:pt x="252192" y="46280"/>
                </a:cubicBezTo>
                <a:cubicBezTo>
                  <a:pt x="252192" y="38044"/>
                  <a:pt x="245524" y="31376"/>
                  <a:pt x="237288" y="31376"/>
                </a:cubicBezTo>
                <a:close/>
                <a:moveTo>
                  <a:pt x="318867" y="29416"/>
                </a:moveTo>
                <a:cubicBezTo>
                  <a:pt x="309454" y="29416"/>
                  <a:pt x="302002" y="36867"/>
                  <a:pt x="302002" y="46280"/>
                </a:cubicBezTo>
                <a:cubicBezTo>
                  <a:pt x="302002" y="55694"/>
                  <a:pt x="309454" y="63145"/>
                  <a:pt x="318867" y="63145"/>
                </a:cubicBezTo>
                <a:cubicBezTo>
                  <a:pt x="328281" y="63145"/>
                  <a:pt x="335732" y="55694"/>
                  <a:pt x="335732" y="46280"/>
                </a:cubicBezTo>
                <a:cubicBezTo>
                  <a:pt x="335732" y="36867"/>
                  <a:pt x="328281" y="29416"/>
                  <a:pt x="318867" y="2941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84E76E4-B4E9-41C2-B800-3B400EFA67E5}"/>
              </a:ext>
            </a:extLst>
          </p:cNvPr>
          <p:cNvSpPr/>
          <p:nvPr/>
        </p:nvSpPr>
        <p:spPr>
          <a:xfrm>
            <a:off x="9853919" y="9121328"/>
            <a:ext cx="2135807" cy="4489553"/>
          </a:xfrm>
          <a:custGeom>
            <a:avLst/>
            <a:gdLst>
              <a:gd name="connsiteX0" fmla="*/ 1902218 w 1921828"/>
              <a:gd name="connsiteY0" fmla="*/ 227874 h 4039761"/>
              <a:gd name="connsiteX1" fmla="*/ 1902218 w 1921828"/>
              <a:gd name="connsiteY1" fmla="*/ 3845618 h 4039761"/>
              <a:gd name="connsiteX2" fmla="*/ 1703368 w 1921828"/>
              <a:gd name="connsiteY2" fmla="*/ 4044076 h 4039761"/>
              <a:gd name="connsiteX3" fmla="*/ 227875 w 1921828"/>
              <a:gd name="connsiteY3" fmla="*/ 4044076 h 4039761"/>
              <a:gd name="connsiteX4" fmla="*/ 29416 w 1921828"/>
              <a:gd name="connsiteY4" fmla="*/ 3845225 h 4039761"/>
              <a:gd name="connsiteX5" fmla="*/ 29416 w 1921828"/>
              <a:gd name="connsiteY5" fmla="*/ 227874 h 4039761"/>
              <a:gd name="connsiteX6" fmla="*/ 228266 w 1921828"/>
              <a:gd name="connsiteY6" fmla="*/ 29416 h 4039761"/>
              <a:gd name="connsiteX7" fmla="*/ 551448 w 1921828"/>
              <a:gd name="connsiteY7" fmla="*/ 29416 h 4039761"/>
              <a:gd name="connsiteX8" fmla="*/ 576156 w 1921828"/>
              <a:gd name="connsiteY8" fmla="*/ 53733 h 4039761"/>
              <a:gd name="connsiteX9" fmla="*/ 576156 w 1921828"/>
              <a:gd name="connsiteY9" fmla="*/ 92954 h 4039761"/>
              <a:gd name="connsiteX10" fmla="*/ 653422 w 1921828"/>
              <a:gd name="connsiteY10" fmla="*/ 170611 h 4039761"/>
              <a:gd name="connsiteX11" fmla="*/ 1278213 w 1921828"/>
              <a:gd name="connsiteY11" fmla="*/ 170611 h 4039761"/>
              <a:gd name="connsiteX12" fmla="*/ 1355478 w 1921828"/>
              <a:gd name="connsiteY12" fmla="*/ 92954 h 4039761"/>
              <a:gd name="connsiteX13" fmla="*/ 1355478 w 1921828"/>
              <a:gd name="connsiteY13" fmla="*/ 53733 h 4039761"/>
              <a:gd name="connsiteX14" fmla="*/ 1380187 w 1921828"/>
              <a:gd name="connsiteY14" fmla="*/ 29416 h 4039761"/>
              <a:gd name="connsiteX15" fmla="*/ 1703368 w 1921828"/>
              <a:gd name="connsiteY15" fmla="*/ 29416 h 4039761"/>
              <a:gd name="connsiteX16" fmla="*/ 1902218 w 1921828"/>
              <a:gd name="connsiteY16" fmla="*/ 227874 h 403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1828" h="4039761">
                <a:moveTo>
                  <a:pt x="1902218" y="227874"/>
                </a:moveTo>
                <a:lnTo>
                  <a:pt x="1902218" y="3845618"/>
                </a:lnTo>
                <a:cubicBezTo>
                  <a:pt x="1902218" y="3955045"/>
                  <a:pt x="1812794" y="4044076"/>
                  <a:pt x="1703368" y="4044076"/>
                </a:cubicBezTo>
                <a:lnTo>
                  <a:pt x="227875" y="4044076"/>
                </a:lnTo>
                <a:cubicBezTo>
                  <a:pt x="118056" y="4043683"/>
                  <a:pt x="29416" y="3955045"/>
                  <a:pt x="29416" y="3845225"/>
                </a:cubicBezTo>
                <a:lnTo>
                  <a:pt x="29416" y="227874"/>
                </a:lnTo>
                <a:cubicBezTo>
                  <a:pt x="29416" y="118448"/>
                  <a:pt x="118448" y="29416"/>
                  <a:pt x="228266" y="29416"/>
                </a:cubicBezTo>
                <a:lnTo>
                  <a:pt x="551448" y="29416"/>
                </a:lnTo>
                <a:cubicBezTo>
                  <a:pt x="565175" y="29416"/>
                  <a:pt x="576156" y="40006"/>
                  <a:pt x="576156" y="53733"/>
                </a:cubicBezTo>
                <a:lnTo>
                  <a:pt x="576156" y="92954"/>
                </a:lnTo>
                <a:cubicBezTo>
                  <a:pt x="576156" y="136097"/>
                  <a:pt x="610671" y="170611"/>
                  <a:pt x="653422" y="170611"/>
                </a:cubicBezTo>
                <a:lnTo>
                  <a:pt x="1278213" y="170611"/>
                </a:lnTo>
                <a:cubicBezTo>
                  <a:pt x="1320964" y="170611"/>
                  <a:pt x="1355478" y="136097"/>
                  <a:pt x="1355478" y="92954"/>
                </a:cubicBezTo>
                <a:lnTo>
                  <a:pt x="1355478" y="53733"/>
                </a:lnTo>
                <a:cubicBezTo>
                  <a:pt x="1355478" y="40006"/>
                  <a:pt x="1366460" y="29416"/>
                  <a:pt x="1380187" y="29416"/>
                </a:cubicBezTo>
                <a:lnTo>
                  <a:pt x="1703368" y="29416"/>
                </a:lnTo>
                <a:cubicBezTo>
                  <a:pt x="1813187" y="29416"/>
                  <a:pt x="1902218" y="118055"/>
                  <a:pt x="1902218" y="227874"/>
                </a:cubicBezTo>
                <a:close/>
              </a:path>
            </a:pathLst>
          </a:custGeom>
          <a:solidFill>
            <a:srgbClr val="CFD1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E0ADC1-9210-44AA-A468-906CB2D9B784}"/>
              </a:ext>
            </a:extLst>
          </p:cNvPr>
          <p:cNvSpPr/>
          <p:nvPr/>
        </p:nvSpPr>
        <p:spPr>
          <a:xfrm>
            <a:off x="9822972" y="9012793"/>
            <a:ext cx="2310159" cy="3704973"/>
          </a:xfrm>
          <a:custGeom>
            <a:avLst/>
            <a:gdLst>
              <a:gd name="connsiteX0" fmla="*/ 2056749 w 2078712"/>
              <a:gd name="connsiteY0" fmla="*/ 1613159 h 3333783"/>
              <a:gd name="connsiteX1" fmla="*/ 1157804 w 2078712"/>
              <a:gd name="connsiteY1" fmla="*/ 1420192 h 3333783"/>
              <a:gd name="connsiteX2" fmla="*/ 1349594 w 2078712"/>
              <a:gd name="connsiteY2" fmla="*/ 762456 h 3333783"/>
              <a:gd name="connsiteX3" fmla="*/ 953855 w 2078712"/>
              <a:gd name="connsiteY3" fmla="*/ 564783 h 3333783"/>
              <a:gd name="connsiteX4" fmla="*/ 1573938 w 2078712"/>
              <a:gd name="connsiteY4" fmla="*/ 64322 h 3333783"/>
              <a:gd name="connsiteX5" fmla="*/ 1546092 w 2078712"/>
              <a:gd name="connsiteY5" fmla="*/ 29416 h 3333783"/>
              <a:gd name="connsiteX6" fmla="*/ 904044 w 2078712"/>
              <a:gd name="connsiteY6" fmla="*/ 547525 h 3333783"/>
              <a:gd name="connsiteX7" fmla="*/ 673032 w 2078712"/>
              <a:gd name="connsiteY7" fmla="*/ 1160157 h 3333783"/>
              <a:gd name="connsiteX8" fmla="*/ 425941 w 2078712"/>
              <a:gd name="connsiteY8" fmla="*/ 939343 h 3333783"/>
              <a:gd name="connsiteX9" fmla="*/ 1007980 w 2078712"/>
              <a:gd name="connsiteY9" fmla="*/ 123938 h 3333783"/>
              <a:gd name="connsiteX10" fmla="*/ 971505 w 2078712"/>
              <a:gd name="connsiteY10" fmla="*/ 98052 h 3333783"/>
              <a:gd name="connsiteX11" fmla="*/ 392210 w 2078712"/>
              <a:gd name="connsiteY11" fmla="*/ 909535 h 3333783"/>
              <a:gd name="connsiteX12" fmla="*/ 59224 w 2078712"/>
              <a:gd name="connsiteY12" fmla="*/ 611848 h 3333783"/>
              <a:gd name="connsiteX13" fmla="*/ 29416 w 2078712"/>
              <a:gd name="connsiteY13" fmla="*/ 645185 h 3333783"/>
              <a:gd name="connsiteX14" fmla="*/ 657344 w 2078712"/>
              <a:gd name="connsiteY14" fmla="*/ 1207222 h 3333783"/>
              <a:gd name="connsiteX15" fmla="*/ 651853 w 2078712"/>
              <a:gd name="connsiteY15" fmla="*/ 1235069 h 3333783"/>
              <a:gd name="connsiteX16" fmla="*/ 297296 w 2078712"/>
              <a:gd name="connsiteY16" fmla="*/ 1960265 h 3333783"/>
              <a:gd name="connsiteX17" fmla="*/ 143156 w 2078712"/>
              <a:gd name="connsiteY17" fmla="*/ 2923533 h 3333783"/>
              <a:gd name="connsiteX18" fmla="*/ 165120 w 2078712"/>
              <a:gd name="connsiteY18" fmla="*/ 2927062 h 3333783"/>
              <a:gd name="connsiteX19" fmla="*/ 318083 w 2078712"/>
              <a:gd name="connsiteY19" fmla="*/ 1968501 h 3333783"/>
              <a:gd name="connsiteX20" fmla="*/ 634595 w 2078712"/>
              <a:gd name="connsiteY20" fmla="*/ 1321747 h 3333783"/>
              <a:gd name="connsiteX21" fmla="*/ 227090 w 2078712"/>
              <a:gd name="connsiteY21" fmla="*/ 3262402 h 3333783"/>
              <a:gd name="connsiteX22" fmla="*/ 252191 w 2078712"/>
              <a:gd name="connsiteY22" fmla="*/ 3338883 h 3333783"/>
              <a:gd name="connsiteX23" fmla="*/ 700879 w 2078712"/>
              <a:gd name="connsiteY23" fmla="*/ 1221734 h 3333783"/>
              <a:gd name="connsiteX24" fmla="*/ 1118191 w 2078712"/>
              <a:gd name="connsiteY24" fmla="*/ 1440587 h 3333783"/>
              <a:gd name="connsiteX25" fmla="*/ 1257425 w 2078712"/>
              <a:gd name="connsiteY25" fmla="*/ 2008899 h 3333783"/>
              <a:gd name="connsiteX26" fmla="*/ 1085245 w 2078712"/>
              <a:gd name="connsiteY26" fmla="*/ 2451704 h 3333783"/>
              <a:gd name="connsiteX27" fmla="*/ 657737 w 2078712"/>
              <a:gd name="connsiteY27" fmla="*/ 2320706 h 3333783"/>
              <a:gd name="connsiteX28" fmla="*/ 431038 w 2078712"/>
              <a:gd name="connsiteY28" fmla="*/ 3165134 h 3333783"/>
              <a:gd name="connsiteX29" fmla="*/ 452611 w 2078712"/>
              <a:gd name="connsiteY29" fmla="*/ 3171017 h 3333783"/>
              <a:gd name="connsiteX30" fmla="*/ 673425 w 2078712"/>
              <a:gd name="connsiteY30" fmla="*/ 2348945 h 3333783"/>
              <a:gd name="connsiteX31" fmla="*/ 1077008 w 2078712"/>
              <a:gd name="connsiteY31" fmla="*/ 2472883 h 3333783"/>
              <a:gd name="connsiteX32" fmla="*/ 847566 w 2078712"/>
              <a:gd name="connsiteY32" fmla="*/ 3062767 h 3333783"/>
              <a:gd name="connsiteX33" fmla="*/ 889140 w 2078712"/>
              <a:gd name="connsiteY33" fmla="*/ 3078847 h 3333783"/>
              <a:gd name="connsiteX34" fmla="*/ 1026021 w 2078712"/>
              <a:gd name="connsiteY34" fmla="*/ 2726643 h 3333783"/>
              <a:gd name="connsiteX35" fmla="*/ 1304098 w 2078712"/>
              <a:gd name="connsiteY35" fmla="*/ 2012037 h 3333783"/>
              <a:gd name="connsiteX36" fmla="*/ 1170747 w 2078712"/>
              <a:gd name="connsiteY36" fmla="*/ 1468434 h 3333783"/>
              <a:gd name="connsiteX37" fmla="*/ 2047336 w 2078712"/>
              <a:gd name="connsiteY37" fmla="*/ 1656695 h 3333783"/>
              <a:gd name="connsiteX38" fmla="*/ 2056749 w 2078712"/>
              <a:gd name="connsiteY38" fmla="*/ 1613159 h 3333783"/>
              <a:gd name="connsiteX39" fmla="*/ 705978 w 2078712"/>
              <a:gd name="connsiteY39" fmla="*/ 1198593 h 3333783"/>
              <a:gd name="connsiteX40" fmla="*/ 938558 w 2078712"/>
              <a:gd name="connsiteY40" fmla="*/ 581647 h 3333783"/>
              <a:gd name="connsiteX41" fmla="*/ 1322924 w 2078712"/>
              <a:gd name="connsiteY41" fmla="*/ 773830 h 3333783"/>
              <a:gd name="connsiteX42" fmla="*/ 1135839 w 2078712"/>
              <a:gd name="connsiteY42" fmla="*/ 1415093 h 3333783"/>
              <a:gd name="connsiteX43" fmla="*/ 1110346 w 2078712"/>
              <a:gd name="connsiteY43" fmla="*/ 1409602 h 3333783"/>
              <a:gd name="connsiteX44" fmla="*/ 1110739 w 2078712"/>
              <a:gd name="connsiteY44" fmla="*/ 1410779 h 3333783"/>
              <a:gd name="connsiteX45" fmla="*/ 705978 w 2078712"/>
              <a:gd name="connsiteY45" fmla="*/ 1198593 h 333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078712" h="3333783">
                <a:moveTo>
                  <a:pt x="2056749" y="1613159"/>
                </a:moveTo>
                <a:lnTo>
                  <a:pt x="1157804" y="1420192"/>
                </a:lnTo>
                <a:lnTo>
                  <a:pt x="1349594" y="762456"/>
                </a:lnTo>
                <a:lnTo>
                  <a:pt x="953855" y="564783"/>
                </a:lnTo>
                <a:lnTo>
                  <a:pt x="1573938" y="64322"/>
                </a:lnTo>
                <a:lnTo>
                  <a:pt x="1546092" y="29416"/>
                </a:lnTo>
                <a:lnTo>
                  <a:pt x="904044" y="547525"/>
                </a:lnTo>
                <a:lnTo>
                  <a:pt x="673032" y="1160157"/>
                </a:lnTo>
                <a:lnTo>
                  <a:pt x="425941" y="939343"/>
                </a:lnTo>
                <a:lnTo>
                  <a:pt x="1007980" y="123938"/>
                </a:lnTo>
                <a:lnTo>
                  <a:pt x="971505" y="98052"/>
                </a:lnTo>
                <a:lnTo>
                  <a:pt x="392210" y="909535"/>
                </a:lnTo>
                <a:lnTo>
                  <a:pt x="59224" y="611848"/>
                </a:lnTo>
                <a:lnTo>
                  <a:pt x="29416" y="645185"/>
                </a:lnTo>
                <a:lnTo>
                  <a:pt x="657344" y="1207222"/>
                </a:lnTo>
                <a:lnTo>
                  <a:pt x="651853" y="1235069"/>
                </a:lnTo>
                <a:lnTo>
                  <a:pt x="297296" y="1960265"/>
                </a:lnTo>
                <a:lnTo>
                  <a:pt x="143156" y="2923533"/>
                </a:lnTo>
                <a:lnTo>
                  <a:pt x="165120" y="2927062"/>
                </a:lnTo>
                <a:lnTo>
                  <a:pt x="318083" y="1968501"/>
                </a:lnTo>
                <a:lnTo>
                  <a:pt x="634595" y="1321747"/>
                </a:lnTo>
                <a:lnTo>
                  <a:pt x="227090" y="3262402"/>
                </a:lnTo>
                <a:lnTo>
                  <a:pt x="252191" y="3338883"/>
                </a:lnTo>
                <a:lnTo>
                  <a:pt x="700879" y="1221734"/>
                </a:lnTo>
                <a:lnTo>
                  <a:pt x="1118191" y="1440587"/>
                </a:lnTo>
                <a:lnTo>
                  <a:pt x="1257425" y="2008899"/>
                </a:lnTo>
                <a:lnTo>
                  <a:pt x="1085245" y="2451704"/>
                </a:lnTo>
                <a:lnTo>
                  <a:pt x="657737" y="2320706"/>
                </a:lnTo>
                <a:lnTo>
                  <a:pt x="431038" y="3165134"/>
                </a:lnTo>
                <a:lnTo>
                  <a:pt x="452611" y="3171017"/>
                </a:lnTo>
                <a:lnTo>
                  <a:pt x="673425" y="2348945"/>
                </a:lnTo>
                <a:lnTo>
                  <a:pt x="1077008" y="2472883"/>
                </a:lnTo>
                <a:lnTo>
                  <a:pt x="847566" y="3062767"/>
                </a:lnTo>
                <a:lnTo>
                  <a:pt x="889140" y="3078847"/>
                </a:lnTo>
                <a:lnTo>
                  <a:pt x="1026021" y="2726643"/>
                </a:lnTo>
                <a:lnTo>
                  <a:pt x="1304098" y="2012037"/>
                </a:lnTo>
                <a:lnTo>
                  <a:pt x="1170747" y="1468434"/>
                </a:lnTo>
                <a:lnTo>
                  <a:pt x="2047336" y="1656695"/>
                </a:lnTo>
                <a:lnTo>
                  <a:pt x="2056749" y="1613159"/>
                </a:lnTo>
                <a:close/>
                <a:moveTo>
                  <a:pt x="705978" y="1198593"/>
                </a:moveTo>
                <a:lnTo>
                  <a:pt x="938558" y="581647"/>
                </a:lnTo>
                <a:lnTo>
                  <a:pt x="1322924" y="773830"/>
                </a:lnTo>
                <a:lnTo>
                  <a:pt x="1135839" y="1415093"/>
                </a:lnTo>
                <a:lnTo>
                  <a:pt x="1110346" y="1409602"/>
                </a:lnTo>
                <a:lnTo>
                  <a:pt x="1110739" y="1410779"/>
                </a:lnTo>
                <a:lnTo>
                  <a:pt x="705978" y="1198593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882AAC-89FA-4840-B8FB-126F18D5E0D7}"/>
              </a:ext>
            </a:extLst>
          </p:cNvPr>
          <p:cNvSpPr/>
          <p:nvPr/>
        </p:nvSpPr>
        <p:spPr>
          <a:xfrm>
            <a:off x="10563095" y="13473145"/>
            <a:ext cx="697407" cy="87176"/>
          </a:xfrm>
          <a:custGeom>
            <a:avLst/>
            <a:gdLst>
              <a:gd name="connsiteX0" fmla="*/ 614592 w 627535"/>
              <a:gd name="connsiteY0" fmla="*/ 52163 h 78441"/>
              <a:gd name="connsiteX1" fmla="*/ 40790 w 627535"/>
              <a:gd name="connsiteY1" fmla="*/ 52163 h 78441"/>
              <a:gd name="connsiteX2" fmla="*/ 29416 w 627535"/>
              <a:gd name="connsiteY2" fmla="*/ 40789 h 78441"/>
              <a:gd name="connsiteX3" fmla="*/ 40790 w 627535"/>
              <a:gd name="connsiteY3" fmla="*/ 29416 h 78441"/>
              <a:gd name="connsiteX4" fmla="*/ 614592 w 627535"/>
              <a:gd name="connsiteY4" fmla="*/ 29416 h 78441"/>
              <a:gd name="connsiteX5" fmla="*/ 625967 w 627535"/>
              <a:gd name="connsiteY5" fmla="*/ 40789 h 78441"/>
              <a:gd name="connsiteX6" fmla="*/ 614592 w 627535"/>
              <a:gd name="connsiteY6" fmla="*/ 52163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535" h="78441">
                <a:moveTo>
                  <a:pt x="614592" y="52163"/>
                </a:moveTo>
                <a:lnTo>
                  <a:pt x="40790" y="52163"/>
                </a:lnTo>
                <a:cubicBezTo>
                  <a:pt x="34515" y="52163"/>
                  <a:pt x="29416" y="47064"/>
                  <a:pt x="29416" y="40789"/>
                </a:cubicBezTo>
                <a:cubicBezTo>
                  <a:pt x="29416" y="34513"/>
                  <a:pt x="34515" y="29416"/>
                  <a:pt x="40790" y="29416"/>
                </a:cubicBezTo>
                <a:lnTo>
                  <a:pt x="614592" y="29416"/>
                </a:lnTo>
                <a:cubicBezTo>
                  <a:pt x="620868" y="29416"/>
                  <a:pt x="625967" y="34513"/>
                  <a:pt x="625967" y="40789"/>
                </a:cubicBezTo>
                <a:cubicBezTo>
                  <a:pt x="626359" y="47064"/>
                  <a:pt x="620868" y="52163"/>
                  <a:pt x="614592" y="52163"/>
                </a:cubicBezTo>
                <a:close/>
              </a:path>
            </a:pathLst>
          </a:custGeom>
          <a:solidFill>
            <a:srgbClr val="CFD1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512575-0639-4B93-8715-E657DBF2665F}"/>
              </a:ext>
            </a:extLst>
          </p:cNvPr>
          <p:cNvSpPr/>
          <p:nvPr/>
        </p:nvSpPr>
        <p:spPr>
          <a:xfrm>
            <a:off x="11935242" y="9464800"/>
            <a:ext cx="87176" cy="87176"/>
          </a:xfrm>
          <a:custGeom>
            <a:avLst/>
            <a:gdLst>
              <a:gd name="connsiteX0" fmla="*/ 29415 w 78441"/>
              <a:gd name="connsiteY0" fmla="*/ 29415 h 78441"/>
              <a:gd name="connsiteX1" fmla="*/ 87070 w 78441"/>
              <a:gd name="connsiteY1" fmla="*/ 29415 h 78441"/>
              <a:gd name="connsiteX2" fmla="*/ 87070 w 78441"/>
              <a:gd name="connsiteY2" fmla="*/ 58047 h 78441"/>
              <a:gd name="connsiteX3" fmla="*/ 29415 w 78441"/>
              <a:gd name="connsiteY3" fmla="*/ 58047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78441">
                <a:moveTo>
                  <a:pt x="29415" y="29415"/>
                </a:moveTo>
                <a:lnTo>
                  <a:pt x="87070" y="29415"/>
                </a:lnTo>
                <a:lnTo>
                  <a:pt x="87070" y="58047"/>
                </a:lnTo>
                <a:lnTo>
                  <a:pt x="29415" y="5804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0692855-2977-48CC-B779-2EE161211C1A}"/>
              </a:ext>
            </a:extLst>
          </p:cNvPr>
          <p:cNvSpPr/>
          <p:nvPr/>
        </p:nvSpPr>
        <p:spPr>
          <a:xfrm>
            <a:off x="11935242" y="13207694"/>
            <a:ext cx="87176" cy="87176"/>
          </a:xfrm>
          <a:custGeom>
            <a:avLst/>
            <a:gdLst>
              <a:gd name="connsiteX0" fmla="*/ 29415 w 78441"/>
              <a:gd name="connsiteY0" fmla="*/ 29415 h 78441"/>
              <a:gd name="connsiteX1" fmla="*/ 87070 w 78441"/>
              <a:gd name="connsiteY1" fmla="*/ 29415 h 78441"/>
              <a:gd name="connsiteX2" fmla="*/ 87070 w 78441"/>
              <a:gd name="connsiteY2" fmla="*/ 58047 h 78441"/>
              <a:gd name="connsiteX3" fmla="*/ 29415 w 78441"/>
              <a:gd name="connsiteY3" fmla="*/ 58047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78441">
                <a:moveTo>
                  <a:pt x="29415" y="29415"/>
                </a:moveTo>
                <a:lnTo>
                  <a:pt x="87070" y="29415"/>
                </a:lnTo>
                <a:lnTo>
                  <a:pt x="87070" y="58047"/>
                </a:lnTo>
                <a:lnTo>
                  <a:pt x="29415" y="58047"/>
                </a:lnTo>
                <a:close/>
              </a:path>
            </a:pathLst>
          </a:custGeom>
          <a:solidFill>
            <a:srgbClr val="1C1C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04D94D0-B268-4D0B-824D-E85D4CC31239}"/>
              </a:ext>
            </a:extLst>
          </p:cNvPr>
          <p:cNvSpPr/>
          <p:nvPr/>
        </p:nvSpPr>
        <p:spPr>
          <a:xfrm>
            <a:off x="9789844" y="13207694"/>
            <a:ext cx="87176" cy="87176"/>
          </a:xfrm>
          <a:custGeom>
            <a:avLst/>
            <a:gdLst>
              <a:gd name="connsiteX0" fmla="*/ 29415 w 78441"/>
              <a:gd name="connsiteY0" fmla="*/ 29415 h 78441"/>
              <a:gd name="connsiteX1" fmla="*/ 87070 w 78441"/>
              <a:gd name="connsiteY1" fmla="*/ 29415 h 78441"/>
              <a:gd name="connsiteX2" fmla="*/ 87070 w 78441"/>
              <a:gd name="connsiteY2" fmla="*/ 58047 h 78441"/>
              <a:gd name="connsiteX3" fmla="*/ 29415 w 78441"/>
              <a:gd name="connsiteY3" fmla="*/ 58047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78441">
                <a:moveTo>
                  <a:pt x="29415" y="29415"/>
                </a:moveTo>
                <a:lnTo>
                  <a:pt x="87070" y="29415"/>
                </a:lnTo>
                <a:lnTo>
                  <a:pt x="87070" y="58047"/>
                </a:lnTo>
                <a:lnTo>
                  <a:pt x="29415" y="58047"/>
                </a:lnTo>
                <a:close/>
              </a:path>
            </a:pathLst>
          </a:custGeom>
          <a:solidFill>
            <a:srgbClr val="1C1C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7125687-E38A-4DB2-B343-A9E4EC15CADE}"/>
              </a:ext>
            </a:extLst>
          </p:cNvPr>
          <p:cNvSpPr/>
          <p:nvPr/>
        </p:nvSpPr>
        <p:spPr>
          <a:xfrm>
            <a:off x="9894892" y="9162301"/>
            <a:ext cx="2048631" cy="4402379"/>
          </a:xfrm>
          <a:custGeom>
            <a:avLst/>
            <a:gdLst>
              <a:gd name="connsiteX0" fmla="*/ 1666501 w 1843386"/>
              <a:gd name="connsiteY0" fmla="*/ 29416 h 3961319"/>
              <a:gd name="connsiteX1" fmla="*/ 1523736 w 1843386"/>
              <a:gd name="connsiteY1" fmla="*/ 29416 h 3961319"/>
              <a:gd name="connsiteX2" fmla="*/ 1434704 w 1843386"/>
              <a:gd name="connsiteY2" fmla="*/ 29416 h 3961319"/>
              <a:gd name="connsiteX3" fmla="*/ 1355870 w 1843386"/>
              <a:gd name="connsiteY3" fmla="*/ 29416 h 3961319"/>
              <a:gd name="connsiteX4" fmla="*/ 1355870 w 1843386"/>
              <a:gd name="connsiteY4" fmla="*/ 55694 h 3961319"/>
              <a:gd name="connsiteX5" fmla="*/ 1241345 w 1843386"/>
              <a:gd name="connsiteY5" fmla="*/ 170219 h 3961319"/>
              <a:gd name="connsiteX6" fmla="*/ 616947 w 1843386"/>
              <a:gd name="connsiteY6" fmla="*/ 170219 h 3961319"/>
              <a:gd name="connsiteX7" fmla="*/ 502421 w 1843386"/>
              <a:gd name="connsiteY7" fmla="*/ 55694 h 3961319"/>
              <a:gd name="connsiteX8" fmla="*/ 502421 w 1843386"/>
              <a:gd name="connsiteY8" fmla="*/ 29416 h 3961319"/>
              <a:gd name="connsiteX9" fmla="*/ 423587 w 1843386"/>
              <a:gd name="connsiteY9" fmla="*/ 29416 h 3961319"/>
              <a:gd name="connsiteX10" fmla="*/ 317690 w 1843386"/>
              <a:gd name="connsiteY10" fmla="*/ 29416 h 3961319"/>
              <a:gd name="connsiteX11" fmla="*/ 191399 w 1843386"/>
              <a:gd name="connsiteY11" fmla="*/ 29416 h 3961319"/>
              <a:gd name="connsiteX12" fmla="*/ 76874 w 1843386"/>
              <a:gd name="connsiteY12" fmla="*/ 76873 h 3961319"/>
              <a:gd name="connsiteX13" fmla="*/ 29416 w 1843386"/>
              <a:gd name="connsiteY13" fmla="*/ 191398 h 3961319"/>
              <a:gd name="connsiteX14" fmla="*/ 29416 w 1843386"/>
              <a:gd name="connsiteY14" fmla="*/ 3808750 h 3961319"/>
              <a:gd name="connsiteX15" fmla="*/ 76874 w 1843386"/>
              <a:gd name="connsiteY15" fmla="*/ 3923275 h 3961319"/>
              <a:gd name="connsiteX16" fmla="*/ 191399 w 1843386"/>
              <a:gd name="connsiteY16" fmla="*/ 3970733 h 3961319"/>
              <a:gd name="connsiteX17" fmla="*/ 1666892 w 1843386"/>
              <a:gd name="connsiteY17" fmla="*/ 3970733 h 3961319"/>
              <a:gd name="connsiteX18" fmla="*/ 1781025 w 1843386"/>
              <a:gd name="connsiteY18" fmla="*/ 3923275 h 3961319"/>
              <a:gd name="connsiteX19" fmla="*/ 1828483 w 1843386"/>
              <a:gd name="connsiteY19" fmla="*/ 3809141 h 3961319"/>
              <a:gd name="connsiteX20" fmla="*/ 1828483 w 1843386"/>
              <a:gd name="connsiteY20" fmla="*/ 191791 h 3961319"/>
              <a:gd name="connsiteX21" fmla="*/ 1781025 w 1843386"/>
              <a:gd name="connsiteY21" fmla="*/ 77265 h 3961319"/>
              <a:gd name="connsiteX22" fmla="*/ 1666501 w 1843386"/>
              <a:gd name="connsiteY22" fmla="*/ 29416 h 3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43386" h="3961319">
                <a:moveTo>
                  <a:pt x="1666501" y="29416"/>
                </a:moveTo>
                <a:lnTo>
                  <a:pt x="1523736" y="29416"/>
                </a:lnTo>
                <a:lnTo>
                  <a:pt x="1434704" y="29416"/>
                </a:lnTo>
                <a:lnTo>
                  <a:pt x="1355870" y="29416"/>
                </a:lnTo>
                <a:lnTo>
                  <a:pt x="1355870" y="55694"/>
                </a:lnTo>
                <a:cubicBezTo>
                  <a:pt x="1355870" y="118840"/>
                  <a:pt x="1304490" y="170219"/>
                  <a:pt x="1241345" y="170219"/>
                </a:cubicBezTo>
                <a:lnTo>
                  <a:pt x="616947" y="170219"/>
                </a:lnTo>
                <a:cubicBezTo>
                  <a:pt x="553801" y="170219"/>
                  <a:pt x="502421" y="118840"/>
                  <a:pt x="502421" y="55694"/>
                </a:cubicBezTo>
                <a:lnTo>
                  <a:pt x="502421" y="29416"/>
                </a:lnTo>
                <a:lnTo>
                  <a:pt x="423587" y="29416"/>
                </a:lnTo>
                <a:lnTo>
                  <a:pt x="317690" y="29416"/>
                </a:lnTo>
                <a:lnTo>
                  <a:pt x="191399" y="29416"/>
                </a:lnTo>
                <a:cubicBezTo>
                  <a:pt x="146687" y="29416"/>
                  <a:pt x="106290" y="47457"/>
                  <a:pt x="76874" y="76873"/>
                </a:cubicBezTo>
                <a:cubicBezTo>
                  <a:pt x="47458" y="106289"/>
                  <a:pt x="29416" y="146294"/>
                  <a:pt x="29416" y="191398"/>
                </a:cubicBezTo>
                <a:lnTo>
                  <a:pt x="29416" y="3808750"/>
                </a:lnTo>
                <a:cubicBezTo>
                  <a:pt x="29416" y="3853461"/>
                  <a:pt x="47458" y="3893859"/>
                  <a:pt x="76874" y="3923275"/>
                </a:cubicBezTo>
                <a:cubicBezTo>
                  <a:pt x="106290" y="3952690"/>
                  <a:pt x="146295" y="3970733"/>
                  <a:pt x="191399" y="3970733"/>
                </a:cubicBezTo>
                <a:lnTo>
                  <a:pt x="1666892" y="3970733"/>
                </a:lnTo>
                <a:cubicBezTo>
                  <a:pt x="1711604" y="3970733"/>
                  <a:pt x="1752002" y="3952690"/>
                  <a:pt x="1781025" y="3923275"/>
                </a:cubicBezTo>
                <a:cubicBezTo>
                  <a:pt x="1810441" y="3893859"/>
                  <a:pt x="1828483" y="3853854"/>
                  <a:pt x="1828483" y="3809141"/>
                </a:cubicBezTo>
                <a:lnTo>
                  <a:pt x="1828483" y="191791"/>
                </a:lnTo>
                <a:cubicBezTo>
                  <a:pt x="1828483" y="147079"/>
                  <a:pt x="1810441" y="106681"/>
                  <a:pt x="1781025" y="77265"/>
                </a:cubicBezTo>
                <a:cubicBezTo>
                  <a:pt x="1751609" y="47457"/>
                  <a:pt x="1711212" y="29416"/>
                  <a:pt x="1666501" y="29416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7EAA1C3-92F4-4451-B721-9319D709B209}"/>
              </a:ext>
            </a:extLst>
          </p:cNvPr>
          <p:cNvSpPr/>
          <p:nvPr/>
        </p:nvSpPr>
        <p:spPr>
          <a:xfrm>
            <a:off x="10923129" y="11988540"/>
            <a:ext cx="697407" cy="1656339"/>
          </a:xfrm>
          <a:custGeom>
            <a:avLst/>
            <a:gdLst>
              <a:gd name="connsiteX0" fmla="*/ 542820 w 627535"/>
              <a:gd name="connsiteY0" fmla="*/ 1464512 h 1490397"/>
              <a:gd name="connsiteX1" fmla="*/ 502813 w 627535"/>
              <a:gd name="connsiteY1" fmla="*/ 1463727 h 1490397"/>
              <a:gd name="connsiteX2" fmla="*/ 567920 w 627535"/>
              <a:gd name="connsiteY2" fmla="*/ 254544 h 1490397"/>
              <a:gd name="connsiteX3" fmla="*/ 29416 w 627535"/>
              <a:gd name="connsiteY3" fmla="*/ 67068 h 1490397"/>
              <a:gd name="connsiteX4" fmla="*/ 42359 w 627535"/>
              <a:gd name="connsiteY4" fmla="*/ 29416 h 1490397"/>
              <a:gd name="connsiteX5" fmla="*/ 609103 w 627535"/>
              <a:gd name="connsiteY5" fmla="*/ 226697 h 149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535" h="1490397">
                <a:moveTo>
                  <a:pt x="542820" y="1464512"/>
                </a:moveTo>
                <a:lnTo>
                  <a:pt x="502813" y="1463727"/>
                </a:lnTo>
                <a:lnTo>
                  <a:pt x="567920" y="254544"/>
                </a:lnTo>
                <a:lnTo>
                  <a:pt x="29416" y="67068"/>
                </a:lnTo>
                <a:lnTo>
                  <a:pt x="42359" y="29416"/>
                </a:lnTo>
                <a:lnTo>
                  <a:pt x="609103" y="226697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1FFFD3A-9730-4E7C-9B98-04D04A9EFB71}"/>
              </a:ext>
            </a:extLst>
          </p:cNvPr>
          <p:cNvSpPr/>
          <p:nvPr/>
        </p:nvSpPr>
        <p:spPr>
          <a:xfrm>
            <a:off x="10067501" y="12483700"/>
            <a:ext cx="653819" cy="1133286"/>
          </a:xfrm>
          <a:custGeom>
            <a:avLst/>
            <a:gdLst>
              <a:gd name="connsiteX0" fmla="*/ 42751 w 588314"/>
              <a:gd name="connsiteY0" fmla="*/ 1026021 h 1019745"/>
              <a:gd name="connsiteX1" fmla="*/ 29416 w 588314"/>
              <a:gd name="connsiteY1" fmla="*/ 1011117 h 1019745"/>
              <a:gd name="connsiteX2" fmla="*/ 538503 w 588314"/>
              <a:gd name="connsiteY2" fmla="*/ 565175 h 1019745"/>
              <a:gd name="connsiteX3" fmla="*/ 213754 w 588314"/>
              <a:gd name="connsiteY3" fmla="*/ 40006 h 1019745"/>
              <a:gd name="connsiteX4" fmla="*/ 230618 w 588314"/>
              <a:gd name="connsiteY4" fmla="*/ 29416 h 1019745"/>
              <a:gd name="connsiteX5" fmla="*/ 564389 w 588314"/>
              <a:gd name="connsiteY5" fmla="*/ 569097 h 10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314" h="1019745">
                <a:moveTo>
                  <a:pt x="42751" y="1026021"/>
                </a:moveTo>
                <a:lnTo>
                  <a:pt x="29416" y="1011117"/>
                </a:lnTo>
                <a:lnTo>
                  <a:pt x="538503" y="565175"/>
                </a:lnTo>
                <a:lnTo>
                  <a:pt x="213754" y="40006"/>
                </a:lnTo>
                <a:lnTo>
                  <a:pt x="230618" y="29416"/>
                </a:lnTo>
                <a:lnTo>
                  <a:pt x="564389" y="569097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24FBA91-21AD-49D3-AAAB-02A85D9A170E}"/>
              </a:ext>
            </a:extLst>
          </p:cNvPr>
          <p:cNvSpPr/>
          <p:nvPr/>
        </p:nvSpPr>
        <p:spPr>
          <a:xfrm>
            <a:off x="10742242" y="12206044"/>
            <a:ext cx="871759" cy="653819"/>
          </a:xfrm>
          <a:custGeom>
            <a:avLst/>
            <a:gdLst>
              <a:gd name="connsiteX0" fmla="*/ 116095 w 784419"/>
              <a:gd name="connsiteY0" fmla="*/ 583608 h 588314"/>
              <a:gd name="connsiteX1" fmla="*/ 29416 w 784419"/>
              <a:gd name="connsiteY1" fmla="*/ 193751 h 588314"/>
              <a:gd name="connsiteX2" fmla="*/ 68245 w 784419"/>
              <a:gd name="connsiteY2" fmla="*/ 185123 h 588314"/>
              <a:gd name="connsiteX3" fmla="*/ 141196 w 784419"/>
              <a:gd name="connsiteY3" fmla="*/ 512226 h 588314"/>
              <a:gd name="connsiteX4" fmla="*/ 738923 w 784419"/>
              <a:gd name="connsiteY4" fmla="*/ 29416 h 588314"/>
              <a:gd name="connsiteX5" fmla="*/ 764025 w 784419"/>
              <a:gd name="connsiteY5" fmla="*/ 60400 h 58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419" h="588314">
                <a:moveTo>
                  <a:pt x="116095" y="583608"/>
                </a:moveTo>
                <a:lnTo>
                  <a:pt x="29416" y="193751"/>
                </a:lnTo>
                <a:lnTo>
                  <a:pt x="68245" y="185123"/>
                </a:lnTo>
                <a:lnTo>
                  <a:pt x="141196" y="512226"/>
                </a:lnTo>
                <a:lnTo>
                  <a:pt x="738923" y="29416"/>
                </a:lnTo>
                <a:lnTo>
                  <a:pt x="764025" y="60400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4953BDA-9976-44A1-93FC-1A4670CC5BF9}"/>
              </a:ext>
            </a:extLst>
          </p:cNvPr>
          <p:cNvSpPr/>
          <p:nvPr/>
        </p:nvSpPr>
        <p:spPr>
          <a:xfrm>
            <a:off x="10831161" y="12777481"/>
            <a:ext cx="261527" cy="828170"/>
          </a:xfrm>
          <a:custGeom>
            <a:avLst/>
            <a:gdLst>
              <a:gd name="connsiteX0" fmla="*/ 195712 w 235325"/>
              <a:gd name="connsiteY0" fmla="*/ 754220 h 745198"/>
              <a:gd name="connsiteX1" fmla="*/ 29416 w 235325"/>
              <a:gd name="connsiteY1" fmla="*/ 38437 h 745198"/>
              <a:gd name="connsiteX2" fmla="*/ 68244 w 235325"/>
              <a:gd name="connsiteY2" fmla="*/ 29416 h 745198"/>
              <a:gd name="connsiteX3" fmla="*/ 236110 w 235325"/>
              <a:gd name="connsiteY3" fmla="*/ 754220 h 7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5" h="745198">
                <a:moveTo>
                  <a:pt x="195712" y="754220"/>
                </a:moveTo>
                <a:lnTo>
                  <a:pt x="29416" y="38437"/>
                </a:lnTo>
                <a:lnTo>
                  <a:pt x="68244" y="29416"/>
                </a:lnTo>
                <a:lnTo>
                  <a:pt x="236110" y="754220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6722F7-485D-4A07-9A31-FFA64956AC8B}"/>
              </a:ext>
            </a:extLst>
          </p:cNvPr>
          <p:cNvSpPr/>
          <p:nvPr/>
        </p:nvSpPr>
        <p:spPr>
          <a:xfrm>
            <a:off x="11198171" y="11182599"/>
            <a:ext cx="784583" cy="1046110"/>
          </a:xfrm>
          <a:custGeom>
            <a:avLst/>
            <a:gdLst>
              <a:gd name="connsiteX0" fmla="*/ 692642 w 705977"/>
              <a:gd name="connsiteY0" fmla="*/ 826386 h 941303"/>
              <a:gd name="connsiteX1" fmla="*/ 692642 w 705977"/>
              <a:gd name="connsiteY1" fmla="*/ 879334 h 941303"/>
              <a:gd name="connsiteX2" fmla="*/ 693034 w 705977"/>
              <a:gd name="connsiteY2" fmla="*/ 932675 h 941303"/>
              <a:gd name="connsiteX3" fmla="*/ 459277 w 705977"/>
              <a:gd name="connsiteY3" fmla="*/ 356127 h 941303"/>
              <a:gd name="connsiteX4" fmla="*/ 29416 w 705977"/>
              <a:gd name="connsiteY4" fmla="*/ 62754 h 941303"/>
              <a:gd name="connsiteX5" fmla="*/ 51771 w 705977"/>
              <a:gd name="connsiteY5" fmla="*/ 29416 h 941303"/>
              <a:gd name="connsiteX6" fmla="*/ 491830 w 705977"/>
              <a:gd name="connsiteY6" fmla="*/ 329849 h 94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5977" h="941303">
                <a:moveTo>
                  <a:pt x="692642" y="826386"/>
                </a:moveTo>
                <a:lnTo>
                  <a:pt x="692642" y="879334"/>
                </a:lnTo>
                <a:lnTo>
                  <a:pt x="693034" y="932675"/>
                </a:lnTo>
                <a:lnTo>
                  <a:pt x="459277" y="356127"/>
                </a:lnTo>
                <a:lnTo>
                  <a:pt x="29416" y="62754"/>
                </a:lnTo>
                <a:lnTo>
                  <a:pt x="51771" y="29416"/>
                </a:lnTo>
                <a:lnTo>
                  <a:pt x="491830" y="329849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F78371D-38E9-4331-A2D4-91A44229916C}"/>
              </a:ext>
            </a:extLst>
          </p:cNvPr>
          <p:cNvSpPr/>
          <p:nvPr/>
        </p:nvSpPr>
        <p:spPr>
          <a:xfrm>
            <a:off x="9949812" y="12221299"/>
            <a:ext cx="348703" cy="1264050"/>
          </a:xfrm>
          <a:custGeom>
            <a:avLst/>
            <a:gdLst>
              <a:gd name="connsiteX0" fmla="*/ 274154 w 313767"/>
              <a:gd name="connsiteY0" fmla="*/ 1119367 h 1137408"/>
              <a:gd name="connsiteX1" fmla="*/ 29416 w 313767"/>
              <a:gd name="connsiteY1" fmla="*/ 34122 h 1137408"/>
              <a:gd name="connsiteX2" fmla="*/ 49026 w 313767"/>
              <a:gd name="connsiteY2" fmla="*/ 29416 h 1137408"/>
              <a:gd name="connsiteX3" fmla="*/ 293373 w 313767"/>
              <a:gd name="connsiteY3" fmla="*/ 1114660 h 113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67" h="1137408">
                <a:moveTo>
                  <a:pt x="274154" y="1119367"/>
                </a:moveTo>
                <a:lnTo>
                  <a:pt x="29416" y="34122"/>
                </a:lnTo>
                <a:lnTo>
                  <a:pt x="49026" y="29416"/>
                </a:lnTo>
                <a:lnTo>
                  <a:pt x="293373" y="1114660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B5DA81D-87BC-41CE-85D7-EDCF99AC8C14}"/>
              </a:ext>
            </a:extLst>
          </p:cNvPr>
          <p:cNvSpPr/>
          <p:nvPr/>
        </p:nvSpPr>
        <p:spPr>
          <a:xfrm>
            <a:off x="10585324" y="10427658"/>
            <a:ext cx="740995" cy="1176874"/>
          </a:xfrm>
          <a:custGeom>
            <a:avLst/>
            <a:gdLst>
              <a:gd name="connsiteX0" fmla="*/ 667149 w 666756"/>
              <a:gd name="connsiteY0" fmla="*/ 348282 h 1058966"/>
              <a:gd name="connsiteX1" fmla="*/ 348283 w 666756"/>
              <a:gd name="connsiteY1" fmla="*/ 1062496 h 1058966"/>
              <a:gd name="connsiteX2" fmla="*/ 29416 w 666756"/>
              <a:gd name="connsiteY2" fmla="*/ 348282 h 1058966"/>
              <a:gd name="connsiteX3" fmla="*/ 348283 w 666756"/>
              <a:gd name="connsiteY3" fmla="*/ 29416 h 1058966"/>
              <a:gd name="connsiteX4" fmla="*/ 667149 w 666756"/>
              <a:gd name="connsiteY4" fmla="*/ 348282 h 105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6" h="1058966">
                <a:moveTo>
                  <a:pt x="667149" y="348282"/>
                </a:moveTo>
                <a:cubicBezTo>
                  <a:pt x="667149" y="524384"/>
                  <a:pt x="348283" y="1062496"/>
                  <a:pt x="348283" y="1062496"/>
                </a:cubicBezTo>
                <a:cubicBezTo>
                  <a:pt x="355735" y="1062496"/>
                  <a:pt x="29416" y="524384"/>
                  <a:pt x="29416" y="348282"/>
                </a:cubicBezTo>
                <a:cubicBezTo>
                  <a:pt x="29416" y="172180"/>
                  <a:pt x="172181" y="29416"/>
                  <a:pt x="348283" y="29416"/>
                </a:cubicBezTo>
                <a:cubicBezTo>
                  <a:pt x="524386" y="29416"/>
                  <a:pt x="667149" y="172180"/>
                  <a:pt x="667149" y="34828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3F01DF3-DDD3-47BD-9A21-0B0D288D4614}"/>
              </a:ext>
            </a:extLst>
          </p:cNvPr>
          <p:cNvSpPr/>
          <p:nvPr/>
        </p:nvSpPr>
        <p:spPr>
          <a:xfrm>
            <a:off x="10783650" y="10625546"/>
            <a:ext cx="348703" cy="348703"/>
          </a:xfrm>
          <a:custGeom>
            <a:avLst/>
            <a:gdLst>
              <a:gd name="connsiteX0" fmla="*/ 311022 w 313767"/>
              <a:gd name="connsiteY0" fmla="*/ 170219 h 313767"/>
              <a:gd name="connsiteX1" fmla="*/ 170219 w 313767"/>
              <a:gd name="connsiteY1" fmla="*/ 311023 h 313767"/>
              <a:gd name="connsiteX2" fmla="*/ 29416 w 313767"/>
              <a:gd name="connsiteY2" fmla="*/ 170219 h 313767"/>
              <a:gd name="connsiteX3" fmla="*/ 170219 w 313767"/>
              <a:gd name="connsiteY3" fmla="*/ 29416 h 313767"/>
              <a:gd name="connsiteX4" fmla="*/ 311022 w 313767"/>
              <a:gd name="connsiteY4" fmla="*/ 170219 h 3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67" h="313767">
                <a:moveTo>
                  <a:pt x="311022" y="170219"/>
                </a:moveTo>
                <a:cubicBezTo>
                  <a:pt x="311022" y="247877"/>
                  <a:pt x="247877" y="311023"/>
                  <a:pt x="170219" y="311023"/>
                </a:cubicBezTo>
                <a:cubicBezTo>
                  <a:pt x="92561" y="311023"/>
                  <a:pt x="29416" y="247877"/>
                  <a:pt x="29416" y="170219"/>
                </a:cubicBezTo>
                <a:cubicBezTo>
                  <a:pt x="29416" y="92562"/>
                  <a:pt x="92561" y="29416"/>
                  <a:pt x="170219" y="29416"/>
                </a:cubicBezTo>
                <a:cubicBezTo>
                  <a:pt x="247877" y="29416"/>
                  <a:pt x="311022" y="92562"/>
                  <a:pt x="311022" y="170219"/>
                </a:cubicBez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FFEA09D-42E3-4EFE-BA0B-93607FD54E79}"/>
              </a:ext>
            </a:extLst>
          </p:cNvPr>
          <p:cNvSpPr/>
          <p:nvPr/>
        </p:nvSpPr>
        <p:spPr>
          <a:xfrm>
            <a:off x="13364015" y="12158917"/>
            <a:ext cx="479467" cy="740995"/>
          </a:xfrm>
          <a:custGeom>
            <a:avLst/>
            <a:gdLst>
              <a:gd name="connsiteX0" fmla="*/ 92597 w 431430"/>
              <a:gd name="connsiteY0" fmla="*/ 45544 h 666756"/>
              <a:gd name="connsiteX1" fmla="*/ 33373 w 431430"/>
              <a:gd name="connsiteY1" fmla="*/ 158892 h 666756"/>
              <a:gd name="connsiteX2" fmla="*/ 103971 w 431430"/>
              <a:gd name="connsiteY2" fmla="*/ 306755 h 666756"/>
              <a:gd name="connsiteX3" fmla="*/ 337728 w 431430"/>
              <a:gd name="connsiteY3" fmla="*/ 648763 h 666756"/>
              <a:gd name="connsiteX4" fmla="*/ 367537 w 431430"/>
              <a:gd name="connsiteY4" fmla="*/ 370293 h 666756"/>
              <a:gd name="connsiteX5" fmla="*/ 207123 w 431430"/>
              <a:gd name="connsiteY5" fmla="*/ 31032 h 666756"/>
              <a:gd name="connsiteX6" fmla="*/ 92597 w 431430"/>
              <a:gd name="connsiteY6" fmla="*/ 45544 h 66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430" h="666756">
                <a:moveTo>
                  <a:pt x="92597" y="45544"/>
                </a:moveTo>
                <a:cubicBezTo>
                  <a:pt x="45531" y="57703"/>
                  <a:pt x="18861" y="109866"/>
                  <a:pt x="33373" y="158892"/>
                </a:cubicBezTo>
                <a:cubicBezTo>
                  <a:pt x="45140" y="197721"/>
                  <a:pt x="66318" y="247924"/>
                  <a:pt x="103971" y="306755"/>
                </a:cubicBezTo>
                <a:cubicBezTo>
                  <a:pt x="198102" y="453442"/>
                  <a:pt x="269091" y="648763"/>
                  <a:pt x="337728" y="648763"/>
                </a:cubicBezTo>
                <a:cubicBezTo>
                  <a:pt x="406365" y="648763"/>
                  <a:pt x="431466" y="528354"/>
                  <a:pt x="367537" y="370293"/>
                </a:cubicBezTo>
                <a:cubicBezTo>
                  <a:pt x="309489" y="227529"/>
                  <a:pt x="257717" y="40445"/>
                  <a:pt x="207123" y="31032"/>
                </a:cubicBezTo>
                <a:cubicBezTo>
                  <a:pt x="181628" y="25541"/>
                  <a:pt x="133779" y="34954"/>
                  <a:pt x="92597" y="45544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6E249C6-867B-426F-9D8B-2CD2ECB8C18D}"/>
              </a:ext>
            </a:extLst>
          </p:cNvPr>
          <p:cNvSpPr/>
          <p:nvPr/>
        </p:nvSpPr>
        <p:spPr>
          <a:xfrm>
            <a:off x="12839336" y="12826810"/>
            <a:ext cx="610231" cy="740995"/>
          </a:xfrm>
          <a:custGeom>
            <a:avLst/>
            <a:gdLst>
              <a:gd name="connsiteX0" fmla="*/ 526666 w 549093"/>
              <a:gd name="connsiteY0" fmla="*/ 56803 h 666756"/>
              <a:gd name="connsiteX1" fmla="*/ 53268 w 549093"/>
              <a:gd name="connsiteY1" fmla="*/ 580403 h 666756"/>
              <a:gd name="connsiteX2" fmla="*/ 260355 w 549093"/>
              <a:gd name="connsiteY2" fmla="*/ 454504 h 666756"/>
              <a:gd name="connsiteX3" fmla="*/ 526666 w 549093"/>
              <a:gd name="connsiteY3" fmla="*/ 56803 h 66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93" h="666756">
                <a:moveTo>
                  <a:pt x="526666" y="56803"/>
                </a:moveTo>
                <a:cubicBezTo>
                  <a:pt x="474502" y="-93806"/>
                  <a:pt x="125434" y="418421"/>
                  <a:pt x="53268" y="580403"/>
                </a:cubicBezTo>
                <a:cubicBezTo>
                  <a:pt x="-18899" y="742386"/>
                  <a:pt x="79154" y="667082"/>
                  <a:pt x="260355" y="454504"/>
                </a:cubicBezTo>
                <a:cubicBezTo>
                  <a:pt x="441555" y="242318"/>
                  <a:pt x="547060" y="116027"/>
                  <a:pt x="526666" y="56803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47C9198-6B03-45A9-9167-BFD4526F0357}"/>
              </a:ext>
            </a:extLst>
          </p:cNvPr>
          <p:cNvSpPr/>
          <p:nvPr/>
        </p:nvSpPr>
        <p:spPr>
          <a:xfrm>
            <a:off x="13666617" y="12743250"/>
            <a:ext cx="174352" cy="915346"/>
          </a:xfrm>
          <a:custGeom>
            <a:avLst/>
            <a:gdLst>
              <a:gd name="connsiteX0" fmla="*/ 114468 w 156883"/>
              <a:gd name="connsiteY0" fmla="*/ 37077 h 823640"/>
              <a:gd name="connsiteX1" fmla="*/ 82307 w 156883"/>
              <a:gd name="connsiteY1" fmla="*/ 742271 h 823640"/>
              <a:gd name="connsiteX2" fmla="*/ 162318 w 156883"/>
              <a:gd name="connsiteY2" fmla="*/ 513612 h 823640"/>
              <a:gd name="connsiteX3" fmla="*/ 114468 w 156883"/>
              <a:gd name="connsiteY3" fmla="*/ 37077 h 82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83" h="823640">
                <a:moveTo>
                  <a:pt x="114468" y="37077"/>
                </a:moveTo>
                <a:cubicBezTo>
                  <a:pt x="-21236" y="-46071"/>
                  <a:pt x="34850" y="571267"/>
                  <a:pt x="82307" y="742271"/>
                </a:cubicBezTo>
                <a:cubicBezTo>
                  <a:pt x="129764" y="913274"/>
                  <a:pt x="157612" y="792865"/>
                  <a:pt x="162318" y="513612"/>
                </a:cubicBezTo>
                <a:cubicBezTo>
                  <a:pt x="166632" y="234359"/>
                  <a:pt x="167808" y="69631"/>
                  <a:pt x="114468" y="37077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2FFEA34-A26E-472A-9B1A-C056705FA117}"/>
              </a:ext>
            </a:extLst>
          </p:cNvPr>
          <p:cNvSpPr/>
          <p:nvPr/>
        </p:nvSpPr>
        <p:spPr>
          <a:xfrm>
            <a:off x="13212788" y="12163769"/>
            <a:ext cx="305116" cy="784583"/>
          </a:xfrm>
          <a:custGeom>
            <a:avLst/>
            <a:gdLst>
              <a:gd name="connsiteX0" fmla="*/ 141995 w 274546"/>
              <a:gd name="connsiteY0" fmla="*/ 31763 h 705977"/>
              <a:gd name="connsiteX1" fmla="*/ 34921 w 274546"/>
              <a:gd name="connsiteY1" fmla="*/ 104714 h 705977"/>
              <a:gd name="connsiteX2" fmla="*/ 35705 w 274546"/>
              <a:gd name="connsiteY2" fmla="*/ 270227 h 705977"/>
              <a:gd name="connsiteX3" fmla="*/ 105127 w 274546"/>
              <a:gd name="connsiteY3" fmla="*/ 687538 h 705977"/>
              <a:gd name="connsiteX4" fmla="*/ 258481 w 274546"/>
              <a:gd name="connsiteY4" fmla="*/ 452996 h 705977"/>
              <a:gd name="connsiteX5" fmla="*/ 258089 w 274546"/>
              <a:gd name="connsiteY5" fmla="*/ 72945 h 705977"/>
              <a:gd name="connsiteX6" fmla="*/ 141995 w 274546"/>
              <a:gd name="connsiteY6" fmla="*/ 31763 h 70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546" h="705977">
                <a:moveTo>
                  <a:pt x="141995" y="31763"/>
                </a:moveTo>
                <a:cubicBezTo>
                  <a:pt x="91792" y="19997"/>
                  <a:pt x="42766" y="53727"/>
                  <a:pt x="34921" y="104714"/>
                </a:cubicBezTo>
                <a:cubicBezTo>
                  <a:pt x="28646" y="145112"/>
                  <a:pt x="26293" y="200021"/>
                  <a:pt x="35705" y="270227"/>
                </a:cubicBezTo>
                <a:cubicBezTo>
                  <a:pt x="59631" y="445937"/>
                  <a:pt x="39628" y="654592"/>
                  <a:pt x="105127" y="687538"/>
                </a:cubicBezTo>
                <a:cubicBezTo>
                  <a:pt x="170626" y="720484"/>
                  <a:pt x="248676" y="624784"/>
                  <a:pt x="258481" y="452996"/>
                </a:cubicBezTo>
                <a:cubicBezTo>
                  <a:pt x="267110" y="297681"/>
                  <a:pt x="301624" y="105891"/>
                  <a:pt x="258089" y="72945"/>
                </a:cubicBezTo>
                <a:cubicBezTo>
                  <a:pt x="235733" y="56080"/>
                  <a:pt x="185922" y="41960"/>
                  <a:pt x="141995" y="31763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7C033F8-2054-4F83-8B58-BAC22F4F190E}"/>
              </a:ext>
            </a:extLst>
          </p:cNvPr>
          <p:cNvSpPr/>
          <p:nvPr/>
        </p:nvSpPr>
        <p:spPr>
          <a:xfrm>
            <a:off x="13093373" y="10878671"/>
            <a:ext cx="523055" cy="697407"/>
          </a:xfrm>
          <a:custGeom>
            <a:avLst/>
            <a:gdLst>
              <a:gd name="connsiteX0" fmla="*/ 127861 w 470651"/>
              <a:gd name="connsiteY0" fmla="*/ 350744 h 627535"/>
              <a:gd name="connsiteX1" fmla="*/ 206695 w 470651"/>
              <a:gd name="connsiteY1" fmla="*/ 75805 h 627535"/>
              <a:gd name="connsiteX2" fmla="*/ 378482 w 470651"/>
              <a:gd name="connsiteY2" fmla="*/ 38153 h 627535"/>
              <a:gd name="connsiteX3" fmla="*/ 446728 w 470651"/>
              <a:gd name="connsiteY3" fmla="*/ 130715 h 627535"/>
              <a:gd name="connsiteX4" fmla="*/ 439276 w 470651"/>
              <a:gd name="connsiteY4" fmla="*/ 323290 h 627535"/>
              <a:gd name="connsiteX5" fmla="*/ 433000 w 470651"/>
              <a:gd name="connsiteY5" fmla="*/ 425657 h 627535"/>
              <a:gd name="connsiteX6" fmla="*/ 438490 w 470651"/>
              <a:gd name="connsiteY6" fmla="*/ 506060 h 627535"/>
              <a:gd name="connsiteX7" fmla="*/ 431039 w 470651"/>
              <a:gd name="connsiteY7" fmla="*/ 562145 h 627535"/>
              <a:gd name="connsiteX8" fmla="*/ 378091 w 470651"/>
              <a:gd name="connsiteY8" fmla="*/ 595875 h 627535"/>
              <a:gd name="connsiteX9" fmla="*/ 265527 w 470651"/>
              <a:gd name="connsiteY9" fmla="*/ 597837 h 627535"/>
              <a:gd name="connsiteX10" fmla="*/ 203164 w 470651"/>
              <a:gd name="connsiteY10" fmla="*/ 604504 h 627535"/>
              <a:gd name="connsiteX11" fmla="*/ 121585 w 470651"/>
              <a:gd name="connsiteY11" fmla="*/ 599013 h 627535"/>
              <a:gd name="connsiteX12" fmla="*/ 29416 w 470651"/>
              <a:gd name="connsiteY12" fmla="*/ 509197 h 627535"/>
              <a:gd name="connsiteX13" fmla="*/ 127861 w 470651"/>
              <a:gd name="connsiteY13" fmla="*/ 350744 h 62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0651" h="627535">
                <a:moveTo>
                  <a:pt x="127861" y="350744"/>
                </a:moveTo>
                <a:cubicBezTo>
                  <a:pt x="129821" y="254653"/>
                  <a:pt x="119232" y="148756"/>
                  <a:pt x="206695" y="75805"/>
                </a:cubicBezTo>
                <a:cubicBezTo>
                  <a:pt x="262781" y="19719"/>
                  <a:pt x="329065" y="24818"/>
                  <a:pt x="378482" y="38153"/>
                </a:cubicBezTo>
                <a:cubicBezTo>
                  <a:pt x="420056" y="49527"/>
                  <a:pt x="438883" y="91886"/>
                  <a:pt x="446728" y="130715"/>
                </a:cubicBezTo>
                <a:cubicBezTo>
                  <a:pt x="458886" y="193468"/>
                  <a:pt x="447512" y="260536"/>
                  <a:pt x="439276" y="323290"/>
                </a:cubicBezTo>
                <a:cubicBezTo>
                  <a:pt x="434961" y="357412"/>
                  <a:pt x="432607" y="391534"/>
                  <a:pt x="433000" y="425657"/>
                </a:cubicBezTo>
                <a:cubicBezTo>
                  <a:pt x="433000" y="452719"/>
                  <a:pt x="436530" y="479389"/>
                  <a:pt x="438490" y="506060"/>
                </a:cubicBezTo>
                <a:cubicBezTo>
                  <a:pt x="440060" y="525278"/>
                  <a:pt x="438883" y="544888"/>
                  <a:pt x="431039" y="562145"/>
                </a:cubicBezTo>
                <a:cubicBezTo>
                  <a:pt x="421234" y="584109"/>
                  <a:pt x="402015" y="596268"/>
                  <a:pt x="378091" y="595875"/>
                </a:cubicBezTo>
                <a:cubicBezTo>
                  <a:pt x="340438" y="595091"/>
                  <a:pt x="303179" y="595875"/>
                  <a:pt x="265527" y="597837"/>
                </a:cubicBezTo>
                <a:cubicBezTo>
                  <a:pt x="244740" y="599013"/>
                  <a:pt x="223560" y="599405"/>
                  <a:pt x="203164" y="604504"/>
                </a:cubicBezTo>
                <a:cubicBezTo>
                  <a:pt x="176494" y="611172"/>
                  <a:pt x="147471" y="609210"/>
                  <a:pt x="121585" y="599013"/>
                </a:cubicBezTo>
                <a:cubicBezTo>
                  <a:pt x="80404" y="582540"/>
                  <a:pt x="50203" y="547242"/>
                  <a:pt x="29416" y="509197"/>
                </a:cubicBezTo>
                <a:cubicBezTo>
                  <a:pt x="30201" y="509197"/>
                  <a:pt x="125508" y="464878"/>
                  <a:pt x="127861" y="350744"/>
                </a:cubicBezTo>
                <a:close/>
              </a:path>
            </a:pathLst>
          </a:custGeom>
          <a:solidFill>
            <a:srgbClr val="13121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4DBA5A1-537D-4EA1-83E8-F0F5A5E2B8D6}"/>
              </a:ext>
            </a:extLst>
          </p:cNvPr>
          <p:cNvSpPr/>
          <p:nvPr/>
        </p:nvSpPr>
        <p:spPr>
          <a:xfrm>
            <a:off x="13266141" y="11194953"/>
            <a:ext cx="217940" cy="217940"/>
          </a:xfrm>
          <a:custGeom>
            <a:avLst/>
            <a:gdLst>
              <a:gd name="connsiteX0" fmla="*/ 70640 w 196104"/>
              <a:gd name="connsiteY0" fmla="*/ 36320 h 196104"/>
              <a:gd name="connsiteX1" fmla="*/ 176674 w 196104"/>
              <a:gd name="connsiteY1" fmla="*/ 66363 h 196104"/>
              <a:gd name="connsiteX2" fmla="*/ 142354 w 196104"/>
              <a:gd name="connsiteY2" fmla="*/ 187491 h 196104"/>
              <a:gd name="connsiteX3" fmla="*/ 36320 w 196104"/>
              <a:gd name="connsiteY3" fmla="*/ 157448 h 19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196104">
                <a:moveTo>
                  <a:pt x="70640" y="36320"/>
                </a:moveTo>
                <a:lnTo>
                  <a:pt x="176674" y="66363"/>
                </a:lnTo>
                <a:lnTo>
                  <a:pt x="142354" y="187491"/>
                </a:lnTo>
                <a:lnTo>
                  <a:pt x="36320" y="157448"/>
                </a:ln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4FC26B5-53C2-42C3-90EF-478A8CC9B2EA}"/>
              </a:ext>
            </a:extLst>
          </p:cNvPr>
          <p:cNvSpPr/>
          <p:nvPr/>
        </p:nvSpPr>
        <p:spPr>
          <a:xfrm>
            <a:off x="13272977" y="10921828"/>
            <a:ext cx="305116" cy="392291"/>
          </a:xfrm>
          <a:custGeom>
            <a:avLst/>
            <a:gdLst>
              <a:gd name="connsiteX0" fmla="*/ 112937 w 274546"/>
              <a:gd name="connsiteY0" fmla="*/ 324463 h 352988"/>
              <a:gd name="connsiteX1" fmla="*/ 203146 w 274546"/>
              <a:gd name="connsiteY1" fmla="*/ 349171 h 352988"/>
              <a:gd name="connsiteX2" fmla="*/ 268644 w 274546"/>
              <a:gd name="connsiteY2" fmla="*/ 126005 h 352988"/>
              <a:gd name="connsiteX3" fmla="*/ 83130 w 274546"/>
              <a:gd name="connsiteY3" fmla="*/ 42464 h 352988"/>
              <a:gd name="connsiteX4" fmla="*/ 54105 w 274546"/>
              <a:gd name="connsiteY4" fmla="*/ 295047 h 352988"/>
              <a:gd name="connsiteX5" fmla="*/ 112937 w 274546"/>
              <a:gd name="connsiteY5" fmla="*/ 324463 h 35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546" h="352988">
                <a:moveTo>
                  <a:pt x="112937" y="324463"/>
                </a:moveTo>
                <a:cubicBezTo>
                  <a:pt x="112937" y="324463"/>
                  <a:pt x="181574" y="367605"/>
                  <a:pt x="203146" y="349171"/>
                </a:cubicBezTo>
                <a:cubicBezTo>
                  <a:pt x="224717" y="330738"/>
                  <a:pt x="292961" y="209153"/>
                  <a:pt x="268644" y="126005"/>
                </a:cubicBezTo>
                <a:cubicBezTo>
                  <a:pt x="244327" y="42856"/>
                  <a:pt x="142745" y="8342"/>
                  <a:pt x="83130" y="42464"/>
                </a:cubicBezTo>
                <a:cubicBezTo>
                  <a:pt x="23120" y="76586"/>
                  <a:pt x="13315" y="272299"/>
                  <a:pt x="54105" y="295047"/>
                </a:cubicBezTo>
                <a:cubicBezTo>
                  <a:pt x="94895" y="318187"/>
                  <a:pt x="112937" y="324463"/>
                  <a:pt x="112937" y="324463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4688B6B-0D76-4841-84FF-9E72DBCA7E6F}"/>
              </a:ext>
            </a:extLst>
          </p:cNvPr>
          <p:cNvSpPr/>
          <p:nvPr/>
        </p:nvSpPr>
        <p:spPr>
          <a:xfrm>
            <a:off x="14093924" y="11053508"/>
            <a:ext cx="217940" cy="174352"/>
          </a:xfrm>
          <a:custGeom>
            <a:avLst/>
            <a:gdLst>
              <a:gd name="connsiteX0" fmla="*/ 34719 w 196104"/>
              <a:gd name="connsiteY0" fmla="*/ 127925 h 156883"/>
              <a:gd name="connsiteX1" fmla="*/ 129242 w 196104"/>
              <a:gd name="connsiteY1" fmla="*/ 117335 h 156883"/>
              <a:gd name="connsiteX2" fmla="*/ 175915 w 196104"/>
              <a:gd name="connsiteY2" fmla="*/ 36540 h 156883"/>
              <a:gd name="connsiteX3" fmla="*/ 93551 w 196104"/>
              <a:gd name="connsiteY3" fmla="*/ 72231 h 156883"/>
              <a:gd name="connsiteX4" fmla="*/ 112770 w 196104"/>
              <a:gd name="connsiteY4" fmla="*/ 31834 h 156883"/>
              <a:gd name="connsiteX5" fmla="*/ 43348 w 196104"/>
              <a:gd name="connsiteY5" fmla="*/ 71447 h 156883"/>
              <a:gd name="connsiteX6" fmla="*/ 34719 w 196104"/>
              <a:gd name="connsiteY6" fmla="*/ 127925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104" h="156883">
                <a:moveTo>
                  <a:pt x="34719" y="127925"/>
                </a:moveTo>
                <a:cubicBezTo>
                  <a:pt x="50409" y="164008"/>
                  <a:pt x="109631" y="129886"/>
                  <a:pt x="129242" y="117335"/>
                </a:cubicBezTo>
                <a:cubicBezTo>
                  <a:pt x="161403" y="97333"/>
                  <a:pt x="183760" y="49483"/>
                  <a:pt x="175915" y="36540"/>
                </a:cubicBezTo>
                <a:cubicBezTo>
                  <a:pt x="168072" y="23597"/>
                  <a:pt x="97866" y="73800"/>
                  <a:pt x="93551" y="72231"/>
                </a:cubicBezTo>
                <a:cubicBezTo>
                  <a:pt x="89237" y="70662"/>
                  <a:pt x="121398" y="43207"/>
                  <a:pt x="112770" y="31834"/>
                </a:cubicBezTo>
                <a:cubicBezTo>
                  <a:pt x="104141" y="20459"/>
                  <a:pt x="57468" y="51836"/>
                  <a:pt x="43348" y="71447"/>
                </a:cubicBezTo>
                <a:cubicBezTo>
                  <a:pt x="29229" y="91450"/>
                  <a:pt x="24914" y="105569"/>
                  <a:pt x="34719" y="127925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1575268-55E0-4D49-94B2-759332BAC5DD}"/>
              </a:ext>
            </a:extLst>
          </p:cNvPr>
          <p:cNvSpPr/>
          <p:nvPr/>
        </p:nvSpPr>
        <p:spPr>
          <a:xfrm>
            <a:off x="13240233" y="11330028"/>
            <a:ext cx="566643" cy="217940"/>
          </a:xfrm>
          <a:custGeom>
            <a:avLst/>
            <a:gdLst>
              <a:gd name="connsiteX0" fmla="*/ 35328 w 509872"/>
              <a:gd name="connsiteY0" fmla="*/ 164245 h 196104"/>
              <a:gd name="connsiteX1" fmla="*/ 89845 w 509872"/>
              <a:gd name="connsiteY1" fmla="*/ 190915 h 196104"/>
              <a:gd name="connsiteX2" fmla="*/ 512647 w 509872"/>
              <a:gd name="connsiteY2" fmla="*/ 78743 h 196104"/>
              <a:gd name="connsiteX3" fmla="*/ 142793 w 509872"/>
              <a:gd name="connsiteY3" fmla="*/ 63054 h 196104"/>
              <a:gd name="connsiteX4" fmla="*/ 35328 w 509872"/>
              <a:gd name="connsiteY4" fmla="*/ 164245 h 19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872" h="196104">
                <a:moveTo>
                  <a:pt x="35328" y="164245"/>
                </a:moveTo>
                <a:cubicBezTo>
                  <a:pt x="45917" y="183071"/>
                  <a:pt x="68274" y="192484"/>
                  <a:pt x="89845" y="190915"/>
                </a:cubicBezTo>
                <a:cubicBezTo>
                  <a:pt x="187113" y="183071"/>
                  <a:pt x="513040" y="150910"/>
                  <a:pt x="512647" y="78743"/>
                </a:cubicBezTo>
                <a:cubicBezTo>
                  <a:pt x="511863" y="-6367"/>
                  <a:pt x="224372" y="39522"/>
                  <a:pt x="142793" y="63054"/>
                </a:cubicBezTo>
                <a:cubicBezTo>
                  <a:pt x="74941" y="82665"/>
                  <a:pt x="9050" y="118748"/>
                  <a:pt x="35328" y="164245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F74FACD-88D6-4537-8A81-BD822E316445}"/>
              </a:ext>
            </a:extLst>
          </p:cNvPr>
          <p:cNvSpPr/>
          <p:nvPr/>
        </p:nvSpPr>
        <p:spPr>
          <a:xfrm>
            <a:off x="13675144" y="11123446"/>
            <a:ext cx="523055" cy="348703"/>
          </a:xfrm>
          <a:custGeom>
            <a:avLst/>
            <a:gdLst>
              <a:gd name="connsiteX0" fmla="*/ 29531 w 470651"/>
              <a:gd name="connsiteY0" fmla="*/ 259922 h 313767"/>
              <a:gd name="connsiteX1" fmla="*/ 58162 w 470651"/>
              <a:gd name="connsiteY1" fmla="*/ 216778 h 313767"/>
              <a:gd name="connsiteX2" fmla="*/ 451549 w 470651"/>
              <a:gd name="connsiteY2" fmla="*/ 31655 h 313767"/>
              <a:gd name="connsiteX3" fmla="*/ 67968 w 470651"/>
              <a:gd name="connsiteY3" fmla="*/ 302280 h 313767"/>
              <a:gd name="connsiteX4" fmla="*/ 29531 w 470651"/>
              <a:gd name="connsiteY4" fmla="*/ 259922 h 3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651" h="313767">
                <a:moveTo>
                  <a:pt x="29531" y="259922"/>
                </a:moveTo>
                <a:cubicBezTo>
                  <a:pt x="30707" y="241488"/>
                  <a:pt x="42473" y="225800"/>
                  <a:pt x="58162" y="216778"/>
                </a:cubicBezTo>
                <a:cubicBezTo>
                  <a:pt x="136212" y="171282"/>
                  <a:pt x="419780" y="8515"/>
                  <a:pt x="451549" y="31655"/>
                </a:cubicBezTo>
                <a:cubicBezTo>
                  <a:pt x="488417" y="58718"/>
                  <a:pt x="90323" y="312478"/>
                  <a:pt x="67968" y="302280"/>
                </a:cubicBezTo>
                <a:cubicBezTo>
                  <a:pt x="51102" y="294828"/>
                  <a:pt x="27570" y="289337"/>
                  <a:pt x="29531" y="259922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E9EC0FB-FF1F-4865-91FB-794B5439EBDE}"/>
              </a:ext>
            </a:extLst>
          </p:cNvPr>
          <p:cNvSpPr/>
          <p:nvPr/>
        </p:nvSpPr>
        <p:spPr>
          <a:xfrm>
            <a:off x="13226274" y="11217906"/>
            <a:ext cx="784583" cy="348703"/>
          </a:xfrm>
          <a:custGeom>
            <a:avLst/>
            <a:gdLst>
              <a:gd name="connsiteX0" fmla="*/ 163197 w 705977"/>
              <a:gd name="connsiteY0" fmla="*/ 304747 h 313767"/>
              <a:gd name="connsiteX1" fmla="*/ 483633 w 705977"/>
              <a:gd name="connsiteY1" fmla="*/ 233365 h 313767"/>
              <a:gd name="connsiteX2" fmla="*/ 680130 w 705977"/>
              <a:gd name="connsiteY2" fmla="*/ 107858 h 313767"/>
              <a:gd name="connsiteX3" fmla="*/ 633065 w 705977"/>
              <a:gd name="connsiteY3" fmla="*/ 29416 h 313767"/>
              <a:gd name="connsiteX4" fmla="*/ 460493 w 705977"/>
              <a:gd name="connsiteY4" fmla="*/ 127076 h 313767"/>
              <a:gd name="connsiteX5" fmla="*/ 174571 w 705977"/>
              <a:gd name="connsiteY5" fmla="*/ 148255 h 313767"/>
              <a:gd name="connsiteX6" fmla="*/ 31022 w 705977"/>
              <a:gd name="connsiteY6" fmla="*/ 263958 h 313767"/>
              <a:gd name="connsiteX7" fmla="*/ 163197 w 705977"/>
              <a:gd name="connsiteY7" fmla="*/ 304747 h 3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977" h="313767">
                <a:moveTo>
                  <a:pt x="163197" y="304747"/>
                </a:moveTo>
                <a:cubicBezTo>
                  <a:pt x="163197" y="304747"/>
                  <a:pt x="405584" y="275723"/>
                  <a:pt x="483633" y="233365"/>
                </a:cubicBezTo>
                <a:cubicBezTo>
                  <a:pt x="549524" y="197282"/>
                  <a:pt x="680130" y="107858"/>
                  <a:pt x="680130" y="107858"/>
                </a:cubicBezTo>
                <a:lnTo>
                  <a:pt x="633065" y="29416"/>
                </a:lnTo>
                <a:cubicBezTo>
                  <a:pt x="633065" y="29416"/>
                  <a:pt x="471082" y="123938"/>
                  <a:pt x="460493" y="127076"/>
                </a:cubicBezTo>
                <a:cubicBezTo>
                  <a:pt x="449903" y="130606"/>
                  <a:pt x="245954" y="127861"/>
                  <a:pt x="174571" y="148255"/>
                </a:cubicBezTo>
                <a:cubicBezTo>
                  <a:pt x="103189" y="168650"/>
                  <a:pt x="16511" y="199243"/>
                  <a:pt x="31022" y="263958"/>
                </a:cubicBezTo>
                <a:cubicBezTo>
                  <a:pt x="45534" y="329064"/>
                  <a:pt x="163197" y="304747"/>
                  <a:pt x="163197" y="3047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97C52D0-ABB6-4976-8CAA-5257F98D6BB9}"/>
              </a:ext>
            </a:extLst>
          </p:cNvPr>
          <p:cNvSpPr/>
          <p:nvPr/>
        </p:nvSpPr>
        <p:spPr>
          <a:xfrm>
            <a:off x="13753429" y="10651677"/>
            <a:ext cx="958935" cy="958934"/>
          </a:xfrm>
          <a:custGeom>
            <a:avLst/>
            <a:gdLst>
              <a:gd name="connsiteX0" fmla="*/ 35743 w 862861"/>
              <a:gd name="connsiteY0" fmla="*/ 679750 h 862861"/>
              <a:gd name="connsiteX1" fmla="*/ 199053 w 862861"/>
              <a:gd name="connsiteY1" fmla="*/ 35743 h 862861"/>
              <a:gd name="connsiteX2" fmla="*/ 843060 w 862861"/>
              <a:gd name="connsiteY2" fmla="*/ 199054 h 862861"/>
              <a:gd name="connsiteX3" fmla="*/ 679749 w 862861"/>
              <a:gd name="connsiteY3" fmla="*/ 843060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35743" y="679750"/>
                </a:moveTo>
                <a:lnTo>
                  <a:pt x="199053" y="35743"/>
                </a:lnTo>
                <a:lnTo>
                  <a:pt x="843060" y="199054"/>
                </a:lnTo>
                <a:lnTo>
                  <a:pt x="679749" y="84306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F77C628-D383-4361-85A2-F92A6625F8F7}"/>
              </a:ext>
            </a:extLst>
          </p:cNvPr>
          <p:cNvSpPr/>
          <p:nvPr/>
        </p:nvSpPr>
        <p:spPr>
          <a:xfrm>
            <a:off x="13586261" y="10609349"/>
            <a:ext cx="958935" cy="958934"/>
          </a:xfrm>
          <a:custGeom>
            <a:avLst/>
            <a:gdLst>
              <a:gd name="connsiteX0" fmla="*/ 35743 w 862861"/>
              <a:gd name="connsiteY0" fmla="*/ 679750 h 862861"/>
              <a:gd name="connsiteX1" fmla="*/ 199053 w 862861"/>
              <a:gd name="connsiteY1" fmla="*/ 35743 h 862861"/>
              <a:gd name="connsiteX2" fmla="*/ 843060 w 862861"/>
              <a:gd name="connsiteY2" fmla="*/ 199054 h 862861"/>
              <a:gd name="connsiteX3" fmla="*/ 679749 w 862861"/>
              <a:gd name="connsiteY3" fmla="*/ 843060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35743" y="679750"/>
                </a:moveTo>
                <a:lnTo>
                  <a:pt x="199053" y="35743"/>
                </a:lnTo>
                <a:lnTo>
                  <a:pt x="843060" y="199054"/>
                </a:lnTo>
                <a:lnTo>
                  <a:pt x="679749" y="843060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6D58519-3E63-4B98-AAA0-A13F1AEDF64B}"/>
              </a:ext>
            </a:extLst>
          </p:cNvPr>
          <p:cNvSpPr/>
          <p:nvPr/>
        </p:nvSpPr>
        <p:spPr>
          <a:xfrm>
            <a:off x="13915034" y="10652457"/>
            <a:ext cx="217940" cy="174352"/>
          </a:xfrm>
          <a:custGeom>
            <a:avLst/>
            <a:gdLst>
              <a:gd name="connsiteX0" fmla="*/ 35746 w 196104"/>
              <a:gd name="connsiteY0" fmla="*/ 111020 h 156883"/>
              <a:gd name="connsiteX1" fmla="*/ 54842 w 196104"/>
              <a:gd name="connsiteY1" fmla="*/ 35746 h 156883"/>
              <a:gd name="connsiteX2" fmla="*/ 184480 w 196104"/>
              <a:gd name="connsiteY2" fmla="*/ 68633 h 156883"/>
              <a:gd name="connsiteX3" fmla="*/ 165384 w 196104"/>
              <a:gd name="connsiteY3" fmla="*/ 143907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156883">
                <a:moveTo>
                  <a:pt x="35746" y="111020"/>
                </a:moveTo>
                <a:lnTo>
                  <a:pt x="54842" y="35746"/>
                </a:lnTo>
                <a:lnTo>
                  <a:pt x="184480" y="68633"/>
                </a:lnTo>
                <a:lnTo>
                  <a:pt x="165384" y="143907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4B5B124-C0E3-4BC5-9A0A-EC476E76AD3E}"/>
              </a:ext>
            </a:extLst>
          </p:cNvPr>
          <p:cNvSpPr/>
          <p:nvPr/>
        </p:nvSpPr>
        <p:spPr>
          <a:xfrm>
            <a:off x="14053997" y="10814982"/>
            <a:ext cx="392291" cy="174352"/>
          </a:xfrm>
          <a:custGeom>
            <a:avLst/>
            <a:gdLst>
              <a:gd name="connsiteX0" fmla="*/ 45769 w 352988"/>
              <a:gd name="connsiteY0" fmla="*/ 35743 h 156883"/>
              <a:gd name="connsiteX1" fmla="*/ 317589 w 352988"/>
              <a:gd name="connsiteY1" fmla="*/ 104672 h 156883"/>
              <a:gd name="connsiteX2" fmla="*/ 307563 w 352988"/>
              <a:gd name="connsiteY2" fmla="*/ 144210 h 156883"/>
              <a:gd name="connsiteX3" fmla="*/ 35743 w 352988"/>
              <a:gd name="connsiteY3" fmla="*/ 75280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88" h="156883">
                <a:moveTo>
                  <a:pt x="45769" y="35743"/>
                </a:moveTo>
                <a:lnTo>
                  <a:pt x="317589" y="104672"/>
                </a:lnTo>
                <a:lnTo>
                  <a:pt x="307563" y="144210"/>
                </a:lnTo>
                <a:lnTo>
                  <a:pt x="35743" y="7528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5404CF5-2021-4BDB-BC5C-3869A7DF992F}"/>
              </a:ext>
            </a:extLst>
          </p:cNvPr>
          <p:cNvSpPr/>
          <p:nvPr/>
        </p:nvSpPr>
        <p:spPr>
          <a:xfrm>
            <a:off x="13605123" y="11114339"/>
            <a:ext cx="523055" cy="305116"/>
          </a:xfrm>
          <a:custGeom>
            <a:avLst/>
            <a:gdLst>
              <a:gd name="connsiteX0" fmla="*/ 35743 w 470651"/>
              <a:gd name="connsiteY0" fmla="*/ 158538 h 274546"/>
              <a:gd name="connsiteX1" fmla="*/ 66882 w 470651"/>
              <a:gd name="connsiteY1" fmla="*/ 35743 h 274546"/>
              <a:gd name="connsiteX2" fmla="*/ 437547 w 470651"/>
              <a:gd name="connsiteY2" fmla="*/ 129738 h 274546"/>
              <a:gd name="connsiteX3" fmla="*/ 406408 w 470651"/>
              <a:gd name="connsiteY3" fmla="*/ 252533 h 2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651" h="274546">
                <a:moveTo>
                  <a:pt x="35743" y="158538"/>
                </a:moveTo>
                <a:lnTo>
                  <a:pt x="66882" y="35743"/>
                </a:lnTo>
                <a:lnTo>
                  <a:pt x="437547" y="129738"/>
                </a:lnTo>
                <a:lnTo>
                  <a:pt x="406408" y="25253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B2D6052-59F8-4787-A1E4-8245C447EF12}"/>
              </a:ext>
            </a:extLst>
          </p:cNvPr>
          <p:cNvSpPr/>
          <p:nvPr/>
        </p:nvSpPr>
        <p:spPr>
          <a:xfrm>
            <a:off x="13839871" y="11195140"/>
            <a:ext cx="217940" cy="130764"/>
          </a:xfrm>
          <a:custGeom>
            <a:avLst/>
            <a:gdLst>
              <a:gd name="connsiteX0" fmla="*/ 42877 w 196104"/>
              <a:gd name="connsiteY0" fmla="*/ 35743 h 117662"/>
              <a:gd name="connsiteX1" fmla="*/ 196465 w 196104"/>
              <a:gd name="connsiteY1" fmla="*/ 74691 h 117662"/>
              <a:gd name="connsiteX2" fmla="*/ 189331 w 196104"/>
              <a:gd name="connsiteY2" fmla="*/ 102823 h 117662"/>
              <a:gd name="connsiteX3" fmla="*/ 35743 w 196104"/>
              <a:gd name="connsiteY3" fmla="*/ 63875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117662">
                <a:moveTo>
                  <a:pt x="42877" y="35743"/>
                </a:moveTo>
                <a:lnTo>
                  <a:pt x="196465" y="74691"/>
                </a:lnTo>
                <a:lnTo>
                  <a:pt x="189331" y="102823"/>
                </a:lnTo>
                <a:lnTo>
                  <a:pt x="35743" y="63875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DE5F7790-41B6-415C-A1D7-496BC4AC8F48}"/>
              </a:ext>
            </a:extLst>
          </p:cNvPr>
          <p:cNvSpPr/>
          <p:nvPr/>
        </p:nvSpPr>
        <p:spPr>
          <a:xfrm>
            <a:off x="13639935" y="11142496"/>
            <a:ext cx="174352" cy="174352"/>
          </a:xfrm>
          <a:custGeom>
            <a:avLst/>
            <a:gdLst>
              <a:gd name="connsiteX0" fmla="*/ 56662 w 156883"/>
              <a:gd name="connsiteY0" fmla="*/ 35743 h 156883"/>
              <a:gd name="connsiteX1" fmla="*/ 139160 w 156883"/>
              <a:gd name="connsiteY1" fmla="*/ 56663 h 156883"/>
              <a:gd name="connsiteX2" fmla="*/ 118240 w 156883"/>
              <a:gd name="connsiteY2" fmla="*/ 139160 h 156883"/>
              <a:gd name="connsiteX3" fmla="*/ 35743 w 156883"/>
              <a:gd name="connsiteY3" fmla="*/ 118240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83" h="156883">
                <a:moveTo>
                  <a:pt x="56662" y="35743"/>
                </a:moveTo>
                <a:lnTo>
                  <a:pt x="139160" y="56663"/>
                </a:lnTo>
                <a:lnTo>
                  <a:pt x="118240" y="139160"/>
                </a:lnTo>
                <a:lnTo>
                  <a:pt x="35743" y="118240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DC6C549-FBF1-47F3-812D-73633F3F81AA}"/>
              </a:ext>
            </a:extLst>
          </p:cNvPr>
          <p:cNvSpPr/>
          <p:nvPr/>
        </p:nvSpPr>
        <p:spPr>
          <a:xfrm>
            <a:off x="14525057" y="10806402"/>
            <a:ext cx="130764" cy="130764"/>
          </a:xfrm>
          <a:custGeom>
            <a:avLst/>
            <a:gdLst>
              <a:gd name="connsiteX0" fmla="*/ 35746 w 117662"/>
              <a:gd name="connsiteY0" fmla="*/ 103796 h 117662"/>
              <a:gd name="connsiteX1" fmla="*/ 53010 w 117662"/>
              <a:gd name="connsiteY1" fmla="*/ 35746 h 117662"/>
              <a:gd name="connsiteX2" fmla="*/ 96729 w 117662"/>
              <a:gd name="connsiteY2" fmla="*/ 46837 h 117662"/>
              <a:gd name="connsiteX3" fmla="*/ 79465 w 117662"/>
              <a:gd name="connsiteY3" fmla="*/ 114887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62" h="117662">
                <a:moveTo>
                  <a:pt x="35746" y="103796"/>
                </a:moveTo>
                <a:lnTo>
                  <a:pt x="53010" y="35746"/>
                </a:lnTo>
                <a:lnTo>
                  <a:pt x="96729" y="46837"/>
                </a:lnTo>
                <a:lnTo>
                  <a:pt x="79465" y="114887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254316A5-589A-4D8B-B099-1344242F07F5}"/>
              </a:ext>
            </a:extLst>
          </p:cNvPr>
          <p:cNvSpPr/>
          <p:nvPr/>
        </p:nvSpPr>
        <p:spPr>
          <a:xfrm>
            <a:off x="13165656" y="11315234"/>
            <a:ext cx="523055" cy="958934"/>
          </a:xfrm>
          <a:custGeom>
            <a:avLst/>
            <a:gdLst>
              <a:gd name="connsiteX0" fmla="*/ 170677 w 470651"/>
              <a:gd name="connsiteY0" fmla="*/ 33616 h 862861"/>
              <a:gd name="connsiteX1" fmla="*/ 76155 w 470651"/>
              <a:gd name="connsiteY1" fmla="*/ 69700 h 862861"/>
              <a:gd name="connsiteX2" fmla="*/ 30658 w 470651"/>
              <a:gd name="connsiteY2" fmla="*/ 257568 h 862861"/>
              <a:gd name="connsiteX3" fmla="*/ 120867 w 470651"/>
              <a:gd name="connsiteY3" fmla="*/ 568591 h 862861"/>
              <a:gd name="connsiteX4" fmla="*/ 78508 w 470651"/>
              <a:gd name="connsiteY4" fmla="*/ 834509 h 862861"/>
              <a:gd name="connsiteX5" fmla="*/ 440518 w 470651"/>
              <a:gd name="connsiteY5" fmla="*/ 828233 h 862861"/>
              <a:gd name="connsiteX6" fmla="*/ 386393 w 470651"/>
              <a:gd name="connsiteY6" fmla="*/ 534861 h 862861"/>
              <a:gd name="connsiteX7" fmla="*/ 419338 w 470651"/>
              <a:gd name="connsiteY7" fmla="*/ 307771 h 862861"/>
              <a:gd name="connsiteX8" fmla="*/ 254218 w 470651"/>
              <a:gd name="connsiteY8" fmla="*/ 91271 h 862861"/>
              <a:gd name="connsiteX9" fmla="*/ 170677 w 470651"/>
              <a:gd name="connsiteY9" fmla="*/ 33616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651" h="862861">
                <a:moveTo>
                  <a:pt x="170677" y="33616"/>
                </a:moveTo>
                <a:cubicBezTo>
                  <a:pt x="134986" y="21457"/>
                  <a:pt x="96549" y="36362"/>
                  <a:pt x="76155" y="69700"/>
                </a:cubicBezTo>
                <a:cubicBezTo>
                  <a:pt x="50661" y="111274"/>
                  <a:pt x="23206" y="176773"/>
                  <a:pt x="30658" y="257568"/>
                </a:cubicBezTo>
                <a:cubicBezTo>
                  <a:pt x="43993" y="399940"/>
                  <a:pt x="120867" y="422296"/>
                  <a:pt x="120867" y="568591"/>
                </a:cubicBezTo>
                <a:cubicBezTo>
                  <a:pt x="120867" y="714885"/>
                  <a:pt x="71056" y="818036"/>
                  <a:pt x="78508" y="834509"/>
                </a:cubicBezTo>
                <a:cubicBezTo>
                  <a:pt x="86352" y="850982"/>
                  <a:pt x="415416" y="869415"/>
                  <a:pt x="440518" y="828233"/>
                </a:cubicBezTo>
                <a:cubicBezTo>
                  <a:pt x="465619" y="787051"/>
                  <a:pt x="386393" y="650170"/>
                  <a:pt x="386393" y="534861"/>
                </a:cubicBezTo>
                <a:cubicBezTo>
                  <a:pt x="386393" y="419551"/>
                  <a:pt x="428751" y="397587"/>
                  <a:pt x="419338" y="307771"/>
                </a:cubicBezTo>
                <a:cubicBezTo>
                  <a:pt x="409925" y="217955"/>
                  <a:pt x="313441" y="161477"/>
                  <a:pt x="254218" y="91271"/>
                </a:cubicBezTo>
                <a:cubicBezTo>
                  <a:pt x="231078" y="64209"/>
                  <a:pt x="200093" y="43814"/>
                  <a:pt x="170677" y="33616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BD41A70-ADD1-4031-86D0-DA38DB93C877}"/>
              </a:ext>
            </a:extLst>
          </p:cNvPr>
          <p:cNvSpPr/>
          <p:nvPr/>
        </p:nvSpPr>
        <p:spPr>
          <a:xfrm>
            <a:off x="13271647" y="12107384"/>
            <a:ext cx="610231" cy="1438402"/>
          </a:xfrm>
          <a:custGeom>
            <a:avLst/>
            <a:gdLst>
              <a:gd name="connsiteX0" fmla="*/ 364756 w 549093"/>
              <a:gd name="connsiteY0" fmla="*/ 120937 h 1294292"/>
              <a:gd name="connsiteX1" fmla="*/ 542034 w 549093"/>
              <a:gd name="connsiteY1" fmla="*/ 655520 h 1294292"/>
              <a:gd name="connsiteX2" fmla="*/ 520855 w 549093"/>
              <a:gd name="connsiteY2" fmla="*/ 1290899 h 1294292"/>
              <a:gd name="connsiteX3" fmla="*/ 409860 w 549093"/>
              <a:gd name="connsiteY3" fmla="*/ 1294429 h 1294292"/>
              <a:gd name="connsiteX4" fmla="*/ 360441 w 549093"/>
              <a:gd name="connsiteY4" fmla="*/ 715528 h 1294292"/>
              <a:gd name="connsiteX5" fmla="*/ 29416 w 549093"/>
              <a:gd name="connsiteY5" fmla="*/ 146431 h 1294292"/>
              <a:gd name="connsiteX6" fmla="*/ 364756 w 549093"/>
              <a:gd name="connsiteY6" fmla="*/ 120937 h 129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093" h="1294292">
                <a:moveTo>
                  <a:pt x="364756" y="120937"/>
                </a:moveTo>
                <a:cubicBezTo>
                  <a:pt x="364756" y="120937"/>
                  <a:pt x="542034" y="511579"/>
                  <a:pt x="542034" y="655520"/>
                </a:cubicBezTo>
                <a:cubicBezTo>
                  <a:pt x="542034" y="799068"/>
                  <a:pt x="520855" y="1290899"/>
                  <a:pt x="520855" y="1290899"/>
                </a:cubicBezTo>
                <a:lnTo>
                  <a:pt x="409860" y="1294429"/>
                </a:lnTo>
                <a:cubicBezTo>
                  <a:pt x="409860" y="1294429"/>
                  <a:pt x="371423" y="742590"/>
                  <a:pt x="360441" y="715528"/>
                </a:cubicBezTo>
                <a:cubicBezTo>
                  <a:pt x="349459" y="688073"/>
                  <a:pt x="29416" y="393916"/>
                  <a:pt x="29416" y="146431"/>
                </a:cubicBezTo>
                <a:cubicBezTo>
                  <a:pt x="29416" y="-101054"/>
                  <a:pt x="364756" y="120937"/>
                  <a:pt x="364756" y="12093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C577FB8-BF59-42B0-9E29-8F956F30F82F}"/>
              </a:ext>
            </a:extLst>
          </p:cNvPr>
          <p:cNvSpPr/>
          <p:nvPr/>
        </p:nvSpPr>
        <p:spPr>
          <a:xfrm>
            <a:off x="12851460" y="12189573"/>
            <a:ext cx="784583" cy="1351226"/>
          </a:xfrm>
          <a:custGeom>
            <a:avLst/>
            <a:gdLst>
              <a:gd name="connsiteX0" fmla="*/ 342398 w 705977"/>
              <a:gd name="connsiteY0" fmla="*/ 50512 h 1215850"/>
              <a:gd name="connsiteX1" fmla="*/ 296903 w 705977"/>
              <a:gd name="connsiteY1" fmla="*/ 265051 h 1215850"/>
              <a:gd name="connsiteX2" fmla="*/ 360441 w 705977"/>
              <a:gd name="connsiteY2" fmla="*/ 645102 h 1215850"/>
              <a:gd name="connsiteX3" fmla="*/ 29416 w 705977"/>
              <a:gd name="connsiteY3" fmla="*/ 1135756 h 1215850"/>
              <a:gd name="connsiteX4" fmla="*/ 112957 w 705977"/>
              <a:gd name="connsiteY4" fmla="*/ 1212238 h 1215850"/>
              <a:gd name="connsiteX5" fmla="*/ 583608 w 705977"/>
              <a:gd name="connsiteY5" fmla="*/ 656084 h 1215850"/>
              <a:gd name="connsiteX6" fmla="*/ 685582 w 705977"/>
              <a:gd name="connsiteY6" fmla="*/ 68946 h 1215850"/>
              <a:gd name="connsiteX7" fmla="*/ 342398 w 705977"/>
              <a:gd name="connsiteY7" fmla="*/ 50512 h 121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977" h="1215850">
                <a:moveTo>
                  <a:pt x="342398" y="50512"/>
                </a:moveTo>
                <a:cubicBezTo>
                  <a:pt x="342398" y="50512"/>
                  <a:pt x="289842" y="130523"/>
                  <a:pt x="296903" y="265051"/>
                </a:cubicBezTo>
                <a:cubicBezTo>
                  <a:pt x="304354" y="399579"/>
                  <a:pt x="380443" y="606666"/>
                  <a:pt x="360441" y="645102"/>
                </a:cubicBezTo>
                <a:cubicBezTo>
                  <a:pt x="340438" y="683146"/>
                  <a:pt x="29416" y="1135756"/>
                  <a:pt x="29416" y="1135756"/>
                </a:cubicBezTo>
                <a:lnTo>
                  <a:pt x="112957" y="1212238"/>
                </a:lnTo>
                <a:cubicBezTo>
                  <a:pt x="112957" y="1212238"/>
                  <a:pt x="563605" y="728643"/>
                  <a:pt x="583608" y="656084"/>
                </a:cubicBezTo>
                <a:cubicBezTo>
                  <a:pt x="603610" y="583525"/>
                  <a:pt x="685582" y="145426"/>
                  <a:pt x="685582" y="68946"/>
                </a:cubicBezTo>
                <a:cubicBezTo>
                  <a:pt x="685582" y="-7535"/>
                  <a:pt x="342398" y="50512"/>
                  <a:pt x="342398" y="50512"/>
                </a:cubicBezTo>
                <a:close/>
              </a:path>
            </a:pathLst>
          </a:custGeom>
          <a:solidFill>
            <a:srgbClr val="99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424C27E-D06F-4EC2-B6C6-82E5145FFF53}"/>
              </a:ext>
            </a:extLst>
          </p:cNvPr>
          <p:cNvSpPr/>
          <p:nvPr/>
        </p:nvSpPr>
        <p:spPr>
          <a:xfrm>
            <a:off x="13156563" y="11299881"/>
            <a:ext cx="523055" cy="1002522"/>
          </a:xfrm>
          <a:custGeom>
            <a:avLst/>
            <a:gdLst>
              <a:gd name="connsiteX0" fmla="*/ 110615 w 470651"/>
              <a:gd name="connsiteY0" fmla="*/ 34879 h 902082"/>
              <a:gd name="connsiteX1" fmla="*/ 144345 w 470651"/>
              <a:gd name="connsiteY1" fmla="*/ 30565 h 902082"/>
              <a:gd name="connsiteX2" fmla="*/ 277304 w 470651"/>
              <a:gd name="connsiteY2" fmla="*/ 98810 h 902082"/>
              <a:gd name="connsiteX3" fmla="*/ 449876 w 470651"/>
              <a:gd name="connsiteY3" fmla="*/ 331782 h 902082"/>
              <a:gd name="connsiteX4" fmla="*/ 422421 w 470651"/>
              <a:gd name="connsiteY4" fmla="*/ 589464 h 902082"/>
              <a:gd name="connsiteX5" fmla="*/ 468702 w 470651"/>
              <a:gd name="connsiteY5" fmla="*/ 847146 h 902082"/>
              <a:gd name="connsiteX6" fmla="*/ 276128 w 470651"/>
              <a:gd name="connsiteY6" fmla="*/ 879307 h 902082"/>
              <a:gd name="connsiteX7" fmla="*/ 56490 w 470651"/>
              <a:gd name="connsiteY7" fmla="*/ 844008 h 902082"/>
              <a:gd name="connsiteX8" fmla="*/ 105124 w 470651"/>
              <a:gd name="connsiteY8" fmla="*/ 552989 h 902082"/>
              <a:gd name="connsiteX9" fmla="*/ 29427 w 470651"/>
              <a:gd name="connsiteY9" fmla="*/ 221571 h 902082"/>
              <a:gd name="connsiteX10" fmla="*/ 110615 w 470651"/>
              <a:gd name="connsiteY10" fmla="*/ 34879 h 90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1" h="902082">
                <a:moveTo>
                  <a:pt x="110615" y="34879"/>
                </a:moveTo>
                <a:cubicBezTo>
                  <a:pt x="121204" y="29388"/>
                  <a:pt x="132970" y="28212"/>
                  <a:pt x="144345" y="30565"/>
                </a:cubicBezTo>
                <a:cubicBezTo>
                  <a:pt x="171800" y="36056"/>
                  <a:pt x="231808" y="53313"/>
                  <a:pt x="277304" y="98810"/>
                </a:cubicBezTo>
                <a:cubicBezTo>
                  <a:pt x="338096" y="159994"/>
                  <a:pt x="436933" y="220002"/>
                  <a:pt x="449876" y="331782"/>
                </a:cubicBezTo>
                <a:cubicBezTo>
                  <a:pt x="462819" y="443562"/>
                  <a:pt x="403203" y="466702"/>
                  <a:pt x="422421" y="589464"/>
                </a:cubicBezTo>
                <a:cubicBezTo>
                  <a:pt x="442032" y="712226"/>
                  <a:pt x="493020" y="828712"/>
                  <a:pt x="468702" y="847146"/>
                </a:cubicBezTo>
                <a:cubicBezTo>
                  <a:pt x="443994" y="865580"/>
                  <a:pt x="378494" y="881268"/>
                  <a:pt x="276128" y="879307"/>
                </a:cubicBezTo>
                <a:cubicBezTo>
                  <a:pt x="173760" y="877346"/>
                  <a:pt x="53744" y="876562"/>
                  <a:pt x="56490" y="844008"/>
                </a:cubicBezTo>
                <a:cubicBezTo>
                  <a:pt x="59235" y="811455"/>
                  <a:pt x="128264" y="671436"/>
                  <a:pt x="105124" y="552989"/>
                </a:cubicBezTo>
                <a:cubicBezTo>
                  <a:pt x="81591" y="434541"/>
                  <a:pt x="29427" y="337665"/>
                  <a:pt x="29427" y="221571"/>
                </a:cubicBezTo>
                <a:cubicBezTo>
                  <a:pt x="28642" y="120381"/>
                  <a:pt x="67472" y="56843"/>
                  <a:pt x="110615" y="348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35D1F714-6A20-4F64-9C1B-E2B957761AC3}"/>
              </a:ext>
            </a:extLst>
          </p:cNvPr>
          <p:cNvSpPr/>
          <p:nvPr/>
        </p:nvSpPr>
        <p:spPr>
          <a:xfrm>
            <a:off x="14132418" y="11310648"/>
            <a:ext cx="217940" cy="174352"/>
          </a:xfrm>
          <a:custGeom>
            <a:avLst/>
            <a:gdLst>
              <a:gd name="connsiteX0" fmla="*/ 31460 w 196104"/>
              <a:gd name="connsiteY0" fmla="*/ 115009 h 156883"/>
              <a:gd name="connsiteX1" fmla="*/ 126374 w 196104"/>
              <a:gd name="connsiteY1" fmla="*/ 120500 h 156883"/>
              <a:gd name="connsiteX2" fmla="*/ 185990 w 196104"/>
              <a:gd name="connsiteY2" fmla="*/ 48333 h 156883"/>
              <a:gd name="connsiteX3" fmla="*/ 98920 w 196104"/>
              <a:gd name="connsiteY3" fmla="*/ 69904 h 156883"/>
              <a:gd name="connsiteX4" fmla="*/ 124413 w 196104"/>
              <a:gd name="connsiteY4" fmla="*/ 33037 h 156883"/>
              <a:gd name="connsiteX5" fmla="*/ 49501 w 196104"/>
              <a:gd name="connsiteY5" fmla="*/ 60492 h 156883"/>
              <a:gd name="connsiteX6" fmla="*/ 31460 w 196104"/>
              <a:gd name="connsiteY6" fmla="*/ 115009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104" h="156883">
                <a:moveTo>
                  <a:pt x="31460" y="115009"/>
                </a:moveTo>
                <a:cubicBezTo>
                  <a:pt x="40872" y="153053"/>
                  <a:pt x="104803" y="129520"/>
                  <a:pt x="126374" y="120500"/>
                </a:cubicBezTo>
                <a:cubicBezTo>
                  <a:pt x="161281" y="105988"/>
                  <a:pt x="191481" y="62452"/>
                  <a:pt x="185990" y="48333"/>
                </a:cubicBezTo>
                <a:cubicBezTo>
                  <a:pt x="180499" y="34213"/>
                  <a:pt x="102841" y="72258"/>
                  <a:pt x="98920" y="69904"/>
                </a:cubicBezTo>
                <a:cubicBezTo>
                  <a:pt x="94998" y="67943"/>
                  <a:pt x="131080" y="45588"/>
                  <a:pt x="124413" y="33037"/>
                </a:cubicBezTo>
                <a:cubicBezTo>
                  <a:pt x="117745" y="20486"/>
                  <a:pt x="66366" y="43234"/>
                  <a:pt x="49501" y="60492"/>
                </a:cubicBezTo>
                <a:cubicBezTo>
                  <a:pt x="32636" y="77748"/>
                  <a:pt x="25577" y="91084"/>
                  <a:pt x="31460" y="115009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2C553AB-8DFC-4616-AB91-06BB9BC7BE64}"/>
              </a:ext>
            </a:extLst>
          </p:cNvPr>
          <p:cNvSpPr/>
          <p:nvPr/>
        </p:nvSpPr>
        <p:spPr>
          <a:xfrm>
            <a:off x="13250710" y="11401609"/>
            <a:ext cx="566643" cy="305116"/>
          </a:xfrm>
          <a:custGeom>
            <a:avLst/>
            <a:gdLst>
              <a:gd name="connsiteX0" fmla="*/ 29429 w 509872"/>
              <a:gd name="connsiteY0" fmla="*/ 75518 h 274546"/>
              <a:gd name="connsiteX1" fmla="*/ 64335 w 509872"/>
              <a:gd name="connsiteY1" fmla="*/ 124937 h 274546"/>
              <a:gd name="connsiteX2" fmla="*/ 489099 w 509872"/>
              <a:gd name="connsiteY2" fmla="*/ 229656 h 274546"/>
              <a:gd name="connsiteX3" fmla="*/ 172193 w 509872"/>
              <a:gd name="connsiteY3" fmla="*/ 38258 h 274546"/>
              <a:gd name="connsiteX4" fmla="*/ 29429 w 509872"/>
              <a:gd name="connsiteY4" fmla="*/ 75518 h 2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872" h="274546">
                <a:moveTo>
                  <a:pt x="29429" y="75518"/>
                </a:moveTo>
                <a:cubicBezTo>
                  <a:pt x="29821" y="97089"/>
                  <a:pt x="44725" y="115916"/>
                  <a:pt x="64335" y="124937"/>
                </a:cubicBezTo>
                <a:cubicBezTo>
                  <a:pt x="153368" y="164942"/>
                  <a:pt x="454976" y="293194"/>
                  <a:pt x="489099" y="229656"/>
                </a:cubicBezTo>
                <a:cubicBezTo>
                  <a:pt x="529497" y="154744"/>
                  <a:pt x="255341" y="56692"/>
                  <a:pt x="172193" y="38258"/>
                </a:cubicBezTo>
                <a:cubicBezTo>
                  <a:pt x="103165" y="22962"/>
                  <a:pt x="28253" y="22962"/>
                  <a:pt x="29429" y="75518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E9CC536-3995-486D-BAEA-F6B7A5D71746}"/>
              </a:ext>
            </a:extLst>
          </p:cNvPr>
          <p:cNvSpPr/>
          <p:nvPr/>
        </p:nvSpPr>
        <p:spPr>
          <a:xfrm>
            <a:off x="13691908" y="11380233"/>
            <a:ext cx="523055" cy="305116"/>
          </a:xfrm>
          <a:custGeom>
            <a:avLst/>
            <a:gdLst>
              <a:gd name="connsiteX0" fmla="*/ 30134 w 470651"/>
              <a:gd name="connsiteY0" fmla="*/ 219868 h 274546"/>
              <a:gd name="connsiteX1" fmla="*/ 62688 w 470651"/>
              <a:gd name="connsiteY1" fmla="*/ 179470 h 274546"/>
              <a:gd name="connsiteX2" fmla="*/ 472156 w 470651"/>
              <a:gd name="connsiteY2" fmla="*/ 32784 h 274546"/>
              <a:gd name="connsiteX3" fmla="*/ 64649 w 470651"/>
              <a:gd name="connsiteY3" fmla="*/ 265756 h 274546"/>
              <a:gd name="connsiteX4" fmla="*/ 30134 w 470651"/>
              <a:gd name="connsiteY4" fmla="*/ 219868 h 2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651" h="274546">
                <a:moveTo>
                  <a:pt x="30134" y="219868"/>
                </a:moveTo>
                <a:cubicBezTo>
                  <a:pt x="33273" y="201827"/>
                  <a:pt x="46215" y="187314"/>
                  <a:pt x="62688" y="179470"/>
                </a:cubicBezTo>
                <a:cubicBezTo>
                  <a:pt x="144660" y="141426"/>
                  <a:pt x="442740" y="6506"/>
                  <a:pt x="472156" y="32784"/>
                </a:cubicBezTo>
                <a:cubicBezTo>
                  <a:pt x="506278" y="63377"/>
                  <a:pt x="85829" y="277915"/>
                  <a:pt x="64649" y="265756"/>
                </a:cubicBezTo>
                <a:cubicBezTo>
                  <a:pt x="48176" y="256344"/>
                  <a:pt x="25035" y="248892"/>
                  <a:pt x="30134" y="219868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5780C33-88F0-446E-AF99-5B5962BD098A}"/>
              </a:ext>
            </a:extLst>
          </p:cNvPr>
          <p:cNvSpPr/>
          <p:nvPr/>
        </p:nvSpPr>
        <p:spPr>
          <a:xfrm>
            <a:off x="13233153" y="11391382"/>
            <a:ext cx="784583" cy="305116"/>
          </a:xfrm>
          <a:custGeom>
            <a:avLst/>
            <a:gdLst>
              <a:gd name="connsiteX0" fmla="*/ 127591 w 705977"/>
              <a:gd name="connsiteY0" fmla="*/ 174929 h 274546"/>
              <a:gd name="connsiteX1" fmla="*/ 471167 w 705977"/>
              <a:gd name="connsiteY1" fmla="*/ 274551 h 274546"/>
              <a:gd name="connsiteX2" fmla="*/ 677862 w 705977"/>
              <a:gd name="connsiteY2" fmla="*/ 173361 h 274546"/>
              <a:gd name="connsiteX3" fmla="*/ 640994 w 705977"/>
              <a:gd name="connsiteY3" fmla="*/ 92958 h 274546"/>
              <a:gd name="connsiteX4" fmla="*/ 473913 w 705977"/>
              <a:gd name="connsiteY4" fmla="*/ 162379 h 274546"/>
              <a:gd name="connsiteX5" fmla="*/ 213093 w 705977"/>
              <a:gd name="connsiteY5" fmla="*/ 43539 h 274546"/>
              <a:gd name="connsiteX6" fmla="*/ 31500 w 705977"/>
              <a:gd name="connsiteY6" fmla="*/ 76093 h 274546"/>
              <a:gd name="connsiteX7" fmla="*/ 127591 w 705977"/>
              <a:gd name="connsiteY7" fmla="*/ 174929 h 2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977" h="274546">
                <a:moveTo>
                  <a:pt x="127591" y="174929"/>
                </a:moveTo>
                <a:cubicBezTo>
                  <a:pt x="127591" y="174929"/>
                  <a:pt x="397040" y="287101"/>
                  <a:pt x="471167" y="274551"/>
                </a:cubicBezTo>
                <a:cubicBezTo>
                  <a:pt x="545295" y="262000"/>
                  <a:pt x="677862" y="173361"/>
                  <a:pt x="677862" y="173361"/>
                </a:cubicBezTo>
                <a:lnTo>
                  <a:pt x="640994" y="92958"/>
                </a:lnTo>
                <a:cubicBezTo>
                  <a:pt x="640994" y="92958"/>
                  <a:pt x="484894" y="164340"/>
                  <a:pt x="473913" y="162379"/>
                </a:cubicBezTo>
                <a:cubicBezTo>
                  <a:pt x="463323" y="160418"/>
                  <a:pt x="285652" y="60012"/>
                  <a:pt x="213093" y="43539"/>
                </a:cubicBezTo>
                <a:cubicBezTo>
                  <a:pt x="140534" y="27067"/>
                  <a:pt x="49934" y="12555"/>
                  <a:pt x="31500" y="76093"/>
                </a:cubicBezTo>
                <a:cubicBezTo>
                  <a:pt x="12673" y="139631"/>
                  <a:pt x="127591" y="174929"/>
                  <a:pt x="127591" y="1749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E16E407-31C5-4123-87DA-4E29AB2A9F13}"/>
              </a:ext>
            </a:extLst>
          </p:cNvPr>
          <p:cNvSpPr/>
          <p:nvPr/>
        </p:nvSpPr>
        <p:spPr>
          <a:xfrm>
            <a:off x="13730628" y="13549569"/>
            <a:ext cx="261527" cy="174352"/>
          </a:xfrm>
          <a:custGeom>
            <a:avLst/>
            <a:gdLst>
              <a:gd name="connsiteX0" fmla="*/ 89424 w 235325"/>
              <a:gd name="connsiteY0" fmla="*/ 30461 h 156883"/>
              <a:gd name="connsiteX1" fmla="*/ 157669 w 235325"/>
              <a:gd name="connsiteY1" fmla="*/ 86155 h 156883"/>
              <a:gd name="connsiteX2" fmla="*/ 216892 w 235325"/>
              <a:gd name="connsiteY2" fmla="*/ 121453 h 156883"/>
              <a:gd name="connsiteX3" fmla="*/ 32945 w 235325"/>
              <a:gd name="connsiteY3" fmla="*/ 134788 h 156883"/>
              <a:gd name="connsiteX4" fmla="*/ 29416 w 235325"/>
              <a:gd name="connsiteY4" fmla="*/ 31245 h 156883"/>
              <a:gd name="connsiteX5" fmla="*/ 89424 w 235325"/>
              <a:gd name="connsiteY5" fmla="*/ 30461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25" h="156883">
                <a:moveTo>
                  <a:pt x="89424" y="30461"/>
                </a:moveTo>
                <a:cubicBezTo>
                  <a:pt x="89424" y="30461"/>
                  <a:pt x="111387" y="55170"/>
                  <a:pt x="157669" y="86155"/>
                </a:cubicBezTo>
                <a:cubicBezTo>
                  <a:pt x="203950" y="117139"/>
                  <a:pt x="215324" y="108903"/>
                  <a:pt x="216892" y="121453"/>
                </a:cubicBezTo>
                <a:cubicBezTo>
                  <a:pt x="218461" y="134004"/>
                  <a:pt x="32945" y="134788"/>
                  <a:pt x="32945" y="134788"/>
                </a:cubicBezTo>
                <a:lnTo>
                  <a:pt x="29416" y="31245"/>
                </a:lnTo>
                <a:cubicBezTo>
                  <a:pt x="29416" y="31245"/>
                  <a:pt x="89032" y="27716"/>
                  <a:pt x="89424" y="30461"/>
                </a:cubicBezTo>
                <a:close/>
              </a:path>
            </a:pathLst>
          </a:custGeom>
          <a:solidFill>
            <a:srgbClr val="0C16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B5AB0B6-3764-4027-A823-0C64761C112A}"/>
              </a:ext>
            </a:extLst>
          </p:cNvPr>
          <p:cNvSpPr/>
          <p:nvPr/>
        </p:nvSpPr>
        <p:spPr>
          <a:xfrm>
            <a:off x="12773873" y="13464863"/>
            <a:ext cx="217940" cy="261527"/>
          </a:xfrm>
          <a:custGeom>
            <a:avLst/>
            <a:gdLst>
              <a:gd name="connsiteX0" fmla="*/ 143156 w 196104"/>
              <a:gd name="connsiteY0" fmla="*/ 72166 h 235325"/>
              <a:gd name="connsiteX1" fmla="*/ 151392 w 196104"/>
              <a:gd name="connsiteY1" fmla="*/ 159629 h 235325"/>
              <a:gd name="connsiteX2" fmla="*/ 167866 w 196104"/>
              <a:gd name="connsiteY2" fmla="*/ 226697 h 235325"/>
              <a:gd name="connsiteX3" fmla="*/ 29416 w 196104"/>
              <a:gd name="connsiteY3" fmla="*/ 104719 h 235325"/>
              <a:gd name="connsiteX4" fmla="*/ 100798 w 196104"/>
              <a:gd name="connsiteY4" fmla="*/ 29416 h 235325"/>
              <a:gd name="connsiteX5" fmla="*/ 143156 w 196104"/>
              <a:gd name="connsiteY5" fmla="*/ 72166 h 23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104" h="235325">
                <a:moveTo>
                  <a:pt x="143156" y="72166"/>
                </a:moveTo>
                <a:cubicBezTo>
                  <a:pt x="143156" y="72166"/>
                  <a:pt x="140803" y="105112"/>
                  <a:pt x="151392" y="159629"/>
                </a:cubicBezTo>
                <a:cubicBezTo>
                  <a:pt x="161983" y="214539"/>
                  <a:pt x="175318" y="216892"/>
                  <a:pt x="167866" y="226697"/>
                </a:cubicBezTo>
                <a:cubicBezTo>
                  <a:pt x="160021" y="236894"/>
                  <a:pt x="29416" y="104719"/>
                  <a:pt x="29416" y="104719"/>
                </a:cubicBezTo>
                <a:lnTo>
                  <a:pt x="100798" y="29416"/>
                </a:lnTo>
                <a:cubicBezTo>
                  <a:pt x="100798" y="30200"/>
                  <a:pt x="145117" y="70205"/>
                  <a:pt x="143156" y="72166"/>
                </a:cubicBezTo>
                <a:close/>
              </a:path>
            </a:pathLst>
          </a:custGeom>
          <a:solidFill>
            <a:srgbClr val="0C16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687474E-F226-4CDA-BDEC-C1BDEF1F2575}"/>
              </a:ext>
            </a:extLst>
          </p:cNvPr>
          <p:cNvSpPr/>
          <p:nvPr/>
        </p:nvSpPr>
        <p:spPr>
          <a:xfrm>
            <a:off x="13236777" y="10894047"/>
            <a:ext cx="348703" cy="610231"/>
          </a:xfrm>
          <a:custGeom>
            <a:avLst/>
            <a:gdLst>
              <a:gd name="connsiteX0" fmla="*/ 75696 w 313767"/>
              <a:gd name="connsiteY0" fmla="*/ 410251 h 549093"/>
              <a:gd name="connsiteX1" fmla="*/ 75696 w 313767"/>
              <a:gd name="connsiteY1" fmla="*/ 410251 h 549093"/>
              <a:gd name="connsiteX2" fmla="*/ 75696 w 313767"/>
              <a:gd name="connsiteY2" fmla="*/ 409467 h 549093"/>
              <a:gd name="connsiteX3" fmla="*/ 29416 w 313767"/>
              <a:gd name="connsiteY3" fmla="*/ 191791 h 549093"/>
              <a:gd name="connsiteX4" fmla="*/ 107465 w 313767"/>
              <a:gd name="connsiteY4" fmla="*/ 40398 h 549093"/>
              <a:gd name="connsiteX5" fmla="*/ 205518 w 313767"/>
              <a:gd name="connsiteY5" fmla="*/ 29416 h 549093"/>
              <a:gd name="connsiteX6" fmla="*/ 300824 w 313767"/>
              <a:gd name="connsiteY6" fmla="*/ 82364 h 549093"/>
              <a:gd name="connsiteX7" fmla="*/ 300824 w 313767"/>
              <a:gd name="connsiteY7" fmla="*/ 82364 h 549093"/>
              <a:gd name="connsiteX8" fmla="*/ 269055 w 313767"/>
              <a:gd name="connsiteY8" fmla="*/ 128645 h 549093"/>
              <a:gd name="connsiteX9" fmla="*/ 269055 w 313767"/>
              <a:gd name="connsiteY9" fmla="*/ 128645 h 549093"/>
              <a:gd name="connsiteX10" fmla="*/ 245524 w 313767"/>
              <a:gd name="connsiteY10" fmla="*/ 145118 h 549093"/>
              <a:gd name="connsiteX11" fmla="*/ 147863 w 313767"/>
              <a:gd name="connsiteY11" fmla="*/ 261996 h 549093"/>
              <a:gd name="connsiteX12" fmla="*/ 151785 w 313767"/>
              <a:gd name="connsiteY12" fmla="*/ 300040 h 549093"/>
              <a:gd name="connsiteX13" fmla="*/ 54125 w 313767"/>
              <a:gd name="connsiteY13" fmla="*/ 537719 h 549093"/>
              <a:gd name="connsiteX14" fmla="*/ 75696 w 313767"/>
              <a:gd name="connsiteY14" fmla="*/ 410251 h 5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767" h="549093">
                <a:moveTo>
                  <a:pt x="75696" y="410251"/>
                </a:moveTo>
                <a:lnTo>
                  <a:pt x="75696" y="410251"/>
                </a:lnTo>
                <a:cubicBezTo>
                  <a:pt x="75696" y="410251"/>
                  <a:pt x="75696" y="409859"/>
                  <a:pt x="75696" y="409467"/>
                </a:cubicBezTo>
                <a:cubicBezTo>
                  <a:pt x="80403" y="314160"/>
                  <a:pt x="29416" y="191791"/>
                  <a:pt x="29416" y="191791"/>
                </a:cubicBezTo>
                <a:cubicBezTo>
                  <a:pt x="29416" y="191791"/>
                  <a:pt x="85501" y="52556"/>
                  <a:pt x="107465" y="40398"/>
                </a:cubicBezTo>
                <a:cubicBezTo>
                  <a:pt x="122762" y="31769"/>
                  <a:pt x="205518" y="29416"/>
                  <a:pt x="205518" y="29416"/>
                </a:cubicBezTo>
                <a:lnTo>
                  <a:pt x="300824" y="82364"/>
                </a:lnTo>
                <a:lnTo>
                  <a:pt x="300824" y="82364"/>
                </a:lnTo>
                <a:cubicBezTo>
                  <a:pt x="300433" y="83933"/>
                  <a:pt x="292197" y="107858"/>
                  <a:pt x="269055" y="128645"/>
                </a:cubicBezTo>
                <a:lnTo>
                  <a:pt x="269055" y="128645"/>
                </a:lnTo>
                <a:cubicBezTo>
                  <a:pt x="262388" y="134528"/>
                  <a:pt x="254544" y="140411"/>
                  <a:pt x="245524" y="145118"/>
                </a:cubicBezTo>
                <a:cubicBezTo>
                  <a:pt x="203557" y="166689"/>
                  <a:pt x="144333" y="199243"/>
                  <a:pt x="147863" y="261996"/>
                </a:cubicBezTo>
                <a:cubicBezTo>
                  <a:pt x="148255" y="272194"/>
                  <a:pt x="150216" y="285137"/>
                  <a:pt x="151785" y="300040"/>
                </a:cubicBezTo>
                <a:cubicBezTo>
                  <a:pt x="160021" y="376129"/>
                  <a:pt x="170219" y="500460"/>
                  <a:pt x="54125" y="537719"/>
                </a:cubicBezTo>
                <a:cubicBezTo>
                  <a:pt x="54125" y="537327"/>
                  <a:pt x="77658" y="463200"/>
                  <a:pt x="75696" y="410251"/>
                </a:cubicBezTo>
                <a:close/>
              </a:path>
            </a:pathLst>
          </a:custGeom>
          <a:solidFill>
            <a:srgbClr val="13121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84CF5CF-7451-4EC6-BAEE-B7A597B1F068}"/>
              </a:ext>
            </a:extLst>
          </p:cNvPr>
          <p:cNvSpPr/>
          <p:nvPr/>
        </p:nvSpPr>
        <p:spPr>
          <a:xfrm>
            <a:off x="17530186" y="11560072"/>
            <a:ext cx="958935" cy="958934"/>
          </a:xfrm>
          <a:custGeom>
            <a:avLst/>
            <a:gdLst>
              <a:gd name="connsiteX0" fmla="*/ 29416 w 862861"/>
              <a:gd name="connsiteY0" fmla="*/ 29416 h 862861"/>
              <a:gd name="connsiteX1" fmla="*/ 853449 w 862861"/>
              <a:gd name="connsiteY1" fmla="*/ 29416 h 862861"/>
              <a:gd name="connsiteX2" fmla="*/ 853449 w 862861"/>
              <a:gd name="connsiteY2" fmla="*/ 853448 h 862861"/>
              <a:gd name="connsiteX3" fmla="*/ 29416 w 862861"/>
              <a:gd name="connsiteY3" fmla="*/ 853448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29416" y="29416"/>
                </a:moveTo>
                <a:lnTo>
                  <a:pt x="853449" y="29416"/>
                </a:lnTo>
                <a:lnTo>
                  <a:pt x="853449" y="853448"/>
                </a:lnTo>
                <a:lnTo>
                  <a:pt x="29416" y="853448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A034224-A6C8-4F29-9DE7-9243E94C30A6}"/>
              </a:ext>
            </a:extLst>
          </p:cNvPr>
          <p:cNvSpPr/>
          <p:nvPr/>
        </p:nvSpPr>
        <p:spPr>
          <a:xfrm>
            <a:off x="17316169" y="11560072"/>
            <a:ext cx="958935" cy="958934"/>
          </a:xfrm>
          <a:custGeom>
            <a:avLst/>
            <a:gdLst>
              <a:gd name="connsiteX0" fmla="*/ 29416 w 862861"/>
              <a:gd name="connsiteY0" fmla="*/ 29416 h 862861"/>
              <a:gd name="connsiteX1" fmla="*/ 853449 w 862861"/>
              <a:gd name="connsiteY1" fmla="*/ 29416 h 862861"/>
              <a:gd name="connsiteX2" fmla="*/ 853449 w 862861"/>
              <a:gd name="connsiteY2" fmla="*/ 853448 h 862861"/>
              <a:gd name="connsiteX3" fmla="*/ 29416 w 862861"/>
              <a:gd name="connsiteY3" fmla="*/ 853448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29416" y="29416"/>
                </a:moveTo>
                <a:lnTo>
                  <a:pt x="853449" y="29416"/>
                </a:lnTo>
                <a:lnTo>
                  <a:pt x="853449" y="853448"/>
                </a:lnTo>
                <a:lnTo>
                  <a:pt x="29416" y="853448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075E9CD-84AF-4B1E-AE65-8CE4E687506D}"/>
              </a:ext>
            </a:extLst>
          </p:cNvPr>
          <p:cNvSpPr/>
          <p:nvPr/>
        </p:nvSpPr>
        <p:spPr>
          <a:xfrm>
            <a:off x="17530186" y="11560072"/>
            <a:ext cx="217940" cy="130764"/>
          </a:xfrm>
          <a:custGeom>
            <a:avLst/>
            <a:gdLst>
              <a:gd name="connsiteX0" fmla="*/ 29416 w 196104"/>
              <a:gd name="connsiteY0" fmla="*/ 29416 h 117662"/>
              <a:gd name="connsiteX1" fmla="*/ 195321 w 196104"/>
              <a:gd name="connsiteY1" fmla="*/ 29416 h 117662"/>
              <a:gd name="connsiteX2" fmla="*/ 195321 w 196104"/>
              <a:gd name="connsiteY2" fmla="*/ 125900 h 117662"/>
              <a:gd name="connsiteX3" fmla="*/ 29416 w 196104"/>
              <a:gd name="connsiteY3" fmla="*/ 125900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117662">
                <a:moveTo>
                  <a:pt x="29416" y="29416"/>
                </a:moveTo>
                <a:lnTo>
                  <a:pt x="195321" y="29416"/>
                </a:lnTo>
                <a:lnTo>
                  <a:pt x="195321" y="125900"/>
                </a:lnTo>
                <a:lnTo>
                  <a:pt x="29416" y="125900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299BA7F-53E0-4B90-A662-5217619B7D17}"/>
              </a:ext>
            </a:extLst>
          </p:cNvPr>
          <p:cNvSpPr/>
          <p:nvPr/>
        </p:nvSpPr>
        <p:spPr>
          <a:xfrm>
            <a:off x="17735486" y="11717859"/>
            <a:ext cx="435879" cy="87176"/>
          </a:xfrm>
          <a:custGeom>
            <a:avLst/>
            <a:gdLst>
              <a:gd name="connsiteX0" fmla="*/ 29416 w 392209"/>
              <a:gd name="connsiteY0" fmla="*/ 29416 h 78441"/>
              <a:gd name="connsiteX1" fmla="*/ 377305 w 392209"/>
              <a:gd name="connsiteY1" fmla="*/ 29416 h 78441"/>
              <a:gd name="connsiteX2" fmla="*/ 377305 w 392209"/>
              <a:gd name="connsiteY2" fmla="*/ 80403 h 78441"/>
              <a:gd name="connsiteX3" fmla="*/ 29416 w 392209"/>
              <a:gd name="connsiteY3" fmla="*/ 80403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09" h="78441">
                <a:moveTo>
                  <a:pt x="29416" y="29416"/>
                </a:moveTo>
                <a:lnTo>
                  <a:pt x="377305" y="29416"/>
                </a:lnTo>
                <a:lnTo>
                  <a:pt x="377305" y="80403"/>
                </a:lnTo>
                <a:lnTo>
                  <a:pt x="29416" y="8040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C06794F-14CF-43BF-A70E-0AE0EA6180C1}"/>
              </a:ext>
            </a:extLst>
          </p:cNvPr>
          <p:cNvSpPr/>
          <p:nvPr/>
        </p:nvSpPr>
        <p:spPr>
          <a:xfrm>
            <a:off x="17316169" y="12206480"/>
            <a:ext cx="566643" cy="217940"/>
          </a:xfrm>
          <a:custGeom>
            <a:avLst/>
            <a:gdLst>
              <a:gd name="connsiteX0" fmla="*/ 29416 w 509872"/>
              <a:gd name="connsiteY0" fmla="*/ 29416 h 196104"/>
              <a:gd name="connsiteX1" fmla="*/ 503990 w 509872"/>
              <a:gd name="connsiteY1" fmla="*/ 29416 h 196104"/>
              <a:gd name="connsiteX2" fmla="*/ 503990 w 509872"/>
              <a:gd name="connsiteY2" fmla="*/ 186300 h 196104"/>
              <a:gd name="connsiteX3" fmla="*/ 29416 w 509872"/>
              <a:gd name="connsiteY3" fmla="*/ 186300 h 19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872" h="196104">
                <a:moveTo>
                  <a:pt x="29416" y="29416"/>
                </a:moveTo>
                <a:lnTo>
                  <a:pt x="503990" y="29416"/>
                </a:lnTo>
                <a:lnTo>
                  <a:pt x="503990" y="186300"/>
                </a:lnTo>
                <a:lnTo>
                  <a:pt x="29416" y="18630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447AC514-2FCE-42DC-8C2E-D0C0354F0C10}"/>
              </a:ext>
            </a:extLst>
          </p:cNvPr>
          <p:cNvSpPr/>
          <p:nvPr/>
        </p:nvSpPr>
        <p:spPr>
          <a:xfrm>
            <a:off x="17589465" y="12241350"/>
            <a:ext cx="261527" cy="87176"/>
          </a:xfrm>
          <a:custGeom>
            <a:avLst/>
            <a:gdLst>
              <a:gd name="connsiteX0" fmla="*/ 29415 w 235325"/>
              <a:gd name="connsiteY0" fmla="*/ 29416 h 78441"/>
              <a:gd name="connsiteX1" fmla="*/ 225913 w 235325"/>
              <a:gd name="connsiteY1" fmla="*/ 29416 h 78441"/>
              <a:gd name="connsiteX2" fmla="*/ 225913 w 235325"/>
              <a:gd name="connsiteY2" fmla="*/ 65499 h 78441"/>
              <a:gd name="connsiteX3" fmla="*/ 29415 w 235325"/>
              <a:gd name="connsiteY3" fmla="*/ 65499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5" h="78441">
                <a:moveTo>
                  <a:pt x="29415" y="29416"/>
                </a:moveTo>
                <a:lnTo>
                  <a:pt x="225913" y="29416"/>
                </a:lnTo>
                <a:lnTo>
                  <a:pt x="225913" y="65499"/>
                </a:lnTo>
                <a:lnTo>
                  <a:pt x="29415" y="6549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4087EDC-A89B-419F-93C9-6E0C6B9F3629}"/>
              </a:ext>
            </a:extLst>
          </p:cNvPr>
          <p:cNvSpPr/>
          <p:nvPr/>
        </p:nvSpPr>
        <p:spPr>
          <a:xfrm>
            <a:off x="17351911" y="12233940"/>
            <a:ext cx="174352" cy="174352"/>
          </a:xfrm>
          <a:custGeom>
            <a:avLst/>
            <a:gdLst>
              <a:gd name="connsiteX0" fmla="*/ 29416 w 156883"/>
              <a:gd name="connsiteY0" fmla="*/ 29416 h 156883"/>
              <a:gd name="connsiteX1" fmla="*/ 134921 w 156883"/>
              <a:gd name="connsiteY1" fmla="*/ 29416 h 156883"/>
              <a:gd name="connsiteX2" fmla="*/ 134921 w 156883"/>
              <a:gd name="connsiteY2" fmla="*/ 135313 h 156883"/>
              <a:gd name="connsiteX3" fmla="*/ 29416 w 156883"/>
              <a:gd name="connsiteY3" fmla="*/ 135313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83" h="156883">
                <a:moveTo>
                  <a:pt x="29416" y="29416"/>
                </a:moveTo>
                <a:lnTo>
                  <a:pt x="134921" y="29416"/>
                </a:lnTo>
                <a:lnTo>
                  <a:pt x="134921" y="135313"/>
                </a:lnTo>
                <a:lnTo>
                  <a:pt x="29416" y="13531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31FD8FF8-56E7-4487-A309-929BB881F2B5}"/>
              </a:ext>
            </a:extLst>
          </p:cNvPr>
          <p:cNvSpPr/>
          <p:nvPr/>
        </p:nvSpPr>
        <p:spPr>
          <a:xfrm>
            <a:off x="18307794" y="11560072"/>
            <a:ext cx="87176" cy="130764"/>
          </a:xfrm>
          <a:custGeom>
            <a:avLst/>
            <a:gdLst>
              <a:gd name="connsiteX0" fmla="*/ 29416 w 78441"/>
              <a:gd name="connsiteY0" fmla="*/ 29416 h 117662"/>
              <a:gd name="connsiteX1" fmla="*/ 85501 w 78441"/>
              <a:gd name="connsiteY1" fmla="*/ 29416 h 117662"/>
              <a:gd name="connsiteX2" fmla="*/ 85501 w 78441"/>
              <a:gd name="connsiteY2" fmla="*/ 116486 h 117662"/>
              <a:gd name="connsiteX3" fmla="*/ 29416 w 78441"/>
              <a:gd name="connsiteY3" fmla="*/ 116486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117662">
                <a:moveTo>
                  <a:pt x="29416" y="29416"/>
                </a:moveTo>
                <a:lnTo>
                  <a:pt x="85501" y="29416"/>
                </a:lnTo>
                <a:lnTo>
                  <a:pt x="85501" y="116486"/>
                </a:lnTo>
                <a:lnTo>
                  <a:pt x="29416" y="11648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2073C42-0FD4-4941-9AAD-7CE5BC6FCE74}"/>
              </a:ext>
            </a:extLst>
          </p:cNvPr>
          <p:cNvSpPr/>
          <p:nvPr/>
        </p:nvSpPr>
        <p:spPr>
          <a:xfrm>
            <a:off x="15245309" y="12729970"/>
            <a:ext cx="958935" cy="958934"/>
          </a:xfrm>
          <a:custGeom>
            <a:avLst/>
            <a:gdLst>
              <a:gd name="connsiteX0" fmla="*/ 29415 w 862861"/>
              <a:gd name="connsiteY0" fmla="*/ 29416 h 862861"/>
              <a:gd name="connsiteX1" fmla="*/ 853449 w 862861"/>
              <a:gd name="connsiteY1" fmla="*/ 29416 h 862861"/>
              <a:gd name="connsiteX2" fmla="*/ 853449 w 862861"/>
              <a:gd name="connsiteY2" fmla="*/ 853449 h 862861"/>
              <a:gd name="connsiteX3" fmla="*/ 29415 w 862861"/>
              <a:gd name="connsiteY3" fmla="*/ 853449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29415" y="29416"/>
                </a:moveTo>
                <a:lnTo>
                  <a:pt x="853449" y="29416"/>
                </a:lnTo>
                <a:lnTo>
                  <a:pt x="853449" y="853449"/>
                </a:lnTo>
                <a:lnTo>
                  <a:pt x="29415" y="853449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C307136-B969-41DC-B08A-CC705F775597}"/>
              </a:ext>
            </a:extLst>
          </p:cNvPr>
          <p:cNvSpPr/>
          <p:nvPr/>
        </p:nvSpPr>
        <p:spPr>
          <a:xfrm>
            <a:off x="15031291" y="12729970"/>
            <a:ext cx="958935" cy="958934"/>
          </a:xfrm>
          <a:custGeom>
            <a:avLst/>
            <a:gdLst>
              <a:gd name="connsiteX0" fmla="*/ 29415 w 862861"/>
              <a:gd name="connsiteY0" fmla="*/ 29416 h 862861"/>
              <a:gd name="connsiteX1" fmla="*/ 853448 w 862861"/>
              <a:gd name="connsiteY1" fmla="*/ 29416 h 862861"/>
              <a:gd name="connsiteX2" fmla="*/ 853448 w 862861"/>
              <a:gd name="connsiteY2" fmla="*/ 853449 h 862861"/>
              <a:gd name="connsiteX3" fmla="*/ 29415 w 862861"/>
              <a:gd name="connsiteY3" fmla="*/ 853449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29415" y="29416"/>
                </a:moveTo>
                <a:lnTo>
                  <a:pt x="853448" y="29416"/>
                </a:lnTo>
                <a:lnTo>
                  <a:pt x="853448" y="853449"/>
                </a:lnTo>
                <a:lnTo>
                  <a:pt x="29415" y="853449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F61C40B-F2AB-4998-BD13-1F7B7522ADC4}"/>
              </a:ext>
            </a:extLst>
          </p:cNvPr>
          <p:cNvSpPr/>
          <p:nvPr/>
        </p:nvSpPr>
        <p:spPr>
          <a:xfrm>
            <a:off x="15245309" y="12729970"/>
            <a:ext cx="217940" cy="130764"/>
          </a:xfrm>
          <a:custGeom>
            <a:avLst/>
            <a:gdLst>
              <a:gd name="connsiteX0" fmla="*/ 29415 w 196104"/>
              <a:gd name="connsiteY0" fmla="*/ 29416 h 117662"/>
              <a:gd name="connsiteX1" fmla="*/ 195321 w 196104"/>
              <a:gd name="connsiteY1" fmla="*/ 29416 h 117662"/>
              <a:gd name="connsiteX2" fmla="*/ 195321 w 196104"/>
              <a:gd name="connsiteY2" fmla="*/ 125899 h 117662"/>
              <a:gd name="connsiteX3" fmla="*/ 29415 w 196104"/>
              <a:gd name="connsiteY3" fmla="*/ 125899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117662">
                <a:moveTo>
                  <a:pt x="29415" y="29416"/>
                </a:moveTo>
                <a:lnTo>
                  <a:pt x="195321" y="29416"/>
                </a:lnTo>
                <a:lnTo>
                  <a:pt x="195321" y="125899"/>
                </a:lnTo>
                <a:lnTo>
                  <a:pt x="29415" y="12589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7BD83CDD-645F-4026-9FB1-77682BDDDA83}"/>
              </a:ext>
            </a:extLst>
          </p:cNvPr>
          <p:cNvSpPr/>
          <p:nvPr/>
        </p:nvSpPr>
        <p:spPr>
          <a:xfrm>
            <a:off x="15450607" y="12887323"/>
            <a:ext cx="435879" cy="87176"/>
          </a:xfrm>
          <a:custGeom>
            <a:avLst/>
            <a:gdLst>
              <a:gd name="connsiteX0" fmla="*/ 29416 w 392209"/>
              <a:gd name="connsiteY0" fmla="*/ 29416 h 78441"/>
              <a:gd name="connsiteX1" fmla="*/ 377306 w 392209"/>
              <a:gd name="connsiteY1" fmla="*/ 29416 h 78441"/>
              <a:gd name="connsiteX2" fmla="*/ 377306 w 392209"/>
              <a:gd name="connsiteY2" fmla="*/ 80403 h 78441"/>
              <a:gd name="connsiteX3" fmla="*/ 29416 w 392209"/>
              <a:gd name="connsiteY3" fmla="*/ 80403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09" h="78441">
                <a:moveTo>
                  <a:pt x="29416" y="29416"/>
                </a:moveTo>
                <a:lnTo>
                  <a:pt x="377306" y="29416"/>
                </a:lnTo>
                <a:lnTo>
                  <a:pt x="377306" y="80403"/>
                </a:lnTo>
                <a:lnTo>
                  <a:pt x="29416" y="8040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8F9A5540-C717-442D-87EF-852577016528}"/>
              </a:ext>
            </a:extLst>
          </p:cNvPr>
          <p:cNvSpPr/>
          <p:nvPr/>
        </p:nvSpPr>
        <p:spPr>
          <a:xfrm>
            <a:off x="15031291" y="13376379"/>
            <a:ext cx="566643" cy="217940"/>
          </a:xfrm>
          <a:custGeom>
            <a:avLst/>
            <a:gdLst>
              <a:gd name="connsiteX0" fmla="*/ 29415 w 509872"/>
              <a:gd name="connsiteY0" fmla="*/ 29416 h 196104"/>
              <a:gd name="connsiteX1" fmla="*/ 503989 w 509872"/>
              <a:gd name="connsiteY1" fmla="*/ 29416 h 196104"/>
              <a:gd name="connsiteX2" fmla="*/ 503989 w 509872"/>
              <a:gd name="connsiteY2" fmla="*/ 186300 h 196104"/>
              <a:gd name="connsiteX3" fmla="*/ 29415 w 509872"/>
              <a:gd name="connsiteY3" fmla="*/ 186300 h 19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872" h="196104">
                <a:moveTo>
                  <a:pt x="29415" y="29416"/>
                </a:moveTo>
                <a:lnTo>
                  <a:pt x="503989" y="29416"/>
                </a:lnTo>
                <a:lnTo>
                  <a:pt x="503989" y="186300"/>
                </a:lnTo>
                <a:lnTo>
                  <a:pt x="29415" y="18630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D033AEA-A32F-43DA-AEF1-6E0A6D0A0AA4}"/>
              </a:ext>
            </a:extLst>
          </p:cNvPr>
          <p:cNvSpPr/>
          <p:nvPr/>
        </p:nvSpPr>
        <p:spPr>
          <a:xfrm>
            <a:off x="15305024" y="13410813"/>
            <a:ext cx="261527" cy="87176"/>
          </a:xfrm>
          <a:custGeom>
            <a:avLst/>
            <a:gdLst>
              <a:gd name="connsiteX0" fmla="*/ 29416 w 235325"/>
              <a:gd name="connsiteY0" fmla="*/ 29415 h 78441"/>
              <a:gd name="connsiteX1" fmla="*/ 225914 w 235325"/>
              <a:gd name="connsiteY1" fmla="*/ 29415 h 78441"/>
              <a:gd name="connsiteX2" fmla="*/ 225914 w 235325"/>
              <a:gd name="connsiteY2" fmla="*/ 65499 h 78441"/>
              <a:gd name="connsiteX3" fmla="*/ 29416 w 235325"/>
              <a:gd name="connsiteY3" fmla="*/ 65499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5" h="78441">
                <a:moveTo>
                  <a:pt x="29416" y="29415"/>
                </a:moveTo>
                <a:lnTo>
                  <a:pt x="225914" y="29415"/>
                </a:lnTo>
                <a:lnTo>
                  <a:pt x="225914" y="65499"/>
                </a:lnTo>
                <a:lnTo>
                  <a:pt x="29416" y="6549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28081C9-90F6-4ED4-B38D-035DFBB4307F}"/>
              </a:ext>
            </a:extLst>
          </p:cNvPr>
          <p:cNvSpPr/>
          <p:nvPr/>
        </p:nvSpPr>
        <p:spPr>
          <a:xfrm>
            <a:off x="15067033" y="13403403"/>
            <a:ext cx="174352" cy="174352"/>
          </a:xfrm>
          <a:custGeom>
            <a:avLst/>
            <a:gdLst>
              <a:gd name="connsiteX0" fmla="*/ 29415 w 156883"/>
              <a:gd name="connsiteY0" fmla="*/ 29416 h 156883"/>
              <a:gd name="connsiteX1" fmla="*/ 134920 w 156883"/>
              <a:gd name="connsiteY1" fmla="*/ 29416 h 156883"/>
              <a:gd name="connsiteX2" fmla="*/ 134920 w 156883"/>
              <a:gd name="connsiteY2" fmla="*/ 134921 h 156883"/>
              <a:gd name="connsiteX3" fmla="*/ 29415 w 156883"/>
              <a:gd name="connsiteY3" fmla="*/ 134921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83" h="156883">
                <a:moveTo>
                  <a:pt x="29415" y="29416"/>
                </a:moveTo>
                <a:lnTo>
                  <a:pt x="134920" y="29416"/>
                </a:lnTo>
                <a:lnTo>
                  <a:pt x="134920" y="134921"/>
                </a:lnTo>
                <a:lnTo>
                  <a:pt x="29415" y="134921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2816BE9-0880-4EA1-84D0-B3F3AC01DF4A}"/>
              </a:ext>
            </a:extLst>
          </p:cNvPr>
          <p:cNvSpPr/>
          <p:nvPr/>
        </p:nvSpPr>
        <p:spPr>
          <a:xfrm>
            <a:off x="16023352" y="12729970"/>
            <a:ext cx="87176" cy="130764"/>
          </a:xfrm>
          <a:custGeom>
            <a:avLst/>
            <a:gdLst>
              <a:gd name="connsiteX0" fmla="*/ 29416 w 78441"/>
              <a:gd name="connsiteY0" fmla="*/ 29416 h 117662"/>
              <a:gd name="connsiteX1" fmla="*/ 85501 w 78441"/>
              <a:gd name="connsiteY1" fmla="*/ 29416 h 117662"/>
              <a:gd name="connsiteX2" fmla="*/ 85501 w 78441"/>
              <a:gd name="connsiteY2" fmla="*/ 116486 h 117662"/>
              <a:gd name="connsiteX3" fmla="*/ 29416 w 78441"/>
              <a:gd name="connsiteY3" fmla="*/ 116486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117662">
                <a:moveTo>
                  <a:pt x="29416" y="29416"/>
                </a:moveTo>
                <a:lnTo>
                  <a:pt x="85501" y="29416"/>
                </a:lnTo>
                <a:lnTo>
                  <a:pt x="85501" y="116486"/>
                </a:lnTo>
                <a:lnTo>
                  <a:pt x="29416" y="11648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67465AE-0DD1-4D0F-AB67-79755E125E1C}"/>
              </a:ext>
            </a:extLst>
          </p:cNvPr>
          <p:cNvSpPr/>
          <p:nvPr/>
        </p:nvSpPr>
        <p:spPr>
          <a:xfrm>
            <a:off x="16269623" y="12729970"/>
            <a:ext cx="958935" cy="958934"/>
          </a:xfrm>
          <a:custGeom>
            <a:avLst/>
            <a:gdLst>
              <a:gd name="connsiteX0" fmla="*/ 29415 w 862861"/>
              <a:gd name="connsiteY0" fmla="*/ 29416 h 862861"/>
              <a:gd name="connsiteX1" fmla="*/ 853449 w 862861"/>
              <a:gd name="connsiteY1" fmla="*/ 29416 h 862861"/>
              <a:gd name="connsiteX2" fmla="*/ 853449 w 862861"/>
              <a:gd name="connsiteY2" fmla="*/ 853449 h 862861"/>
              <a:gd name="connsiteX3" fmla="*/ 29415 w 862861"/>
              <a:gd name="connsiteY3" fmla="*/ 853449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29415" y="29416"/>
                </a:moveTo>
                <a:lnTo>
                  <a:pt x="853449" y="29416"/>
                </a:lnTo>
                <a:lnTo>
                  <a:pt x="853449" y="853449"/>
                </a:lnTo>
                <a:lnTo>
                  <a:pt x="29415" y="853449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C54F84DE-5057-4A05-8E29-576AD65E7F2E}"/>
              </a:ext>
            </a:extLst>
          </p:cNvPr>
          <p:cNvSpPr/>
          <p:nvPr/>
        </p:nvSpPr>
        <p:spPr>
          <a:xfrm>
            <a:off x="16055607" y="12729970"/>
            <a:ext cx="958935" cy="958934"/>
          </a:xfrm>
          <a:custGeom>
            <a:avLst/>
            <a:gdLst>
              <a:gd name="connsiteX0" fmla="*/ 29415 w 862861"/>
              <a:gd name="connsiteY0" fmla="*/ 29416 h 862861"/>
              <a:gd name="connsiteX1" fmla="*/ 853448 w 862861"/>
              <a:gd name="connsiteY1" fmla="*/ 29416 h 862861"/>
              <a:gd name="connsiteX2" fmla="*/ 853448 w 862861"/>
              <a:gd name="connsiteY2" fmla="*/ 853449 h 862861"/>
              <a:gd name="connsiteX3" fmla="*/ 29415 w 862861"/>
              <a:gd name="connsiteY3" fmla="*/ 853449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29415" y="29416"/>
                </a:moveTo>
                <a:lnTo>
                  <a:pt x="853448" y="29416"/>
                </a:lnTo>
                <a:lnTo>
                  <a:pt x="853448" y="853449"/>
                </a:lnTo>
                <a:lnTo>
                  <a:pt x="29415" y="853449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32E03321-5B5C-42BA-8823-6D66385E1B33}"/>
              </a:ext>
            </a:extLst>
          </p:cNvPr>
          <p:cNvSpPr/>
          <p:nvPr/>
        </p:nvSpPr>
        <p:spPr>
          <a:xfrm>
            <a:off x="16269623" y="12729970"/>
            <a:ext cx="217940" cy="130764"/>
          </a:xfrm>
          <a:custGeom>
            <a:avLst/>
            <a:gdLst>
              <a:gd name="connsiteX0" fmla="*/ 29415 w 196104"/>
              <a:gd name="connsiteY0" fmla="*/ 29416 h 117662"/>
              <a:gd name="connsiteX1" fmla="*/ 195321 w 196104"/>
              <a:gd name="connsiteY1" fmla="*/ 29416 h 117662"/>
              <a:gd name="connsiteX2" fmla="*/ 195321 w 196104"/>
              <a:gd name="connsiteY2" fmla="*/ 125899 h 117662"/>
              <a:gd name="connsiteX3" fmla="*/ 29415 w 196104"/>
              <a:gd name="connsiteY3" fmla="*/ 125899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117662">
                <a:moveTo>
                  <a:pt x="29415" y="29416"/>
                </a:moveTo>
                <a:lnTo>
                  <a:pt x="195321" y="29416"/>
                </a:lnTo>
                <a:lnTo>
                  <a:pt x="195321" y="125899"/>
                </a:lnTo>
                <a:lnTo>
                  <a:pt x="29415" y="12589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C95ABE6-6F33-445A-8064-DC3A68940F30}"/>
              </a:ext>
            </a:extLst>
          </p:cNvPr>
          <p:cNvSpPr/>
          <p:nvPr/>
        </p:nvSpPr>
        <p:spPr>
          <a:xfrm>
            <a:off x="16474923" y="12887323"/>
            <a:ext cx="435879" cy="87176"/>
          </a:xfrm>
          <a:custGeom>
            <a:avLst/>
            <a:gdLst>
              <a:gd name="connsiteX0" fmla="*/ 29416 w 392209"/>
              <a:gd name="connsiteY0" fmla="*/ 29416 h 78441"/>
              <a:gd name="connsiteX1" fmla="*/ 377306 w 392209"/>
              <a:gd name="connsiteY1" fmla="*/ 29416 h 78441"/>
              <a:gd name="connsiteX2" fmla="*/ 377306 w 392209"/>
              <a:gd name="connsiteY2" fmla="*/ 80403 h 78441"/>
              <a:gd name="connsiteX3" fmla="*/ 29416 w 392209"/>
              <a:gd name="connsiteY3" fmla="*/ 80403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09" h="78441">
                <a:moveTo>
                  <a:pt x="29416" y="29416"/>
                </a:moveTo>
                <a:lnTo>
                  <a:pt x="377306" y="29416"/>
                </a:lnTo>
                <a:lnTo>
                  <a:pt x="377306" y="80403"/>
                </a:lnTo>
                <a:lnTo>
                  <a:pt x="29416" y="8040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E32ADE9C-139E-44A3-940B-6F5DE6D903B7}"/>
              </a:ext>
            </a:extLst>
          </p:cNvPr>
          <p:cNvSpPr/>
          <p:nvPr/>
        </p:nvSpPr>
        <p:spPr>
          <a:xfrm>
            <a:off x="16055607" y="13376379"/>
            <a:ext cx="566643" cy="217940"/>
          </a:xfrm>
          <a:custGeom>
            <a:avLst/>
            <a:gdLst>
              <a:gd name="connsiteX0" fmla="*/ 29415 w 509872"/>
              <a:gd name="connsiteY0" fmla="*/ 29416 h 196104"/>
              <a:gd name="connsiteX1" fmla="*/ 503989 w 509872"/>
              <a:gd name="connsiteY1" fmla="*/ 29416 h 196104"/>
              <a:gd name="connsiteX2" fmla="*/ 503989 w 509872"/>
              <a:gd name="connsiteY2" fmla="*/ 186300 h 196104"/>
              <a:gd name="connsiteX3" fmla="*/ 29415 w 509872"/>
              <a:gd name="connsiteY3" fmla="*/ 186300 h 19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872" h="196104">
                <a:moveTo>
                  <a:pt x="29415" y="29416"/>
                </a:moveTo>
                <a:lnTo>
                  <a:pt x="503989" y="29416"/>
                </a:lnTo>
                <a:lnTo>
                  <a:pt x="503989" y="186300"/>
                </a:lnTo>
                <a:lnTo>
                  <a:pt x="29415" y="18630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224C70B-CCA8-468D-9845-2AA355057D46}"/>
              </a:ext>
            </a:extLst>
          </p:cNvPr>
          <p:cNvSpPr/>
          <p:nvPr/>
        </p:nvSpPr>
        <p:spPr>
          <a:xfrm>
            <a:off x="16329339" y="13410813"/>
            <a:ext cx="261527" cy="87176"/>
          </a:xfrm>
          <a:custGeom>
            <a:avLst/>
            <a:gdLst>
              <a:gd name="connsiteX0" fmla="*/ 29416 w 235325"/>
              <a:gd name="connsiteY0" fmla="*/ 29415 h 78441"/>
              <a:gd name="connsiteX1" fmla="*/ 225914 w 235325"/>
              <a:gd name="connsiteY1" fmla="*/ 29415 h 78441"/>
              <a:gd name="connsiteX2" fmla="*/ 225914 w 235325"/>
              <a:gd name="connsiteY2" fmla="*/ 65499 h 78441"/>
              <a:gd name="connsiteX3" fmla="*/ 29416 w 235325"/>
              <a:gd name="connsiteY3" fmla="*/ 65499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5" h="78441">
                <a:moveTo>
                  <a:pt x="29416" y="29415"/>
                </a:moveTo>
                <a:lnTo>
                  <a:pt x="225914" y="29415"/>
                </a:lnTo>
                <a:lnTo>
                  <a:pt x="225914" y="65499"/>
                </a:lnTo>
                <a:lnTo>
                  <a:pt x="29416" y="6549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CCA838B3-2CC6-4C76-8A82-358FD01F28CF}"/>
              </a:ext>
            </a:extLst>
          </p:cNvPr>
          <p:cNvSpPr/>
          <p:nvPr/>
        </p:nvSpPr>
        <p:spPr>
          <a:xfrm>
            <a:off x="16091349" y="13403403"/>
            <a:ext cx="174352" cy="174352"/>
          </a:xfrm>
          <a:custGeom>
            <a:avLst/>
            <a:gdLst>
              <a:gd name="connsiteX0" fmla="*/ 29415 w 156883"/>
              <a:gd name="connsiteY0" fmla="*/ 29416 h 156883"/>
              <a:gd name="connsiteX1" fmla="*/ 134920 w 156883"/>
              <a:gd name="connsiteY1" fmla="*/ 29416 h 156883"/>
              <a:gd name="connsiteX2" fmla="*/ 134920 w 156883"/>
              <a:gd name="connsiteY2" fmla="*/ 134921 h 156883"/>
              <a:gd name="connsiteX3" fmla="*/ 29415 w 156883"/>
              <a:gd name="connsiteY3" fmla="*/ 134921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83" h="156883">
                <a:moveTo>
                  <a:pt x="29415" y="29416"/>
                </a:moveTo>
                <a:lnTo>
                  <a:pt x="134920" y="29416"/>
                </a:lnTo>
                <a:lnTo>
                  <a:pt x="134920" y="134921"/>
                </a:lnTo>
                <a:lnTo>
                  <a:pt x="29415" y="134921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8350FB2-F840-46BD-A192-297ECCD8DEC6}"/>
              </a:ext>
            </a:extLst>
          </p:cNvPr>
          <p:cNvSpPr/>
          <p:nvPr/>
        </p:nvSpPr>
        <p:spPr>
          <a:xfrm>
            <a:off x="17047668" y="12729970"/>
            <a:ext cx="87176" cy="130764"/>
          </a:xfrm>
          <a:custGeom>
            <a:avLst/>
            <a:gdLst>
              <a:gd name="connsiteX0" fmla="*/ 29416 w 78441"/>
              <a:gd name="connsiteY0" fmla="*/ 29416 h 117662"/>
              <a:gd name="connsiteX1" fmla="*/ 85501 w 78441"/>
              <a:gd name="connsiteY1" fmla="*/ 29416 h 117662"/>
              <a:gd name="connsiteX2" fmla="*/ 85501 w 78441"/>
              <a:gd name="connsiteY2" fmla="*/ 116486 h 117662"/>
              <a:gd name="connsiteX3" fmla="*/ 29416 w 78441"/>
              <a:gd name="connsiteY3" fmla="*/ 116486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117662">
                <a:moveTo>
                  <a:pt x="29416" y="29416"/>
                </a:moveTo>
                <a:lnTo>
                  <a:pt x="85501" y="29416"/>
                </a:lnTo>
                <a:lnTo>
                  <a:pt x="85501" y="116486"/>
                </a:lnTo>
                <a:lnTo>
                  <a:pt x="29416" y="11648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446DA5C6-4E27-4103-82B4-08B6FE160EA6}"/>
              </a:ext>
            </a:extLst>
          </p:cNvPr>
          <p:cNvSpPr/>
          <p:nvPr/>
        </p:nvSpPr>
        <p:spPr>
          <a:xfrm>
            <a:off x="17564620" y="12478904"/>
            <a:ext cx="1220462" cy="1220462"/>
          </a:xfrm>
          <a:custGeom>
            <a:avLst/>
            <a:gdLst>
              <a:gd name="connsiteX0" fmla="*/ 29416 w 1098187"/>
              <a:gd name="connsiteY0" fmla="*/ 29416 h 1098187"/>
              <a:gd name="connsiteX1" fmla="*/ 1079362 w 1098187"/>
              <a:gd name="connsiteY1" fmla="*/ 29416 h 1098187"/>
              <a:gd name="connsiteX2" fmla="*/ 1079362 w 1098187"/>
              <a:gd name="connsiteY2" fmla="*/ 1079362 h 1098187"/>
              <a:gd name="connsiteX3" fmla="*/ 29416 w 1098187"/>
              <a:gd name="connsiteY3" fmla="*/ 1079362 h 109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187" h="1098187">
                <a:moveTo>
                  <a:pt x="29416" y="29416"/>
                </a:moveTo>
                <a:lnTo>
                  <a:pt x="1079362" y="29416"/>
                </a:lnTo>
                <a:lnTo>
                  <a:pt x="1079362" y="1079362"/>
                </a:lnTo>
                <a:lnTo>
                  <a:pt x="29416" y="1079362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B1582498-DE8D-4110-B8FD-01A59B506159}"/>
              </a:ext>
            </a:extLst>
          </p:cNvPr>
          <p:cNvSpPr/>
          <p:nvPr/>
        </p:nvSpPr>
        <p:spPr>
          <a:xfrm>
            <a:off x="17291760" y="12478904"/>
            <a:ext cx="1220462" cy="1220462"/>
          </a:xfrm>
          <a:custGeom>
            <a:avLst/>
            <a:gdLst>
              <a:gd name="connsiteX0" fmla="*/ 29416 w 1098187"/>
              <a:gd name="connsiteY0" fmla="*/ 29416 h 1098187"/>
              <a:gd name="connsiteX1" fmla="*/ 1079361 w 1098187"/>
              <a:gd name="connsiteY1" fmla="*/ 29416 h 1098187"/>
              <a:gd name="connsiteX2" fmla="*/ 1079361 w 1098187"/>
              <a:gd name="connsiteY2" fmla="*/ 1079362 h 1098187"/>
              <a:gd name="connsiteX3" fmla="*/ 29416 w 1098187"/>
              <a:gd name="connsiteY3" fmla="*/ 1079362 h 109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187" h="1098187">
                <a:moveTo>
                  <a:pt x="29416" y="29416"/>
                </a:moveTo>
                <a:lnTo>
                  <a:pt x="1079361" y="29416"/>
                </a:lnTo>
                <a:lnTo>
                  <a:pt x="1079361" y="1079362"/>
                </a:lnTo>
                <a:lnTo>
                  <a:pt x="29416" y="107936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E24A1FA-4BD6-4E17-B005-288285801B56}"/>
              </a:ext>
            </a:extLst>
          </p:cNvPr>
          <p:cNvSpPr/>
          <p:nvPr/>
        </p:nvSpPr>
        <p:spPr>
          <a:xfrm>
            <a:off x="17564620" y="12478904"/>
            <a:ext cx="261527" cy="174352"/>
          </a:xfrm>
          <a:custGeom>
            <a:avLst/>
            <a:gdLst>
              <a:gd name="connsiteX0" fmla="*/ 29416 w 235325"/>
              <a:gd name="connsiteY0" fmla="*/ 29416 h 156883"/>
              <a:gd name="connsiteX1" fmla="*/ 240818 w 235325"/>
              <a:gd name="connsiteY1" fmla="*/ 29416 h 156883"/>
              <a:gd name="connsiteX2" fmla="*/ 240818 w 235325"/>
              <a:gd name="connsiteY2" fmla="*/ 152178 h 156883"/>
              <a:gd name="connsiteX3" fmla="*/ 29416 w 235325"/>
              <a:gd name="connsiteY3" fmla="*/ 15217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5" h="156883">
                <a:moveTo>
                  <a:pt x="29416" y="29416"/>
                </a:moveTo>
                <a:lnTo>
                  <a:pt x="240818" y="29416"/>
                </a:lnTo>
                <a:lnTo>
                  <a:pt x="240818" y="152178"/>
                </a:lnTo>
                <a:lnTo>
                  <a:pt x="29416" y="152178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0B78AB3-3196-4284-8E13-010CE419CE5D}"/>
              </a:ext>
            </a:extLst>
          </p:cNvPr>
          <p:cNvSpPr/>
          <p:nvPr/>
        </p:nvSpPr>
        <p:spPr>
          <a:xfrm>
            <a:off x="17826147" y="12679409"/>
            <a:ext cx="523055" cy="130764"/>
          </a:xfrm>
          <a:custGeom>
            <a:avLst/>
            <a:gdLst>
              <a:gd name="connsiteX0" fmla="*/ 29416 w 470651"/>
              <a:gd name="connsiteY0" fmla="*/ 29415 h 117662"/>
              <a:gd name="connsiteX1" fmla="*/ 472613 w 470651"/>
              <a:gd name="connsiteY1" fmla="*/ 29415 h 117662"/>
              <a:gd name="connsiteX2" fmla="*/ 472613 w 470651"/>
              <a:gd name="connsiteY2" fmla="*/ 94130 h 117662"/>
              <a:gd name="connsiteX3" fmla="*/ 29416 w 470651"/>
              <a:gd name="connsiteY3" fmla="*/ 94130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651" h="117662">
                <a:moveTo>
                  <a:pt x="29416" y="29415"/>
                </a:moveTo>
                <a:lnTo>
                  <a:pt x="472613" y="29415"/>
                </a:lnTo>
                <a:lnTo>
                  <a:pt x="472613" y="94130"/>
                </a:lnTo>
                <a:lnTo>
                  <a:pt x="29416" y="9413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924E5AF9-B7C9-44D5-ACEC-C0CEDF31451B}"/>
              </a:ext>
            </a:extLst>
          </p:cNvPr>
          <p:cNvSpPr/>
          <p:nvPr/>
        </p:nvSpPr>
        <p:spPr>
          <a:xfrm>
            <a:off x="17291760" y="13302280"/>
            <a:ext cx="697407" cy="261527"/>
          </a:xfrm>
          <a:custGeom>
            <a:avLst/>
            <a:gdLst>
              <a:gd name="connsiteX0" fmla="*/ 29416 w 627535"/>
              <a:gd name="connsiteY0" fmla="*/ 29416 h 235325"/>
              <a:gd name="connsiteX1" fmla="*/ 634204 w 627535"/>
              <a:gd name="connsiteY1" fmla="*/ 29416 h 235325"/>
              <a:gd name="connsiteX2" fmla="*/ 634204 w 627535"/>
              <a:gd name="connsiteY2" fmla="*/ 229443 h 235325"/>
              <a:gd name="connsiteX3" fmla="*/ 29416 w 627535"/>
              <a:gd name="connsiteY3" fmla="*/ 229443 h 23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535" h="235325">
                <a:moveTo>
                  <a:pt x="29416" y="29416"/>
                </a:moveTo>
                <a:lnTo>
                  <a:pt x="634204" y="29416"/>
                </a:lnTo>
                <a:lnTo>
                  <a:pt x="634204" y="229443"/>
                </a:lnTo>
                <a:lnTo>
                  <a:pt x="29416" y="22944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8F2B150-27C2-4856-A6B5-83C343A7D12F}"/>
              </a:ext>
            </a:extLst>
          </p:cNvPr>
          <p:cNvSpPr/>
          <p:nvPr/>
        </p:nvSpPr>
        <p:spPr>
          <a:xfrm>
            <a:off x="17640463" y="13346304"/>
            <a:ext cx="305116" cy="87176"/>
          </a:xfrm>
          <a:custGeom>
            <a:avLst/>
            <a:gdLst>
              <a:gd name="connsiteX0" fmla="*/ 29416 w 274546"/>
              <a:gd name="connsiteY0" fmla="*/ 29416 h 78441"/>
              <a:gd name="connsiteX1" fmla="*/ 280038 w 274546"/>
              <a:gd name="connsiteY1" fmla="*/ 29416 h 78441"/>
              <a:gd name="connsiteX2" fmla="*/ 280038 w 274546"/>
              <a:gd name="connsiteY2" fmla="*/ 75305 h 78441"/>
              <a:gd name="connsiteX3" fmla="*/ 29416 w 274546"/>
              <a:gd name="connsiteY3" fmla="*/ 75305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546" h="78441">
                <a:moveTo>
                  <a:pt x="29416" y="29416"/>
                </a:moveTo>
                <a:lnTo>
                  <a:pt x="280038" y="29416"/>
                </a:lnTo>
                <a:lnTo>
                  <a:pt x="280038" y="75305"/>
                </a:lnTo>
                <a:lnTo>
                  <a:pt x="29416" y="75305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AE3B2E2-F1FB-42F6-B50D-BD8890D9CC04}"/>
              </a:ext>
            </a:extLst>
          </p:cNvPr>
          <p:cNvSpPr/>
          <p:nvPr/>
        </p:nvSpPr>
        <p:spPr>
          <a:xfrm>
            <a:off x="17337527" y="13337150"/>
            <a:ext cx="174352" cy="174352"/>
          </a:xfrm>
          <a:custGeom>
            <a:avLst/>
            <a:gdLst>
              <a:gd name="connsiteX0" fmla="*/ 29415 w 156883"/>
              <a:gd name="connsiteY0" fmla="*/ 29415 h 156883"/>
              <a:gd name="connsiteX1" fmla="*/ 163943 w 156883"/>
              <a:gd name="connsiteY1" fmla="*/ 29415 h 156883"/>
              <a:gd name="connsiteX2" fmla="*/ 163943 w 156883"/>
              <a:gd name="connsiteY2" fmla="*/ 163943 h 156883"/>
              <a:gd name="connsiteX3" fmla="*/ 29415 w 156883"/>
              <a:gd name="connsiteY3" fmla="*/ 163943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83" h="156883">
                <a:moveTo>
                  <a:pt x="29415" y="29415"/>
                </a:moveTo>
                <a:lnTo>
                  <a:pt x="163943" y="29415"/>
                </a:lnTo>
                <a:lnTo>
                  <a:pt x="163943" y="163943"/>
                </a:lnTo>
                <a:lnTo>
                  <a:pt x="29415" y="16394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DEA7F3C7-F57A-457E-BCB9-9A8AB47A8013}"/>
              </a:ext>
            </a:extLst>
          </p:cNvPr>
          <p:cNvSpPr/>
          <p:nvPr/>
        </p:nvSpPr>
        <p:spPr>
          <a:xfrm>
            <a:off x="18555810" y="12478904"/>
            <a:ext cx="130764" cy="174352"/>
          </a:xfrm>
          <a:custGeom>
            <a:avLst/>
            <a:gdLst>
              <a:gd name="connsiteX0" fmla="*/ 29416 w 117662"/>
              <a:gd name="connsiteY0" fmla="*/ 29416 h 156883"/>
              <a:gd name="connsiteX1" fmla="*/ 100798 w 117662"/>
              <a:gd name="connsiteY1" fmla="*/ 29416 h 156883"/>
              <a:gd name="connsiteX2" fmla="*/ 100798 w 117662"/>
              <a:gd name="connsiteY2" fmla="*/ 140019 h 156883"/>
              <a:gd name="connsiteX3" fmla="*/ 29416 w 117662"/>
              <a:gd name="connsiteY3" fmla="*/ 140019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62" h="156883">
                <a:moveTo>
                  <a:pt x="29416" y="29416"/>
                </a:moveTo>
                <a:lnTo>
                  <a:pt x="100798" y="29416"/>
                </a:lnTo>
                <a:lnTo>
                  <a:pt x="100798" y="140019"/>
                </a:lnTo>
                <a:lnTo>
                  <a:pt x="29416" y="140019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CFDF3877-0355-43F7-9380-384EBFF75D8F}"/>
              </a:ext>
            </a:extLst>
          </p:cNvPr>
          <p:cNvSpPr/>
          <p:nvPr/>
        </p:nvSpPr>
        <p:spPr>
          <a:xfrm>
            <a:off x="15851616" y="11965003"/>
            <a:ext cx="828170" cy="828170"/>
          </a:xfrm>
          <a:custGeom>
            <a:avLst/>
            <a:gdLst>
              <a:gd name="connsiteX0" fmla="*/ 29415 w 745198"/>
              <a:gd name="connsiteY0" fmla="*/ 29415 h 745198"/>
              <a:gd name="connsiteX1" fmla="*/ 718136 w 745198"/>
              <a:gd name="connsiteY1" fmla="*/ 29415 h 745198"/>
              <a:gd name="connsiteX2" fmla="*/ 718136 w 745198"/>
              <a:gd name="connsiteY2" fmla="*/ 718136 h 745198"/>
              <a:gd name="connsiteX3" fmla="*/ 29415 w 745198"/>
              <a:gd name="connsiteY3" fmla="*/ 718136 h 7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198" h="745198">
                <a:moveTo>
                  <a:pt x="29415" y="29415"/>
                </a:moveTo>
                <a:lnTo>
                  <a:pt x="718136" y="29415"/>
                </a:lnTo>
                <a:lnTo>
                  <a:pt x="718136" y="718136"/>
                </a:lnTo>
                <a:lnTo>
                  <a:pt x="29415" y="718136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8FB80749-FE29-4138-9905-E758EC9E8931}"/>
              </a:ext>
            </a:extLst>
          </p:cNvPr>
          <p:cNvSpPr/>
          <p:nvPr/>
        </p:nvSpPr>
        <p:spPr>
          <a:xfrm>
            <a:off x="15672905" y="11965003"/>
            <a:ext cx="828170" cy="828170"/>
          </a:xfrm>
          <a:custGeom>
            <a:avLst/>
            <a:gdLst>
              <a:gd name="connsiteX0" fmla="*/ 29415 w 745198"/>
              <a:gd name="connsiteY0" fmla="*/ 29415 h 745198"/>
              <a:gd name="connsiteX1" fmla="*/ 718136 w 745198"/>
              <a:gd name="connsiteY1" fmla="*/ 29415 h 745198"/>
              <a:gd name="connsiteX2" fmla="*/ 718136 w 745198"/>
              <a:gd name="connsiteY2" fmla="*/ 718136 h 745198"/>
              <a:gd name="connsiteX3" fmla="*/ 29415 w 745198"/>
              <a:gd name="connsiteY3" fmla="*/ 718136 h 7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198" h="745198">
                <a:moveTo>
                  <a:pt x="29415" y="29415"/>
                </a:moveTo>
                <a:lnTo>
                  <a:pt x="718136" y="29415"/>
                </a:lnTo>
                <a:lnTo>
                  <a:pt x="718136" y="718136"/>
                </a:lnTo>
                <a:lnTo>
                  <a:pt x="29415" y="71813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B2CDF6E-04A5-4535-8D15-32D6D1564216}"/>
              </a:ext>
            </a:extLst>
          </p:cNvPr>
          <p:cNvSpPr/>
          <p:nvPr/>
        </p:nvSpPr>
        <p:spPr>
          <a:xfrm>
            <a:off x="15851616" y="11965003"/>
            <a:ext cx="217940" cy="130764"/>
          </a:xfrm>
          <a:custGeom>
            <a:avLst/>
            <a:gdLst>
              <a:gd name="connsiteX0" fmla="*/ 29415 w 196104"/>
              <a:gd name="connsiteY0" fmla="*/ 29415 h 117662"/>
              <a:gd name="connsiteX1" fmla="*/ 167865 w 196104"/>
              <a:gd name="connsiteY1" fmla="*/ 29415 h 117662"/>
              <a:gd name="connsiteX2" fmla="*/ 167865 w 196104"/>
              <a:gd name="connsiteY2" fmla="*/ 109819 h 117662"/>
              <a:gd name="connsiteX3" fmla="*/ 29415 w 196104"/>
              <a:gd name="connsiteY3" fmla="*/ 109819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117662">
                <a:moveTo>
                  <a:pt x="29415" y="29415"/>
                </a:moveTo>
                <a:lnTo>
                  <a:pt x="167865" y="29415"/>
                </a:lnTo>
                <a:lnTo>
                  <a:pt x="167865" y="109819"/>
                </a:lnTo>
                <a:lnTo>
                  <a:pt x="29415" y="10981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903DD0BE-AAB8-4A39-973E-6CC77B2F671A}"/>
              </a:ext>
            </a:extLst>
          </p:cNvPr>
          <p:cNvSpPr/>
          <p:nvPr/>
        </p:nvSpPr>
        <p:spPr>
          <a:xfrm>
            <a:off x="16022916" y="12097073"/>
            <a:ext cx="348703" cy="87176"/>
          </a:xfrm>
          <a:custGeom>
            <a:avLst/>
            <a:gdLst>
              <a:gd name="connsiteX0" fmla="*/ 29415 w 313767"/>
              <a:gd name="connsiteY0" fmla="*/ 29416 h 78441"/>
              <a:gd name="connsiteX1" fmla="*/ 320043 w 313767"/>
              <a:gd name="connsiteY1" fmla="*/ 29416 h 78441"/>
              <a:gd name="connsiteX2" fmla="*/ 320043 w 313767"/>
              <a:gd name="connsiteY2" fmla="*/ 71775 h 78441"/>
              <a:gd name="connsiteX3" fmla="*/ 29415 w 313767"/>
              <a:gd name="connsiteY3" fmla="*/ 71775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67" h="78441">
                <a:moveTo>
                  <a:pt x="29415" y="29416"/>
                </a:moveTo>
                <a:lnTo>
                  <a:pt x="320043" y="29416"/>
                </a:lnTo>
                <a:lnTo>
                  <a:pt x="320043" y="71775"/>
                </a:lnTo>
                <a:lnTo>
                  <a:pt x="29415" y="71775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F6F4529-05BD-4183-A8F4-68BDEA059529}"/>
              </a:ext>
            </a:extLst>
          </p:cNvPr>
          <p:cNvSpPr/>
          <p:nvPr/>
        </p:nvSpPr>
        <p:spPr>
          <a:xfrm>
            <a:off x="15672905" y="12505057"/>
            <a:ext cx="479467" cy="174352"/>
          </a:xfrm>
          <a:custGeom>
            <a:avLst/>
            <a:gdLst>
              <a:gd name="connsiteX0" fmla="*/ 29415 w 431430"/>
              <a:gd name="connsiteY0" fmla="*/ 29415 h 156883"/>
              <a:gd name="connsiteX1" fmla="*/ 425939 w 431430"/>
              <a:gd name="connsiteY1" fmla="*/ 29415 h 156883"/>
              <a:gd name="connsiteX2" fmla="*/ 425939 w 431430"/>
              <a:gd name="connsiteY2" fmla="*/ 160413 h 156883"/>
              <a:gd name="connsiteX3" fmla="*/ 29415 w 431430"/>
              <a:gd name="connsiteY3" fmla="*/ 160413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430" h="156883">
                <a:moveTo>
                  <a:pt x="29415" y="29415"/>
                </a:moveTo>
                <a:lnTo>
                  <a:pt x="425939" y="29415"/>
                </a:lnTo>
                <a:lnTo>
                  <a:pt x="425939" y="160413"/>
                </a:lnTo>
                <a:lnTo>
                  <a:pt x="29415" y="16041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CB169B89-5252-4E8E-9A1E-EA86EB65AB88}"/>
              </a:ext>
            </a:extLst>
          </p:cNvPr>
          <p:cNvSpPr/>
          <p:nvPr/>
        </p:nvSpPr>
        <p:spPr>
          <a:xfrm>
            <a:off x="15901306" y="12534261"/>
            <a:ext cx="217940" cy="87176"/>
          </a:xfrm>
          <a:custGeom>
            <a:avLst/>
            <a:gdLst>
              <a:gd name="connsiteX0" fmla="*/ 29416 w 196104"/>
              <a:gd name="connsiteY0" fmla="*/ 29416 h 78441"/>
              <a:gd name="connsiteX1" fmla="*/ 193752 w 196104"/>
              <a:gd name="connsiteY1" fmla="*/ 29416 h 78441"/>
              <a:gd name="connsiteX2" fmla="*/ 193752 w 196104"/>
              <a:gd name="connsiteY2" fmla="*/ 59616 h 78441"/>
              <a:gd name="connsiteX3" fmla="*/ 29416 w 196104"/>
              <a:gd name="connsiteY3" fmla="*/ 59616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78441">
                <a:moveTo>
                  <a:pt x="29416" y="29416"/>
                </a:moveTo>
                <a:lnTo>
                  <a:pt x="193752" y="29416"/>
                </a:lnTo>
                <a:lnTo>
                  <a:pt x="193752" y="59616"/>
                </a:lnTo>
                <a:lnTo>
                  <a:pt x="29416" y="59616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78E1398-E8B4-4747-B90C-7C51019960B7}"/>
              </a:ext>
            </a:extLst>
          </p:cNvPr>
          <p:cNvSpPr/>
          <p:nvPr/>
        </p:nvSpPr>
        <p:spPr>
          <a:xfrm>
            <a:off x="15702545" y="12528158"/>
            <a:ext cx="130764" cy="130764"/>
          </a:xfrm>
          <a:custGeom>
            <a:avLst/>
            <a:gdLst>
              <a:gd name="connsiteX0" fmla="*/ 29416 w 117662"/>
              <a:gd name="connsiteY0" fmla="*/ 29416 h 117662"/>
              <a:gd name="connsiteX1" fmla="*/ 117663 w 117662"/>
              <a:gd name="connsiteY1" fmla="*/ 29416 h 117662"/>
              <a:gd name="connsiteX2" fmla="*/ 117663 w 117662"/>
              <a:gd name="connsiteY2" fmla="*/ 117663 h 117662"/>
              <a:gd name="connsiteX3" fmla="*/ 29416 w 117662"/>
              <a:gd name="connsiteY3" fmla="*/ 117663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62" h="117662">
                <a:moveTo>
                  <a:pt x="29416" y="29416"/>
                </a:moveTo>
                <a:lnTo>
                  <a:pt x="117663" y="29416"/>
                </a:lnTo>
                <a:lnTo>
                  <a:pt x="117663" y="117663"/>
                </a:lnTo>
                <a:lnTo>
                  <a:pt x="29416" y="11766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F34612F3-954F-4B35-AB26-2565D98976DB}"/>
              </a:ext>
            </a:extLst>
          </p:cNvPr>
          <p:cNvSpPr/>
          <p:nvPr/>
        </p:nvSpPr>
        <p:spPr>
          <a:xfrm>
            <a:off x="16501511" y="11965003"/>
            <a:ext cx="87176" cy="130764"/>
          </a:xfrm>
          <a:custGeom>
            <a:avLst/>
            <a:gdLst>
              <a:gd name="connsiteX0" fmla="*/ 29416 w 78441"/>
              <a:gd name="connsiteY0" fmla="*/ 29415 h 117662"/>
              <a:gd name="connsiteX1" fmla="*/ 76089 w 78441"/>
              <a:gd name="connsiteY1" fmla="*/ 29415 h 117662"/>
              <a:gd name="connsiteX2" fmla="*/ 76089 w 78441"/>
              <a:gd name="connsiteY2" fmla="*/ 101975 h 117662"/>
              <a:gd name="connsiteX3" fmla="*/ 29416 w 78441"/>
              <a:gd name="connsiteY3" fmla="*/ 101975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117662">
                <a:moveTo>
                  <a:pt x="29416" y="29415"/>
                </a:moveTo>
                <a:lnTo>
                  <a:pt x="76089" y="29415"/>
                </a:lnTo>
                <a:lnTo>
                  <a:pt x="76089" y="101975"/>
                </a:lnTo>
                <a:lnTo>
                  <a:pt x="29416" y="101975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79AC92C0-D146-4F5C-A2C7-8F86D027E56D}"/>
              </a:ext>
            </a:extLst>
          </p:cNvPr>
          <p:cNvSpPr/>
          <p:nvPr/>
        </p:nvSpPr>
        <p:spPr>
          <a:xfrm>
            <a:off x="21714624" y="12732586"/>
            <a:ext cx="958935" cy="958934"/>
          </a:xfrm>
          <a:custGeom>
            <a:avLst/>
            <a:gdLst>
              <a:gd name="connsiteX0" fmla="*/ 29416 w 862861"/>
              <a:gd name="connsiteY0" fmla="*/ 29416 h 862861"/>
              <a:gd name="connsiteX1" fmla="*/ 853449 w 862861"/>
              <a:gd name="connsiteY1" fmla="*/ 29416 h 862861"/>
              <a:gd name="connsiteX2" fmla="*/ 853449 w 862861"/>
              <a:gd name="connsiteY2" fmla="*/ 853449 h 862861"/>
              <a:gd name="connsiteX3" fmla="*/ 29416 w 862861"/>
              <a:gd name="connsiteY3" fmla="*/ 853449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29416" y="29416"/>
                </a:moveTo>
                <a:lnTo>
                  <a:pt x="853449" y="29416"/>
                </a:lnTo>
                <a:lnTo>
                  <a:pt x="853449" y="853449"/>
                </a:lnTo>
                <a:lnTo>
                  <a:pt x="29416" y="853449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2A5CD983-48CC-4472-969C-3672ED9D4B9F}"/>
              </a:ext>
            </a:extLst>
          </p:cNvPr>
          <p:cNvSpPr/>
          <p:nvPr/>
        </p:nvSpPr>
        <p:spPr>
          <a:xfrm>
            <a:off x="21500608" y="12732586"/>
            <a:ext cx="958935" cy="958934"/>
          </a:xfrm>
          <a:custGeom>
            <a:avLst/>
            <a:gdLst>
              <a:gd name="connsiteX0" fmla="*/ 29417 w 862861"/>
              <a:gd name="connsiteY0" fmla="*/ 29416 h 862861"/>
              <a:gd name="connsiteX1" fmla="*/ 853450 w 862861"/>
              <a:gd name="connsiteY1" fmla="*/ 29416 h 862861"/>
              <a:gd name="connsiteX2" fmla="*/ 853450 w 862861"/>
              <a:gd name="connsiteY2" fmla="*/ 853449 h 862861"/>
              <a:gd name="connsiteX3" fmla="*/ 29417 w 862861"/>
              <a:gd name="connsiteY3" fmla="*/ 853449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861" h="862861">
                <a:moveTo>
                  <a:pt x="29417" y="29416"/>
                </a:moveTo>
                <a:lnTo>
                  <a:pt x="853450" y="29416"/>
                </a:lnTo>
                <a:lnTo>
                  <a:pt x="853450" y="853449"/>
                </a:lnTo>
                <a:lnTo>
                  <a:pt x="29417" y="853449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0C5DFB5C-9F8A-4D9B-8CF7-95AE7041D6CF}"/>
              </a:ext>
            </a:extLst>
          </p:cNvPr>
          <p:cNvSpPr/>
          <p:nvPr/>
        </p:nvSpPr>
        <p:spPr>
          <a:xfrm>
            <a:off x="21714624" y="12732586"/>
            <a:ext cx="217940" cy="130764"/>
          </a:xfrm>
          <a:custGeom>
            <a:avLst/>
            <a:gdLst>
              <a:gd name="connsiteX0" fmla="*/ 29416 w 196104"/>
              <a:gd name="connsiteY0" fmla="*/ 29416 h 117662"/>
              <a:gd name="connsiteX1" fmla="*/ 195320 w 196104"/>
              <a:gd name="connsiteY1" fmla="*/ 29416 h 117662"/>
              <a:gd name="connsiteX2" fmla="*/ 195320 w 196104"/>
              <a:gd name="connsiteY2" fmla="*/ 125899 h 117662"/>
              <a:gd name="connsiteX3" fmla="*/ 29416 w 196104"/>
              <a:gd name="connsiteY3" fmla="*/ 125899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04" h="117662">
                <a:moveTo>
                  <a:pt x="29416" y="29416"/>
                </a:moveTo>
                <a:lnTo>
                  <a:pt x="195320" y="29416"/>
                </a:lnTo>
                <a:lnTo>
                  <a:pt x="195320" y="125899"/>
                </a:lnTo>
                <a:lnTo>
                  <a:pt x="29416" y="12589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606B7354-A521-49D7-9B63-329211236C46}"/>
              </a:ext>
            </a:extLst>
          </p:cNvPr>
          <p:cNvSpPr/>
          <p:nvPr/>
        </p:nvSpPr>
        <p:spPr>
          <a:xfrm>
            <a:off x="21919924" y="12889938"/>
            <a:ext cx="435879" cy="87176"/>
          </a:xfrm>
          <a:custGeom>
            <a:avLst/>
            <a:gdLst>
              <a:gd name="connsiteX0" fmla="*/ 29417 w 392209"/>
              <a:gd name="connsiteY0" fmla="*/ 29416 h 78441"/>
              <a:gd name="connsiteX1" fmla="*/ 377307 w 392209"/>
              <a:gd name="connsiteY1" fmla="*/ 29416 h 78441"/>
              <a:gd name="connsiteX2" fmla="*/ 377307 w 392209"/>
              <a:gd name="connsiteY2" fmla="*/ 80403 h 78441"/>
              <a:gd name="connsiteX3" fmla="*/ 29417 w 392209"/>
              <a:gd name="connsiteY3" fmla="*/ 80403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09" h="78441">
                <a:moveTo>
                  <a:pt x="29417" y="29416"/>
                </a:moveTo>
                <a:lnTo>
                  <a:pt x="377307" y="29416"/>
                </a:lnTo>
                <a:lnTo>
                  <a:pt x="377307" y="80403"/>
                </a:lnTo>
                <a:lnTo>
                  <a:pt x="29417" y="8040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93D67D71-53D1-4BFA-8AF0-00EAEB1B4AFF}"/>
              </a:ext>
            </a:extLst>
          </p:cNvPr>
          <p:cNvSpPr/>
          <p:nvPr/>
        </p:nvSpPr>
        <p:spPr>
          <a:xfrm>
            <a:off x="21500608" y="13378994"/>
            <a:ext cx="566643" cy="217940"/>
          </a:xfrm>
          <a:custGeom>
            <a:avLst/>
            <a:gdLst>
              <a:gd name="connsiteX0" fmla="*/ 29417 w 509872"/>
              <a:gd name="connsiteY0" fmla="*/ 29416 h 196104"/>
              <a:gd name="connsiteX1" fmla="*/ 503990 w 509872"/>
              <a:gd name="connsiteY1" fmla="*/ 29416 h 196104"/>
              <a:gd name="connsiteX2" fmla="*/ 503990 w 509872"/>
              <a:gd name="connsiteY2" fmla="*/ 186300 h 196104"/>
              <a:gd name="connsiteX3" fmla="*/ 29417 w 509872"/>
              <a:gd name="connsiteY3" fmla="*/ 186300 h 19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872" h="196104">
                <a:moveTo>
                  <a:pt x="29417" y="29416"/>
                </a:moveTo>
                <a:lnTo>
                  <a:pt x="503990" y="29416"/>
                </a:lnTo>
                <a:lnTo>
                  <a:pt x="503990" y="186300"/>
                </a:lnTo>
                <a:lnTo>
                  <a:pt x="29417" y="18630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AB8E0D34-7B06-40BE-87F5-A29E5F16953A}"/>
              </a:ext>
            </a:extLst>
          </p:cNvPr>
          <p:cNvSpPr/>
          <p:nvPr/>
        </p:nvSpPr>
        <p:spPr>
          <a:xfrm>
            <a:off x="21773904" y="13413429"/>
            <a:ext cx="261527" cy="87176"/>
          </a:xfrm>
          <a:custGeom>
            <a:avLst/>
            <a:gdLst>
              <a:gd name="connsiteX0" fmla="*/ 29415 w 235325"/>
              <a:gd name="connsiteY0" fmla="*/ 29415 h 78441"/>
              <a:gd name="connsiteX1" fmla="*/ 225913 w 235325"/>
              <a:gd name="connsiteY1" fmla="*/ 29415 h 78441"/>
              <a:gd name="connsiteX2" fmla="*/ 225913 w 235325"/>
              <a:gd name="connsiteY2" fmla="*/ 65499 h 78441"/>
              <a:gd name="connsiteX3" fmla="*/ 29415 w 235325"/>
              <a:gd name="connsiteY3" fmla="*/ 65499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5" h="78441">
                <a:moveTo>
                  <a:pt x="29415" y="29415"/>
                </a:moveTo>
                <a:lnTo>
                  <a:pt x="225913" y="29415"/>
                </a:lnTo>
                <a:lnTo>
                  <a:pt x="225913" y="65499"/>
                </a:lnTo>
                <a:lnTo>
                  <a:pt x="29415" y="6549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6B73443B-E650-4E2B-AFAB-21ABF9A4CF02}"/>
              </a:ext>
            </a:extLst>
          </p:cNvPr>
          <p:cNvSpPr/>
          <p:nvPr/>
        </p:nvSpPr>
        <p:spPr>
          <a:xfrm>
            <a:off x="21536351" y="13406018"/>
            <a:ext cx="174352" cy="174352"/>
          </a:xfrm>
          <a:custGeom>
            <a:avLst/>
            <a:gdLst>
              <a:gd name="connsiteX0" fmla="*/ 29415 w 156883"/>
              <a:gd name="connsiteY0" fmla="*/ 29416 h 156883"/>
              <a:gd name="connsiteX1" fmla="*/ 134919 w 156883"/>
              <a:gd name="connsiteY1" fmla="*/ 29416 h 156883"/>
              <a:gd name="connsiteX2" fmla="*/ 134919 w 156883"/>
              <a:gd name="connsiteY2" fmla="*/ 134921 h 156883"/>
              <a:gd name="connsiteX3" fmla="*/ 29415 w 156883"/>
              <a:gd name="connsiteY3" fmla="*/ 134921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83" h="156883">
                <a:moveTo>
                  <a:pt x="29415" y="29416"/>
                </a:moveTo>
                <a:lnTo>
                  <a:pt x="134919" y="29416"/>
                </a:lnTo>
                <a:lnTo>
                  <a:pt x="134919" y="134921"/>
                </a:lnTo>
                <a:lnTo>
                  <a:pt x="29415" y="134921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C60DF2D7-3D39-44B4-84BB-A0EC0DB81053}"/>
              </a:ext>
            </a:extLst>
          </p:cNvPr>
          <p:cNvSpPr/>
          <p:nvPr/>
        </p:nvSpPr>
        <p:spPr>
          <a:xfrm>
            <a:off x="22492233" y="12732586"/>
            <a:ext cx="87176" cy="130764"/>
          </a:xfrm>
          <a:custGeom>
            <a:avLst/>
            <a:gdLst>
              <a:gd name="connsiteX0" fmla="*/ 29417 w 78441"/>
              <a:gd name="connsiteY0" fmla="*/ 29416 h 117662"/>
              <a:gd name="connsiteX1" fmla="*/ 85503 w 78441"/>
              <a:gd name="connsiteY1" fmla="*/ 29416 h 117662"/>
              <a:gd name="connsiteX2" fmla="*/ 85503 w 78441"/>
              <a:gd name="connsiteY2" fmla="*/ 116486 h 117662"/>
              <a:gd name="connsiteX3" fmla="*/ 29417 w 78441"/>
              <a:gd name="connsiteY3" fmla="*/ 116486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117662">
                <a:moveTo>
                  <a:pt x="29417" y="29416"/>
                </a:moveTo>
                <a:lnTo>
                  <a:pt x="85503" y="29416"/>
                </a:lnTo>
                <a:lnTo>
                  <a:pt x="85503" y="116486"/>
                </a:lnTo>
                <a:lnTo>
                  <a:pt x="29417" y="11648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B1170F34-5929-4BF5-AAF1-9FCA4195EAA6}"/>
              </a:ext>
            </a:extLst>
          </p:cNvPr>
          <p:cNvSpPr/>
          <p:nvPr/>
        </p:nvSpPr>
        <p:spPr>
          <a:xfrm>
            <a:off x="22838757" y="12481518"/>
            <a:ext cx="1220462" cy="1220462"/>
          </a:xfrm>
          <a:custGeom>
            <a:avLst/>
            <a:gdLst>
              <a:gd name="connsiteX0" fmla="*/ 29415 w 1098187"/>
              <a:gd name="connsiteY0" fmla="*/ 29416 h 1098187"/>
              <a:gd name="connsiteX1" fmla="*/ 1079362 w 1098187"/>
              <a:gd name="connsiteY1" fmla="*/ 29416 h 1098187"/>
              <a:gd name="connsiteX2" fmla="*/ 1079362 w 1098187"/>
              <a:gd name="connsiteY2" fmla="*/ 1079362 h 1098187"/>
              <a:gd name="connsiteX3" fmla="*/ 29415 w 1098187"/>
              <a:gd name="connsiteY3" fmla="*/ 1079362 h 109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187" h="1098187">
                <a:moveTo>
                  <a:pt x="29415" y="29416"/>
                </a:moveTo>
                <a:lnTo>
                  <a:pt x="1079362" y="29416"/>
                </a:lnTo>
                <a:lnTo>
                  <a:pt x="1079362" y="1079362"/>
                </a:lnTo>
                <a:lnTo>
                  <a:pt x="29415" y="1079362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4804CDD3-6F4F-4991-B55D-86F753916721}"/>
              </a:ext>
            </a:extLst>
          </p:cNvPr>
          <p:cNvSpPr/>
          <p:nvPr/>
        </p:nvSpPr>
        <p:spPr>
          <a:xfrm>
            <a:off x="22565897" y="12481518"/>
            <a:ext cx="1220462" cy="1220462"/>
          </a:xfrm>
          <a:custGeom>
            <a:avLst/>
            <a:gdLst>
              <a:gd name="connsiteX0" fmla="*/ 29415 w 1098187"/>
              <a:gd name="connsiteY0" fmla="*/ 29416 h 1098187"/>
              <a:gd name="connsiteX1" fmla="*/ 1079361 w 1098187"/>
              <a:gd name="connsiteY1" fmla="*/ 29416 h 1098187"/>
              <a:gd name="connsiteX2" fmla="*/ 1079361 w 1098187"/>
              <a:gd name="connsiteY2" fmla="*/ 1079362 h 1098187"/>
              <a:gd name="connsiteX3" fmla="*/ 29415 w 1098187"/>
              <a:gd name="connsiteY3" fmla="*/ 1079362 h 109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187" h="1098187">
                <a:moveTo>
                  <a:pt x="29415" y="29416"/>
                </a:moveTo>
                <a:lnTo>
                  <a:pt x="1079361" y="29416"/>
                </a:lnTo>
                <a:lnTo>
                  <a:pt x="1079361" y="1079362"/>
                </a:lnTo>
                <a:lnTo>
                  <a:pt x="29415" y="107936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A07E23DD-C643-4E2A-9822-586C4C991B23}"/>
              </a:ext>
            </a:extLst>
          </p:cNvPr>
          <p:cNvSpPr/>
          <p:nvPr/>
        </p:nvSpPr>
        <p:spPr>
          <a:xfrm>
            <a:off x="22838757" y="12481518"/>
            <a:ext cx="261527" cy="174352"/>
          </a:xfrm>
          <a:custGeom>
            <a:avLst/>
            <a:gdLst>
              <a:gd name="connsiteX0" fmla="*/ 29415 w 235325"/>
              <a:gd name="connsiteY0" fmla="*/ 29416 h 156883"/>
              <a:gd name="connsiteX1" fmla="*/ 240817 w 235325"/>
              <a:gd name="connsiteY1" fmla="*/ 29416 h 156883"/>
              <a:gd name="connsiteX2" fmla="*/ 240817 w 235325"/>
              <a:gd name="connsiteY2" fmla="*/ 152178 h 156883"/>
              <a:gd name="connsiteX3" fmla="*/ 29415 w 235325"/>
              <a:gd name="connsiteY3" fmla="*/ 152178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25" h="156883">
                <a:moveTo>
                  <a:pt x="29415" y="29416"/>
                </a:moveTo>
                <a:lnTo>
                  <a:pt x="240817" y="29416"/>
                </a:lnTo>
                <a:lnTo>
                  <a:pt x="240817" y="152178"/>
                </a:lnTo>
                <a:lnTo>
                  <a:pt x="29415" y="152178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ADA52322-2876-41A1-9F1C-C4473AAA1F16}"/>
              </a:ext>
            </a:extLst>
          </p:cNvPr>
          <p:cNvSpPr/>
          <p:nvPr/>
        </p:nvSpPr>
        <p:spPr>
          <a:xfrm>
            <a:off x="23100285" y="12682459"/>
            <a:ext cx="523055" cy="130764"/>
          </a:xfrm>
          <a:custGeom>
            <a:avLst/>
            <a:gdLst>
              <a:gd name="connsiteX0" fmla="*/ 29415 w 470651"/>
              <a:gd name="connsiteY0" fmla="*/ 29416 h 117662"/>
              <a:gd name="connsiteX1" fmla="*/ 472612 w 470651"/>
              <a:gd name="connsiteY1" fmla="*/ 29416 h 117662"/>
              <a:gd name="connsiteX2" fmla="*/ 472612 w 470651"/>
              <a:gd name="connsiteY2" fmla="*/ 94130 h 117662"/>
              <a:gd name="connsiteX3" fmla="*/ 29415 w 470651"/>
              <a:gd name="connsiteY3" fmla="*/ 94130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651" h="117662">
                <a:moveTo>
                  <a:pt x="29415" y="29416"/>
                </a:moveTo>
                <a:lnTo>
                  <a:pt x="472612" y="29416"/>
                </a:lnTo>
                <a:lnTo>
                  <a:pt x="472612" y="94130"/>
                </a:lnTo>
                <a:lnTo>
                  <a:pt x="29415" y="9413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17F8DBE7-AE50-4D25-82EC-E8F553C12F19}"/>
              </a:ext>
            </a:extLst>
          </p:cNvPr>
          <p:cNvSpPr/>
          <p:nvPr/>
        </p:nvSpPr>
        <p:spPr>
          <a:xfrm>
            <a:off x="22565897" y="13304895"/>
            <a:ext cx="697407" cy="261527"/>
          </a:xfrm>
          <a:custGeom>
            <a:avLst/>
            <a:gdLst>
              <a:gd name="connsiteX0" fmla="*/ 29415 w 627535"/>
              <a:gd name="connsiteY0" fmla="*/ 29416 h 235325"/>
              <a:gd name="connsiteX1" fmla="*/ 634202 w 627535"/>
              <a:gd name="connsiteY1" fmla="*/ 29416 h 235325"/>
              <a:gd name="connsiteX2" fmla="*/ 634202 w 627535"/>
              <a:gd name="connsiteY2" fmla="*/ 229443 h 235325"/>
              <a:gd name="connsiteX3" fmla="*/ 29415 w 627535"/>
              <a:gd name="connsiteY3" fmla="*/ 229443 h 23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535" h="235325">
                <a:moveTo>
                  <a:pt x="29415" y="29416"/>
                </a:moveTo>
                <a:lnTo>
                  <a:pt x="634202" y="29416"/>
                </a:lnTo>
                <a:lnTo>
                  <a:pt x="634202" y="229443"/>
                </a:lnTo>
                <a:lnTo>
                  <a:pt x="29415" y="22944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85CE6E23-C3BB-4EC3-A70C-E060FA5571ED}"/>
              </a:ext>
            </a:extLst>
          </p:cNvPr>
          <p:cNvSpPr/>
          <p:nvPr/>
        </p:nvSpPr>
        <p:spPr>
          <a:xfrm>
            <a:off x="22914600" y="13349354"/>
            <a:ext cx="305116" cy="87176"/>
          </a:xfrm>
          <a:custGeom>
            <a:avLst/>
            <a:gdLst>
              <a:gd name="connsiteX0" fmla="*/ 29415 w 274546"/>
              <a:gd name="connsiteY0" fmla="*/ 29415 h 78441"/>
              <a:gd name="connsiteX1" fmla="*/ 280037 w 274546"/>
              <a:gd name="connsiteY1" fmla="*/ 29415 h 78441"/>
              <a:gd name="connsiteX2" fmla="*/ 280037 w 274546"/>
              <a:gd name="connsiteY2" fmla="*/ 75304 h 78441"/>
              <a:gd name="connsiteX3" fmla="*/ 29415 w 274546"/>
              <a:gd name="connsiteY3" fmla="*/ 75304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546" h="78441">
                <a:moveTo>
                  <a:pt x="29415" y="29415"/>
                </a:moveTo>
                <a:lnTo>
                  <a:pt x="280037" y="29415"/>
                </a:lnTo>
                <a:lnTo>
                  <a:pt x="280037" y="75304"/>
                </a:lnTo>
                <a:lnTo>
                  <a:pt x="29415" y="75304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466FAD3C-E081-4502-9399-A24236727999}"/>
              </a:ext>
            </a:extLst>
          </p:cNvPr>
          <p:cNvSpPr/>
          <p:nvPr/>
        </p:nvSpPr>
        <p:spPr>
          <a:xfrm>
            <a:off x="22611664" y="13339766"/>
            <a:ext cx="174352" cy="174352"/>
          </a:xfrm>
          <a:custGeom>
            <a:avLst/>
            <a:gdLst>
              <a:gd name="connsiteX0" fmla="*/ 29417 w 156883"/>
              <a:gd name="connsiteY0" fmla="*/ 29415 h 156883"/>
              <a:gd name="connsiteX1" fmla="*/ 163944 w 156883"/>
              <a:gd name="connsiteY1" fmla="*/ 29415 h 156883"/>
              <a:gd name="connsiteX2" fmla="*/ 163944 w 156883"/>
              <a:gd name="connsiteY2" fmla="*/ 163943 h 156883"/>
              <a:gd name="connsiteX3" fmla="*/ 29417 w 156883"/>
              <a:gd name="connsiteY3" fmla="*/ 163943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83" h="156883">
                <a:moveTo>
                  <a:pt x="29417" y="29415"/>
                </a:moveTo>
                <a:lnTo>
                  <a:pt x="163944" y="29415"/>
                </a:lnTo>
                <a:lnTo>
                  <a:pt x="163944" y="163943"/>
                </a:lnTo>
                <a:lnTo>
                  <a:pt x="29417" y="16394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8D6CE69-FC68-4109-B123-013F48465DB3}"/>
              </a:ext>
            </a:extLst>
          </p:cNvPr>
          <p:cNvSpPr/>
          <p:nvPr/>
        </p:nvSpPr>
        <p:spPr>
          <a:xfrm>
            <a:off x="23829946" y="12481518"/>
            <a:ext cx="130764" cy="174352"/>
          </a:xfrm>
          <a:custGeom>
            <a:avLst/>
            <a:gdLst>
              <a:gd name="connsiteX0" fmla="*/ 29415 w 117662"/>
              <a:gd name="connsiteY0" fmla="*/ 29416 h 156883"/>
              <a:gd name="connsiteX1" fmla="*/ 100797 w 117662"/>
              <a:gd name="connsiteY1" fmla="*/ 29416 h 156883"/>
              <a:gd name="connsiteX2" fmla="*/ 100797 w 117662"/>
              <a:gd name="connsiteY2" fmla="*/ 140019 h 156883"/>
              <a:gd name="connsiteX3" fmla="*/ 29415 w 117662"/>
              <a:gd name="connsiteY3" fmla="*/ 140019 h 15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62" h="156883">
                <a:moveTo>
                  <a:pt x="29415" y="29416"/>
                </a:moveTo>
                <a:lnTo>
                  <a:pt x="100797" y="29416"/>
                </a:lnTo>
                <a:lnTo>
                  <a:pt x="100797" y="140019"/>
                </a:lnTo>
                <a:lnTo>
                  <a:pt x="29415" y="140019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E321622-0BA2-4660-9D06-069A93E84E79}"/>
              </a:ext>
            </a:extLst>
          </p:cNvPr>
          <p:cNvSpPr/>
          <p:nvPr/>
        </p:nvSpPr>
        <p:spPr>
          <a:xfrm>
            <a:off x="9136027" y="6384443"/>
            <a:ext cx="915346" cy="915346"/>
          </a:xfrm>
          <a:custGeom>
            <a:avLst/>
            <a:gdLst>
              <a:gd name="connsiteX0" fmla="*/ 658913 w 823640"/>
              <a:gd name="connsiteY0" fmla="*/ 802069 h 823640"/>
              <a:gd name="connsiteX1" fmla="*/ 172572 w 823640"/>
              <a:gd name="connsiteY1" fmla="*/ 802069 h 823640"/>
              <a:gd name="connsiteX2" fmla="*/ 29416 w 823640"/>
              <a:gd name="connsiteY2" fmla="*/ 658912 h 823640"/>
              <a:gd name="connsiteX3" fmla="*/ 29416 w 823640"/>
              <a:gd name="connsiteY3" fmla="*/ 172572 h 823640"/>
              <a:gd name="connsiteX4" fmla="*/ 172572 w 823640"/>
              <a:gd name="connsiteY4" fmla="*/ 29416 h 823640"/>
              <a:gd name="connsiteX5" fmla="*/ 658913 w 823640"/>
              <a:gd name="connsiteY5" fmla="*/ 29416 h 823640"/>
              <a:gd name="connsiteX6" fmla="*/ 802069 w 823640"/>
              <a:gd name="connsiteY6" fmla="*/ 172572 h 823640"/>
              <a:gd name="connsiteX7" fmla="*/ 802069 w 823640"/>
              <a:gd name="connsiteY7" fmla="*/ 658912 h 823640"/>
              <a:gd name="connsiteX8" fmla="*/ 658913 w 823640"/>
              <a:gd name="connsiteY8" fmla="*/ 802069 h 82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40" h="823640">
                <a:moveTo>
                  <a:pt x="658913" y="802069"/>
                </a:moveTo>
                <a:lnTo>
                  <a:pt x="172572" y="802069"/>
                </a:lnTo>
                <a:cubicBezTo>
                  <a:pt x="93346" y="802069"/>
                  <a:pt x="29416" y="737747"/>
                  <a:pt x="29416" y="658912"/>
                </a:cubicBezTo>
                <a:lnTo>
                  <a:pt x="29416" y="172572"/>
                </a:lnTo>
                <a:cubicBezTo>
                  <a:pt x="29416" y="93346"/>
                  <a:pt x="93738" y="29416"/>
                  <a:pt x="172572" y="29416"/>
                </a:cubicBezTo>
                <a:lnTo>
                  <a:pt x="658913" y="29416"/>
                </a:lnTo>
                <a:cubicBezTo>
                  <a:pt x="738139" y="29416"/>
                  <a:pt x="802069" y="93738"/>
                  <a:pt x="802069" y="172572"/>
                </a:cubicBezTo>
                <a:lnTo>
                  <a:pt x="802069" y="658912"/>
                </a:lnTo>
                <a:cubicBezTo>
                  <a:pt x="802069" y="737747"/>
                  <a:pt x="738139" y="802069"/>
                  <a:pt x="658913" y="80206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697BFB70-335E-4B6E-982A-D0DBFDB86C39}"/>
              </a:ext>
            </a:extLst>
          </p:cNvPr>
          <p:cNvSpPr/>
          <p:nvPr/>
        </p:nvSpPr>
        <p:spPr>
          <a:xfrm>
            <a:off x="9384477" y="6645098"/>
            <a:ext cx="958935" cy="958934"/>
          </a:xfrm>
          <a:custGeom>
            <a:avLst/>
            <a:gdLst>
              <a:gd name="connsiteX0" fmla="*/ 714606 w 862861"/>
              <a:gd name="connsiteY0" fmla="*/ 868745 h 862861"/>
              <a:gd name="connsiteX1" fmla="*/ 183555 w 862861"/>
              <a:gd name="connsiteY1" fmla="*/ 868745 h 862861"/>
              <a:gd name="connsiteX2" fmla="*/ 29416 w 862861"/>
              <a:gd name="connsiteY2" fmla="*/ 714606 h 862861"/>
              <a:gd name="connsiteX3" fmla="*/ 29416 w 862861"/>
              <a:gd name="connsiteY3" fmla="*/ 183554 h 862861"/>
              <a:gd name="connsiteX4" fmla="*/ 183555 w 862861"/>
              <a:gd name="connsiteY4" fmla="*/ 29416 h 862861"/>
              <a:gd name="connsiteX5" fmla="*/ 714606 w 862861"/>
              <a:gd name="connsiteY5" fmla="*/ 29416 h 862861"/>
              <a:gd name="connsiteX6" fmla="*/ 868745 w 862861"/>
              <a:gd name="connsiteY6" fmla="*/ 183554 h 862861"/>
              <a:gd name="connsiteX7" fmla="*/ 868745 w 862861"/>
              <a:gd name="connsiteY7" fmla="*/ 714606 h 862861"/>
              <a:gd name="connsiteX8" fmla="*/ 714606 w 862861"/>
              <a:gd name="connsiteY8" fmla="*/ 868745 h 862861"/>
              <a:gd name="connsiteX9" fmla="*/ 183162 w 862861"/>
              <a:gd name="connsiteY9" fmla="*/ 150216 h 862861"/>
              <a:gd name="connsiteX10" fmla="*/ 150216 w 862861"/>
              <a:gd name="connsiteY10" fmla="*/ 183162 h 862861"/>
              <a:gd name="connsiteX11" fmla="*/ 150216 w 862861"/>
              <a:gd name="connsiteY11" fmla="*/ 714214 h 862861"/>
              <a:gd name="connsiteX12" fmla="*/ 183162 w 862861"/>
              <a:gd name="connsiteY12" fmla="*/ 747160 h 862861"/>
              <a:gd name="connsiteX13" fmla="*/ 714214 w 862861"/>
              <a:gd name="connsiteY13" fmla="*/ 747160 h 862861"/>
              <a:gd name="connsiteX14" fmla="*/ 747159 w 862861"/>
              <a:gd name="connsiteY14" fmla="*/ 714214 h 862861"/>
              <a:gd name="connsiteX15" fmla="*/ 747159 w 862861"/>
              <a:gd name="connsiteY15" fmla="*/ 183162 h 862861"/>
              <a:gd name="connsiteX16" fmla="*/ 714214 w 862861"/>
              <a:gd name="connsiteY16" fmla="*/ 150216 h 862861"/>
              <a:gd name="connsiteX17" fmla="*/ 183162 w 862861"/>
              <a:gd name="connsiteY17" fmla="*/ 150216 h 86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2861" h="862861">
                <a:moveTo>
                  <a:pt x="714606" y="868745"/>
                </a:moveTo>
                <a:lnTo>
                  <a:pt x="183555" y="868745"/>
                </a:lnTo>
                <a:cubicBezTo>
                  <a:pt x="98445" y="868745"/>
                  <a:pt x="29416" y="799324"/>
                  <a:pt x="29416" y="714606"/>
                </a:cubicBezTo>
                <a:lnTo>
                  <a:pt x="29416" y="183554"/>
                </a:lnTo>
                <a:cubicBezTo>
                  <a:pt x="29416" y="98445"/>
                  <a:pt x="98837" y="29416"/>
                  <a:pt x="183555" y="29416"/>
                </a:cubicBezTo>
                <a:lnTo>
                  <a:pt x="714606" y="29416"/>
                </a:lnTo>
                <a:cubicBezTo>
                  <a:pt x="799716" y="29416"/>
                  <a:pt x="868745" y="98445"/>
                  <a:pt x="868745" y="183554"/>
                </a:cubicBezTo>
                <a:lnTo>
                  <a:pt x="868745" y="714606"/>
                </a:lnTo>
                <a:cubicBezTo>
                  <a:pt x="868745" y="799716"/>
                  <a:pt x="799716" y="868745"/>
                  <a:pt x="714606" y="868745"/>
                </a:cubicBezTo>
                <a:close/>
                <a:moveTo>
                  <a:pt x="183162" y="150216"/>
                </a:moveTo>
                <a:cubicBezTo>
                  <a:pt x="165121" y="150216"/>
                  <a:pt x="150216" y="165120"/>
                  <a:pt x="150216" y="183162"/>
                </a:cubicBezTo>
                <a:lnTo>
                  <a:pt x="150216" y="714214"/>
                </a:lnTo>
                <a:cubicBezTo>
                  <a:pt x="150216" y="732256"/>
                  <a:pt x="165121" y="747160"/>
                  <a:pt x="183162" y="747160"/>
                </a:cubicBezTo>
                <a:lnTo>
                  <a:pt x="714214" y="747160"/>
                </a:lnTo>
                <a:cubicBezTo>
                  <a:pt x="732256" y="747160"/>
                  <a:pt x="747159" y="732256"/>
                  <a:pt x="747159" y="714214"/>
                </a:cubicBezTo>
                <a:lnTo>
                  <a:pt x="747159" y="183162"/>
                </a:lnTo>
                <a:cubicBezTo>
                  <a:pt x="747159" y="165120"/>
                  <a:pt x="732256" y="150216"/>
                  <a:pt x="714214" y="150216"/>
                </a:cubicBezTo>
                <a:lnTo>
                  <a:pt x="183162" y="1502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86B7539F-B8FA-44B8-B575-DE342A99C974}"/>
              </a:ext>
            </a:extLst>
          </p:cNvPr>
          <p:cNvSpPr/>
          <p:nvPr/>
        </p:nvSpPr>
        <p:spPr>
          <a:xfrm>
            <a:off x="22737196" y="7800178"/>
            <a:ext cx="697407" cy="697407"/>
          </a:xfrm>
          <a:custGeom>
            <a:avLst/>
            <a:gdLst>
              <a:gd name="connsiteX0" fmla="*/ 138059 w 627535"/>
              <a:gd name="connsiteY0" fmla="*/ 616161 h 627535"/>
              <a:gd name="connsiteX1" fmla="*/ 507522 w 627535"/>
              <a:gd name="connsiteY1" fmla="*/ 616161 h 627535"/>
              <a:gd name="connsiteX2" fmla="*/ 616163 w 627535"/>
              <a:gd name="connsiteY2" fmla="*/ 507519 h 627535"/>
              <a:gd name="connsiteX3" fmla="*/ 616163 w 627535"/>
              <a:gd name="connsiteY3" fmla="*/ 138057 h 627535"/>
              <a:gd name="connsiteX4" fmla="*/ 507522 w 627535"/>
              <a:gd name="connsiteY4" fmla="*/ 29416 h 627535"/>
              <a:gd name="connsiteX5" fmla="*/ 138059 w 627535"/>
              <a:gd name="connsiteY5" fmla="*/ 29416 h 627535"/>
              <a:gd name="connsiteX6" fmla="*/ 29418 w 627535"/>
              <a:gd name="connsiteY6" fmla="*/ 138057 h 627535"/>
              <a:gd name="connsiteX7" fmla="*/ 29418 w 627535"/>
              <a:gd name="connsiteY7" fmla="*/ 507519 h 627535"/>
              <a:gd name="connsiteX8" fmla="*/ 138059 w 627535"/>
              <a:gd name="connsiteY8" fmla="*/ 616161 h 62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7535" h="627535">
                <a:moveTo>
                  <a:pt x="138059" y="616161"/>
                </a:moveTo>
                <a:lnTo>
                  <a:pt x="507522" y="616161"/>
                </a:lnTo>
                <a:cubicBezTo>
                  <a:pt x="567529" y="616161"/>
                  <a:pt x="616163" y="567528"/>
                  <a:pt x="616163" y="507519"/>
                </a:cubicBezTo>
                <a:lnTo>
                  <a:pt x="616163" y="138057"/>
                </a:lnTo>
                <a:cubicBezTo>
                  <a:pt x="616163" y="78049"/>
                  <a:pt x="567529" y="29416"/>
                  <a:pt x="507522" y="29416"/>
                </a:cubicBezTo>
                <a:lnTo>
                  <a:pt x="138059" y="29416"/>
                </a:lnTo>
                <a:cubicBezTo>
                  <a:pt x="78052" y="29416"/>
                  <a:pt x="29418" y="78049"/>
                  <a:pt x="29418" y="138057"/>
                </a:cubicBezTo>
                <a:lnTo>
                  <a:pt x="29418" y="507519"/>
                </a:lnTo>
                <a:cubicBezTo>
                  <a:pt x="29026" y="567528"/>
                  <a:pt x="77659" y="616161"/>
                  <a:pt x="138059" y="61616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6437AB45-100E-4EB3-9F37-406820B765E3}"/>
              </a:ext>
            </a:extLst>
          </p:cNvPr>
          <p:cNvSpPr/>
          <p:nvPr/>
        </p:nvSpPr>
        <p:spPr>
          <a:xfrm>
            <a:off x="22491798" y="7997632"/>
            <a:ext cx="740995" cy="740995"/>
          </a:xfrm>
          <a:custGeom>
            <a:avLst/>
            <a:gdLst>
              <a:gd name="connsiteX0" fmla="*/ 550269 w 666756"/>
              <a:gd name="connsiteY0" fmla="*/ 667541 h 666756"/>
              <a:gd name="connsiteX1" fmla="*/ 146686 w 666756"/>
              <a:gd name="connsiteY1" fmla="*/ 667541 h 666756"/>
              <a:gd name="connsiteX2" fmla="*/ 29416 w 666756"/>
              <a:gd name="connsiteY2" fmla="*/ 550270 h 666756"/>
              <a:gd name="connsiteX3" fmla="*/ 29416 w 666756"/>
              <a:gd name="connsiteY3" fmla="*/ 146686 h 666756"/>
              <a:gd name="connsiteX4" fmla="*/ 146686 w 666756"/>
              <a:gd name="connsiteY4" fmla="*/ 29416 h 666756"/>
              <a:gd name="connsiteX5" fmla="*/ 550269 w 666756"/>
              <a:gd name="connsiteY5" fmla="*/ 29416 h 666756"/>
              <a:gd name="connsiteX6" fmla="*/ 667540 w 666756"/>
              <a:gd name="connsiteY6" fmla="*/ 146686 h 666756"/>
              <a:gd name="connsiteX7" fmla="*/ 667540 w 666756"/>
              <a:gd name="connsiteY7" fmla="*/ 550270 h 666756"/>
              <a:gd name="connsiteX8" fmla="*/ 550269 w 666756"/>
              <a:gd name="connsiteY8" fmla="*/ 667541 h 666756"/>
              <a:gd name="connsiteX9" fmla="*/ 146686 w 666756"/>
              <a:gd name="connsiteY9" fmla="*/ 121977 h 666756"/>
              <a:gd name="connsiteX10" fmla="*/ 121584 w 666756"/>
              <a:gd name="connsiteY10" fmla="*/ 147079 h 666756"/>
              <a:gd name="connsiteX11" fmla="*/ 121584 w 666756"/>
              <a:gd name="connsiteY11" fmla="*/ 550662 h 666756"/>
              <a:gd name="connsiteX12" fmla="*/ 146686 w 666756"/>
              <a:gd name="connsiteY12" fmla="*/ 575764 h 666756"/>
              <a:gd name="connsiteX13" fmla="*/ 550269 w 666756"/>
              <a:gd name="connsiteY13" fmla="*/ 575764 h 666756"/>
              <a:gd name="connsiteX14" fmla="*/ 575371 w 666756"/>
              <a:gd name="connsiteY14" fmla="*/ 550662 h 666756"/>
              <a:gd name="connsiteX15" fmla="*/ 575371 w 666756"/>
              <a:gd name="connsiteY15" fmla="*/ 147079 h 666756"/>
              <a:gd name="connsiteX16" fmla="*/ 550269 w 666756"/>
              <a:gd name="connsiteY16" fmla="*/ 121977 h 666756"/>
              <a:gd name="connsiteX17" fmla="*/ 146686 w 666756"/>
              <a:gd name="connsiteY17" fmla="*/ 121977 h 66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6756" h="666756">
                <a:moveTo>
                  <a:pt x="550269" y="667541"/>
                </a:moveTo>
                <a:lnTo>
                  <a:pt x="146686" y="667541"/>
                </a:lnTo>
                <a:cubicBezTo>
                  <a:pt x="81971" y="667541"/>
                  <a:pt x="29416" y="614985"/>
                  <a:pt x="29416" y="550270"/>
                </a:cubicBezTo>
                <a:lnTo>
                  <a:pt x="29416" y="146686"/>
                </a:lnTo>
                <a:cubicBezTo>
                  <a:pt x="29416" y="81972"/>
                  <a:pt x="81971" y="29416"/>
                  <a:pt x="146686" y="29416"/>
                </a:cubicBezTo>
                <a:lnTo>
                  <a:pt x="550269" y="29416"/>
                </a:lnTo>
                <a:cubicBezTo>
                  <a:pt x="614985" y="29416"/>
                  <a:pt x="667540" y="81972"/>
                  <a:pt x="667540" y="146686"/>
                </a:cubicBezTo>
                <a:lnTo>
                  <a:pt x="667540" y="550270"/>
                </a:lnTo>
                <a:cubicBezTo>
                  <a:pt x="667540" y="614985"/>
                  <a:pt x="614985" y="667541"/>
                  <a:pt x="550269" y="667541"/>
                </a:cubicBezTo>
                <a:close/>
                <a:moveTo>
                  <a:pt x="146686" y="121977"/>
                </a:moveTo>
                <a:cubicBezTo>
                  <a:pt x="132957" y="121977"/>
                  <a:pt x="121584" y="133351"/>
                  <a:pt x="121584" y="147079"/>
                </a:cubicBezTo>
                <a:lnTo>
                  <a:pt x="121584" y="550662"/>
                </a:lnTo>
                <a:cubicBezTo>
                  <a:pt x="121584" y="564390"/>
                  <a:pt x="132957" y="575764"/>
                  <a:pt x="146686" y="575764"/>
                </a:cubicBezTo>
                <a:lnTo>
                  <a:pt x="550269" y="575764"/>
                </a:lnTo>
                <a:cubicBezTo>
                  <a:pt x="563998" y="575764"/>
                  <a:pt x="575371" y="564390"/>
                  <a:pt x="575371" y="550662"/>
                </a:cubicBezTo>
                <a:lnTo>
                  <a:pt x="575371" y="147079"/>
                </a:lnTo>
                <a:cubicBezTo>
                  <a:pt x="575371" y="133351"/>
                  <a:pt x="563998" y="121977"/>
                  <a:pt x="550269" y="121977"/>
                </a:cubicBezTo>
                <a:lnTo>
                  <a:pt x="146686" y="1219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4D49B1D-FA17-4E08-89D6-BE7DA99A2462}"/>
              </a:ext>
            </a:extLst>
          </p:cNvPr>
          <p:cNvSpPr/>
          <p:nvPr/>
        </p:nvSpPr>
        <p:spPr>
          <a:xfrm>
            <a:off x="16267444" y="5420061"/>
            <a:ext cx="610231" cy="610231"/>
          </a:xfrm>
          <a:custGeom>
            <a:avLst/>
            <a:gdLst>
              <a:gd name="connsiteX0" fmla="*/ 290628 w 549093"/>
              <a:gd name="connsiteY0" fmla="*/ 550467 h 549093"/>
              <a:gd name="connsiteX1" fmla="*/ 236110 w 549093"/>
              <a:gd name="connsiteY1" fmla="*/ 528111 h 549093"/>
              <a:gd name="connsiteX2" fmla="*/ 52163 w 549093"/>
              <a:gd name="connsiteY2" fmla="*/ 344164 h 549093"/>
              <a:gd name="connsiteX3" fmla="*/ 29416 w 549093"/>
              <a:gd name="connsiteY3" fmla="*/ 289647 h 549093"/>
              <a:gd name="connsiteX4" fmla="*/ 52163 w 549093"/>
              <a:gd name="connsiteY4" fmla="*/ 235130 h 549093"/>
              <a:gd name="connsiteX5" fmla="*/ 236110 w 549093"/>
              <a:gd name="connsiteY5" fmla="*/ 51184 h 549093"/>
              <a:gd name="connsiteX6" fmla="*/ 345144 w 549093"/>
              <a:gd name="connsiteY6" fmla="*/ 51184 h 549093"/>
              <a:gd name="connsiteX7" fmla="*/ 529091 w 549093"/>
              <a:gd name="connsiteY7" fmla="*/ 235130 h 549093"/>
              <a:gd name="connsiteX8" fmla="*/ 529091 w 549093"/>
              <a:gd name="connsiteY8" fmla="*/ 344164 h 549093"/>
              <a:gd name="connsiteX9" fmla="*/ 345144 w 549093"/>
              <a:gd name="connsiteY9" fmla="*/ 528111 h 549093"/>
              <a:gd name="connsiteX10" fmla="*/ 290628 w 549093"/>
              <a:gd name="connsiteY10" fmla="*/ 550467 h 549093"/>
              <a:gd name="connsiteX11" fmla="*/ 280037 w 549093"/>
              <a:gd name="connsiteY11" fmla="*/ 483399 h 549093"/>
              <a:gd name="connsiteX12" fmla="*/ 300433 w 549093"/>
              <a:gd name="connsiteY12" fmla="*/ 483399 h 549093"/>
              <a:gd name="connsiteX13" fmla="*/ 484379 w 549093"/>
              <a:gd name="connsiteY13" fmla="*/ 299452 h 549093"/>
              <a:gd name="connsiteX14" fmla="*/ 484379 w 549093"/>
              <a:gd name="connsiteY14" fmla="*/ 279057 h 549093"/>
              <a:gd name="connsiteX15" fmla="*/ 300433 w 549093"/>
              <a:gd name="connsiteY15" fmla="*/ 95111 h 549093"/>
              <a:gd name="connsiteX16" fmla="*/ 280037 w 549093"/>
              <a:gd name="connsiteY16" fmla="*/ 95111 h 549093"/>
              <a:gd name="connsiteX17" fmla="*/ 96092 w 549093"/>
              <a:gd name="connsiteY17" fmla="*/ 279057 h 549093"/>
              <a:gd name="connsiteX18" fmla="*/ 96092 w 549093"/>
              <a:gd name="connsiteY18" fmla="*/ 299452 h 549093"/>
              <a:gd name="connsiteX19" fmla="*/ 280037 w 549093"/>
              <a:gd name="connsiteY19" fmla="*/ 483399 h 5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9093" h="549093">
                <a:moveTo>
                  <a:pt x="290628" y="550467"/>
                </a:moveTo>
                <a:cubicBezTo>
                  <a:pt x="271017" y="550467"/>
                  <a:pt x="251014" y="543015"/>
                  <a:pt x="236110" y="528111"/>
                </a:cubicBezTo>
                <a:lnTo>
                  <a:pt x="52163" y="344164"/>
                </a:lnTo>
                <a:cubicBezTo>
                  <a:pt x="37652" y="329652"/>
                  <a:pt x="29416" y="310042"/>
                  <a:pt x="29416" y="289647"/>
                </a:cubicBezTo>
                <a:cubicBezTo>
                  <a:pt x="29416" y="268860"/>
                  <a:pt x="37652" y="249642"/>
                  <a:pt x="52163" y="235130"/>
                </a:cubicBezTo>
                <a:lnTo>
                  <a:pt x="236110" y="51184"/>
                </a:lnTo>
                <a:cubicBezTo>
                  <a:pt x="265134" y="22160"/>
                  <a:pt x="316121" y="22160"/>
                  <a:pt x="345144" y="51184"/>
                </a:cubicBezTo>
                <a:lnTo>
                  <a:pt x="529091" y="235130"/>
                </a:lnTo>
                <a:cubicBezTo>
                  <a:pt x="559292" y="265330"/>
                  <a:pt x="559292" y="314356"/>
                  <a:pt x="529091" y="344164"/>
                </a:cubicBezTo>
                <a:lnTo>
                  <a:pt x="345144" y="528111"/>
                </a:lnTo>
                <a:cubicBezTo>
                  <a:pt x="329849" y="543015"/>
                  <a:pt x="310238" y="550467"/>
                  <a:pt x="290628" y="550467"/>
                </a:cubicBezTo>
                <a:close/>
                <a:moveTo>
                  <a:pt x="280037" y="483399"/>
                </a:moveTo>
                <a:cubicBezTo>
                  <a:pt x="285921" y="489282"/>
                  <a:pt x="294941" y="488890"/>
                  <a:pt x="300433" y="483399"/>
                </a:cubicBezTo>
                <a:lnTo>
                  <a:pt x="484379" y="299452"/>
                </a:lnTo>
                <a:cubicBezTo>
                  <a:pt x="489870" y="293961"/>
                  <a:pt x="489870" y="284548"/>
                  <a:pt x="484379" y="279057"/>
                </a:cubicBezTo>
                <a:lnTo>
                  <a:pt x="300433" y="95111"/>
                </a:lnTo>
                <a:cubicBezTo>
                  <a:pt x="294941" y="89620"/>
                  <a:pt x="285529" y="89620"/>
                  <a:pt x="280037" y="95111"/>
                </a:cubicBezTo>
                <a:lnTo>
                  <a:pt x="96092" y="279057"/>
                </a:lnTo>
                <a:cubicBezTo>
                  <a:pt x="90600" y="284548"/>
                  <a:pt x="90600" y="293961"/>
                  <a:pt x="96092" y="299452"/>
                </a:cubicBezTo>
                <a:lnTo>
                  <a:pt x="280037" y="48339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CD4A0879-B058-4C98-AC20-A5D3CA00F72C}"/>
              </a:ext>
            </a:extLst>
          </p:cNvPr>
          <p:cNvSpPr/>
          <p:nvPr/>
        </p:nvSpPr>
        <p:spPr>
          <a:xfrm>
            <a:off x="23538669" y="8884972"/>
            <a:ext cx="566643" cy="566643"/>
          </a:xfrm>
          <a:custGeom>
            <a:avLst/>
            <a:gdLst>
              <a:gd name="connsiteX0" fmla="*/ 256212 w 509872"/>
              <a:gd name="connsiteY0" fmla="*/ 482516 h 509872"/>
              <a:gd name="connsiteX1" fmla="*/ 208753 w 509872"/>
              <a:gd name="connsiteY1" fmla="*/ 462905 h 509872"/>
              <a:gd name="connsiteX2" fmla="*/ 49124 w 509872"/>
              <a:gd name="connsiteY2" fmla="*/ 303276 h 509872"/>
              <a:gd name="connsiteX3" fmla="*/ 49124 w 509872"/>
              <a:gd name="connsiteY3" fmla="*/ 208753 h 509872"/>
              <a:gd name="connsiteX4" fmla="*/ 208753 w 509872"/>
              <a:gd name="connsiteY4" fmla="*/ 49124 h 509872"/>
              <a:gd name="connsiteX5" fmla="*/ 303277 w 509872"/>
              <a:gd name="connsiteY5" fmla="*/ 49124 h 509872"/>
              <a:gd name="connsiteX6" fmla="*/ 462907 w 509872"/>
              <a:gd name="connsiteY6" fmla="*/ 208753 h 509872"/>
              <a:gd name="connsiteX7" fmla="*/ 462907 w 509872"/>
              <a:gd name="connsiteY7" fmla="*/ 303276 h 509872"/>
              <a:gd name="connsiteX8" fmla="*/ 303277 w 509872"/>
              <a:gd name="connsiteY8" fmla="*/ 462905 h 509872"/>
              <a:gd name="connsiteX9" fmla="*/ 256212 w 509872"/>
              <a:gd name="connsiteY9" fmla="*/ 482516 h 509872"/>
              <a:gd name="connsiteX10" fmla="*/ 256604 w 509872"/>
              <a:gd name="connsiteY10" fmla="*/ 83638 h 509872"/>
              <a:gd name="connsiteX11" fmla="*/ 247582 w 509872"/>
              <a:gd name="connsiteY11" fmla="*/ 87169 h 509872"/>
              <a:gd name="connsiteX12" fmla="*/ 87955 w 509872"/>
              <a:gd name="connsiteY12" fmla="*/ 246798 h 509872"/>
              <a:gd name="connsiteX13" fmla="*/ 87955 w 509872"/>
              <a:gd name="connsiteY13" fmla="*/ 264447 h 509872"/>
              <a:gd name="connsiteX14" fmla="*/ 247582 w 509872"/>
              <a:gd name="connsiteY14" fmla="*/ 424077 h 509872"/>
              <a:gd name="connsiteX15" fmla="*/ 265232 w 509872"/>
              <a:gd name="connsiteY15" fmla="*/ 424077 h 509872"/>
              <a:gd name="connsiteX16" fmla="*/ 424862 w 509872"/>
              <a:gd name="connsiteY16" fmla="*/ 264447 h 509872"/>
              <a:gd name="connsiteX17" fmla="*/ 424862 w 509872"/>
              <a:gd name="connsiteY17" fmla="*/ 246798 h 509872"/>
              <a:gd name="connsiteX18" fmla="*/ 265232 w 509872"/>
              <a:gd name="connsiteY18" fmla="*/ 87169 h 509872"/>
              <a:gd name="connsiteX19" fmla="*/ 256604 w 509872"/>
              <a:gd name="connsiteY19" fmla="*/ 83638 h 50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9872" h="509872">
                <a:moveTo>
                  <a:pt x="256212" y="482516"/>
                </a:moveTo>
                <a:cubicBezTo>
                  <a:pt x="238954" y="482516"/>
                  <a:pt x="222090" y="475848"/>
                  <a:pt x="208753" y="462905"/>
                </a:cubicBezTo>
                <a:lnTo>
                  <a:pt x="49124" y="303276"/>
                </a:lnTo>
                <a:cubicBezTo>
                  <a:pt x="22846" y="276998"/>
                  <a:pt x="22846" y="234639"/>
                  <a:pt x="49124" y="208753"/>
                </a:cubicBezTo>
                <a:lnTo>
                  <a:pt x="208753" y="49124"/>
                </a:lnTo>
                <a:cubicBezTo>
                  <a:pt x="235033" y="22846"/>
                  <a:pt x="277390" y="22846"/>
                  <a:pt x="303277" y="49124"/>
                </a:cubicBezTo>
                <a:lnTo>
                  <a:pt x="462907" y="208753"/>
                </a:lnTo>
                <a:cubicBezTo>
                  <a:pt x="489184" y="235031"/>
                  <a:pt x="489184" y="277390"/>
                  <a:pt x="462907" y="303276"/>
                </a:cubicBezTo>
                <a:lnTo>
                  <a:pt x="303277" y="462905"/>
                </a:lnTo>
                <a:cubicBezTo>
                  <a:pt x="290726" y="475848"/>
                  <a:pt x="273469" y="482516"/>
                  <a:pt x="256212" y="482516"/>
                </a:cubicBezTo>
                <a:close/>
                <a:moveTo>
                  <a:pt x="256604" y="83638"/>
                </a:moveTo>
                <a:cubicBezTo>
                  <a:pt x="253466" y="83638"/>
                  <a:pt x="250328" y="84815"/>
                  <a:pt x="247582" y="87169"/>
                </a:cubicBezTo>
                <a:lnTo>
                  <a:pt x="87955" y="246798"/>
                </a:lnTo>
                <a:cubicBezTo>
                  <a:pt x="82856" y="251897"/>
                  <a:pt x="82856" y="259741"/>
                  <a:pt x="87955" y="264447"/>
                </a:cubicBezTo>
                <a:lnTo>
                  <a:pt x="247582" y="424077"/>
                </a:lnTo>
                <a:cubicBezTo>
                  <a:pt x="252288" y="428783"/>
                  <a:pt x="260525" y="429176"/>
                  <a:pt x="265232" y="424077"/>
                </a:cubicBezTo>
                <a:lnTo>
                  <a:pt x="424862" y="264447"/>
                </a:lnTo>
                <a:cubicBezTo>
                  <a:pt x="429960" y="259349"/>
                  <a:pt x="429960" y="251504"/>
                  <a:pt x="424862" y="246798"/>
                </a:cubicBezTo>
                <a:lnTo>
                  <a:pt x="265232" y="87169"/>
                </a:lnTo>
                <a:cubicBezTo>
                  <a:pt x="262879" y="84815"/>
                  <a:pt x="259740" y="83638"/>
                  <a:pt x="256604" y="836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B3B59681-58DC-4F6B-98FE-E43AF990C812}"/>
              </a:ext>
            </a:extLst>
          </p:cNvPr>
          <p:cNvSpPr/>
          <p:nvPr/>
        </p:nvSpPr>
        <p:spPr>
          <a:xfrm>
            <a:off x="9975095" y="8786572"/>
            <a:ext cx="217940" cy="217940"/>
          </a:xfrm>
          <a:custGeom>
            <a:avLst/>
            <a:gdLst>
              <a:gd name="connsiteX0" fmla="*/ 198850 w 196104"/>
              <a:gd name="connsiteY0" fmla="*/ 114133 h 196104"/>
              <a:gd name="connsiteX1" fmla="*/ 114133 w 196104"/>
              <a:gd name="connsiteY1" fmla="*/ 198850 h 196104"/>
              <a:gd name="connsiteX2" fmla="*/ 29415 w 196104"/>
              <a:gd name="connsiteY2" fmla="*/ 114133 h 196104"/>
              <a:gd name="connsiteX3" fmla="*/ 114133 w 196104"/>
              <a:gd name="connsiteY3" fmla="*/ 29416 h 196104"/>
              <a:gd name="connsiteX4" fmla="*/ 198850 w 196104"/>
              <a:gd name="connsiteY4" fmla="*/ 114133 h 19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04" h="196104">
                <a:moveTo>
                  <a:pt x="198850" y="114133"/>
                </a:moveTo>
                <a:cubicBezTo>
                  <a:pt x="198850" y="160921"/>
                  <a:pt x="160921" y="198850"/>
                  <a:pt x="114133" y="198850"/>
                </a:cubicBezTo>
                <a:cubicBezTo>
                  <a:pt x="67345" y="198850"/>
                  <a:pt x="29415" y="160921"/>
                  <a:pt x="29415" y="114133"/>
                </a:cubicBezTo>
                <a:cubicBezTo>
                  <a:pt x="29415" y="67345"/>
                  <a:pt x="67345" y="29416"/>
                  <a:pt x="114133" y="29416"/>
                </a:cubicBezTo>
                <a:cubicBezTo>
                  <a:pt x="160921" y="29416"/>
                  <a:pt x="198850" y="67345"/>
                  <a:pt x="198850" y="114133"/>
                </a:cubicBezTo>
                <a:close/>
              </a:path>
            </a:pathLst>
          </a:custGeom>
          <a:solidFill>
            <a:srgbClr val="AFBE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F7C9919A-C42C-487E-9367-462B3B312033}"/>
              </a:ext>
            </a:extLst>
          </p:cNvPr>
          <p:cNvSpPr/>
          <p:nvPr/>
        </p:nvSpPr>
        <p:spPr>
          <a:xfrm>
            <a:off x="12144464" y="5807339"/>
            <a:ext cx="130764" cy="130764"/>
          </a:xfrm>
          <a:custGeom>
            <a:avLst/>
            <a:gdLst>
              <a:gd name="connsiteX0" fmla="*/ 103936 w 117662"/>
              <a:gd name="connsiteY0" fmla="*/ 66676 h 117662"/>
              <a:gd name="connsiteX1" fmla="*/ 66675 w 117662"/>
              <a:gd name="connsiteY1" fmla="*/ 103936 h 117662"/>
              <a:gd name="connsiteX2" fmla="*/ 29415 w 117662"/>
              <a:gd name="connsiteY2" fmla="*/ 66676 h 117662"/>
              <a:gd name="connsiteX3" fmla="*/ 66675 w 117662"/>
              <a:gd name="connsiteY3" fmla="*/ 29416 h 117662"/>
              <a:gd name="connsiteX4" fmla="*/ 103936 w 117662"/>
              <a:gd name="connsiteY4" fmla="*/ 66676 h 1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62" h="117662">
                <a:moveTo>
                  <a:pt x="103936" y="66676"/>
                </a:moveTo>
                <a:cubicBezTo>
                  <a:pt x="103936" y="87254"/>
                  <a:pt x="87254" y="103936"/>
                  <a:pt x="66675" y="103936"/>
                </a:cubicBezTo>
                <a:cubicBezTo>
                  <a:pt x="46098" y="103936"/>
                  <a:pt x="29415" y="87254"/>
                  <a:pt x="29415" y="66676"/>
                </a:cubicBezTo>
                <a:cubicBezTo>
                  <a:pt x="29415" y="46098"/>
                  <a:pt x="46096" y="29416"/>
                  <a:pt x="66675" y="29416"/>
                </a:cubicBezTo>
                <a:cubicBezTo>
                  <a:pt x="87253" y="29416"/>
                  <a:pt x="103936" y="46098"/>
                  <a:pt x="103936" y="66676"/>
                </a:cubicBezTo>
                <a:close/>
              </a:path>
            </a:pathLst>
          </a:custGeom>
          <a:solidFill>
            <a:srgbClr val="D9DF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CEDC86F6-397B-41FB-BFEF-4747CE436787}"/>
              </a:ext>
            </a:extLst>
          </p:cNvPr>
          <p:cNvSpPr/>
          <p:nvPr/>
        </p:nvSpPr>
        <p:spPr>
          <a:xfrm>
            <a:off x="12755132" y="7674209"/>
            <a:ext cx="2440922" cy="1394813"/>
          </a:xfrm>
          <a:custGeom>
            <a:avLst/>
            <a:gdLst>
              <a:gd name="connsiteX0" fmla="*/ 2123424 w 2196375"/>
              <a:gd name="connsiteY0" fmla="*/ 1258993 h 1255071"/>
              <a:gd name="connsiteX1" fmla="*/ 96483 w 2196375"/>
              <a:gd name="connsiteY1" fmla="*/ 1258993 h 1255071"/>
              <a:gd name="connsiteX2" fmla="*/ 29416 w 2196375"/>
              <a:gd name="connsiteY2" fmla="*/ 1191926 h 1255071"/>
              <a:gd name="connsiteX3" fmla="*/ 29416 w 2196375"/>
              <a:gd name="connsiteY3" fmla="*/ 96483 h 1255071"/>
              <a:gd name="connsiteX4" fmla="*/ 96483 w 2196375"/>
              <a:gd name="connsiteY4" fmla="*/ 29416 h 1255071"/>
              <a:gd name="connsiteX5" fmla="*/ 2123424 w 2196375"/>
              <a:gd name="connsiteY5" fmla="*/ 29416 h 1255071"/>
              <a:gd name="connsiteX6" fmla="*/ 2190491 w 2196375"/>
              <a:gd name="connsiteY6" fmla="*/ 96483 h 1255071"/>
              <a:gd name="connsiteX7" fmla="*/ 2190491 w 2196375"/>
              <a:gd name="connsiteY7" fmla="*/ 1191926 h 1255071"/>
              <a:gd name="connsiteX8" fmla="*/ 2123424 w 2196375"/>
              <a:gd name="connsiteY8" fmla="*/ 1258993 h 125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6375" h="1255071">
                <a:moveTo>
                  <a:pt x="2123424" y="1258993"/>
                </a:moveTo>
                <a:lnTo>
                  <a:pt x="96483" y="1258993"/>
                </a:lnTo>
                <a:cubicBezTo>
                  <a:pt x="59615" y="1258993"/>
                  <a:pt x="29416" y="1228793"/>
                  <a:pt x="29416" y="1191926"/>
                </a:cubicBezTo>
                <a:lnTo>
                  <a:pt x="29416" y="96483"/>
                </a:lnTo>
                <a:cubicBezTo>
                  <a:pt x="29416" y="59615"/>
                  <a:pt x="59615" y="29416"/>
                  <a:pt x="96483" y="29416"/>
                </a:cubicBezTo>
                <a:lnTo>
                  <a:pt x="2123424" y="29416"/>
                </a:lnTo>
                <a:cubicBezTo>
                  <a:pt x="2160291" y="29416"/>
                  <a:pt x="2190491" y="59615"/>
                  <a:pt x="2190491" y="96483"/>
                </a:cubicBezTo>
                <a:lnTo>
                  <a:pt x="2190491" y="1191926"/>
                </a:lnTo>
                <a:cubicBezTo>
                  <a:pt x="2190491" y="1229186"/>
                  <a:pt x="2160291" y="1258993"/>
                  <a:pt x="2123424" y="12589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8BCCF0-7A33-4BBD-AD7C-992CA29A44BA}"/>
              </a:ext>
            </a:extLst>
          </p:cNvPr>
          <p:cNvGrpSpPr/>
          <p:nvPr/>
        </p:nvGrpSpPr>
        <p:grpSpPr>
          <a:xfrm>
            <a:off x="12755130" y="7862945"/>
            <a:ext cx="2440922" cy="1040879"/>
            <a:chOff x="12755130" y="7862945"/>
            <a:chExt cx="2440922" cy="1040879"/>
          </a:xfrm>
          <a:solidFill>
            <a:srgbClr val="000000">
              <a:alpha val="30196"/>
            </a:srgbClr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CBB9823-2BB8-45ED-8B60-7B98350D86CB}"/>
                </a:ext>
              </a:extLst>
            </p:cNvPr>
            <p:cNvSpPr/>
            <p:nvPr/>
          </p:nvSpPr>
          <p:spPr>
            <a:xfrm>
              <a:off x="12755130" y="7862945"/>
              <a:ext cx="2440922" cy="305116"/>
            </a:xfrm>
            <a:custGeom>
              <a:avLst/>
              <a:gdLst>
                <a:gd name="connsiteX0" fmla="*/ 29416 w 2196375"/>
                <a:gd name="connsiteY0" fmla="*/ 29415 h 274546"/>
                <a:gd name="connsiteX1" fmla="*/ 2190493 w 2196375"/>
                <a:gd name="connsiteY1" fmla="*/ 29415 h 274546"/>
                <a:gd name="connsiteX2" fmla="*/ 2190493 w 2196375"/>
                <a:gd name="connsiteY2" fmla="*/ 262780 h 274546"/>
                <a:gd name="connsiteX3" fmla="*/ 29416 w 2196375"/>
                <a:gd name="connsiteY3" fmla="*/ 262780 h 27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6375" h="274546">
                  <a:moveTo>
                    <a:pt x="29416" y="29415"/>
                  </a:moveTo>
                  <a:lnTo>
                    <a:pt x="2190493" y="29415"/>
                  </a:lnTo>
                  <a:lnTo>
                    <a:pt x="2190493" y="262780"/>
                  </a:lnTo>
                  <a:lnTo>
                    <a:pt x="29416" y="2627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C0D2D9-F65E-4D9F-99EA-9D9605A5A273}"/>
                </a:ext>
              </a:extLst>
            </p:cNvPr>
            <p:cNvGrpSpPr/>
            <p:nvPr/>
          </p:nvGrpSpPr>
          <p:grpSpPr>
            <a:xfrm>
              <a:off x="12880663" y="8249570"/>
              <a:ext cx="2183755" cy="654254"/>
              <a:chOff x="12880663" y="8249570"/>
              <a:chExt cx="2183755" cy="654254"/>
            </a:xfrm>
            <a:grpFill/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9BC04C6D-20F7-445B-86B9-D1A5CBA777B3}"/>
                  </a:ext>
                </a:extLst>
              </p:cNvPr>
              <p:cNvSpPr/>
              <p:nvPr/>
            </p:nvSpPr>
            <p:spPr>
              <a:xfrm>
                <a:off x="14584951" y="8424357"/>
                <a:ext cx="479467" cy="479467"/>
              </a:xfrm>
              <a:custGeom>
                <a:avLst/>
                <a:gdLst>
                  <a:gd name="connsiteX0" fmla="*/ 429470 w 431430"/>
                  <a:gd name="connsiteY0" fmla="*/ 229443 h 431430"/>
                  <a:gd name="connsiteX1" fmla="*/ 229443 w 431430"/>
                  <a:gd name="connsiteY1" fmla="*/ 429470 h 431430"/>
                  <a:gd name="connsiteX2" fmla="*/ 29416 w 431430"/>
                  <a:gd name="connsiteY2" fmla="*/ 229443 h 431430"/>
                  <a:gd name="connsiteX3" fmla="*/ 229443 w 431430"/>
                  <a:gd name="connsiteY3" fmla="*/ 29416 h 431430"/>
                  <a:gd name="connsiteX4" fmla="*/ 429470 w 431430"/>
                  <a:gd name="connsiteY4" fmla="*/ 229443 h 43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430" h="431430">
                    <a:moveTo>
                      <a:pt x="429470" y="229443"/>
                    </a:moveTo>
                    <a:cubicBezTo>
                      <a:pt x="429470" y="340046"/>
                      <a:pt x="340046" y="429470"/>
                      <a:pt x="229443" y="429470"/>
                    </a:cubicBezTo>
                    <a:cubicBezTo>
                      <a:pt x="118840" y="429470"/>
                      <a:pt x="29416" y="340046"/>
                      <a:pt x="29416" y="229443"/>
                    </a:cubicBezTo>
                    <a:cubicBezTo>
                      <a:pt x="29416" y="118840"/>
                      <a:pt x="118840" y="29416"/>
                      <a:pt x="229443" y="29416"/>
                    </a:cubicBezTo>
                    <a:cubicBezTo>
                      <a:pt x="340046" y="29416"/>
                      <a:pt x="429470" y="119232"/>
                      <a:pt x="429470" y="229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425C947-B128-4632-8F21-F03020C56C73}"/>
                  </a:ext>
                </a:extLst>
              </p:cNvPr>
              <p:cNvSpPr/>
              <p:nvPr/>
            </p:nvSpPr>
            <p:spPr>
              <a:xfrm>
                <a:off x="12880663" y="8249570"/>
                <a:ext cx="479467" cy="130764"/>
              </a:xfrm>
              <a:custGeom>
                <a:avLst/>
                <a:gdLst>
                  <a:gd name="connsiteX0" fmla="*/ 29415 w 431430"/>
                  <a:gd name="connsiteY0" fmla="*/ 29416 h 117662"/>
                  <a:gd name="connsiteX1" fmla="*/ 438883 w 431430"/>
                  <a:gd name="connsiteY1" fmla="*/ 29416 h 117662"/>
                  <a:gd name="connsiteX2" fmla="*/ 438883 w 431430"/>
                  <a:gd name="connsiteY2" fmla="*/ 111388 h 117662"/>
                  <a:gd name="connsiteX3" fmla="*/ 29415 w 431430"/>
                  <a:gd name="connsiteY3" fmla="*/ 111388 h 11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0" h="117662">
                    <a:moveTo>
                      <a:pt x="29415" y="29416"/>
                    </a:moveTo>
                    <a:lnTo>
                      <a:pt x="438883" y="29416"/>
                    </a:lnTo>
                    <a:lnTo>
                      <a:pt x="438883" y="111388"/>
                    </a:lnTo>
                    <a:lnTo>
                      <a:pt x="29415" y="1113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40D7B668-2293-485F-9A93-5F762463AEE9}"/>
                  </a:ext>
                </a:extLst>
              </p:cNvPr>
              <p:cNvSpPr/>
              <p:nvPr/>
            </p:nvSpPr>
            <p:spPr>
              <a:xfrm>
                <a:off x="13445999" y="8249570"/>
                <a:ext cx="479467" cy="130764"/>
              </a:xfrm>
              <a:custGeom>
                <a:avLst/>
                <a:gdLst>
                  <a:gd name="connsiteX0" fmla="*/ 29415 w 431430"/>
                  <a:gd name="connsiteY0" fmla="*/ 29416 h 117662"/>
                  <a:gd name="connsiteX1" fmla="*/ 438883 w 431430"/>
                  <a:gd name="connsiteY1" fmla="*/ 29416 h 117662"/>
                  <a:gd name="connsiteX2" fmla="*/ 438883 w 431430"/>
                  <a:gd name="connsiteY2" fmla="*/ 111388 h 117662"/>
                  <a:gd name="connsiteX3" fmla="*/ 29415 w 431430"/>
                  <a:gd name="connsiteY3" fmla="*/ 111388 h 11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0" h="117662">
                    <a:moveTo>
                      <a:pt x="29415" y="29416"/>
                    </a:moveTo>
                    <a:lnTo>
                      <a:pt x="438883" y="29416"/>
                    </a:lnTo>
                    <a:lnTo>
                      <a:pt x="438883" y="111388"/>
                    </a:lnTo>
                    <a:lnTo>
                      <a:pt x="29415" y="1113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D8BD6E-8ED5-433F-B384-3D3DE3981B6C}"/>
                  </a:ext>
                </a:extLst>
              </p:cNvPr>
              <p:cNvSpPr/>
              <p:nvPr/>
            </p:nvSpPr>
            <p:spPr>
              <a:xfrm>
                <a:off x="14010899" y="8249570"/>
                <a:ext cx="479467" cy="130764"/>
              </a:xfrm>
              <a:custGeom>
                <a:avLst/>
                <a:gdLst>
                  <a:gd name="connsiteX0" fmla="*/ 29416 w 431430"/>
                  <a:gd name="connsiteY0" fmla="*/ 29416 h 117662"/>
                  <a:gd name="connsiteX1" fmla="*/ 438883 w 431430"/>
                  <a:gd name="connsiteY1" fmla="*/ 29416 h 117662"/>
                  <a:gd name="connsiteX2" fmla="*/ 438883 w 431430"/>
                  <a:gd name="connsiteY2" fmla="*/ 111388 h 117662"/>
                  <a:gd name="connsiteX3" fmla="*/ 29416 w 431430"/>
                  <a:gd name="connsiteY3" fmla="*/ 111388 h 11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0" h="117662">
                    <a:moveTo>
                      <a:pt x="29416" y="29416"/>
                    </a:moveTo>
                    <a:lnTo>
                      <a:pt x="438883" y="29416"/>
                    </a:lnTo>
                    <a:lnTo>
                      <a:pt x="438883" y="111388"/>
                    </a:lnTo>
                    <a:lnTo>
                      <a:pt x="29416" y="1113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29AEB545-DA55-46A9-AD11-384F8EC26B13}"/>
                  </a:ext>
                </a:extLst>
              </p:cNvPr>
              <p:cNvSpPr/>
              <p:nvPr/>
            </p:nvSpPr>
            <p:spPr>
              <a:xfrm>
                <a:off x="14575798" y="8249570"/>
                <a:ext cx="479467" cy="130764"/>
              </a:xfrm>
              <a:custGeom>
                <a:avLst/>
                <a:gdLst>
                  <a:gd name="connsiteX0" fmla="*/ 29416 w 431430"/>
                  <a:gd name="connsiteY0" fmla="*/ 29416 h 117662"/>
                  <a:gd name="connsiteX1" fmla="*/ 438883 w 431430"/>
                  <a:gd name="connsiteY1" fmla="*/ 29416 h 117662"/>
                  <a:gd name="connsiteX2" fmla="*/ 438883 w 431430"/>
                  <a:gd name="connsiteY2" fmla="*/ 111388 h 117662"/>
                  <a:gd name="connsiteX3" fmla="*/ 29416 w 431430"/>
                  <a:gd name="connsiteY3" fmla="*/ 111388 h 11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0" h="117662">
                    <a:moveTo>
                      <a:pt x="29416" y="29416"/>
                    </a:moveTo>
                    <a:lnTo>
                      <a:pt x="438883" y="29416"/>
                    </a:lnTo>
                    <a:lnTo>
                      <a:pt x="438883" y="111388"/>
                    </a:lnTo>
                    <a:lnTo>
                      <a:pt x="29416" y="1113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1E0E8C4-B5B2-4CF0-9377-75061F86DBC7}"/>
                  </a:ext>
                </a:extLst>
              </p:cNvPr>
              <p:cNvSpPr/>
              <p:nvPr/>
            </p:nvSpPr>
            <p:spPr>
              <a:xfrm>
                <a:off x="12880663" y="8582145"/>
                <a:ext cx="479467" cy="174352"/>
              </a:xfrm>
              <a:custGeom>
                <a:avLst/>
                <a:gdLst>
                  <a:gd name="connsiteX0" fmla="*/ 29415 w 431430"/>
                  <a:gd name="connsiteY0" fmla="*/ 29415 h 156883"/>
                  <a:gd name="connsiteX1" fmla="*/ 438883 w 431430"/>
                  <a:gd name="connsiteY1" fmla="*/ 29415 h 156883"/>
                  <a:gd name="connsiteX2" fmla="*/ 438883 w 431430"/>
                  <a:gd name="connsiteY2" fmla="*/ 154138 h 156883"/>
                  <a:gd name="connsiteX3" fmla="*/ 29415 w 431430"/>
                  <a:gd name="connsiteY3" fmla="*/ 154138 h 15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0" h="156883">
                    <a:moveTo>
                      <a:pt x="29415" y="29415"/>
                    </a:moveTo>
                    <a:lnTo>
                      <a:pt x="438883" y="29415"/>
                    </a:lnTo>
                    <a:lnTo>
                      <a:pt x="438883" y="154138"/>
                    </a:lnTo>
                    <a:lnTo>
                      <a:pt x="29415" y="1541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D08B722-F421-40EA-B2D8-8970A9DEB840}"/>
                  </a:ext>
                </a:extLst>
              </p:cNvPr>
              <p:cNvSpPr/>
              <p:nvPr/>
            </p:nvSpPr>
            <p:spPr>
              <a:xfrm>
                <a:off x="13450794" y="8582145"/>
                <a:ext cx="479467" cy="174352"/>
              </a:xfrm>
              <a:custGeom>
                <a:avLst/>
                <a:gdLst>
                  <a:gd name="connsiteX0" fmla="*/ 29416 w 431430"/>
                  <a:gd name="connsiteY0" fmla="*/ 29415 h 156883"/>
                  <a:gd name="connsiteX1" fmla="*/ 438883 w 431430"/>
                  <a:gd name="connsiteY1" fmla="*/ 29415 h 156883"/>
                  <a:gd name="connsiteX2" fmla="*/ 438883 w 431430"/>
                  <a:gd name="connsiteY2" fmla="*/ 154138 h 156883"/>
                  <a:gd name="connsiteX3" fmla="*/ 29416 w 431430"/>
                  <a:gd name="connsiteY3" fmla="*/ 154138 h 15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0" h="156883">
                    <a:moveTo>
                      <a:pt x="29416" y="29415"/>
                    </a:moveTo>
                    <a:lnTo>
                      <a:pt x="438883" y="29415"/>
                    </a:lnTo>
                    <a:lnTo>
                      <a:pt x="438883" y="154138"/>
                    </a:lnTo>
                    <a:lnTo>
                      <a:pt x="29416" y="1541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2B79C09-50BE-40C3-821F-05EEB44652C8}"/>
                  </a:ext>
                </a:extLst>
              </p:cNvPr>
              <p:cNvSpPr/>
              <p:nvPr/>
            </p:nvSpPr>
            <p:spPr>
              <a:xfrm>
                <a:off x="14020487" y="8582145"/>
                <a:ext cx="479467" cy="174352"/>
              </a:xfrm>
              <a:custGeom>
                <a:avLst/>
                <a:gdLst>
                  <a:gd name="connsiteX0" fmla="*/ 29416 w 431430"/>
                  <a:gd name="connsiteY0" fmla="*/ 29415 h 156883"/>
                  <a:gd name="connsiteX1" fmla="*/ 438883 w 431430"/>
                  <a:gd name="connsiteY1" fmla="*/ 29415 h 156883"/>
                  <a:gd name="connsiteX2" fmla="*/ 438883 w 431430"/>
                  <a:gd name="connsiteY2" fmla="*/ 154138 h 156883"/>
                  <a:gd name="connsiteX3" fmla="*/ 29416 w 431430"/>
                  <a:gd name="connsiteY3" fmla="*/ 154138 h 15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0" h="156883">
                    <a:moveTo>
                      <a:pt x="29416" y="29415"/>
                    </a:moveTo>
                    <a:lnTo>
                      <a:pt x="438883" y="29415"/>
                    </a:lnTo>
                    <a:lnTo>
                      <a:pt x="438883" y="154138"/>
                    </a:lnTo>
                    <a:lnTo>
                      <a:pt x="29416" y="15413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0C4CF8B6-A710-46E2-867F-13C422987C93}"/>
              </a:ext>
            </a:extLst>
          </p:cNvPr>
          <p:cNvSpPr/>
          <p:nvPr/>
        </p:nvSpPr>
        <p:spPr>
          <a:xfrm>
            <a:off x="12508424" y="4776049"/>
            <a:ext cx="610231" cy="261527"/>
          </a:xfrm>
          <a:custGeom>
            <a:avLst/>
            <a:gdLst>
              <a:gd name="connsiteX0" fmla="*/ 540857 w 549093"/>
              <a:gd name="connsiteY0" fmla="*/ 240817 h 235325"/>
              <a:gd name="connsiteX1" fmla="*/ 29416 w 549093"/>
              <a:gd name="connsiteY1" fmla="*/ 215323 h 235325"/>
              <a:gd name="connsiteX2" fmla="*/ 144726 w 549093"/>
              <a:gd name="connsiteY2" fmla="*/ 29416 h 235325"/>
              <a:gd name="connsiteX3" fmla="*/ 398877 w 549093"/>
              <a:gd name="connsiteY3" fmla="*/ 99621 h 23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93" h="235325">
                <a:moveTo>
                  <a:pt x="540857" y="240817"/>
                </a:moveTo>
                <a:lnTo>
                  <a:pt x="29416" y="215323"/>
                </a:lnTo>
                <a:lnTo>
                  <a:pt x="144726" y="29416"/>
                </a:lnTo>
                <a:lnTo>
                  <a:pt x="398877" y="9962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EC42482B-AFC2-4C7C-AAA3-EAB94C3424FC}"/>
              </a:ext>
            </a:extLst>
          </p:cNvPr>
          <p:cNvSpPr/>
          <p:nvPr/>
        </p:nvSpPr>
        <p:spPr>
          <a:xfrm>
            <a:off x="11631433" y="4534572"/>
            <a:ext cx="1481988" cy="523055"/>
          </a:xfrm>
          <a:custGeom>
            <a:avLst/>
            <a:gdLst>
              <a:gd name="connsiteX0" fmla="*/ 1158588 w 1333513"/>
              <a:gd name="connsiteY0" fmla="*/ 29416 h 470651"/>
              <a:gd name="connsiteX1" fmla="*/ 1329984 w 1333513"/>
              <a:gd name="connsiteY1" fmla="*/ 458101 h 470651"/>
              <a:gd name="connsiteX2" fmla="*/ 1051516 w 1333513"/>
              <a:gd name="connsiteY2" fmla="*/ 338085 h 470651"/>
              <a:gd name="connsiteX3" fmla="*/ 29416 w 1333513"/>
              <a:gd name="connsiteY3" fmla="*/ 332594 h 47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13" h="470651">
                <a:moveTo>
                  <a:pt x="1158588" y="29416"/>
                </a:moveTo>
                <a:lnTo>
                  <a:pt x="1329984" y="458101"/>
                </a:lnTo>
                <a:lnTo>
                  <a:pt x="1051516" y="338085"/>
                </a:lnTo>
                <a:lnTo>
                  <a:pt x="29416" y="33259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D8F1C794-D365-4CE9-BE09-9ECBEDEAFDBE}"/>
              </a:ext>
            </a:extLst>
          </p:cNvPr>
          <p:cNvSpPr/>
          <p:nvPr/>
        </p:nvSpPr>
        <p:spPr>
          <a:xfrm>
            <a:off x="11631433" y="4266506"/>
            <a:ext cx="1394813" cy="653819"/>
          </a:xfrm>
          <a:custGeom>
            <a:avLst/>
            <a:gdLst>
              <a:gd name="connsiteX0" fmla="*/ 1229578 w 1255071"/>
              <a:gd name="connsiteY0" fmla="*/ 29416 h 588314"/>
              <a:gd name="connsiteX1" fmla="*/ 1158588 w 1255071"/>
              <a:gd name="connsiteY1" fmla="*/ 270625 h 588314"/>
              <a:gd name="connsiteX2" fmla="*/ 29416 w 1255071"/>
              <a:gd name="connsiteY2" fmla="*/ 573803 h 58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071" h="588314">
                <a:moveTo>
                  <a:pt x="1229578" y="29416"/>
                </a:moveTo>
                <a:lnTo>
                  <a:pt x="1158588" y="270625"/>
                </a:lnTo>
                <a:lnTo>
                  <a:pt x="29416" y="57380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597BD90-3857-4DA5-829C-4677D2B8AC2A}"/>
              </a:ext>
            </a:extLst>
          </p:cNvPr>
          <p:cNvSpPr/>
          <p:nvPr/>
        </p:nvSpPr>
        <p:spPr>
          <a:xfrm>
            <a:off x="11631433" y="4871507"/>
            <a:ext cx="1176874" cy="479467"/>
          </a:xfrm>
          <a:custGeom>
            <a:avLst/>
            <a:gdLst>
              <a:gd name="connsiteX0" fmla="*/ 1051516 w 1058966"/>
              <a:gd name="connsiteY0" fmla="*/ 34907 h 431430"/>
              <a:gd name="connsiteX1" fmla="*/ 968366 w 1058966"/>
              <a:gd name="connsiteY1" fmla="*/ 413389 h 431430"/>
              <a:gd name="connsiteX2" fmla="*/ 29416 w 1058966"/>
              <a:gd name="connsiteY2" fmla="*/ 29416 h 43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966" h="431430">
                <a:moveTo>
                  <a:pt x="1051516" y="34907"/>
                </a:moveTo>
                <a:lnTo>
                  <a:pt x="968366" y="413389"/>
                </a:lnTo>
                <a:lnTo>
                  <a:pt x="29416" y="2941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114D6DB-DABB-40AD-BFC9-B1CB65298B50}"/>
              </a:ext>
            </a:extLst>
          </p:cNvPr>
          <p:cNvSpPr/>
          <p:nvPr/>
        </p:nvSpPr>
        <p:spPr>
          <a:xfrm>
            <a:off x="18901026" y="9240758"/>
            <a:ext cx="87176" cy="87176"/>
          </a:xfrm>
          <a:custGeom>
            <a:avLst/>
            <a:gdLst>
              <a:gd name="connsiteX0" fmla="*/ 67459 w 78441"/>
              <a:gd name="connsiteY0" fmla="*/ 78442 h 78441"/>
              <a:gd name="connsiteX1" fmla="*/ 29416 w 78441"/>
              <a:gd name="connsiteY1" fmla="*/ 66676 h 78441"/>
              <a:gd name="connsiteX2" fmla="*/ 41574 w 78441"/>
              <a:gd name="connsiteY2" fmla="*/ 29416 h 78441"/>
              <a:gd name="connsiteX3" fmla="*/ 78442 w 78441"/>
              <a:gd name="connsiteY3" fmla="*/ 40790 h 78441"/>
              <a:gd name="connsiteX4" fmla="*/ 67459 w 78441"/>
              <a:gd name="connsiteY4" fmla="*/ 78442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41" h="78441">
                <a:moveTo>
                  <a:pt x="67459" y="78442"/>
                </a:moveTo>
                <a:cubicBezTo>
                  <a:pt x="54909" y="74912"/>
                  <a:pt x="42358" y="70990"/>
                  <a:pt x="29416" y="66676"/>
                </a:cubicBezTo>
                <a:lnTo>
                  <a:pt x="41574" y="29416"/>
                </a:lnTo>
                <a:cubicBezTo>
                  <a:pt x="53733" y="33338"/>
                  <a:pt x="66282" y="37260"/>
                  <a:pt x="78442" y="40790"/>
                </a:cubicBezTo>
                <a:lnTo>
                  <a:pt x="67459" y="78442"/>
                </a:lnTo>
                <a:close/>
              </a:path>
            </a:pathLst>
          </a:custGeom>
          <a:solidFill>
            <a:srgbClr val="0C16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9AAF7B30-FA70-45D8-93E8-73559C6B1831}"/>
              </a:ext>
            </a:extLst>
          </p:cNvPr>
          <p:cNvSpPr/>
          <p:nvPr/>
        </p:nvSpPr>
        <p:spPr>
          <a:xfrm>
            <a:off x="13324390" y="4844918"/>
            <a:ext cx="5622841" cy="4402379"/>
          </a:xfrm>
          <a:custGeom>
            <a:avLst/>
            <a:gdLst>
              <a:gd name="connsiteX0" fmla="*/ 4898308 w 5059507"/>
              <a:gd name="connsiteY0" fmla="*/ 3965241 h 3961319"/>
              <a:gd name="connsiteX1" fmla="*/ 4826142 w 5059507"/>
              <a:gd name="connsiteY1" fmla="*/ 3931119 h 3961319"/>
              <a:gd name="connsiteX2" fmla="*/ 4843792 w 5059507"/>
              <a:gd name="connsiteY2" fmla="*/ 3896213 h 3961319"/>
              <a:gd name="connsiteX3" fmla="*/ 4914389 w 5059507"/>
              <a:gd name="connsiteY3" fmla="*/ 3929551 h 3961319"/>
              <a:gd name="connsiteX4" fmla="*/ 4898308 w 5059507"/>
              <a:gd name="connsiteY4" fmla="*/ 3965241 h 3961319"/>
              <a:gd name="connsiteX5" fmla="*/ 4687299 w 5059507"/>
              <a:gd name="connsiteY5" fmla="*/ 3853069 h 3961319"/>
              <a:gd name="connsiteX6" fmla="*/ 4620624 w 5059507"/>
              <a:gd name="connsiteY6" fmla="*/ 3809535 h 3961319"/>
              <a:gd name="connsiteX7" fmla="*/ 4642588 w 5059507"/>
              <a:gd name="connsiteY7" fmla="*/ 3776981 h 3961319"/>
              <a:gd name="connsiteX8" fmla="*/ 4708086 w 5059507"/>
              <a:gd name="connsiteY8" fmla="*/ 3819732 h 3961319"/>
              <a:gd name="connsiteX9" fmla="*/ 4687299 w 5059507"/>
              <a:gd name="connsiteY9" fmla="*/ 3853069 h 3961319"/>
              <a:gd name="connsiteX10" fmla="*/ 4492371 w 5059507"/>
              <a:gd name="connsiteY10" fmla="*/ 3714227 h 3961319"/>
              <a:gd name="connsiteX11" fmla="*/ 4431579 w 5059507"/>
              <a:gd name="connsiteY11" fmla="*/ 3662456 h 3961319"/>
              <a:gd name="connsiteX12" fmla="*/ 4457465 w 5059507"/>
              <a:gd name="connsiteY12" fmla="*/ 3633040 h 3961319"/>
              <a:gd name="connsiteX13" fmla="*/ 4517080 w 5059507"/>
              <a:gd name="connsiteY13" fmla="*/ 3683635 h 3961319"/>
              <a:gd name="connsiteX14" fmla="*/ 4492371 w 5059507"/>
              <a:gd name="connsiteY14" fmla="*/ 3714227 h 3961319"/>
              <a:gd name="connsiteX15" fmla="*/ 4317446 w 5059507"/>
              <a:gd name="connsiteY15" fmla="*/ 3551460 h 3961319"/>
              <a:gd name="connsiteX16" fmla="*/ 4264106 w 5059507"/>
              <a:gd name="connsiteY16" fmla="*/ 3491844 h 3961319"/>
              <a:gd name="connsiteX17" fmla="*/ 4293913 w 5059507"/>
              <a:gd name="connsiteY17" fmla="*/ 3466351 h 3961319"/>
              <a:gd name="connsiteX18" fmla="*/ 4346077 w 5059507"/>
              <a:gd name="connsiteY18" fmla="*/ 3524398 h 3961319"/>
              <a:gd name="connsiteX19" fmla="*/ 4317446 w 5059507"/>
              <a:gd name="connsiteY19" fmla="*/ 3551460 h 3961319"/>
              <a:gd name="connsiteX20" fmla="*/ 4166837 w 5059507"/>
              <a:gd name="connsiteY20" fmla="*/ 3365161 h 3961319"/>
              <a:gd name="connsiteX21" fmla="*/ 4123301 w 5059507"/>
              <a:gd name="connsiteY21" fmla="*/ 3297701 h 3961319"/>
              <a:gd name="connsiteX22" fmla="*/ 4157032 w 5059507"/>
              <a:gd name="connsiteY22" fmla="*/ 3277306 h 3961319"/>
              <a:gd name="connsiteX23" fmla="*/ 4198999 w 5059507"/>
              <a:gd name="connsiteY23" fmla="*/ 3342805 h 3961319"/>
              <a:gd name="connsiteX24" fmla="*/ 4166837 w 5059507"/>
              <a:gd name="connsiteY24" fmla="*/ 3365161 h 3961319"/>
              <a:gd name="connsiteX25" fmla="*/ 4049958 w 5059507"/>
              <a:gd name="connsiteY25" fmla="*/ 3155328 h 3961319"/>
              <a:gd name="connsiteX26" fmla="*/ 4027995 w 5059507"/>
              <a:gd name="connsiteY26" fmla="*/ 3100419 h 3961319"/>
              <a:gd name="connsiteX27" fmla="*/ 4020935 w 5059507"/>
              <a:gd name="connsiteY27" fmla="*/ 3080416 h 3961319"/>
              <a:gd name="connsiteX28" fmla="*/ 4057803 w 5059507"/>
              <a:gd name="connsiteY28" fmla="*/ 3067473 h 3961319"/>
              <a:gd name="connsiteX29" fmla="*/ 4064862 w 5059507"/>
              <a:gd name="connsiteY29" fmla="*/ 3086692 h 3961319"/>
              <a:gd name="connsiteX30" fmla="*/ 4086042 w 5059507"/>
              <a:gd name="connsiteY30" fmla="*/ 3139640 h 3961319"/>
              <a:gd name="connsiteX31" fmla="*/ 4049958 w 5059507"/>
              <a:gd name="connsiteY31" fmla="*/ 3155328 h 3961319"/>
              <a:gd name="connsiteX32" fmla="*/ 3982891 w 5059507"/>
              <a:gd name="connsiteY32" fmla="*/ 2923532 h 3961319"/>
              <a:gd name="connsiteX33" fmla="*/ 3976615 w 5059507"/>
              <a:gd name="connsiteY33" fmla="*/ 2842737 h 3961319"/>
              <a:gd name="connsiteX34" fmla="*/ 4015836 w 5059507"/>
              <a:gd name="connsiteY34" fmla="*/ 2841952 h 3961319"/>
              <a:gd name="connsiteX35" fmla="*/ 4021719 w 5059507"/>
              <a:gd name="connsiteY35" fmla="*/ 2918434 h 3961319"/>
              <a:gd name="connsiteX36" fmla="*/ 3982891 w 5059507"/>
              <a:gd name="connsiteY36" fmla="*/ 2923532 h 3961319"/>
              <a:gd name="connsiteX37" fmla="*/ 4031917 w 5059507"/>
              <a:gd name="connsiteY37" fmla="*/ 2690167 h 3961319"/>
              <a:gd name="connsiteX38" fmla="*/ 3993872 w 5059507"/>
              <a:gd name="connsiteY38" fmla="*/ 2681147 h 3961319"/>
              <a:gd name="connsiteX39" fmla="*/ 4017798 w 5059507"/>
              <a:gd name="connsiteY39" fmla="*/ 2603489 h 3961319"/>
              <a:gd name="connsiteX40" fmla="*/ 4054665 w 5059507"/>
              <a:gd name="connsiteY40" fmla="*/ 2617216 h 3961319"/>
              <a:gd name="connsiteX41" fmla="*/ 4031917 w 5059507"/>
              <a:gd name="connsiteY41" fmla="*/ 2690167 h 3961319"/>
              <a:gd name="connsiteX42" fmla="*/ 4125656 w 5059507"/>
              <a:gd name="connsiteY42" fmla="*/ 2482689 h 3961319"/>
              <a:gd name="connsiteX43" fmla="*/ 4093494 w 5059507"/>
              <a:gd name="connsiteY43" fmla="*/ 2460332 h 3961319"/>
              <a:gd name="connsiteX44" fmla="*/ 4108398 w 5059507"/>
              <a:gd name="connsiteY44" fmla="*/ 2439937 h 3961319"/>
              <a:gd name="connsiteX45" fmla="*/ 4144088 w 5059507"/>
              <a:gd name="connsiteY45" fmla="*/ 2396795 h 3961319"/>
              <a:gd name="connsiteX46" fmla="*/ 4173113 w 5059507"/>
              <a:gd name="connsiteY46" fmla="*/ 2423073 h 3961319"/>
              <a:gd name="connsiteX47" fmla="*/ 4139775 w 5059507"/>
              <a:gd name="connsiteY47" fmla="*/ 2463470 h 3961319"/>
              <a:gd name="connsiteX48" fmla="*/ 4125656 w 5059507"/>
              <a:gd name="connsiteY48" fmla="*/ 2482689 h 3961319"/>
              <a:gd name="connsiteX49" fmla="*/ 4289207 w 5059507"/>
              <a:gd name="connsiteY49" fmla="*/ 2323844 h 3961319"/>
              <a:gd name="connsiteX50" fmla="*/ 4267636 w 5059507"/>
              <a:gd name="connsiteY50" fmla="*/ 2291290 h 3961319"/>
              <a:gd name="connsiteX51" fmla="*/ 4336664 w 5059507"/>
              <a:gd name="connsiteY51" fmla="*/ 2249716 h 3961319"/>
              <a:gd name="connsiteX52" fmla="*/ 4355490 w 5059507"/>
              <a:gd name="connsiteY52" fmla="*/ 2284230 h 3961319"/>
              <a:gd name="connsiteX53" fmla="*/ 4289207 w 5059507"/>
              <a:gd name="connsiteY53" fmla="*/ 2323844 h 3961319"/>
              <a:gd name="connsiteX54" fmla="*/ 4496293 w 5059507"/>
              <a:gd name="connsiteY54" fmla="*/ 2218339 h 3961319"/>
              <a:gd name="connsiteX55" fmla="*/ 4480998 w 5059507"/>
              <a:gd name="connsiteY55" fmla="*/ 2182256 h 3961319"/>
              <a:gd name="connsiteX56" fmla="*/ 4540613 w 5059507"/>
              <a:gd name="connsiteY56" fmla="*/ 2157546 h 3961319"/>
              <a:gd name="connsiteX57" fmla="*/ 4553948 w 5059507"/>
              <a:gd name="connsiteY57" fmla="*/ 2152055 h 3961319"/>
              <a:gd name="connsiteX58" fmla="*/ 4568852 w 5059507"/>
              <a:gd name="connsiteY58" fmla="*/ 2188139 h 3961319"/>
              <a:gd name="connsiteX59" fmla="*/ 4555517 w 5059507"/>
              <a:gd name="connsiteY59" fmla="*/ 2193630 h 3961319"/>
              <a:gd name="connsiteX60" fmla="*/ 4496293 w 5059507"/>
              <a:gd name="connsiteY60" fmla="*/ 2218339 h 3961319"/>
              <a:gd name="connsiteX61" fmla="*/ 4714362 w 5059507"/>
              <a:gd name="connsiteY61" fmla="*/ 2123816 h 3961319"/>
              <a:gd name="connsiteX62" fmla="*/ 4697105 w 5059507"/>
              <a:gd name="connsiteY62" fmla="*/ 2088518 h 3961319"/>
              <a:gd name="connsiteX63" fmla="*/ 4765350 w 5059507"/>
              <a:gd name="connsiteY63" fmla="*/ 2052042 h 3961319"/>
              <a:gd name="connsiteX64" fmla="*/ 4785352 w 5059507"/>
              <a:gd name="connsiteY64" fmla="*/ 2085772 h 3961319"/>
              <a:gd name="connsiteX65" fmla="*/ 4714362 w 5059507"/>
              <a:gd name="connsiteY65" fmla="*/ 2123816 h 3961319"/>
              <a:gd name="connsiteX66" fmla="*/ 4915958 w 5059507"/>
              <a:gd name="connsiteY66" fmla="*/ 1990073 h 3961319"/>
              <a:gd name="connsiteX67" fmla="*/ 4888896 w 5059507"/>
              <a:gd name="connsiteY67" fmla="*/ 1961441 h 3961319"/>
              <a:gd name="connsiteX68" fmla="*/ 4939491 w 5059507"/>
              <a:gd name="connsiteY68" fmla="*/ 1905355 h 3961319"/>
              <a:gd name="connsiteX69" fmla="*/ 4970867 w 5059507"/>
              <a:gd name="connsiteY69" fmla="*/ 1928888 h 3961319"/>
              <a:gd name="connsiteX70" fmla="*/ 4915958 w 5059507"/>
              <a:gd name="connsiteY70" fmla="*/ 1990073 h 3961319"/>
              <a:gd name="connsiteX71" fmla="*/ 5041465 w 5059507"/>
              <a:gd name="connsiteY71" fmla="*/ 1780633 h 3961319"/>
              <a:gd name="connsiteX72" fmla="*/ 5003420 w 5059507"/>
              <a:gd name="connsiteY72" fmla="*/ 1771220 h 3961319"/>
              <a:gd name="connsiteX73" fmla="*/ 5014011 w 5059507"/>
              <a:gd name="connsiteY73" fmla="*/ 1697092 h 3961319"/>
              <a:gd name="connsiteX74" fmla="*/ 5053232 w 5059507"/>
              <a:gd name="connsiteY74" fmla="*/ 1699053 h 3961319"/>
              <a:gd name="connsiteX75" fmla="*/ 5041465 w 5059507"/>
              <a:gd name="connsiteY75" fmla="*/ 1780633 h 3961319"/>
              <a:gd name="connsiteX76" fmla="*/ 4996753 w 5059507"/>
              <a:gd name="connsiteY76" fmla="*/ 1546876 h 3961319"/>
              <a:gd name="connsiteX77" fmla="*/ 4973613 w 5059507"/>
              <a:gd name="connsiteY77" fmla="*/ 1473532 h 3961319"/>
              <a:gd name="connsiteX78" fmla="*/ 5010481 w 5059507"/>
              <a:gd name="connsiteY78" fmla="*/ 1459805 h 3961319"/>
              <a:gd name="connsiteX79" fmla="*/ 5035189 w 5059507"/>
              <a:gd name="connsiteY79" fmla="*/ 1537070 h 3961319"/>
              <a:gd name="connsiteX80" fmla="*/ 4996753 w 5059507"/>
              <a:gd name="connsiteY80" fmla="*/ 1546876 h 3961319"/>
              <a:gd name="connsiteX81" fmla="*/ 4907330 w 5059507"/>
              <a:gd name="connsiteY81" fmla="*/ 1333906 h 3961319"/>
              <a:gd name="connsiteX82" fmla="*/ 4866932 w 5059507"/>
              <a:gd name="connsiteY82" fmla="*/ 1267622 h 3961319"/>
              <a:gd name="connsiteX83" fmla="*/ 4899878 w 5059507"/>
              <a:gd name="connsiteY83" fmla="*/ 1246443 h 3961319"/>
              <a:gd name="connsiteX84" fmla="*/ 4941452 w 5059507"/>
              <a:gd name="connsiteY84" fmla="*/ 1314687 h 3961319"/>
              <a:gd name="connsiteX85" fmla="*/ 4907330 w 5059507"/>
              <a:gd name="connsiteY85" fmla="*/ 1333906 h 3961319"/>
              <a:gd name="connsiteX86" fmla="*/ 4775547 w 5059507"/>
              <a:gd name="connsiteY86" fmla="*/ 1141331 h 3961319"/>
              <a:gd name="connsiteX87" fmla="*/ 4725736 w 5059507"/>
              <a:gd name="connsiteY87" fmla="*/ 1080930 h 3961319"/>
              <a:gd name="connsiteX88" fmla="*/ 4755545 w 5059507"/>
              <a:gd name="connsiteY88" fmla="*/ 1055437 h 3961319"/>
              <a:gd name="connsiteX89" fmla="*/ 4806531 w 5059507"/>
              <a:gd name="connsiteY89" fmla="*/ 1117014 h 3961319"/>
              <a:gd name="connsiteX90" fmla="*/ 4775547 w 5059507"/>
              <a:gd name="connsiteY90" fmla="*/ 1141331 h 3961319"/>
              <a:gd name="connsiteX91" fmla="*/ 4619448 w 5059507"/>
              <a:gd name="connsiteY91" fmla="*/ 966013 h 3961319"/>
              <a:gd name="connsiteX92" fmla="*/ 4563361 w 5059507"/>
              <a:gd name="connsiteY92" fmla="*/ 911496 h 3961319"/>
              <a:gd name="connsiteX93" fmla="*/ 4590423 w 5059507"/>
              <a:gd name="connsiteY93" fmla="*/ 882864 h 3961319"/>
              <a:gd name="connsiteX94" fmla="*/ 4647294 w 5059507"/>
              <a:gd name="connsiteY94" fmla="*/ 938558 h 3961319"/>
              <a:gd name="connsiteX95" fmla="*/ 4619448 w 5059507"/>
              <a:gd name="connsiteY95" fmla="*/ 966013 h 3961319"/>
              <a:gd name="connsiteX96" fmla="*/ 4445698 w 5059507"/>
              <a:gd name="connsiteY96" fmla="*/ 807952 h 3961319"/>
              <a:gd name="connsiteX97" fmla="*/ 4384122 w 5059507"/>
              <a:gd name="connsiteY97" fmla="*/ 760103 h 3961319"/>
              <a:gd name="connsiteX98" fmla="*/ 4407654 w 5059507"/>
              <a:gd name="connsiteY98" fmla="*/ 728726 h 3961319"/>
              <a:gd name="connsiteX99" fmla="*/ 4470407 w 5059507"/>
              <a:gd name="connsiteY99" fmla="*/ 777752 h 3961319"/>
              <a:gd name="connsiteX100" fmla="*/ 4445698 w 5059507"/>
              <a:gd name="connsiteY100" fmla="*/ 807952 h 3961319"/>
              <a:gd name="connsiteX101" fmla="*/ 4255085 w 5059507"/>
              <a:gd name="connsiteY101" fmla="*/ 671463 h 3961319"/>
              <a:gd name="connsiteX102" fmla="*/ 4188408 w 5059507"/>
              <a:gd name="connsiteY102" fmla="*/ 629889 h 3961319"/>
              <a:gd name="connsiteX103" fmla="*/ 4208804 w 5059507"/>
              <a:gd name="connsiteY103" fmla="*/ 596159 h 3961319"/>
              <a:gd name="connsiteX104" fmla="*/ 4276264 w 5059507"/>
              <a:gd name="connsiteY104" fmla="*/ 638125 h 3961319"/>
              <a:gd name="connsiteX105" fmla="*/ 4255085 w 5059507"/>
              <a:gd name="connsiteY105" fmla="*/ 671463 h 3961319"/>
              <a:gd name="connsiteX106" fmla="*/ 4052311 w 5059507"/>
              <a:gd name="connsiteY106" fmla="*/ 552624 h 3961319"/>
              <a:gd name="connsiteX107" fmla="*/ 3982498 w 5059507"/>
              <a:gd name="connsiteY107" fmla="*/ 516540 h 3961319"/>
              <a:gd name="connsiteX108" fmla="*/ 4000148 w 5059507"/>
              <a:gd name="connsiteY108" fmla="*/ 481634 h 3961319"/>
              <a:gd name="connsiteX109" fmla="*/ 4070745 w 5059507"/>
              <a:gd name="connsiteY109" fmla="*/ 518109 h 3961319"/>
              <a:gd name="connsiteX110" fmla="*/ 4052311 w 5059507"/>
              <a:gd name="connsiteY110" fmla="*/ 552624 h 3961319"/>
              <a:gd name="connsiteX111" fmla="*/ 3840518 w 5059507"/>
              <a:gd name="connsiteY111" fmla="*/ 449865 h 3961319"/>
              <a:gd name="connsiteX112" fmla="*/ 3768352 w 5059507"/>
              <a:gd name="connsiteY112" fmla="*/ 419272 h 3961319"/>
              <a:gd name="connsiteX113" fmla="*/ 3783256 w 5059507"/>
              <a:gd name="connsiteY113" fmla="*/ 383189 h 3961319"/>
              <a:gd name="connsiteX114" fmla="*/ 3856206 w 5059507"/>
              <a:gd name="connsiteY114" fmla="*/ 414174 h 3961319"/>
              <a:gd name="connsiteX115" fmla="*/ 3840518 w 5059507"/>
              <a:gd name="connsiteY115" fmla="*/ 449865 h 3961319"/>
              <a:gd name="connsiteX116" fmla="*/ 3622057 w 5059507"/>
              <a:gd name="connsiteY116" fmla="*/ 362794 h 3961319"/>
              <a:gd name="connsiteX117" fmla="*/ 3547930 w 5059507"/>
              <a:gd name="connsiteY117" fmla="*/ 336908 h 3961319"/>
              <a:gd name="connsiteX118" fmla="*/ 3560481 w 5059507"/>
              <a:gd name="connsiteY118" fmla="*/ 299648 h 3961319"/>
              <a:gd name="connsiteX119" fmla="*/ 3635393 w 5059507"/>
              <a:gd name="connsiteY119" fmla="*/ 325926 h 3961319"/>
              <a:gd name="connsiteX120" fmla="*/ 3622057 w 5059507"/>
              <a:gd name="connsiteY120" fmla="*/ 362794 h 3961319"/>
              <a:gd name="connsiteX121" fmla="*/ 3398498 w 5059507"/>
              <a:gd name="connsiteY121" fmla="*/ 289843 h 3961319"/>
              <a:gd name="connsiteX122" fmla="*/ 3323193 w 5059507"/>
              <a:gd name="connsiteY122" fmla="*/ 268664 h 3961319"/>
              <a:gd name="connsiteX123" fmla="*/ 3333391 w 5059507"/>
              <a:gd name="connsiteY123" fmla="*/ 231012 h 3961319"/>
              <a:gd name="connsiteX124" fmla="*/ 3409480 w 5059507"/>
              <a:gd name="connsiteY124" fmla="*/ 252583 h 3961319"/>
              <a:gd name="connsiteX125" fmla="*/ 3398498 w 5059507"/>
              <a:gd name="connsiteY125" fmla="*/ 289843 h 3961319"/>
              <a:gd name="connsiteX126" fmla="*/ 3170624 w 5059507"/>
              <a:gd name="connsiteY126" fmla="*/ 229835 h 3961319"/>
              <a:gd name="connsiteX127" fmla="*/ 3094143 w 5059507"/>
              <a:gd name="connsiteY127" fmla="*/ 212578 h 3961319"/>
              <a:gd name="connsiteX128" fmla="*/ 3102379 w 5059507"/>
              <a:gd name="connsiteY128" fmla="*/ 174141 h 3961319"/>
              <a:gd name="connsiteX129" fmla="*/ 3179644 w 5059507"/>
              <a:gd name="connsiteY129" fmla="*/ 191398 h 3961319"/>
              <a:gd name="connsiteX130" fmla="*/ 3170624 w 5059507"/>
              <a:gd name="connsiteY130" fmla="*/ 229835 h 3961319"/>
              <a:gd name="connsiteX131" fmla="*/ 2940005 w 5059507"/>
              <a:gd name="connsiteY131" fmla="*/ 181985 h 3961319"/>
              <a:gd name="connsiteX132" fmla="*/ 2862739 w 5059507"/>
              <a:gd name="connsiteY132" fmla="*/ 168258 h 3961319"/>
              <a:gd name="connsiteX133" fmla="*/ 2869015 w 5059507"/>
              <a:gd name="connsiteY133" fmla="*/ 129429 h 3961319"/>
              <a:gd name="connsiteX134" fmla="*/ 2947064 w 5059507"/>
              <a:gd name="connsiteY134" fmla="*/ 143156 h 3961319"/>
              <a:gd name="connsiteX135" fmla="*/ 2940005 w 5059507"/>
              <a:gd name="connsiteY135" fmla="*/ 181985 h 3961319"/>
              <a:gd name="connsiteX136" fmla="*/ 2707032 w 5059507"/>
              <a:gd name="connsiteY136" fmla="*/ 144725 h 3961319"/>
              <a:gd name="connsiteX137" fmla="*/ 2628983 w 5059507"/>
              <a:gd name="connsiteY137" fmla="*/ 134528 h 3961319"/>
              <a:gd name="connsiteX138" fmla="*/ 2633689 w 5059507"/>
              <a:gd name="connsiteY138" fmla="*/ 95699 h 3961319"/>
              <a:gd name="connsiteX139" fmla="*/ 2712131 w 5059507"/>
              <a:gd name="connsiteY139" fmla="*/ 105897 h 3961319"/>
              <a:gd name="connsiteX140" fmla="*/ 2707032 w 5059507"/>
              <a:gd name="connsiteY140" fmla="*/ 144725 h 3961319"/>
              <a:gd name="connsiteX141" fmla="*/ 34513 w 5059507"/>
              <a:gd name="connsiteY141" fmla="*/ 129821 h 3961319"/>
              <a:gd name="connsiteX142" fmla="*/ 29416 w 5059507"/>
              <a:gd name="connsiteY142" fmla="*/ 90993 h 3961319"/>
              <a:gd name="connsiteX143" fmla="*/ 107858 w 5059507"/>
              <a:gd name="connsiteY143" fmla="*/ 81187 h 3961319"/>
              <a:gd name="connsiteX144" fmla="*/ 112564 w 5059507"/>
              <a:gd name="connsiteY144" fmla="*/ 120016 h 3961319"/>
              <a:gd name="connsiteX145" fmla="*/ 34513 w 5059507"/>
              <a:gd name="connsiteY145" fmla="*/ 129821 h 3961319"/>
              <a:gd name="connsiteX146" fmla="*/ 2472490 w 5059507"/>
              <a:gd name="connsiteY146" fmla="*/ 116486 h 3961319"/>
              <a:gd name="connsiteX147" fmla="*/ 2394048 w 5059507"/>
              <a:gd name="connsiteY147" fmla="*/ 109034 h 3961319"/>
              <a:gd name="connsiteX148" fmla="*/ 2397578 w 5059507"/>
              <a:gd name="connsiteY148" fmla="*/ 69813 h 3961319"/>
              <a:gd name="connsiteX149" fmla="*/ 2476412 w 5059507"/>
              <a:gd name="connsiteY149" fmla="*/ 77265 h 3961319"/>
              <a:gd name="connsiteX150" fmla="*/ 2472490 w 5059507"/>
              <a:gd name="connsiteY150" fmla="*/ 116486 h 3961319"/>
              <a:gd name="connsiteX151" fmla="*/ 269055 w 5059507"/>
              <a:gd name="connsiteY151" fmla="*/ 103935 h 3961319"/>
              <a:gd name="connsiteX152" fmla="*/ 265526 w 5059507"/>
              <a:gd name="connsiteY152" fmla="*/ 64714 h 3961319"/>
              <a:gd name="connsiteX153" fmla="*/ 344360 w 5059507"/>
              <a:gd name="connsiteY153" fmla="*/ 58047 h 3961319"/>
              <a:gd name="connsiteX154" fmla="*/ 347497 w 5059507"/>
              <a:gd name="connsiteY154" fmla="*/ 97268 h 3961319"/>
              <a:gd name="connsiteX155" fmla="*/ 269055 w 5059507"/>
              <a:gd name="connsiteY155" fmla="*/ 103935 h 3961319"/>
              <a:gd name="connsiteX156" fmla="*/ 2237164 w 5059507"/>
              <a:gd name="connsiteY156" fmla="*/ 96484 h 3961319"/>
              <a:gd name="connsiteX157" fmla="*/ 2158331 w 5059507"/>
              <a:gd name="connsiteY157" fmla="*/ 91385 h 3961319"/>
              <a:gd name="connsiteX158" fmla="*/ 2160684 w 5059507"/>
              <a:gd name="connsiteY158" fmla="*/ 52164 h 3961319"/>
              <a:gd name="connsiteX159" fmla="*/ 2239910 w 5059507"/>
              <a:gd name="connsiteY159" fmla="*/ 57263 h 3961319"/>
              <a:gd name="connsiteX160" fmla="*/ 2237164 w 5059507"/>
              <a:gd name="connsiteY160" fmla="*/ 96484 h 3961319"/>
              <a:gd name="connsiteX161" fmla="*/ 504774 w 5059507"/>
              <a:gd name="connsiteY161" fmla="*/ 86286 h 3961319"/>
              <a:gd name="connsiteX162" fmla="*/ 502421 w 5059507"/>
              <a:gd name="connsiteY162" fmla="*/ 47065 h 3961319"/>
              <a:gd name="connsiteX163" fmla="*/ 581254 w 5059507"/>
              <a:gd name="connsiteY163" fmla="*/ 42751 h 3961319"/>
              <a:gd name="connsiteX164" fmla="*/ 583216 w 5059507"/>
              <a:gd name="connsiteY164" fmla="*/ 81972 h 3961319"/>
              <a:gd name="connsiteX165" fmla="*/ 504774 w 5059507"/>
              <a:gd name="connsiteY165" fmla="*/ 86286 h 3961319"/>
              <a:gd name="connsiteX166" fmla="*/ 2001447 w 5059507"/>
              <a:gd name="connsiteY166" fmla="*/ 83541 h 3961319"/>
              <a:gd name="connsiteX167" fmla="*/ 1922612 w 5059507"/>
              <a:gd name="connsiteY167" fmla="*/ 80403 h 3961319"/>
              <a:gd name="connsiteX168" fmla="*/ 1923789 w 5059507"/>
              <a:gd name="connsiteY168" fmla="*/ 41182 h 3961319"/>
              <a:gd name="connsiteX169" fmla="*/ 2003015 w 5059507"/>
              <a:gd name="connsiteY169" fmla="*/ 44320 h 3961319"/>
              <a:gd name="connsiteX170" fmla="*/ 2001447 w 5059507"/>
              <a:gd name="connsiteY170" fmla="*/ 83541 h 3961319"/>
              <a:gd name="connsiteX171" fmla="*/ 1764944 w 5059507"/>
              <a:gd name="connsiteY171" fmla="*/ 76481 h 3961319"/>
              <a:gd name="connsiteX172" fmla="*/ 1686110 w 5059507"/>
              <a:gd name="connsiteY172" fmla="*/ 74912 h 3961319"/>
              <a:gd name="connsiteX173" fmla="*/ 1686894 w 5059507"/>
              <a:gd name="connsiteY173" fmla="*/ 35691 h 3961319"/>
              <a:gd name="connsiteX174" fmla="*/ 1765728 w 5059507"/>
              <a:gd name="connsiteY174" fmla="*/ 37260 h 3961319"/>
              <a:gd name="connsiteX175" fmla="*/ 1764944 w 5059507"/>
              <a:gd name="connsiteY175" fmla="*/ 76481 h 3961319"/>
              <a:gd name="connsiteX176" fmla="*/ 740491 w 5059507"/>
              <a:gd name="connsiteY176" fmla="*/ 75304 h 3961319"/>
              <a:gd name="connsiteX177" fmla="*/ 739315 w 5059507"/>
              <a:gd name="connsiteY177" fmla="*/ 36083 h 3961319"/>
              <a:gd name="connsiteX178" fmla="*/ 818149 w 5059507"/>
              <a:gd name="connsiteY178" fmla="*/ 33730 h 3961319"/>
              <a:gd name="connsiteX179" fmla="*/ 819326 w 5059507"/>
              <a:gd name="connsiteY179" fmla="*/ 72951 h 3961319"/>
              <a:gd name="connsiteX180" fmla="*/ 740491 w 5059507"/>
              <a:gd name="connsiteY180" fmla="*/ 75304 h 3961319"/>
              <a:gd name="connsiteX181" fmla="*/ 1528442 w 5059507"/>
              <a:gd name="connsiteY181" fmla="*/ 72166 h 3961319"/>
              <a:gd name="connsiteX182" fmla="*/ 1449607 w 5059507"/>
              <a:gd name="connsiteY182" fmla="*/ 70990 h 3961319"/>
              <a:gd name="connsiteX183" fmla="*/ 1450000 w 5059507"/>
              <a:gd name="connsiteY183" fmla="*/ 31769 h 3961319"/>
              <a:gd name="connsiteX184" fmla="*/ 1528833 w 5059507"/>
              <a:gd name="connsiteY184" fmla="*/ 32945 h 3961319"/>
              <a:gd name="connsiteX185" fmla="*/ 1528442 w 5059507"/>
              <a:gd name="connsiteY185" fmla="*/ 72166 h 3961319"/>
              <a:gd name="connsiteX186" fmla="*/ 976602 w 5059507"/>
              <a:gd name="connsiteY186" fmla="*/ 69813 h 3961319"/>
              <a:gd name="connsiteX187" fmla="*/ 976210 w 5059507"/>
              <a:gd name="connsiteY187" fmla="*/ 30592 h 3961319"/>
              <a:gd name="connsiteX188" fmla="*/ 1055044 w 5059507"/>
              <a:gd name="connsiteY188" fmla="*/ 29808 h 3961319"/>
              <a:gd name="connsiteX189" fmla="*/ 1055436 w 5059507"/>
              <a:gd name="connsiteY189" fmla="*/ 69029 h 3961319"/>
              <a:gd name="connsiteX190" fmla="*/ 976602 w 5059507"/>
              <a:gd name="connsiteY190" fmla="*/ 69813 h 3961319"/>
              <a:gd name="connsiteX191" fmla="*/ 1291939 w 5059507"/>
              <a:gd name="connsiteY191" fmla="*/ 69029 h 3961319"/>
              <a:gd name="connsiteX192" fmla="*/ 1213105 w 5059507"/>
              <a:gd name="connsiteY192" fmla="*/ 68637 h 3961319"/>
              <a:gd name="connsiteX193" fmla="*/ 1213105 w 5059507"/>
              <a:gd name="connsiteY193" fmla="*/ 29416 h 3961319"/>
              <a:gd name="connsiteX194" fmla="*/ 1291939 w 5059507"/>
              <a:gd name="connsiteY194" fmla="*/ 29808 h 3961319"/>
              <a:gd name="connsiteX195" fmla="*/ 1291939 w 5059507"/>
              <a:gd name="connsiteY195" fmla="*/ 69029 h 3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059507" h="3961319">
                <a:moveTo>
                  <a:pt x="4898308" y="3965241"/>
                </a:moveTo>
                <a:cubicBezTo>
                  <a:pt x="4874384" y="3954652"/>
                  <a:pt x="4850066" y="3943278"/>
                  <a:pt x="4826142" y="3931119"/>
                </a:cubicBezTo>
                <a:lnTo>
                  <a:pt x="4843792" y="3896213"/>
                </a:lnTo>
                <a:cubicBezTo>
                  <a:pt x="4867324" y="3907979"/>
                  <a:pt x="4890856" y="3918961"/>
                  <a:pt x="4914389" y="3929551"/>
                </a:cubicBezTo>
                <a:lnTo>
                  <a:pt x="4898308" y="3965241"/>
                </a:lnTo>
                <a:close/>
                <a:moveTo>
                  <a:pt x="4687299" y="3853069"/>
                </a:moveTo>
                <a:cubicBezTo>
                  <a:pt x="4664944" y="3838950"/>
                  <a:pt x="4642588" y="3824438"/>
                  <a:pt x="4620624" y="3809535"/>
                </a:cubicBezTo>
                <a:lnTo>
                  <a:pt x="4642588" y="3776981"/>
                </a:lnTo>
                <a:cubicBezTo>
                  <a:pt x="4664159" y="3791885"/>
                  <a:pt x="4686123" y="3806004"/>
                  <a:pt x="4708086" y="3819732"/>
                </a:cubicBezTo>
                <a:lnTo>
                  <a:pt x="4687299" y="3853069"/>
                </a:lnTo>
                <a:close/>
                <a:moveTo>
                  <a:pt x="4492371" y="3714227"/>
                </a:moveTo>
                <a:cubicBezTo>
                  <a:pt x="4471584" y="3697363"/>
                  <a:pt x="4451582" y="3680105"/>
                  <a:pt x="4431579" y="3662456"/>
                </a:cubicBezTo>
                <a:lnTo>
                  <a:pt x="4457465" y="3633040"/>
                </a:lnTo>
                <a:cubicBezTo>
                  <a:pt x="4477075" y="3650297"/>
                  <a:pt x="4496686" y="3667162"/>
                  <a:pt x="4517080" y="3683635"/>
                </a:cubicBezTo>
                <a:lnTo>
                  <a:pt x="4492371" y="3714227"/>
                </a:lnTo>
                <a:close/>
                <a:moveTo>
                  <a:pt x="4317446" y="3551460"/>
                </a:moveTo>
                <a:cubicBezTo>
                  <a:pt x="4299012" y="3531850"/>
                  <a:pt x="4281362" y="3512239"/>
                  <a:pt x="4264106" y="3491844"/>
                </a:cubicBezTo>
                <a:lnTo>
                  <a:pt x="4293913" y="3466351"/>
                </a:lnTo>
                <a:cubicBezTo>
                  <a:pt x="4310778" y="3485961"/>
                  <a:pt x="4328035" y="3505572"/>
                  <a:pt x="4346077" y="3524398"/>
                </a:cubicBezTo>
                <a:lnTo>
                  <a:pt x="4317446" y="3551460"/>
                </a:lnTo>
                <a:close/>
                <a:moveTo>
                  <a:pt x="4166837" y="3365161"/>
                </a:moveTo>
                <a:cubicBezTo>
                  <a:pt x="4151540" y="3343197"/>
                  <a:pt x="4137029" y="3320449"/>
                  <a:pt x="4123301" y="3297701"/>
                </a:cubicBezTo>
                <a:lnTo>
                  <a:pt x="4157032" y="3277306"/>
                </a:lnTo>
                <a:cubicBezTo>
                  <a:pt x="4170367" y="3299269"/>
                  <a:pt x="4184487" y="3321233"/>
                  <a:pt x="4198999" y="3342805"/>
                </a:cubicBezTo>
                <a:lnTo>
                  <a:pt x="4166837" y="3365161"/>
                </a:lnTo>
                <a:close/>
                <a:moveTo>
                  <a:pt x="4049958" y="3155328"/>
                </a:moveTo>
                <a:cubicBezTo>
                  <a:pt x="4042115" y="3137286"/>
                  <a:pt x="4034663" y="3118853"/>
                  <a:pt x="4027995" y="3100419"/>
                </a:cubicBezTo>
                <a:cubicBezTo>
                  <a:pt x="4025641" y="3093752"/>
                  <a:pt x="4023288" y="3087084"/>
                  <a:pt x="4020935" y="3080416"/>
                </a:cubicBezTo>
                <a:lnTo>
                  <a:pt x="4057803" y="3067473"/>
                </a:lnTo>
                <a:cubicBezTo>
                  <a:pt x="4060156" y="3073749"/>
                  <a:pt x="4062509" y="3080416"/>
                  <a:pt x="4064862" y="3086692"/>
                </a:cubicBezTo>
                <a:cubicBezTo>
                  <a:pt x="4071530" y="3104341"/>
                  <a:pt x="4078590" y="3121990"/>
                  <a:pt x="4086042" y="3139640"/>
                </a:cubicBezTo>
                <a:lnTo>
                  <a:pt x="4049958" y="3155328"/>
                </a:lnTo>
                <a:close/>
                <a:moveTo>
                  <a:pt x="3982891" y="2923532"/>
                </a:moveTo>
                <a:cubicBezTo>
                  <a:pt x="3979361" y="2896470"/>
                  <a:pt x="3977008" y="2869015"/>
                  <a:pt x="3976615" y="2842737"/>
                </a:cubicBezTo>
                <a:lnTo>
                  <a:pt x="4015836" y="2841952"/>
                </a:lnTo>
                <a:cubicBezTo>
                  <a:pt x="4016229" y="2867054"/>
                  <a:pt x="4018189" y="2892548"/>
                  <a:pt x="4021719" y="2918434"/>
                </a:cubicBezTo>
                <a:lnTo>
                  <a:pt x="3982891" y="2923532"/>
                </a:lnTo>
                <a:close/>
                <a:moveTo>
                  <a:pt x="4031917" y="2690167"/>
                </a:moveTo>
                <a:lnTo>
                  <a:pt x="3993872" y="2681147"/>
                </a:lnTo>
                <a:cubicBezTo>
                  <a:pt x="4000148" y="2654869"/>
                  <a:pt x="4007993" y="2628591"/>
                  <a:pt x="4017798" y="2603489"/>
                </a:cubicBezTo>
                <a:lnTo>
                  <a:pt x="4054665" y="2617216"/>
                </a:lnTo>
                <a:cubicBezTo>
                  <a:pt x="4045252" y="2641141"/>
                  <a:pt x="4037800" y="2665458"/>
                  <a:pt x="4031917" y="2690167"/>
                </a:cubicBezTo>
                <a:close/>
                <a:moveTo>
                  <a:pt x="4125656" y="2482689"/>
                </a:moveTo>
                <a:lnTo>
                  <a:pt x="4093494" y="2460332"/>
                </a:lnTo>
                <a:cubicBezTo>
                  <a:pt x="4098200" y="2453273"/>
                  <a:pt x="4103299" y="2446605"/>
                  <a:pt x="4108398" y="2439937"/>
                </a:cubicBezTo>
                <a:cubicBezTo>
                  <a:pt x="4119380" y="2425034"/>
                  <a:pt x="4131539" y="2410522"/>
                  <a:pt x="4144088" y="2396795"/>
                </a:cubicBezTo>
                <a:lnTo>
                  <a:pt x="4173113" y="2423073"/>
                </a:lnTo>
                <a:cubicBezTo>
                  <a:pt x="4161738" y="2435623"/>
                  <a:pt x="4150364" y="2448959"/>
                  <a:pt x="4139775" y="2463470"/>
                </a:cubicBezTo>
                <a:cubicBezTo>
                  <a:pt x="4134676" y="2469746"/>
                  <a:pt x="4129969" y="2476021"/>
                  <a:pt x="4125656" y="2482689"/>
                </a:cubicBezTo>
                <a:close/>
                <a:moveTo>
                  <a:pt x="4289207" y="2323844"/>
                </a:moveTo>
                <a:lnTo>
                  <a:pt x="4267636" y="2291290"/>
                </a:lnTo>
                <a:cubicBezTo>
                  <a:pt x="4289207" y="2277170"/>
                  <a:pt x="4311563" y="2263443"/>
                  <a:pt x="4336664" y="2249716"/>
                </a:cubicBezTo>
                <a:lnTo>
                  <a:pt x="4355490" y="2284230"/>
                </a:lnTo>
                <a:cubicBezTo>
                  <a:pt x="4331173" y="2297565"/>
                  <a:pt x="4309601" y="2310508"/>
                  <a:pt x="4289207" y="2323844"/>
                </a:cubicBezTo>
                <a:close/>
                <a:moveTo>
                  <a:pt x="4496293" y="2218339"/>
                </a:moveTo>
                <a:lnTo>
                  <a:pt x="4480998" y="2182256"/>
                </a:lnTo>
                <a:cubicBezTo>
                  <a:pt x="4501000" y="2174019"/>
                  <a:pt x="4520610" y="2165783"/>
                  <a:pt x="4540613" y="2157546"/>
                </a:cubicBezTo>
                <a:lnTo>
                  <a:pt x="4553948" y="2152055"/>
                </a:lnTo>
                <a:lnTo>
                  <a:pt x="4568852" y="2188139"/>
                </a:lnTo>
                <a:lnTo>
                  <a:pt x="4555517" y="2193630"/>
                </a:lnTo>
                <a:cubicBezTo>
                  <a:pt x="4535907" y="2201474"/>
                  <a:pt x="4515904" y="2209710"/>
                  <a:pt x="4496293" y="2218339"/>
                </a:cubicBezTo>
                <a:close/>
                <a:moveTo>
                  <a:pt x="4714362" y="2123816"/>
                </a:moveTo>
                <a:lnTo>
                  <a:pt x="4697105" y="2088518"/>
                </a:lnTo>
                <a:cubicBezTo>
                  <a:pt x="4722207" y="2076359"/>
                  <a:pt x="4744563" y="2064200"/>
                  <a:pt x="4765350" y="2052042"/>
                </a:cubicBezTo>
                <a:lnTo>
                  <a:pt x="4785352" y="2085772"/>
                </a:lnTo>
                <a:cubicBezTo>
                  <a:pt x="4763388" y="2098715"/>
                  <a:pt x="4740248" y="2110874"/>
                  <a:pt x="4714362" y="2123816"/>
                </a:cubicBezTo>
                <a:close/>
                <a:moveTo>
                  <a:pt x="4915958" y="1990073"/>
                </a:moveTo>
                <a:lnTo>
                  <a:pt x="4888896" y="1961441"/>
                </a:lnTo>
                <a:cubicBezTo>
                  <a:pt x="4907721" y="1943792"/>
                  <a:pt x="4924978" y="1924574"/>
                  <a:pt x="4939491" y="1905355"/>
                </a:cubicBezTo>
                <a:lnTo>
                  <a:pt x="4970867" y="1928888"/>
                </a:lnTo>
                <a:cubicBezTo>
                  <a:pt x="4954787" y="1950459"/>
                  <a:pt x="4936353" y="1970855"/>
                  <a:pt x="4915958" y="1990073"/>
                </a:cubicBezTo>
                <a:close/>
                <a:moveTo>
                  <a:pt x="5041465" y="1780633"/>
                </a:moveTo>
                <a:lnTo>
                  <a:pt x="5003420" y="1771220"/>
                </a:lnTo>
                <a:cubicBezTo>
                  <a:pt x="5009304" y="1747687"/>
                  <a:pt x="5012834" y="1722586"/>
                  <a:pt x="5014011" y="1697092"/>
                </a:cubicBezTo>
                <a:lnTo>
                  <a:pt x="5053232" y="1699053"/>
                </a:lnTo>
                <a:cubicBezTo>
                  <a:pt x="5052055" y="1726900"/>
                  <a:pt x="5048133" y="1754747"/>
                  <a:pt x="5041465" y="1780633"/>
                </a:cubicBezTo>
                <a:close/>
                <a:moveTo>
                  <a:pt x="4996753" y="1546876"/>
                </a:moveTo>
                <a:cubicBezTo>
                  <a:pt x="4990478" y="1522951"/>
                  <a:pt x="4982633" y="1498634"/>
                  <a:pt x="4973613" y="1473532"/>
                </a:cubicBezTo>
                <a:lnTo>
                  <a:pt x="5010481" y="1459805"/>
                </a:lnTo>
                <a:cubicBezTo>
                  <a:pt x="5020286" y="1485691"/>
                  <a:pt x="5028522" y="1511969"/>
                  <a:pt x="5035189" y="1537070"/>
                </a:cubicBezTo>
                <a:lnTo>
                  <a:pt x="4996753" y="1546876"/>
                </a:lnTo>
                <a:close/>
                <a:moveTo>
                  <a:pt x="4907330" y="1333906"/>
                </a:moveTo>
                <a:cubicBezTo>
                  <a:pt x="4894779" y="1311550"/>
                  <a:pt x="4881051" y="1289586"/>
                  <a:pt x="4866932" y="1267622"/>
                </a:cubicBezTo>
                <a:lnTo>
                  <a:pt x="4899878" y="1246443"/>
                </a:lnTo>
                <a:cubicBezTo>
                  <a:pt x="4914389" y="1269191"/>
                  <a:pt x="4928508" y="1291939"/>
                  <a:pt x="4941452" y="1314687"/>
                </a:cubicBezTo>
                <a:lnTo>
                  <a:pt x="4907330" y="1333906"/>
                </a:lnTo>
                <a:close/>
                <a:moveTo>
                  <a:pt x="4775547" y="1141331"/>
                </a:moveTo>
                <a:cubicBezTo>
                  <a:pt x="4759466" y="1120936"/>
                  <a:pt x="4742601" y="1100933"/>
                  <a:pt x="4725736" y="1080930"/>
                </a:cubicBezTo>
                <a:lnTo>
                  <a:pt x="4755545" y="1055437"/>
                </a:lnTo>
                <a:cubicBezTo>
                  <a:pt x="4772802" y="1075439"/>
                  <a:pt x="4789667" y="1096226"/>
                  <a:pt x="4806531" y="1117014"/>
                </a:cubicBezTo>
                <a:lnTo>
                  <a:pt x="4775547" y="1141331"/>
                </a:lnTo>
                <a:close/>
                <a:moveTo>
                  <a:pt x="4619448" y="966013"/>
                </a:moveTo>
                <a:cubicBezTo>
                  <a:pt x="4600621" y="947187"/>
                  <a:pt x="4581795" y="928753"/>
                  <a:pt x="4563361" y="911496"/>
                </a:cubicBezTo>
                <a:lnTo>
                  <a:pt x="4590423" y="882864"/>
                </a:lnTo>
                <a:cubicBezTo>
                  <a:pt x="4609250" y="900906"/>
                  <a:pt x="4628468" y="919340"/>
                  <a:pt x="4647294" y="938558"/>
                </a:cubicBezTo>
                <a:lnTo>
                  <a:pt x="4619448" y="966013"/>
                </a:lnTo>
                <a:close/>
                <a:moveTo>
                  <a:pt x="4445698" y="807952"/>
                </a:moveTo>
                <a:cubicBezTo>
                  <a:pt x="4424519" y="790695"/>
                  <a:pt x="4403732" y="774614"/>
                  <a:pt x="4384122" y="760103"/>
                </a:cubicBezTo>
                <a:lnTo>
                  <a:pt x="4407654" y="728726"/>
                </a:lnTo>
                <a:cubicBezTo>
                  <a:pt x="4427657" y="743630"/>
                  <a:pt x="4448836" y="760103"/>
                  <a:pt x="4470407" y="777752"/>
                </a:cubicBezTo>
                <a:lnTo>
                  <a:pt x="4445698" y="807952"/>
                </a:lnTo>
                <a:close/>
                <a:moveTo>
                  <a:pt x="4255085" y="671463"/>
                </a:moveTo>
                <a:cubicBezTo>
                  <a:pt x="4233121" y="657344"/>
                  <a:pt x="4210765" y="643616"/>
                  <a:pt x="4188408" y="629889"/>
                </a:cubicBezTo>
                <a:lnTo>
                  <a:pt x="4208804" y="596159"/>
                </a:lnTo>
                <a:cubicBezTo>
                  <a:pt x="4231552" y="609886"/>
                  <a:pt x="4253908" y="624006"/>
                  <a:pt x="4276264" y="638125"/>
                </a:cubicBezTo>
                <a:lnTo>
                  <a:pt x="4255085" y="671463"/>
                </a:lnTo>
                <a:close/>
                <a:moveTo>
                  <a:pt x="4052311" y="552624"/>
                </a:moveTo>
                <a:cubicBezTo>
                  <a:pt x="4029171" y="540465"/>
                  <a:pt x="4006031" y="528307"/>
                  <a:pt x="3982498" y="516540"/>
                </a:cubicBezTo>
                <a:lnTo>
                  <a:pt x="4000148" y="481634"/>
                </a:lnTo>
                <a:cubicBezTo>
                  <a:pt x="4023681" y="493400"/>
                  <a:pt x="4047214" y="505558"/>
                  <a:pt x="4070745" y="518109"/>
                </a:cubicBezTo>
                <a:lnTo>
                  <a:pt x="4052311" y="552624"/>
                </a:lnTo>
                <a:close/>
                <a:moveTo>
                  <a:pt x="3840518" y="449865"/>
                </a:moveTo>
                <a:cubicBezTo>
                  <a:pt x="3816594" y="439275"/>
                  <a:pt x="3792669" y="429077"/>
                  <a:pt x="3768352" y="419272"/>
                </a:cubicBezTo>
                <a:lnTo>
                  <a:pt x="3783256" y="383189"/>
                </a:lnTo>
                <a:cubicBezTo>
                  <a:pt x="3807573" y="393386"/>
                  <a:pt x="3831890" y="403584"/>
                  <a:pt x="3856206" y="414174"/>
                </a:cubicBezTo>
                <a:lnTo>
                  <a:pt x="3840518" y="449865"/>
                </a:lnTo>
                <a:close/>
                <a:moveTo>
                  <a:pt x="3622057" y="362794"/>
                </a:moveTo>
                <a:cubicBezTo>
                  <a:pt x="3597349" y="353773"/>
                  <a:pt x="3572639" y="345145"/>
                  <a:pt x="3547930" y="336908"/>
                </a:cubicBezTo>
                <a:lnTo>
                  <a:pt x="3560481" y="299648"/>
                </a:lnTo>
                <a:cubicBezTo>
                  <a:pt x="3585582" y="307885"/>
                  <a:pt x="3610291" y="316905"/>
                  <a:pt x="3635393" y="325926"/>
                </a:cubicBezTo>
                <a:lnTo>
                  <a:pt x="3622057" y="362794"/>
                </a:lnTo>
                <a:close/>
                <a:moveTo>
                  <a:pt x="3398498" y="289843"/>
                </a:moveTo>
                <a:cubicBezTo>
                  <a:pt x="3373396" y="282391"/>
                  <a:pt x="3348295" y="275331"/>
                  <a:pt x="3323193" y="268664"/>
                </a:cubicBezTo>
                <a:lnTo>
                  <a:pt x="3333391" y="231012"/>
                </a:lnTo>
                <a:cubicBezTo>
                  <a:pt x="3358885" y="238071"/>
                  <a:pt x="3384378" y="245131"/>
                  <a:pt x="3409480" y="252583"/>
                </a:cubicBezTo>
                <a:lnTo>
                  <a:pt x="3398498" y="289843"/>
                </a:lnTo>
                <a:close/>
                <a:moveTo>
                  <a:pt x="3170624" y="229835"/>
                </a:moveTo>
                <a:cubicBezTo>
                  <a:pt x="3145131" y="223952"/>
                  <a:pt x="3119636" y="218069"/>
                  <a:pt x="3094143" y="212578"/>
                </a:cubicBezTo>
                <a:lnTo>
                  <a:pt x="3102379" y="174141"/>
                </a:lnTo>
                <a:cubicBezTo>
                  <a:pt x="3128265" y="179632"/>
                  <a:pt x="3154151" y="185515"/>
                  <a:pt x="3179644" y="191398"/>
                </a:cubicBezTo>
                <a:lnTo>
                  <a:pt x="3170624" y="229835"/>
                </a:lnTo>
                <a:close/>
                <a:moveTo>
                  <a:pt x="2940005" y="181985"/>
                </a:moveTo>
                <a:cubicBezTo>
                  <a:pt x="2914119" y="177279"/>
                  <a:pt x="2888625" y="172572"/>
                  <a:pt x="2862739" y="168258"/>
                </a:cubicBezTo>
                <a:lnTo>
                  <a:pt x="2869015" y="129429"/>
                </a:lnTo>
                <a:cubicBezTo>
                  <a:pt x="2894901" y="133743"/>
                  <a:pt x="2921178" y="138450"/>
                  <a:pt x="2947064" y="143156"/>
                </a:cubicBezTo>
                <a:lnTo>
                  <a:pt x="2940005" y="181985"/>
                </a:lnTo>
                <a:close/>
                <a:moveTo>
                  <a:pt x="2707032" y="144725"/>
                </a:moveTo>
                <a:cubicBezTo>
                  <a:pt x="2681146" y="141195"/>
                  <a:pt x="2655260" y="137665"/>
                  <a:pt x="2628983" y="134528"/>
                </a:cubicBezTo>
                <a:lnTo>
                  <a:pt x="2633689" y="95699"/>
                </a:lnTo>
                <a:cubicBezTo>
                  <a:pt x="2659966" y="98837"/>
                  <a:pt x="2685852" y="102367"/>
                  <a:pt x="2712131" y="105897"/>
                </a:cubicBezTo>
                <a:lnTo>
                  <a:pt x="2707032" y="144725"/>
                </a:lnTo>
                <a:close/>
                <a:moveTo>
                  <a:pt x="34513" y="129821"/>
                </a:moveTo>
                <a:lnTo>
                  <a:pt x="29416" y="90993"/>
                </a:lnTo>
                <a:cubicBezTo>
                  <a:pt x="55693" y="87463"/>
                  <a:pt x="81579" y="84325"/>
                  <a:pt x="107858" y="81187"/>
                </a:cubicBezTo>
                <a:lnTo>
                  <a:pt x="112564" y="120016"/>
                </a:lnTo>
                <a:cubicBezTo>
                  <a:pt x="86678" y="123154"/>
                  <a:pt x="60792" y="126684"/>
                  <a:pt x="34513" y="129821"/>
                </a:cubicBezTo>
                <a:close/>
                <a:moveTo>
                  <a:pt x="2472490" y="116486"/>
                </a:moveTo>
                <a:cubicBezTo>
                  <a:pt x="2446213" y="113741"/>
                  <a:pt x="2420327" y="111387"/>
                  <a:pt x="2394048" y="109034"/>
                </a:cubicBezTo>
                <a:lnTo>
                  <a:pt x="2397578" y="69813"/>
                </a:lnTo>
                <a:cubicBezTo>
                  <a:pt x="2423857" y="72166"/>
                  <a:pt x="2450135" y="74520"/>
                  <a:pt x="2476412" y="77265"/>
                </a:cubicBezTo>
                <a:lnTo>
                  <a:pt x="2472490" y="116486"/>
                </a:lnTo>
                <a:close/>
                <a:moveTo>
                  <a:pt x="269055" y="103935"/>
                </a:moveTo>
                <a:lnTo>
                  <a:pt x="265526" y="64714"/>
                </a:lnTo>
                <a:cubicBezTo>
                  <a:pt x="291804" y="62361"/>
                  <a:pt x="318082" y="60008"/>
                  <a:pt x="344360" y="58047"/>
                </a:cubicBezTo>
                <a:lnTo>
                  <a:pt x="347497" y="97268"/>
                </a:lnTo>
                <a:cubicBezTo>
                  <a:pt x="321611" y="99229"/>
                  <a:pt x="295334" y="101582"/>
                  <a:pt x="269055" y="103935"/>
                </a:cubicBezTo>
                <a:close/>
                <a:moveTo>
                  <a:pt x="2237164" y="96484"/>
                </a:moveTo>
                <a:cubicBezTo>
                  <a:pt x="2210887" y="94522"/>
                  <a:pt x="2184608" y="92954"/>
                  <a:pt x="2158331" y="91385"/>
                </a:cubicBezTo>
                <a:lnTo>
                  <a:pt x="2160684" y="52164"/>
                </a:lnTo>
                <a:cubicBezTo>
                  <a:pt x="2186961" y="53733"/>
                  <a:pt x="2213240" y="55301"/>
                  <a:pt x="2239910" y="57263"/>
                </a:cubicBezTo>
                <a:lnTo>
                  <a:pt x="2237164" y="96484"/>
                </a:lnTo>
                <a:close/>
                <a:moveTo>
                  <a:pt x="504774" y="86286"/>
                </a:moveTo>
                <a:lnTo>
                  <a:pt x="502421" y="47065"/>
                </a:lnTo>
                <a:cubicBezTo>
                  <a:pt x="528698" y="45496"/>
                  <a:pt x="554977" y="43927"/>
                  <a:pt x="581254" y="42751"/>
                </a:cubicBezTo>
                <a:lnTo>
                  <a:pt x="583216" y="81972"/>
                </a:lnTo>
                <a:cubicBezTo>
                  <a:pt x="556937" y="83148"/>
                  <a:pt x="530660" y="84717"/>
                  <a:pt x="504774" y="86286"/>
                </a:cubicBezTo>
                <a:close/>
                <a:moveTo>
                  <a:pt x="2001447" y="83541"/>
                </a:moveTo>
                <a:cubicBezTo>
                  <a:pt x="1975168" y="82364"/>
                  <a:pt x="1948891" y="81579"/>
                  <a:pt x="1922612" y="80403"/>
                </a:cubicBezTo>
                <a:lnTo>
                  <a:pt x="1923789" y="41182"/>
                </a:lnTo>
                <a:cubicBezTo>
                  <a:pt x="1950067" y="41966"/>
                  <a:pt x="1976345" y="43143"/>
                  <a:pt x="2003015" y="44320"/>
                </a:cubicBezTo>
                <a:lnTo>
                  <a:pt x="2001447" y="83541"/>
                </a:lnTo>
                <a:close/>
                <a:moveTo>
                  <a:pt x="1764944" y="76481"/>
                </a:moveTo>
                <a:lnTo>
                  <a:pt x="1686110" y="74912"/>
                </a:lnTo>
                <a:lnTo>
                  <a:pt x="1686894" y="35691"/>
                </a:lnTo>
                <a:lnTo>
                  <a:pt x="1765728" y="37260"/>
                </a:lnTo>
                <a:lnTo>
                  <a:pt x="1764944" y="76481"/>
                </a:lnTo>
                <a:close/>
                <a:moveTo>
                  <a:pt x="740491" y="75304"/>
                </a:moveTo>
                <a:lnTo>
                  <a:pt x="739315" y="36083"/>
                </a:lnTo>
                <a:cubicBezTo>
                  <a:pt x="765593" y="35299"/>
                  <a:pt x="791872" y="34514"/>
                  <a:pt x="818149" y="33730"/>
                </a:cubicBezTo>
                <a:lnTo>
                  <a:pt x="819326" y="72951"/>
                </a:lnTo>
                <a:cubicBezTo>
                  <a:pt x="793048" y="73343"/>
                  <a:pt x="766770" y="74128"/>
                  <a:pt x="740491" y="75304"/>
                </a:cubicBezTo>
                <a:close/>
                <a:moveTo>
                  <a:pt x="1528442" y="72166"/>
                </a:moveTo>
                <a:lnTo>
                  <a:pt x="1449607" y="70990"/>
                </a:lnTo>
                <a:lnTo>
                  <a:pt x="1450000" y="31769"/>
                </a:lnTo>
                <a:lnTo>
                  <a:pt x="1528833" y="32945"/>
                </a:lnTo>
                <a:lnTo>
                  <a:pt x="1528442" y="72166"/>
                </a:lnTo>
                <a:close/>
                <a:moveTo>
                  <a:pt x="976602" y="69813"/>
                </a:moveTo>
                <a:lnTo>
                  <a:pt x="976210" y="30592"/>
                </a:lnTo>
                <a:cubicBezTo>
                  <a:pt x="1002488" y="30200"/>
                  <a:pt x="1028766" y="29808"/>
                  <a:pt x="1055044" y="29808"/>
                </a:cubicBezTo>
                <a:lnTo>
                  <a:pt x="1055436" y="69029"/>
                </a:lnTo>
                <a:cubicBezTo>
                  <a:pt x="1029158" y="69029"/>
                  <a:pt x="1002880" y="69421"/>
                  <a:pt x="976602" y="69813"/>
                </a:cubicBezTo>
                <a:close/>
                <a:moveTo>
                  <a:pt x="1291939" y="69029"/>
                </a:moveTo>
                <a:lnTo>
                  <a:pt x="1213105" y="68637"/>
                </a:lnTo>
                <a:lnTo>
                  <a:pt x="1213105" y="29416"/>
                </a:lnTo>
                <a:lnTo>
                  <a:pt x="1291939" y="29808"/>
                </a:lnTo>
                <a:lnTo>
                  <a:pt x="1291939" y="690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84F4D287-145A-4869-B853-AB3E3AE25234}"/>
              </a:ext>
            </a:extLst>
          </p:cNvPr>
          <p:cNvSpPr/>
          <p:nvPr/>
        </p:nvSpPr>
        <p:spPr>
          <a:xfrm>
            <a:off x="13105577" y="4938632"/>
            <a:ext cx="87176" cy="87176"/>
          </a:xfrm>
          <a:custGeom>
            <a:avLst/>
            <a:gdLst>
              <a:gd name="connsiteX0" fmla="*/ 35691 w 78441"/>
              <a:gd name="connsiteY0" fmla="*/ 74520 h 78441"/>
              <a:gd name="connsiteX1" fmla="*/ 29416 w 78441"/>
              <a:gd name="connsiteY1" fmla="*/ 35691 h 78441"/>
              <a:gd name="connsiteX2" fmla="*/ 67853 w 78441"/>
              <a:gd name="connsiteY2" fmla="*/ 29416 h 78441"/>
              <a:gd name="connsiteX3" fmla="*/ 74128 w 78441"/>
              <a:gd name="connsiteY3" fmla="*/ 68245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41" h="78441">
                <a:moveTo>
                  <a:pt x="35691" y="74520"/>
                </a:moveTo>
                <a:lnTo>
                  <a:pt x="29416" y="35691"/>
                </a:lnTo>
                <a:lnTo>
                  <a:pt x="67853" y="29416"/>
                </a:lnTo>
                <a:lnTo>
                  <a:pt x="74128" y="68245"/>
                </a:lnTo>
                <a:close/>
              </a:path>
            </a:pathLst>
          </a:custGeom>
          <a:solidFill>
            <a:srgbClr val="0C16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456860E7-11CF-415A-85ED-A14663E58922}"/>
              </a:ext>
            </a:extLst>
          </p:cNvPr>
          <p:cNvSpPr/>
          <p:nvPr/>
        </p:nvSpPr>
        <p:spPr>
          <a:xfrm>
            <a:off x="8263833" y="13649675"/>
            <a:ext cx="16171114" cy="87176"/>
          </a:xfrm>
          <a:custGeom>
            <a:avLst/>
            <a:gdLst>
              <a:gd name="connsiteX0" fmla="*/ 29416 w 14550985"/>
              <a:gd name="connsiteY0" fmla="*/ 29416 h 78441"/>
              <a:gd name="connsiteX1" fmla="*/ 14550984 w 14550985"/>
              <a:gd name="connsiteY1" fmla="*/ 29416 h 78441"/>
              <a:gd name="connsiteX2" fmla="*/ 14550984 w 14550985"/>
              <a:gd name="connsiteY2" fmla="*/ 74520 h 78441"/>
              <a:gd name="connsiteX3" fmla="*/ 29415 w 14550985"/>
              <a:gd name="connsiteY3" fmla="*/ 74520 h 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0985" h="78441">
                <a:moveTo>
                  <a:pt x="29416" y="29416"/>
                </a:moveTo>
                <a:lnTo>
                  <a:pt x="14550984" y="29416"/>
                </a:lnTo>
                <a:lnTo>
                  <a:pt x="14550984" y="74520"/>
                </a:lnTo>
                <a:lnTo>
                  <a:pt x="29415" y="74520"/>
                </a:lnTo>
                <a:close/>
              </a:path>
            </a:pathLst>
          </a:custGeom>
          <a:solidFill>
            <a:srgbClr val="BBB5B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FBD6439-188D-4224-8729-0B00CF94A61E}"/>
              </a:ext>
            </a:extLst>
          </p:cNvPr>
          <p:cNvGrpSpPr/>
          <p:nvPr/>
        </p:nvGrpSpPr>
        <p:grpSpPr>
          <a:xfrm>
            <a:off x="1478150" y="2172811"/>
            <a:ext cx="9770149" cy="8229616"/>
            <a:chOff x="1536403" y="1777333"/>
            <a:chExt cx="9770149" cy="8229616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EF689C1-79B6-43B4-8D21-D6E8B6C89A92}"/>
                </a:ext>
              </a:extLst>
            </p:cNvPr>
            <p:cNvSpPr txBox="1"/>
            <p:nvPr/>
          </p:nvSpPr>
          <p:spPr>
            <a:xfrm>
              <a:off x="1536403" y="1777333"/>
              <a:ext cx="9770149" cy="113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Quick Delivery</a:t>
              </a: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305A22A-91A1-4FB5-98EC-1BC512CCC8FF}"/>
                </a:ext>
              </a:extLst>
            </p:cNvPr>
            <p:cNvGrpSpPr/>
            <p:nvPr/>
          </p:nvGrpSpPr>
          <p:grpSpPr>
            <a:xfrm>
              <a:off x="1762780" y="3680493"/>
              <a:ext cx="5160316" cy="6326456"/>
              <a:chOff x="8859931" y="6880893"/>
              <a:chExt cx="5160316" cy="6326456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6F89294-28FA-415D-ACAD-B73CB5CB7889}"/>
                  </a:ext>
                </a:extLst>
              </p:cNvPr>
              <p:cNvSpPr/>
              <p:nvPr/>
            </p:nvSpPr>
            <p:spPr>
              <a:xfrm>
                <a:off x="8859931" y="7646949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CB0A169-97D6-48B6-909B-896FBEDD0DAF}"/>
                  </a:ext>
                </a:extLst>
              </p:cNvPr>
              <p:cNvSpPr/>
              <p:nvPr/>
            </p:nvSpPr>
            <p:spPr>
              <a:xfrm>
                <a:off x="8859931" y="6880893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2A9D8F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A071A6F-5CB4-4832-8D6E-647257543AF6}"/>
                  </a:ext>
                </a:extLst>
              </p:cNvPr>
              <p:cNvSpPr/>
              <p:nvPr/>
            </p:nvSpPr>
            <p:spPr>
              <a:xfrm>
                <a:off x="8859931" y="9859780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A16334BF-4544-4C82-86CE-91061E6B6CD7}"/>
                  </a:ext>
                </a:extLst>
              </p:cNvPr>
              <p:cNvSpPr/>
              <p:nvPr/>
            </p:nvSpPr>
            <p:spPr>
              <a:xfrm>
                <a:off x="8859931" y="9093724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4A26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6A1C2F5-F88F-4437-BB61-7912C7711D55}"/>
                  </a:ext>
                </a:extLst>
              </p:cNvPr>
              <p:cNvSpPr/>
              <p:nvPr/>
            </p:nvSpPr>
            <p:spPr>
              <a:xfrm>
                <a:off x="8859931" y="12263373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08AE7FC-2AA0-4F9F-98B6-E058B6F97C22}"/>
                  </a:ext>
                </a:extLst>
              </p:cNvPr>
              <p:cNvSpPr/>
              <p:nvPr/>
            </p:nvSpPr>
            <p:spPr>
              <a:xfrm>
                <a:off x="8859931" y="11497317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E76F5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73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B85D86A-D04B-4C5D-B8B1-D7F27CEDB45C}"/>
              </a:ext>
            </a:extLst>
          </p:cNvPr>
          <p:cNvSpPr/>
          <p:nvPr/>
        </p:nvSpPr>
        <p:spPr>
          <a:xfrm>
            <a:off x="1081419" y="1087530"/>
            <a:ext cx="38041" cy="38041"/>
          </a:xfrm>
          <a:custGeom>
            <a:avLst/>
            <a:gdLst/>
            <a:ahLst/>
            <a:cxnLst/>
            <a:rect l="l" t="t" r="r" b="b"/>
            <a:pathLst>
              <a:path w="38036" h="38036"/>
            </a:pathLst>
          </a:custGeom>
          <a:noFill/>
          <a:ln w="7941" cap="rnd">
            <a:solidFill>
              <a:srgbClr val="42A6FC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64C2D841-9CE9-481C-A20D-E57D93B3463C}"/>
              </a:ext>
            </a:extLst>
          </p:cNvPr>
          <p:cNvSpPr/>
          <p:nvPr/>
        </p:nvSpPr>
        <p:spPr>
          <a:xfrm>
            <a:off x="1072121" y="1078232"/>
            <a:ext cx="38041" cy="38041"/>
          </a:xfrm>
          <a:custGeom>
            <a:avLst/>
            <a:gdLst/>
            <a:ahLst/>
            <a:cxnLst/>
            <a:rect l="l" t="t" r="r" b="b"/>
            <a:pathLst>
              <a:path w="38036" h="38036"/>
            </a:pathLst>
          </a:custGeom>
          <a:noFill/>
          <a:ln w="1104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1B0CA53-4429-40C2-9861-E96721C79DB8}"/>
              </a:ext>
            </a:extLst>
          </p:cNvPr>
          <p:cNvSpPr/>
          <p:nvPr/>
        </p:nvSpPr>
        <p:spPr>
          <a:xfrm>
            <a:off x="1099179" y="1105290"/>
            <a:ext cx="38041" cy="38041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2012" cap="flat">
            <a:solidFill>
              <a:srgbClr val="D5BB9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E47BEEE7-3F68-4DCD-AC82-9AEAD695E742}"/>
              </a:ext>
            </a:extLst>
          </p:cNvPr>
          <p:cNvSpPr/>
          <p:nvPr/>
        </p:nvSpPr>
        <p:spPr>
          <a:xfrm>
            <a:off x="1097844" y="1103955"/>
            <a:ext cx="38041" cy="38041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2457" cap="flat">
            <a:solidFill>
              <a:srgbClr val="D5BB9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8DAC0357-A51E-4ED8-BA7F-CB1DF78B1796}"/>
              </a:ext>
            </a:extLst>
          </p:cNvPr>
          <p:cNvSpPr/>
          <p:nvPr/>
        </p:nvSpPr>
        <p:spPr>
          <a:xfrm>
            <a:off x="1099179" y="1105290"/>
            <a:ext cx="38041" cy="38041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2012" cap="flat">
            <a:solidFill>
              <a:srgbClr val="D5BB9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DF5D1E7-C02A-464B-873A-F1175300A228}"/>
              </a:ext>
            </a:extLst>
          </p:cNvPr>
          <p:cNvSpPr/>
          <p:nvPr/>
        </p:nvSpPr>
        <p:spPr>
          <a:xfrm>
            <a:off x="1076674" y="1082785"/>
            <a:ext cx="38041" cy="38041"/>
          </a:xfrm>
          <a:custGeom>
            <a:avLst/>
            <a:gdLst/>
            <a:ahLst/>
            <a:cxnLst/>
            <a:rect l="l" t="t" r="r" b="b"/>
            <a:pathLst>
              <a:path w="38036" h="38036"/>
            </a:pathLst>
          </a:custGeom>
          <a:solidFill>
            <a:srgbClr val="1D21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AB69EF26-AC59-4401-94C1-F5912644EECA}"/>
              </a:ext>
            </a:extLst>
          </p:cNvPr>
          <p:cNvSpPr/>
          <p:nvPr/>
        </p:nvSpPr>
        <p:spPr>
          <a:xfrm>
            <a:off x="1053262" y="1059373"/>
            <a:ext cx="76082" cy="76082"/>
          </a:xfrm>
          <a:custGeom>
            <a:avLst/>
            <a:gdLst/>
            <a:ahLst/>
            <a:cxnLst/>
            <a:rect l="l" t="t" r="r" b="b"/>
            <a:pathLst>
              <a:path w="76073" h="76073"/>
            </a:pathLst>
          </a:custGeom>
          <a:noFill/>
          <a:ln w="17341" cap="flat">
            <a:solidFill>
              <a:srgbClr val="021B3A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6B0636D-363B-49C5-9EB1-A1A963348E64}"/>
              </a:ext>
            </a:extLst>
          </p:cNvPr>
          <p:cNvSpPr/>
          <p:nvPr/>
        </p:nvSpPr>
        <p:spPr>
          <a:xfrm>
            <a:off x="1053262" y="1059373"/>
            <a:ext cx="76082" cy="76082"/>
          </a:xfrm>
          <a:custGeom>
            <a:avLst/>
            <a:gdLst/>
            <a:ahLst/>
            <a:cxnLst/>
            <a:rect l="l" t="t" r="r" b="b"/>
            <a:pathLst>
              <a:path w="76073" h="76073"/>
            </a:pathLst>
          </a:custGeom>
          <a:noFill/>
          <a:ln w="17341" cap="flat">
            <a:solidFill>
              <a:srgbClr val="021B3A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2D2838-4B50-40F4-BDA1-49DB05F13AC4}"/>
              </a:ext>
            </a:extLst>
          </p:cNvPr>
          <p:cNvSpPr/>
          <p:nvPr/>
        </p:nvSpPr>
        <p:spPr>
          <a:xfrm>
            <a:off x="11916498" y="1423187"/>
            <a:ext cx="2510700" cy="8254876"/>
          </a:xfrm>
          <a:custGeom>
            <a:avLst/>
            <a:gdLst>
              <a:gd name="connsiteX0" fmla="*/ 113919 w 2510409"/>
              <a:gd name="connsiteY0" fmla="*/ 8157499 h 8253920"/>
              <a:gd name="connsiteX1" fmla="*/ 2410943 w 2510409"/>
              <a:gd name="connsiteY1" fmla="*/ 8157499 h 8253920"/>
              <a:gd name="connsiteX2" fmla="*/ 2410943 w 2510409"/>
              <a:gd name="connsiteY2" fmla="*/ 113919 h 8253920"/>
              <a:gd name="connsiteX3" fmla="*/ 113919 w 2510409"/>
              <a:gd name="connsiteY3" fmla="*/ 546775 h 82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409" h="8253920">
                <a:moveTo>
                  <a:pt x="113919" y="8157499"/>
                </a:moveTo>
                <a:lnTo>
                  <a:pt x="2410943" y="8157499"/>
                </a:lnTo>
                <a:lnTo>
                  <a:pt x="2410943" y="113919"/>
                </a:lnTo>
                <a:lnTo>
                  <a:pt x="113919" y="546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8F9515-AE89-4752-B6F7-C30FCF1F24A8}"/>
              </a:ext>
            </a:extLst>
          </p:cNvPr>
          <p:cNvSpPr/>
          <p:nvPr/>
        </p:nvSpPr>
        <p:spPr>
          <a:xfrm>
            <a:off x="19718306" y="3135262"/>
            <a:ext cx="2510700" cy="8254876"/>
          </a:xfrm>
          <a:custGeom>
            <a:avLst/>
            <a:gdLst>
              <a:gd name="connsiteX0" fmla="*/ 113919 w 2510409"/>
              <a:gd name="connsiteY0" fmla="*/ 8157499 h 8253920"/>
              <a:gd name="connsiteX1" fmla="*/ 2411324 w 2510409"/>
              <a:gd name="connsiteY1" fmla="*/ 8157499 h 8253920"/>
              <a:gd name="connsiteX2" fmla="*/ 2411324 w 2510409"/>
              <a:gd name="connsiteY2" fmla="*/ 113919 h 8253920"/>
              <a:gd name="connsiteX3" fmla="*/ 113919 w 2510409"/>
              <a:gd name="connsiteY3" fmla="*/ 546775 h 82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409" h="8253920">
                <a:moveTo>
                  <a:pt x="113919" y="8157499"/>
                </a:moveTo>
                <a:lnTo>
                  <a:pt x="2411324" y="8157499"/>
                </a:lnTo>
                <a:lnTo>
                  <a:pt x="2411324" y="113919"/>
                </a:lnTo>
                <a:lnTo>
                  <a:pt x="113919" y="546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01F0CF-A92B-4A9A-AC52-AA6196F7E13A}"/>
              </a:ext>
            </a:extLst>
          </p:cNvPr>
          <p:cNvSpPr/>
          <p:nvPr/>
        </p:nvSpPr>
        <p:spPr>
          <a:xfrm>
            <a:off x="18312696" y="5151811"/>
            <a:ext cx="3157395" cy="6276749"/>
          </a:xfrm>
          <a:custGeom>
            <a:avLst/>
            <a:gdLst>
              <a:gd name="connsiteX0" fmla="*/ 113920 w 3157029"/>
              <a:gd name="connsiteY0" fmla="*/ 113919 h 6276022"/>
              <a:gd name="connsiteX1" fmla="*/ 3070877 w 3157029"/>
              <a:gd name="connsiteY1" fmla="*/ 113919 h 6276022"/>
              <a:gd name="connsiteX2" fmla="*/ 3070877 w 3157029"/>
              <a:gd name="connsiteY2" fmla="*/ 6170853 h 6276022"/>
              <a:gd name="connsiteX3" fmla="*/ 113920 w 3157029"/>
              <a:gd name="connsiteY3" fmla="*/ 6170853 h 627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029" h="6276022">
                <a:moveTo>
                  <a:pt x="113920" y="113919"/>
                </a:moveTo>
                <a:lnTo>
                  <a:pt x="3070877" y="113919"/>
                </a:lnTo>
                <a:lnTo>
                  <a:pt x="3070877" y="6170853"/>
                </a:lnTo>
                <a:lnTo>
                  <a:pt x="113920" y="61708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030D8F8-FD04-4F8C-8B47-97FEF4C09085}"/>
              </a:ext>
            </a:extLst>
          </p:cNvPr>
          <p:cNvSpPr/>
          <p:nvPr/>
        </p:nvSpPr>
        <p:spPr>
          <a:xfrm>
            <a:off x="18748074" y="5717289"/>
            <a:ext cx="228245" cy="5021399"/>
          </a:xfrm>
          <a:custGeom>
            <a:avLst/>
            <a:gdLst>
              <a:gd name="connsiteX0" fmla="*/ 28527 w 228219"/>
              <a:gd name="connsiteY0" fmla="*/ 28527 h 5020818"/>
              <a:gd name="connsiteX1" fmla="*/ 214526 w 228219"/>
              <a:gd name="connsiteY1" fmla="*/ 28527 h 5020818"/>
              <a:gd name="connsiteX2" fmla="*/ 214526 w 228219"/>
              <a:gd name="connsiteY2" fmla="*/ 5010549 h 5020818"/>
              <a:gd name="connsiteX3" fmla="*/ 28527 w 228219"/>
              <a:gd name="connsiteY3" fmla="*/ 5010549 h 502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5020818">
                <a:moveTo>
                  <a:pt x="28527" y="28527"/>
                </a:moveTo>
                <a:lnTo>
                  <a:pt x="214526" y="28527"/>
                </a:lnTo>
                <a:lnTo>
                  <a:pt x="214526" y="5010549"/>
                </a:lnTo>
                <a:lnTo>
                  <a:pt x="28527" y="5010549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9EE792-F4E3-4918-9C9E-64BB7EB2D52D}"/>
              </a:ext>
            </a:extLst>
          </p:cNvPr>
          <p:cNvSpPr/>
          <p:nvPr/>
        </p:nvSpPr>
        <p:spPr>
          <a:xfrm>
            <a:off x="19265811" y="5717289"/>
            <a:ext cx="228245" cy="5021399"/>
          </a:xfrm>
          <a:custGeom>
            <a:avLst/>
            <a:gdLst>
              <a:gd name="connsiteX0" fmla="*/ 28527 w 228219"/>
              <a:gd name="connsiteY0" fmla="*/ 28527 h 5020818"/>
              <a:gd name="connsiteX1" fmla="*/ 214527 w 228219"/>
              <a:gd name="connsiteY1" fmla="*/ 28527 h 5020818"/>
              <a:gd name="connsiteX2" fmla="*/ 214527 w 228219"/>
              <a:gd name="connsiteY2" fmla="*/ 5010549 h 5020818"/>
              <a:gd name="connsiteX3" fmla="*/ 28527 w 228219"/>
              <a:gd name="connsiteY3" fmla="*/ 5010549 h 502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5020818">
                <a:moveTo>
                  <a:pt x="28527" y="28527"/>
                </a:moveTo>
                <a:lnTo>
                  <a:pt x="214527" y="28527"/>
                </a:lnTo>
                <a:lnTo>
                  <a:pt x="214527" y="5010549"/>
                </a:lnTo>
                <a:lnTo>
                  <a:pt x="28527" y="5010549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ADC360-362C-4FA1-A848-54AFFE4B28AC}"/>
              </a:ext>
            </a:extLst>
          </p:cNvPr>
          <p:cNvSpPr/>
          <p:nvPr/>
        </p:nvSpPr>
        <p:spPr>
          <a:xfrm>
            <a:off x="19783547" y="5717289"/>
            <a:ext cx="228245" cy="5021399"/>
          </a:xfrm>
          <a:custGeom>
            <a:avLst/>
            <a:gdLst>
              <a:gd name="connsiteX0" fmla="*/ 28527 w 228219"/>
              <a:gd name="connsiteY0" fmla="*/ 28527 h 5020818"/>
              <a:gd name="connsiteX1" fmla="*/ 214526 w 228219"/>
              <a:gd name="connsiteY1" fmla="*/ 28527 h 5020818"/>
              <a:gd name="connsiteX2" fmla="*/ 214526 w 228219"/>
              <a:gd name="connsiteY2" fmla="*/ 5010549 h 5020818"/>
              <a:gd name="connsiteX3" fmla="*/ 28527 w 228219"/>
              <a:gd name="connsiteY3" fmla="*/ 5010549 h 502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5020818">
                <a:moveTo>
                  <a:pt x="28527" y="28527"/>
                </a:moveTo>
                <a:lnTo>
                  <a:pt x="214526" y="28527"/>
                </a:lnTo>
                <a:lnTo>
                  <a:pt x="214526" y="5010549"/>
                </a:lnTo>
                <a:lnTo>
                  <a:pt x="28527" y="5010549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E6A8CFD-005F-427E-926F-C56F76579A3F}"/>
              </a:ext>
            </a:extLst>
          </p:cNvPr>
          <p:cNvSpPr/>
          <p:nvPr/>
        </p:nvSpPr>
        <p:spPr>
          <a:xfrm>
            <a:off x="20301284" y="5717289"/>
            <a:ext cx="228245" cy="5021399"/>
          </a:xfrm>
          <a:custGeom>
            <a:avLst/>
            <a:gdLst>
              <a:gd name="connsiteX0" fmla="*/ 28528 w 228219"/>
              <a:gd name="connsiteY0" fmla="*/ 28527 h 5020818"/>
              <a:gd name="connsiteX1" fmla="*/ 214527 w 228219"/>
              <a:gd name="connsiteY1" fmla="*/ 28527 h 5020818"/>
              <a:gd name="connsiteX2" fmla="*/ 214527 w 228219"/>
              <a:gd name="connsiteY2" fmla="*/ 5010549 h 5020818"/>
              <a:gd name="connsiteX3" fmla="*/ 28528 w 228219"/>
              <a:gd name="connsiteY3" fmla="*/ 5010549 h 502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5020818">
                <a:moveTo>
                  <a:pt x="28528" y="28527"/>
                </a:moveTo>
                <a:lnTo>
                  <a:pt x="214527" y="28527"/>
                </a:lnTo>
                <a:lnTo>
                  <a:pt x="214527" y="5010549"/>
                </a:lnTo>
                <a:lnTo>
                  <a:pt x="28528" y="5010549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A55C28-C808-417E-9774-D823D076BDE4}"/>
              </a:ext>
            </a:extLst>
          </p:cNvPr>
          <p:cNvSpPr/>
          <p:nvPr/>
        </p:nvSpPr>
        <p:spPr>
          <a:xfrm>
            <a:off x="20818641" y="5717289"/>
            <a:ext cx="228245" cy="5021399"/>
          </a:xfrm>
          <a:custGeom>
            <a:avLst/>
            <a:gdLst>
              <a:gd name="connsiteX0" fmla="*/ 28528 w 228219"/>
              <a:gd name="connsiteY0" fmla="*/ 28527 h 5020818"/>
              <a:gd name="connsiteX1" fmla="*/ 214527 w 228219"/>
              <a:gd name="connsiteY1" fmla="*/ 28527 h 5020818"/>
              <a:gd name="connsiteX2" fmla="*/ 214527 w 228219"/>
              <a:gd name="connsiteY2" fmla="*/ 5010549 h 5020818"/>
              <a:gd name="connsiteX3" fmla="*/ 28528 w 228219"/>
              <a:gd name="connsiteY3" fmla="*/ 5010549 h 502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5020818">
                <a:moveTo>
                  <a:pt x="28528" y="28527"/>
                </a:moveTo>
                <a:lnTo>
                  <a:pt x="214527" y="28527"/>
                </a:lnTo>
                <a:lnTo>
                  <a:pt x="214527" y="5010549"/>
                </a:lnTo>
                <a:lnTo>
                  <a:pt x="28528" y="5010549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B093D-ADE2-4EFA-96BA-E8DA67B532DB}"/>
              </a:ext>
            </a:extLst>
          </p:cNvPr>
          <p:cNvSpPr/>
          <p:nvPr/>
        </p:nvSpPr>
        <p:spPr>
          <a:xfrm>
            <a:off x="10723916" y="2473732"/>
            <a:ext cx="2282454" cy="8939612"/>
          </a:xfrm>
          <a:custGeom>
            <a:avLst/>
            <a:gdLst>
              <a:gd name="connsiteX0" fmla="*/ 113919 w 2282190"/>
              <a:gd name="connsiteY0" fmla="*/ 113919 h 8938577"/>
              <a:gd name="connsiteX1" fmla="*/ 2204406 w 2282190"/>
              <a:gd name="connsiteY1" fmla="*/ 113919 h 8938577"/>
              <a:gd name="connsiteX2" fmla="*/ 2204406 w 2282190"/>
              <a:gd name="connsiteY2" fmla="*/ 8848622 h 8938577"/>
              <a:gd name="connsiteX3" fmla="*/ 113919 w 2282190"/>
              <a:gd name="connsiteY3" fmla="*/ 8848622 h 893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0" h="8938577">
                <a:moveTo>
                  <a:pt x="113919" y="113919"/>
                </a:moveTo>
                <a:lnTo>
                  <a:pt x="2204406" y="113919"/>
                </a:lnTo>
                <a:lnTo>
                  <a:pt x="2204406" y="8848622"/>
                </a:lnTo>
                <a:lnTo>
                  <a:pt x="113919" y="88486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BE94ECE-96B3-42A3-99A5-DCCDBA6A3AB8}"/>
              </a:ext>
            </a:extLst>
          </p:cNvPr>
          <p:cNvSpPr/>
          <p:nvPr/>
        </p:nvSpPr>
        <p:spPr>
          <a:xfrm>
            <a:off x="12306227" y="9197652"/>
            <a:ext cx="266287" cy="608654"/>
          </a:xfrm>
          <a:custGeom>
            <a:avLst/>
            <a:gdLst>
              <a:gd name="connsiteX0" fmla="*/ 28527 w 266255"/>
              <a:gd name="connsiteY0" fmla="*/ 28528 h 608584"/>
              <a:gd name="connsiteX1" fmla="*/ 266636 w 266255"/>
              <a:gd name="connsiteY1" fmla="*/ 28528 h 608584"/>
              <a:gd name="connsiteX2" fmla="*/ 266636 w 266255"/>
              <a:gd name="connsiteY2" fmla="*/ 616952 h 608584"/>
              <a:gd name="connsiteX3" fmla="*/ 28527 w 266255"/>
              <a:gd name="connsiteY3" fmla="*/ 616952 h 60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55" h="608584">
                <a:moveTo>
                  <a:pt x="28527" y="28528"/>
                </a:moveTo>
                <a:lnTo>
                  <a:pt x="266636" y="28528"/>
                </a:lnTo>
                <a:lnTo>
                  <a:pt x="266636" y="616952"/>
                </a:lnTo>
                <a:lnTo>
                  <a:pt x="28527" y="61695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9D9F7D-FD75-413B-936A-F890B3800DE4}"/>
              </a:ext>
            </a:extLst>
          </p:cNvPr>
          <p:cNvGrpSpPr/>
          <p:nvPr/>
        </p:nvGrpSpPr>
        <p:grpSpPr>
          <a:xfrm>
            <a:off x="11165000" y="3106922"/>
            <a:ext cx="1027105" cy="7569378"/>
            <a:chOff x="11165000" y="3106922"/>
            <a:chExt cx="1027105" cy="7569378"/>
          </a:xfrm>
          <a:solidFill>
            <a:schemeClr val="bg1">
              <a:lumMod val="8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C9A88E-D495-4747-9DB7-FCB27EEDE33A}"/>
                </a:ext>
              </a:extLst>
            </p:cNvPr>
            <p:cNvSpPr/>
            <p:nvPr/>
          </p:nvSpPr>
          <p:spPr>
            <a:xfrm>
              <a:off x="11165000" y="3106922"/>
              <a:ext cx="266287" cy="7532099"/>
            </a:xfrm>
            <a:custGeom>
              <a:avLst/>
              <a:gdLst>
                <a:gd name="connsiteX0" fmla="*/ 28528 w 266255"/>
                <a:gd name="connsiteY0" fmla="*/ 28527 h 7531227"/>
                <a:gd name="connsiteX1" fmla="*/ 266636 w 266255"/>
                <a:gd name="connsiteY1" fmla="*/ 28527 h 7531227"/>
                <a:gd name="connsiteX2" fmla="*/ 266636 w 266255"/>
                <a:gd name="connsiteY2" fmla="*/ 7517154 h 7531227"/>
                <a:gd name="connsiteX3" fmla="*/ 28528 w 266255"/>
                <a:gd name="connsiteY3" fmla="*/ 7517154 h 753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7531227">
                  <a:moveTo>
                    <a:pt x="28528" y="28527"/>
                  </a:moveTo>
                  <a:lnTo>
                    <a:pt x="266636" y="28527"/>
                  </a:lnTo>
                  <a:lnTo>
                    <a:pt x="266636" y="7517154"/>
                  </a:lnTo>
                  <a:lnTo>
                    <a:pt x="28528" y="75171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51961-BDEF-4B21-B8F2-8846445A4C29}"/>
                </a:ext>
              </a:extLst>
            </p:cNvPr>
            <p:cNvSpPr/>
            <p:nvPr/>
          </p:nvSpPr>
          <p:spPr>
            <a:xfrm>
              <a:off x="11545409" y="3106922"/>
              <a:ext cx="266287" cy="7532099"/>
            </a:xfrm>
            <a:custGeom>
              <a:avLst/>
              <a:gdLst>
                <a:gd name="connsiteX0" fmla="*/ 28527 w 266255"/>
                <a:gd name="connsiteY0" fmla="*/ 28527 h 7531227"/>
                <a:gd name="connsiteX1" fmla="*/ 266636 w 266255"/>
                <a:gd name="connsiteY1" fmla="*/ 28527 h 7531227"/>
                <a:gd name="connsiteX2" fmla="*/ 266636 w 266255"/>
                <a:gd name="connsiteY2" fmla="*/ 7517154 h 7531227"/>
                <a:gd name="connsiteX3" fmla="*/ 28527 w 266255"/>
                <a:gd name="connsiteY3" fmla="*/ 7517154 h 753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7531227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7517154"/>
                  </a:lnTo>
                  <a:lnTo>
                    <a:pt x="28527" y="75171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EF13EDC-FD5C-4265-B95E-18E25A65D6E2}"/>
                </a:ext>
              </a:extLst>
            </p:cNvPr>
            <p:cNvSpPr/>
            <p:nvPr/>
          </p:nvSpPr>
          <p:spPr>
            <a:xfrm>
              <a:off x="11925818" y="3106922"/>
              <a:ext cx="266287" cy="7532099"/>
            </a:xfrm>
            <a:custGeom>
              <a:avLst/>
              <a:gdLst>
                <a:gd name="connsiteX0" fmla="*/ 28527 w 266255"/>
                <a:gd name="connsiteY0" fmla="*/ 28527 h 7531227"/>
                <a:gd name="connsiteX1" fmla="*/ 266636 w 266255"/>
                <a:gd name="connsiteY1" fmla="*/ 28527 h 7531227"/>
                <a:gd name="connsiteX2" fmla="*/ 266636 w 266255"/>
                <a:gd name="connsiteY2" fmla="*/ 7517154 h 7531227"/>
                <a:gd name="connsiteX3" fmla="*/ 28527 w 266255"/>
                <a:gd name="connsiteY3" fmla="*/ 7517154 h 753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7531227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7517154"/>
                  </a:lnTo>
                  <a:lnTo>
                    <a:pt x="28527" y="75171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000FF7-DBBB-4B74-8647-125728AE5BB8}"/>
                </a:ext>
              </a:extLst>
            </p:cNvPr>
            <p:cNvSpPr/>
            <p:nvPr/>
          </p:nvSpPr>
          <p:spPr>
            <a:xfrm>
              <a:off x="11165000" y="3977299"/>
              <a:ext cx="266287" cy="608654"/>
            </a:xfrm>
            <a:custGeom>
              <a:avLst/>
              <a:gdLst>
                <a:gd name="connsiteX0" fmla="*/ 28528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8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8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8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922B3F-E34C-489A-9FED-5E72EA40F0AC}"/>
                </a:ext>
              </a:extLst>
            </p:cNvPr>
            <p:cNvSpPr/>
            <p:nvPr/>
          </p:nvSpPr>
          <p:spPr>
            <a:xfrm>
              <a:off x="11545409" y="3977299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C8C980-5C22-4B6F-9E6C-EEF67D7CD734}"/>
                </a:ext>
              </a:extLst>
            </p:cNvPr>
            <p:cNvSpPr/>
            <p:nvPr/>
          </p:nvSpPr>
          <p:spPr>
            <a:xfrm>
              <a:off x="11925818" y="3977299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C36EE-49C8-42FA-A045-84F9B38D92E1}"/>
                </a:ext>
              </a:extLst>
            </p:cNvPr>
            <p:cNvSpPr/>
            <p:nvPr/>
          </p:nvSpPr>
          <p:spPr>
            <a:xfrm>
              <a:off x="11165000" y="4847293"/>
              <a:ext cx="266287" cy="608654"/>
            </a:xfrm>
            <a:custGeom>
              <a:avLst/>
              <a:gdLst>
                <a:gd name="connsiteX0" fmla="*/ 28528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8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8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8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A00006-B14B-408D-A5A2-6B6AAE0ABD05}"/>
                </a:ext>
              </a:extLst>
            </p:cNvPr>
            <p:cNvSpPr/>
            <p:nvPr/>
          </p:nvSpPr>
          <p:spPr>
            <a:xfrm>
              <a:off x="11545409" y="4847293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7FA1E0-9903-43A8-8550-BC2337C89ADB}"/>
                </a:ext>
              </a:extLst>
            </p:cNvPr>
            <p:cNvSpPr/>
            <p:nvPr/>
          </p:nvSpPr>
          <p:spPr>
            <a:xfrm>
              <a:off x="11925818" y="4847293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DAA2B62-5527-433F-B3EB-01FADB7E8063}"/>
                </a:ext>
              </a:extLst>
            </p:cNvPr>
            <p:cNvSpPr/>
            <p:nvPr/>
          </p:nvSpPr>
          <p:spPr>
            <a:xfrm>
              <a:off x="11165000" y="5717289"/>
              <a:ext cx="266287" cy="608654"/>
            </a:xfrm>
            <a:custGeom>
              <a:avLst/>
              <a:gdLst>
                <a:gd name="connsiteX0" fmla="*/ 28528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8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8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8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49F2DA5-8F09-498D-9EE0-447DC8EB6E79}"/>
                </a:ext>
              </a:extLst>
            </p:cNvPr>
            <p:cNvSpPr/>
            <p:nvPr/>
          </p:nvSpPr>
          <p:spPr>
            <a:xfrm>
              <a:off x="11545409" y="5717289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EA2F595-E32C-48DC-B636-E7D47E1F903F}"/>
                </a:ext>
              </a:extLst>
            </p:cNvPr>
            <p:cNvSpPr/>
            <p:nvPr/>
          </p:nvSpPr>
          <p:spPr>
            <a:xfrm>
              <a:off x="11925818" y="5717289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42F754-0C0A-4A52-91F9-A59248448A06}"/>
                </a:ext>
              </a:extLst>
            </p:cNvPr>
            <p:cNvSpPr/>
            <p:nvPr/>
          </p:nvSpPr>
          <p:spPr>
            <a:xfrm>
              <a:off x="11165000" y="6587285"/>
              <a:ext cx="266287" cy="608654"/>
            </a:xfrm>
            <a:custGeom>
              <a:avLst/>
              <a:gdLst>
                <a:gd name="connsiteX0" fmla="*/ 28528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8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8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8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9B7739-6F6E-4F09-8583-5C4E7DC2BFC0}"/>
                </a:ext>
              </a:extLst>
            </p:cNvPr>
            <p:cNvSpPr/>
            <p:nvPr/>
          </p:nvSpPr>
          <p:spPr>
            <a:xfrm>
              <a:off x="11545409" y="6587285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34ACA2-4F5A-4A97-A8A5-6073CEF8D23E}"/>
                </a:ext>
              </a:extLst>
            </p:cNvPr>
            <p:cNvSpPr/>
            <p:nvPr/>
          </p:nvSpPr>
          <p:spPr>
            <a:xfrm>
              <a:off x="11925818" y="6587285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909426-2A9F-4B05-A8AC-23631E2686E4}"/>
                </a:ext>
              </a:extLst>
            </p:cNvPr>
            <p:cNvSpPr/>
            <p:nvPr/>
          </p:nvSpPr>
          <p:spPr>
            <a:xfrm>
              <a:off x="11165000" y="7457280"/>
              <a:ext cx="266287" cy="608654"/>
            </a:xfrm>
            <a:custGeom>
              <a:avLst/>
              <a:gdLst>
                <a:gd name="connsiteX0" fmla="*/ 28528 w 266255"/>
                <a:gd name="connsiteY0" fmla="*/ 28528 h 608584"/>
                <a:gd name="connsiteX1" fmla="*/ 266636 w 266255"/>
                <a:gd name="connsiteY1" fmla="*/ 28528 h 608584"/>
                <a:gd name="connsiteX2" fmla="*/ 266636 w 266255"/>
                <a:gd name="connsiteY2" fmla="*/ 616952 h 608584"/>
                <a:gd name="connsiteX3" fmla="*/ 28528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8" y="28528"/>
                  </a:moveTo>
                  <a:lnTo>
                    <a:pt x="266636" y="28528"/>
                  </a:lnTo>
                  <a:lnTo>
                    <a:pt x="266636" y="616952"/>
                  </a:lnTo>
                  <a:lnTo>
                    <a:pt x="28528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AD78A37-D591-4D1A-BA93-1A6F31650890}"/>
                </a:ext>
              </a:extLst>
            </p:cNvPr>
            <p:cNvSpPr/>
            <p:nvPr/>
          </p:nvSpPr>
          <p:spPr>
            <a:xfrm>
              <a:off x="11545409" y="7457280"/>
              <a:ext cx="266287" cy="608654"/>
            </a:xfrm>
            <a:custGeom>
              <a:avLst/>
              <a:gdLst>
                <a:gd name="connsiteX0" fmla="*/ 28527 w 266255"/>
                <a:gd name="connsiteY0" fmla="*/ 28528 h 608584"/>
                <a:gd name="connsiteX1" fmla="*/ 266636 w 266255"/>
                <a:gd name="connsiteY1" fmla="*/ 28528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8"/>
                  </a:moveTo>
                  <a:lnTo>
                    <a:pt x="266636" y="28528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1F63677-41EC-49D7-992F-21A5092D21AA}"/>
                </a:ext>
              </a:extLst>
            </p:cNvPr>
            <p:cNvSpPr/>
            <p:nvPr/>
          </p:nvSpPr>
          <p:spPr>
            <a:xfrm>
              <a:off x="11925818" y="7457280"/>
              <a:ext cx="266287" cy="608654"/>
            </a:xfrm>
            <a:custGeom>
              <a:avLst/>
              <a:gdLst>
                <a:gd name="connsiteX0" fmla="*/ 28527 w 266255"/>
                <a:gd name="connsiteY0" fmla="*/ 28528 h 608584"/>
                <a:gd name="connsiteX1" fmla="*/ 266636 w 266255"/>
                <a:gd name="connsiteY1" fmla="*/ 28528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8"/>
                  </a:moveTo>
                  <a:lnTo>
                    <a:pt x="266636" y="28528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24A337E-ED23-49EF-AF22-3484815EB01B}"/>
                </a:ext>
              </a:extLst>
            </p:cNvPr>
            <p:cNvSpPr/>
            <p:nvPr/>
          </p:nvSpPr>
          <p:spPr>
            <a:xfrm>
              <a:off x="11165000" y="8327656"/>
              <a:ext cx="266287" cy="608654"/>
            </a:xfrm>
            <a:custGeom>
              <a:avLst/>
              <a:gdLst>
                <a:gd name="connsiteX0" fmla="*/ 28528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8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8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8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FAF778-2055-4E5E-9597-E5A3D22645D6}"/>
                </a:ext>
              </a:extLst>
            </p:cNvPr>
            <p:cNvSpPr/>
            <p:nvPr/>
          </p:nvSpPr>
          <p:spPr>
            <a:xfrm>
              <a:off x="11545409" y="8327656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AF1851-D79D-4E4D-82D6-15C40F2F705E}"/>
                </a:ext>
              </a:extLst>
            </p:cNvPr>
            <p:cNvSpPr/>
            <p:nvPr/>
          </p:nvSpPr>
          <p:spPr>
            <a:xfrm>
              <a:off x="11925818" y="8327656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5C154D-7ED1-4921-AC6A-93A8B288EAAF}"/>
                </a:ext>
              </a:extLst>
            </p:cNvPr>
            <p:cNvSpPr/>
            <p:nvPr/>
          </p:nvSpPr>
          <p:spPr>
            <a:xfrm>
              <a:off x="11165000" y="9197652"/>
              <a:ext cx="266287" cy="608654"/>
            </a:xfrm>
            <a:custGeom>
              <a:avLst/>
              <a:gdLst>
                <a:gd name="connsiteX0" fmla="*/ 28528 w 266255"/>
                <a:gd name="connsiteY0" fmla="*/ 28528 h 608584"/>
                <a:gd name="connsiteX1" fmla="*/ 266636 w 266255"/>
                <a:gd name="connsiteY1" fmla="*/ 28528 h 608584"/>
                <a:gd name="connsiteX2" fmla="*/ 266636 w 266255"/>
                <a:gd name="connsiteY2" fmla="*/ 616952 h 608584"/>
                <a:gd name="connsiteX3" fmla="*/ 28528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8" y="28528"/>
                  </a:moveTo>
                  <a:lnTo>
                    <a:pt x="266636" y="28528"/>
                  </a:lnTo>
                  <a:lnTo>
                    <a:pt x="266636" y="616952"/>
                  </a:lnTo>
                  <a:lnTo>
                    <a:pt x="28528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E933FB-E847-4B3C-B35F-E9BD67334970}"/>
                </a:ext>
              </a:extLst>
            </p:cNvPr>
            <p:cNvSpPr/>
            <p:nvPr/>
          </p:nvSpPr>
          <p:spPr>
            <a:xfrm>
              <a:off x="11545409" y="9197652"/>
              <a:ext cx="266287" cy="608654"/>
            </a:xfrm>
            <a:custGeom>
              <a:avLst/>
              <a:gdLst>
                <a:gd name="connsiteX0" fmla="*/ 28527 w 266255"/>
                <a:gd name="connsiteY0" fmla="*/ 28528 h 608584"/>
                <a:gd name="connsiteX1" fmla="*/ 266636 w 266255"/>
                <a:gd name="connsiteY1" fmla="*/ 28528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8"/>
                  </a:moveTo>
                  <a:lnTo>
                    <a:pt x="266636" y="28528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CE5F80-2C78-4E1D-B14A-493ACF706A14}"/>
                </a:ext>
              </a:extLst>
            </p:cNvPr>
            <p:cNvSpPr/>
            <p:nvPr/>
          </p:nvSpPr>
          <p:spPr>
            <a:xfrm>
              <a:off x="11925818" y="9197652"/>
              <a:ext cx="266287" cy="608654"/>
            </a:xfrm>
            <a:custGeom>
              <a:avLst/>
              <a:gdLst>
                <a:gd name="connsiteX0" fmla="*/ 28527 w 266255"/>
                <a:gd name="connsiteY0" fmla="*/ 28528 h 608584"/>
                <a:gd name="connsiteX1" fmla="*/ 266636 w 266255"/>
                <a:gd name="connsiteY1" fmla="*/ 28528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8"/>
                  </a:moveTo>
                  <a:lnTo>
                    <a:pt x="266636" y="28528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8CD58FD-EF59-4317-B882-DC65F7D89FDC}"/>
                </a:ext>
              </a:extLst>
            </p:cNvPr>
            <p:cNvSpPr/>
            <p:nvPr/>
          </p:nvSpPr>
          <p:spPr>
            <a:xfrm>
              <a:off x="11165000" y="10067646"/>
              <a:ext cx="266287" cy="608654"/>
            </a:xfrm>
            <a:custGeom>
              <a:avLst/>
              <a:gdLst>
                <a:gd name="connsiteX0" fmla="*/ 28528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8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8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8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86472B3-3313-46A4-A247-65152470959E}"/>
                </a:ext>
              </a:extLst>
            </p:cNvPr>
            <p:cNvSpPr/>
            <p:nvPr/>
          </p:nvSpPr>
          <p:spPr>
            <a:xfrm>
              <a:off x="11545409" y="10067646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BAB9C8-BBFF-405E-B616-F814BA104F3F}"/>
                </a:ext>
              </a:extLst>
            </p:cNvPr>
            <p:cNvSpPr/>
            <p:nvPr/>
          </p:nvSpPr>
          <p:spPr>
            <a:xfrm>
              <a:off x="11925818" y="10067646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0193A6-B5E4-4EE1-B33E-24A4C9BAAA6E}"/>
              </a:ext>
            </a:extLst>
          </p:cNvPr>
          <p:cNvGrpSpPr/>
          <p:nvPr/>
        </p:nvGrpSpPr>
        <p:grpSpPr>
          <a:xfrm>
            <a:off x="12306227" y="3106922"/>
            <a:ext cx="266287" cy="7569378"/>
            <a:chOff x="12306227" y="3106922"/>
            <a:chExt cx="266287" cy="7569378"/>
          </a:xfrm>
          <a:solidFill>
            <a:schemeClr val="bg1">
              <a:lumMod val="8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7F8953-2EE6-4CE8-91A2-3390C3230719}"/>
                </a:ext>
              </a:extLst>
            </p:cNvPr>
            <p:cNvSpPr/>
            <p:nvPr/>
          </p:nvSpPr>
          <p:spPr>
            <a:xfrm>
              <a:off x="12306227" y="3106922"/>
              <a:ext cx="266287" cy="7532099"/>
            </a:xfrm>
            <a:custGeom>
              <a:avLst/>
              <a:gdLst>
                <a:gd name="connsiteX0" fmla="*/ 28527 w 266255"/>
                <a:gd name="connsiteY0" fmla="*/ 28527 h 7531227"/>
                <a:gd name="connsiteX1" fmla="*/ 266636 w 266255"/>
                <a:gd name="connsiteY1" fmla="*/ 28527 h 7531227"/>
                <a:gd name="connsiteX2" fmla="*/ 266636 w 266255"/>
                <a:gd name="connsiteY2" fmla="*/ 7517154 h 7531227"/>
                <a:gd name="connsiteX3" fmla="*/ 28527 w 266255"/>
                <a:gd name="connsiteY3" fmla="*/ 7517154 h 753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7531227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7517154"/>
                  </a:lnTo>
                  <a:lnTo>
                    <a:pt x="28527" y="75171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2B9E362-446E-4625-87A6-AA1929D7ECCF}"/>
                </a:ext>
              </a:extLst>
            </p:cNvPr>
            <p:cNvSpPr/>
            <p:nvPr/>
          </p:nvSpPr>
          <p:spPr>
            <a:xfrm>
              <a:off x="12306227" y="3977299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3AFB6A-1E9A-4C28-AEA3-87710323D823}"/>
                </a:ext>
              </a:extLst>
            </p:cNvPr>
            <p:cNvSpPr/>
            <p:nvPr/>
          </p:nvSpPr>
          <p:spPr>
            <a:xfrm>
              <a:off x="12306227" y="4847293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129E2FB-8413-42B9-8491-1BDBC00CE0E3}"/>
                </a:ext>
              </a:extLst>
            </p:cNvPr>
            <p:cNvSpPr/>
            <p:nvPr/>
          </p:nvSpPr>
          <p:spPr>
            <a:xfrm>
              <a:off x="12306227" y="5717289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1836E2-B2EC-4F88-85C9-7319049A9733}"/>
                </a:ext>
              </a:extLst>
            </p:cNvPr>
            <p:cNvSpPr/>
            <p:nvPr/>
          </p:nvSpPr>
          <p:spPr>
            <a:xfrm>
              <a:off x="12306227" y="6587285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2C4649-B264-4213-91D3-D62F6A874E63}"/>
                </a:ext>
              </a:extLst>
            </p:cNvPr>
            <p:cNvSpPr/>
            <p:nvPr/>
          </p:nvSpPr>
          <p:spPr>
            <a:xfrm>
              <a:off x="12306227" y="7457280"/>
              <a:ext cx="266287" cy="608654"/>
            </a:xfrm>
            <a:custGeom>
              <a:avLst/>
              <a:gdLst>
                <a:gd name="connsiteX0" fmla="*/ 28527 w 266255"/>
                <a:gd name="connsiteY0" fmla="*/ 28528 h 608584"/>
                <a:gd name="connsiteX1" fmla="*/ 266636 w 266255"/>
                <a:gd name="connsiteY1" fmla="*/ 28528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8"/>
                  </a:moveTo>
                  <a:lnTo>
                    <a:pt x="266636" y="28528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BE5B4E-F40B-4EBC-A070-5C8BFB2D2617}"/>
                </a:ext>
              </a:extLst>
            </p:cNvPr>
            <p:cNvSpPr/>
            <p:nvPr/>
          </p:nvSpPr>
          <p:spPr>
            <a:xfrm>
              <a:off x="12306227" y="8327656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B19FA4F-EFA9-45A4-A971-DFC363E57530}"/>
                </a:ext>
              </a:extLst>
            </p:cNvPr>
            <p:cNvSpPr/>
            <p:nvPr/>
          </p:nvSpPr>
          <p:spPr>
            <a:xfrm>
              <a:off x="12306227" y="10067646"/>
              <a:ext cx="266287" cy="608654"/>
            </a:xfrm>
            <a:custGeom>
              <a:avLst/>
              <a:gdLst>
                <a:gd name="connsiteX0" fmla="*/ 28527 w 266255"/>
                <a:gd name="connsiteY0" fmla="*/ 28527 h 608584"/>
                <a:gd name="connsiteX1" fmla="*/ 266636 w 266255"/>
                <a:gd name="connsiteY1" fmla="*/ 28527 h 608584"/>
                <a:gd name="connsiteX2" fmla="*/ 266636 w 266255"/>
                <a:gd name="connsiteY2" fmla="*/ 616952 h 608584"/>
                <a:gd name="connsiteX3" fmla="*/ 28527 w 266255"/>
                <a:gd name="connsiteY3" fmla="*/ 616952 h 6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55" h="608584">
                  <a:moveTo>
                    <a:pt x="28527" y="28527"/>
                  </a:moveTo>
                  <a:lnTo>
                    <a:pt x="266636" y="28527"/>
                  </a:lnTo>
                  <a:lnTo>
                    <a:pt x="266636" y="616952"/>
                  </a:lnTo>
                  <a:lnTo>
                    <a:pt x="28527" y="616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2E054A0-B7D3-4D28-8837-B447B88E4A42}"/>
              </a:ext>
            </a:extLst>
          </p:cNvPr>
          <p:cNvSpPr/>
          <p:nvPr/>
        </p:nvSpPr>
        <p:spPr>
          <a:xfrm>
            <a:off x="15266380" y="2200598"/>
            <a:ext cx="3385641" cy="9167858"/>
          </a:xfrm>
          <a:custGeom>
            <a:avLst/>
            <a:gdLst>
              <a:gd name="connsiteX0" fmla="*/ 113919 w 3385248"/>
              <a:gd name="connsiteY0" fmla="*/ 113919 h 9166796"/>
              <a:gd name="connsiteX1" fmla="*/ 3293771 w 3385248"/>
              <a:gd name="connsiteY1" fmla="*/ 113919 h 9166796"/>
              <a:gd name="connsiteX2" fmla="*/ 3293771 w 3385248"/>
              <a:gd name="connsiteY2" fmla="*/ 9062387 h 9166796"/>
              <a:gd name="connsiteX3" fmla="*/ 113919 w 3385248"/>
              <a:gd name="connsiteY3" fmla="*/ 9062387 h 916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5248" h="9166796">
                <a:moveTo>
                  <a:pt x="113919" y="113919"/>
                </a:moveTo>
                <a:lnTo>
                  <a:pt x="3293771" y="113919"/>
                </a:lnTo>
                <a:lnTo>
                  <a:pt x="3293771" y="9062387"/>
                </a:lnTo>
                <a:lnTo>
                  <a:pt x="113919" y="90623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0D7811C-BF14-4892-A453-D13E4CDB180B}"/>
              </a:ext>
            </a:extLst>
          </p:cNvPr>
          <p:cNvSpPr/>
          <p:nvPr/>
        </p:nvSpPr>
        <p:spPr>
          <a:xfrm>
            <a:off x="13888920" y="3021520"/>
            <a:ext cx="4146459" cy="8407040"/>
          </a:xfrm>
          <a:custGeom>
            <a:avLst/>
            <a:gdLst>
              <a:gd name="connsiteX0" fmla="*/ 113919 w 4145978"/>
              <a:gd name="connsiteY0" fmla="*/ 113919 h 8406066"/>
              <a:gd name="connsiteX1" fmla="*/ 4033961 w 4145978"/>
              <a:gd name="connsiteY1" fmla="*/ 113919 h 8406066"/>
              <a:gd name="connsiteX2" fmla="*/ 4033961 w 4145978"/>
              <a:gd name="connsiteY2" fmla="*/ 8300516 h 8406066"/>
              <a:gd name="connsiteX3" fmla="*/ 113919 w 4145978"/>
              <a:gd name="connsiteY3" fmla="*/ 8300516 h 840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5978" h="8406066">
                <a:moveTo>
                  <a:pt x="113919" y="113919"/>
                </a:moveTo>
                <a:lnTo>
                  <a:pt x="4033961" y="113919"/>
                </a:lnTo>
                <a:lnTo>
                  <a:pt x="4033961" y="8300516"/>
                </a:lnTo>
                <a:lnTo>
                  <a:pt x="113919" y="83005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A998EB1-0ABC-44E1-A6D0-23B108EA248E}"/>
              </a:ext>
            </a:extLst>
          </p:cNvPr>
          <p:cNvSpPr/>
          <p:nvPr/>
        </p:nvSpPr>
        <p:spPr>
          <a:xfrm>
            <a:off x="16115643" y="3695415"/>
            <a:ext cx="456491" cy="7151690"/>
          </a:xfrm>
          <a:custGeom>
            <a:avLst/>
            <a:gdLst>
              <a:gd name="connsiteX0" fmla="*/ 28528 w 456438"/>
              <a:gd name="connsiteY0" fmla="*/ 28527 h 7150862"/>
              <a:gd name="connsiteX1" fmla="*/ 435519 w 456438"/>
              <a:gd name="connsiteY1" fmla="*/ 28527 h 7150862"/>
              <a:gd name="connsiteX2" fmla="*/ 435519 w 456438"/>
              <a:gd name="connsiteY2" fmla="*/ 7158851 h 7150862"/>
              <a:gd name="connsiteX3" fmla="*/ 28528 w 456438"/>
              <a:gd name="connsiteY3" fmla="*/ 7158851 h 71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150862">
                <a:moveTo>
                  <a:pt x="28528" y="28527"/>
                </a:moveTo>
                <a:lnTo>
                  <a:pt x="435519" y="28527"/>
                </a:lnTo>
                <a:lnTo>
                  <a:pt x="435519" y="7158851"/>
                </a:lnTo>
                <a:lnTo>
                  <a:pt x="28528" y="715885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0132A6D-5CCC-44FD-B489-CA50CB49A7F6}"/>
              </a:ext>
            </a:extLst>
          </p:cNvPr>
          <p:cNvSpPr/>
          <p:nvPr/>
        </p:nvSpPr>
        <p:spPr>
          <a:xfrm>
            <a:off x="16884830" y="3695415"/>
            <a:ext cx="456491" cy="7151690"/>
          </a:xfrm>
          <a:custGeom>
            <a:avLst/>
            <a:gdLst>
              <a:gd name="connsiteX0" fmla="*/ 28528 w 456438"/>
              <a:gd name="connsiteY0" fmla="*/ 28527 h 7150862"/>
              <a:gd name="connsiteX1" fmla="*/ 435519 w 456438"/>
              <a:gd name="connsiteY1" fmla="*/ 28527 h 7150862"/>
              <a:gd name="connsiteX2" fmla="*/ 435519 w 456438"/>
              <a:gd name="connsiteY2" fmla="*/ 7158851 h 7150862"/>
              <a:gd name="connsiteX3" fmla="*/ 28528 w 456438"/>
              <a:gd name="connsiteY3" fmla="*/ 7158851 h 71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150862">
                <a:moveTo>
                  <a:pt x="28528" y="28527"/>
                </a:moveTo>
                <a:lnTo>
                  <a:pt x="435519" y="28527"/>
                </a:lnTo>
                <a:lnTo>
                  <a:pt x="435519" y="7158851"/>
                </a:lnTo>
                <a:lnTo>
                  <a:pt x="28528" y="715885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5298F59-5C14-435F-B48A-7ACAD970AD8A}"/>
              </a:ext>
            </a:extLst>
          </p:cNvPr>
          <p:cNvSpPr/>
          <p:nvPr/>
        </p:nvSpPr>
        <p:spPr>
          <a:xfrm>
            <a:off x="16115643" y="4764365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616F38B-7103-4442-869B-7F63C6A525DF}"/>
              </a:ext>
            </a:extLst>
          </p:cNvPr>
          <p:cNvSpPr/>
          <p:nvPr/>
        </p:nvSpPr>
        <p:spPr>
          <a:xfrm>
            <a:off x="16884830" y="4764365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40E152C-4859-4544-AC14-710D2BBC38CB}"/>
              </a:ext>
            </a:extLst>
          </p:cNvPr>
          <p:cNvSpPr/>
          <p:nvPr/>
        </p:nvSpPr>
        <p:spPr>
          <a:xfrm>
            <a:off x="16115643" y="5832933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AE86D4B-0C64-469F-8803-C171C1BDC068}"/>
              </a:ext>
            </a:extLst>
          </p:cNvPr>
          <p:cNvSpPr/>
          <p:nvPr/>
        </p:nvSpPr>
        <p:spPr>
          <a:xfrm>
            <a:off x="16884830" y="5832933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DEDC562-1A6F-4A28-B2C1-324632C38788}"/>
              </a:ext>
            </a:extLst>
          </p:cNvPr>
          <p:cNvSpPr/>
          <p:nvPr/>
        </p:nvSpPr>
        <p:spPr>
          <a:xfrm>
            <a:off x="16115643" y="6901883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07099B-8AF4-446A-B2B0-4D625C8FB4DF}"/>
              </a:ext>
            </a:extLst>
          </p:cNvPr>
          <p:cNvSpPr/>
          <p:nvPr/>
        </p:nvSpPr>
        <p:spPr>
          <a:xfrm>
            <a:off x="16884830" y="6901883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13C583E-E509-45BF-814F-3746437A48F9}"/>
              </a:ext>
            </a:extLst>
          </p:cNvPr>
          <p:cNvSpPr/>
          <p:nvPr/>
        </p:nvSpPr>
        <p:spPr>
          <a:xfrm>
            <a:off x="16115643" y="7970452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BA7D1F3A-A2EF-4051-A063-FBF1682B5E9B}"/>
              </a:ext>
            </a:extLst>
          </p:cNvPr>
          <p:cNvSpPr/>
          <p:nvPr/>
        </p:nvSpPr>
        <p:spPr>
          <a:xfrm>
            <a:off x="16884830" y="7970452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25509B4-4205-4A5C-A2BB-C801057DDAB3}"/>
              </a:ext>
            </a:extLst>
          </p:cNvPr>
          <p:cNvSpPr/>
          <p:nvPr/>
        </p:nvSpPr>
        <p:spPr>
          <a:xfrm>
            <a:off x="15346456" y="9039401"/>
            <a:ext cx="456491" cy="798859"/>
          </a:xfrm>
          <a:custGeom>
            <a:avLst/>
            <a:gdLst>
              <a:gd name="connsiteX0" fmla="*/ 28528 w 456438"/>
              <a:gd name="connsiteY0" fmla="*/ 28528 h 798766"/>
              <a:gd name="connsiteX1" fmla="*/ 435519 w 456438"/>
              <a:gd name="connsiteY1" fmla="*/ 28528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8"/>
                </a:moveTo>
                <a:lnTo>
                  <a:pt x="435519" y="28528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72F3F30-36C9-4C05-B8E8-42F936CC63DB}"/>
              </a:ext>
            </a:extLst>
          </p:cNvPr>
          <p:cNvSpPr/>
          <p:nvPr/>
        </p:nvSpPr>
        <p:spPr>
          <a:xfrm>
            <a:off x="16115643" y="9039401"/>
            <a:ext cx="456491" cy="798859"/>
          </a:xfrm>
          <a:custGeom>
            <a:avLst/>
            <a:gdLst>
              <a:gd name="connsiteX0" fmla="*/ 28528 w 456438"/>
              <a:gd name="connsiteY0" fmla="*/ 28528 h 798766"/>
              <a:gd name="connsiteX1" fmla="*/ 435519 w 456438"/>
              <a:gd name="connsiteY1" fmla="*/ 28528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8"/>
                </a:moveTo>
                <a:lnTo>
                  <a:pt x="435519" y="28528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B1D61030-B28E-4836-9965-2EE9605CF528}"/>
              </a:ext>
            </a:extLst>
          </p:cNvPr>
          <p:cNvSpPr/>
          <p:nvPr/>
        </p:nvSpPr>
        <p:spPr>
          <a:xfrm>
            <a:off x="16884830" y="9039401"/>
            <a:ext cx="456491" cy="798859"/>
          </a:xfrm>
          <a:custGeom>
            <a:avLst/>
            <a:gdLst>
              <a:gd name="connsiteX0" fmla="*/ 28528 w 456438"/>
              <a:gd name="connsiteY0" fmla="*/ 28528 h 798766"/>
              <a:gd name="connsiteX1" fmla="*/ 435519 w 456438"/>
              <a:gd name="connsiteY1" fmla="*/ 28528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8"/>
                </a:moveTo>
                <a:lnTo>
                  <a:pt x="435519" y="28528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77124BB-E11E-496C-9B5C-C80C0D3458A1}"/>
              </a:ext>
            </a:extLst>
          </p:cNvPr>
          <p:cNvSpPr/>
          <p:nvPr/>
        </p:nvSpPr>
        <p:spPr>
          <a:xfrm>
            <a:off x="14577269" y="10107970"/>
            <a:ext cx="456491" cy="798859"/>
          </a:xfrm>
          <a:custGeom>
            <a:avLst/>
            <a:gdLst>
              <a:gd name="connsiteX0" fmla="*/ 28527 w 456438"/>
              <a:gd name="connsiteY0" fmla="*/ 28527 h 798766"/>
              <a:gd name="connsiteX1" fmla="*/ 435518 w 456438"/>
              <a:gd name="connsiteY1" fmla="*/ 28527 h 798766"/>
              <a:gd name="connsiteX2" fmla="*/ 435518 w 456438"/>
              <a:gd name="connsiteY2" fmla="*/ 782791 h 798766"/>
              <a:gd name="connsiteX3" fmla="*/ 28527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7" y="28527"/>
                </a:moveTo>
                <a:lnTo>
                  <a:pt x="435518" y="28527"/>
                </a:lnTo>
                <a:lnTo>
                  <a:pt x="435518" y="782791"/>
                </a:lnTo>
                <a:lnTo>
                  <a:pt x="28527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B971BFE1-A707-4A2F-9F61-7822B51BAD6E}"/>
              </a:ext>
            </a:extLst>
          </p:cNvPr>
          <p:cNvSpPr/>
          <p:nvPr/>
        </p:nvSpPr>
        <p:spPr>
          <a:xfrm>
            <a:off x="15346456" y="10107970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2C932AD-A644-495D-A75A-C11AE5E1B754}"/>
              </a:ext>
            </a:extLst>
          </p:cNvPr>
          <p:cNvSpPr/>
          <p:nvPr/>
        </p:nvSpPr>
        <p:spPr>
          <a:xfrm>
            <a:off x="16115643" y="10107970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2DFB21C-7088-43B7-A2F0-6E65C7D119FB}"/>
              </a:ext>
            </a:extLst>
          </p:cNvPr>
          <p:cNvSpPr/>
          <p:nvPr/>
        </p:nvSpPr>
        <p:spPr>
          <a:xfrm>
            <a:off x="16884830" y="10107970"/>
            <a:ext cx="456491" cy="798859"/>
          </a:xfrm>
          <a:custGeom>
            <a:avLst/>
            <a:gdLst>
              <a:gd name="connsiteX0" fmla="*/ 28528 w 456438"/>
              <a:gd name="connsiteY0" fmla="*/ 28527 h 798766"/>
              <a:gd name="connsiteX1" fmla="*/ 435519 w 456438"/>
              <a:gd name="connsiteY1" fmla="*/ 28527 h 798766"/>
              <a:gd name="connsiteX2" fmla="*/ 435519 w 456438"/>
              <a:gd name="connsiteY2" fmla="*/ 782791 h 798766"/>
              <a:gd name="connsiteX3" fmla="*/ 28528 w 456438"/>
              <a:gd name="connsiteY3" fmla="*/ 782791 h 79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798766">
                <a:moveTo>
                  <a:pt x="28528" y="28527"/>
                </a:moveTo>
                <a:lnTo>
                  <a:pt x="435519" y="28527"/>
                </a:lnTo>
                <a:lnTo>
                  <a:pt x="435519" y="782791"/>
                </a:lnTo>
                <a:lnTo>
                  <a:pt x="28528" y="782791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E728C20-6030-4AA7-9D15-F4326175EFF3}"/>
              </a:ext>
            </a:extLst>
          </p:cNvPr>
          <p:cNvSpPr/>
          <p:nvPr/>
        </p:nvSpPr>
        <p:spPr>
          <a:xfrm>
            <a:off x="8743887" y="11144775"/>
            <a:ext cx="15939139" cy="342369"/>
          </a:xfrm>
          <a:custGeom>
            <a:avLst/>
            <a:gdLst>
              <a:gd name="connsiteX0" fmla="*/ 15859509 w 15937293"/>
              <a:gd name="connsiteY0" fmla="*/ 175919 h 342328"/>
              <a:gd name="connsiteX1" fmla="*/ 7986715 w 15937293"/>
              <a:gd name="connsiteY1" fmla="*/ 237919 h 342328"/>
              <a:gd name="connsiteX2" fmla="*/ 113919 w 15937293"/>
              <a:gd name="connsiteY2" fmla="*/ 175919 h 342328"/>
              <a:gd name="connsiteX3" fmla="*/ 7986715 w 15937293"/>
              <a:gd name="connsiteY3" fmla="*/ 113919 h 342328"/>
              <a:gd name="connsiteX4" fmla="*/ 15859509 w 15937293"/>
              <a:gd name="connsiteY4" fmla="*/ 175919 h 3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7293" h="342328">
                <a:moveTo>
                  <a:pt x="15859509" y="175919"/>
                </a:moveTo>
                <a:cubicBezTo>
                  <a:pt x="15859509" y="210152"/>
                  <a:pt x="12334667" y="237919"/>
                  <a:pt x="7986715" y="237919"/>
                </a:cubicBezTo>
                <a:cubicBezTo>
                  <a:pt x="3638762" y="237919"/>
                  <a:pt x="113919" y="210152"/>
                  <a:pt x="113919" y="175919"/>
                </a:cubicBezTo>
                <a:cubicBezTo>
                  <a:pt x="113919" y="141686"/>
                  <a:pt x="3638762" y="113919"/>
                  <a:pt x="7986715" y="113919"/>
                </a:cubicBezTo>
                <a:cubicBezTo>
                  <a:pt x="12334667" y="113919"/>
                  <a:pt x="15859509" y="141686"/>
                  <a:pt x="15859509" y="175919"/>
                </a:cubicBezTo>
                <a:close/>
              </a:path>
            </a:pathLst>
          </a:custGeom>
          <a:solidFill>
            <a:srgbClr val="B8D3E0"/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7C0D562-FD24-48AE-81FB-316BC15357AD}"/>
              </a:ext>
            </a:extLst>
          </p:cNvPr>
          <p:cNvSpPr/>
          <p:nvPr/>
        </p:nvSpPr>
        <p:spPr>
          <a:xfrm>
            <a:off x="8763064" y="10830357"/>
            <a:ext cx="15748934" cy="1369472"/>
          </a:xfrm>
          <a:custGeom>
            <a:avLst/>
            <a:gdLst>
              <a:gd name="connsiteX0" fmla="*/ 15652759 w 15747111"/>
              <a:gd name="connsiteY0" fmla="*/ 123428 h 1369314"/>
              <a:gd name="connsiteX1" fmla="*/ 14400598 w 15747111"/>
              <a:gd name="connsiteY1" fmla="*/ 690173 h 1369314"/>
              <a:gd name="connsiteX2" fmla="*/ 12897775 w 15747111"/>
              <a:gd name="connsiteY2" fmla="*/ 822160 h 1369314"/>
              <a:gd name="connsiteX3" fmla="*/ 12216542 w 15747111"/>
              <a:gd name="connsiteY3" fmla="*/ 1187310 h 1369314"/>
              <a:gd name="connsiteX4" fmla="*/ 9733519 w 15747111"/>
              <a:gd name="connsiteY4" fmla="*/ 833951 h 1369314"/>
              <a:gd name="connsiteX5" fmla="*/ 8822544 w 15747111"/>
              <a:gd name="connsiteY5" fmla="*/ 1221163 h 1369314"/>
              <a:gd name="connsiteX6" fmla="*/ 7689818 w 15747111"/>
              <a:gd name="connsiteY6" fmla="*/ 1120746 h 1369314"/>
              <a:gd name="connsiteX7" fmla="*/ 7047382 w 15747111"/>
              <a:gd name="connsiteY7" fmla="*/ 731252 h 1369314"/>
              <a:gd name="connsiteX8" fmla="*/ 5546841 w 15747111"/>
              <a:gd name="connsiteY8" fmla="*/ 976968 h 1369314"/>
              <a:gd name="connsiteX9" fmla="*/ 4046682 w 15747111"/>
              <a:gd name="connsiteY9" fmla="*/ 1147752 h 1369314"/>
              <a:gd name="connsiteX10" fmla="*/ 3401964 w 15747111"/>
              <a:gd name="connsiteY10" fmla="*/ 689032 h 1369314"/>
              <a:gd name="connsiteX11" fmla="*/ 2140673 w 15747111"/>
              <a:gd name="connsiteY11" fmla="*/ 722884 h 1369314"/>
              <a:gd name="connsiteX12" fmla="*/ 881665 w 15747111"/>
              <a:gd name="connsiteY12" fmla="*/ 981152 h 1369314"/>
              <a:gd name="connsiteX13" fmla="*/ 128922 w 15747111"/>
              <a:gd name="connsiteY13" fmla="*/ 113919 h 1369314"/>
              <a:gd name="connsiteX14" fmla="*/ 15652378 w 15747111"/>
              <a:gd name="connsiteY14" fmla="*/ 115441 h 1369314"/>
              <a:gd name="connsiteX15" fmla="*/ 15652378 w 15747111"/>
              <a:gd name="connsiteY15" fmla="*/ 123428 h 13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747111" h="1369314">
                <a:moveTo>
                  <a:pt x="15652759" y="123428"/>
                </a:moveTo>
                <a:cubicBezTo>
                  <a:pt x="15463338" y="593941"/>
                  <a:pt x="14908003" y="681424"/>
                  <a:pt x="14400598" y="690173"/>
                </a:cubicBezTo>
                <a:cubicBezTo>
                  <a:pt x="13893571" y="698921"/>
                  <a:pt x="13360679" y="614861"/>
                  <a:pt x="12897775" y="822160"/>
                </a:cubicBezTo>
                <a:cubicBezTo>
                  <a:pt x="12662329" y="927521"/>
                  <a:pt x="12460736" y="1103630"/>
                  <a:pt x="12216542" y="1187310"/>
                </a:cubicBezTo>
                <a:cubicBezTo>
                  <a:pt x="11412070" y="1463836"/>
                  <a:pt x="10565377" y="654419"/>
                  <a:pt x="9733519" y="833951"/>
                </a:cubicBezTo>
                <a:cubicBezTo>
                  <a:pt x="9410209" y="903557"/>
                  <a:pt x="9136345" y="1116181"/>
                  <a:pt x="8822544" y="1221163"/>
                </a:cubicBezTo>
                <a:cubicBezTo>
                  <a:pt x="8452829" y="1344781"/>
                  <a:pt x="8032146" y="1307125"/>
                  <a:pt x="7689818" y="1120746"/>
                </a:cubicBezTo>
                <a:cubicBezTo>
                  <a:pt x="7469587" y="1000551"/>
                  <a:pt x="7281306" y="822540"/>
                  <a:pt x="7047382" y="731252"/>
                </a:cubicBezTo>
                <a:cubicBezTo>
                  <a:pt x="6562036" y="541450"/>
                  <a:pt x="6023819" y="767007"/>
                  <a:pt x="5546841" y="976968"/>
                </a:cubicBezTo>
                <a:cubicBezTo>
                  <a:pt x="5069863" y="1187310"/>
                  <a:pt x="4511108" y="1384339"/>
                  <a:pt x="4046682" y="1147752"/>
                </a:cubicBezTo>
                <a:cubicBezTo>
                  <a:pt x="3811235" y="1027938"/>
                  <a:pt x="3637029" y="809988"/>
                  <a:pt x="3401964" y="689032"/>
                </a:cubicBezTo>
                <a:cubicBezTo>
                  <a:pt x="3017414" y="490861"/>
                  <a:pt x="2550706" y="586714"/>
                  <a:pt x="2140673" y="722884"/>
                </a:cubicBezTo>
                <a:cubicBezTo>
                  <a:pt x="1730259" y="859055"/>
                  <a:pt x="1310716" y="1034403"/>
                  <a:pt x="881665" y="981152"/>
                </a:cubicBezTo>
                <a:cubicBezTo>
                  <a:pt x="452613" y="928281"/>
                  <a:pt x="28125" y="534604"/>
                  <a:pt x="128922" y="113919"/>
                </a:cubicBezTo>
                <a:lnTo>
                  <a:pt x="15652378" y="115441"/>
                </a:lnTo>
                <a:lnTo>
                  <a:pt x="15652378" y="1234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FC71445-C8E2-4997-9012-FD7AE7150A42}"/>
              </a:ext>
            </a:extLst>
          </p:cNvPr>
          <p:cNvSpPr/>
          <p:nvPr/>
        </p:nvSpPr>
        <p:spPr>
          <a:xfrm>
            <a:off x="19417856" y="10070572"/>
            <a:ext cx="342369" cy="190205"/>
          </a:xfrm>
          <a:custGeom>
            <a:avLst/>
            <a:gdLst>
              <a:gd name="connsiteX0" fmla="*/ 324570 w 342328"/>
              <a:gd name="connsiteY0" fmla="*/ 181933 h 190182"/>
              <a:gd name="connsiteX1" fmla="*/ 318103 w 342328"/>
              <a:gd name="connsiteY1" fmla="*/ 180792 h 190182"/>
              <a:gd name="connsiteX2" fmla="*/ 38155 w 342328"/>
              <a:gd name="connsiteY2" fmla="*/ 59076 h 190182"/>
              <a:gd name="connsiteX3" fmla="*/ 29787 w 342328"/>
              <a:gd name="connsiteY3" fmla="*/ 38155 h 190182"/>
              <a:gd name="connsiteX4" fmla="*/ 50707 w 342328"/>
              <a:gd name="connsiteY4" fmla="*/ 29787 h 190182"/>
              <a:gd name="connsiteX5" fmla="*/ 330656 w 342328"/>
              <a:gd name="connsiteY5" fmla="*/ 151504 h 190182"/>
              <a:gd name="connsiteX6" fmla="*/ 339024 w 342328"/>
              <a:gd name="connsiteY6" fmla="*/ 172424 h 190182"/>
              <a:gd name="connsiteX7" fmla="*/ 324570 w 342328"/>
              <a:gd name="connsiteY7" fmla="*/ 181933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28" h="190182">
                <a:moveTo>
                  <a:pt x="324570" y="181933"/>
                </a:moveTo>
                <a:cubicBezTo>
                  <a:pt x="322288" y="181933"/>
                  <a:pt x="320385" y="181553"/>
                  <a:pt x="318103" y="180792"/>
                </a:cubicBezTo>
                <a:lnTo>
                  <a:pt x="38155" y="59076"/>
                </a:lnTo>
                <a:cubicBezTo>
                  <a:pt x="30168" y="55652"/>
                  <a:pt x="26364" y="46143"/>
                  <a:pt x="29787" y="38155"/>
                </a:cubicBezTo>
                <a:cubicBezTo>
                  <a:pt x="33210" y="30167"/>
                  <a:pt x="42719" y="26364"/>
                  <a:pt x="50707" y="29787"/>
                </a:cubicBezTo>
                <a:lnTo>
                  <a:pt x="330656" y="151504"/>
                </a:lnTo>
                <a:cubicBezTo>
                  <a:pt x="338643" y="154927"/>
                  <a:pt x="342447" y="164436"/>
                  <a:pt x="339024" y="172424"/>
                </a:cubicBezTo>
                <a:cubicBezTo>
                  <a:pt x="336742" y="178510"/>
                  <a:pt x="330656" y="181933"/>
                  <a:pt x="324570" y="181933"/>
                </a:cubicBezTo>
                <a:close/>
              </a:path>
            </a:pathLst>
          </a:custGeom>
          <a:solidFill>
            <a:srgbClr val="42A6F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6F07151-6B1C-4139-AC20-C2DAF79AEA66}"/>
              </a:ext>
            </a:extLst>
          </p:cNvPr>
          <p:cNvSpPr/>
          <p:nvPr/>
        </p:nvSpPr>
        <p:spPr>
          <a:xfrm>
            <a:off x="19983264" y="10403930"/>
            <a:ext cx="152164" cy="304327"/>
          </a:xfrm>
          <a:custGeom>
            <a:avLst/>
            <a:gdLst>
              <a:gd name="connsiteX0" fmla="*/ 118672 w 152146"/>
              <a:gd name="connsiteY0" fmla="*/ 297823 h 304292"/>
              <a:gd name="connsiteX1" fmla="*/ 103457 w 152146"/>
              <a:gd name="connsiteY1" fmla="*/ 286793 h 304292"/>
              <a:gd name="connsiteX2" fmla="*/ 29286 w 152146"/>
              <a:gd name="connsiteY2" fmla="*/ 49065 h 304292"/>
              <a:gd name="connsiteX3" fmla="*/ 39556 w 152146"/>
              <a:gd name="connsiteY3" fmla="*/ 29286 h 304292"/>
              <a:gd name="connsiteX4" fmla="*/ 59334 w 152146"/>
              <a:gd name="connsiteY4" fmla="*/ 39556 h 304292"/>
              <a:gd name="connsiteX5" fmla="*/ 133506 w 152146"/>
              <a:gd name="connsiteY5" fmla="*/ 277284 h 304292"/>
              <a:gd name="connsiteX6" fmla="*/ 123236 w 152146"/>
              <a:gd name="connsiteY6" fmla="*/ 297063 h 304292"/>
              <a:gd name="connsiteX7" fmla="*/ 118672 w 152146"/>
              <a:gd name="connsiteY7" fmla="*/ 297823 h 30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146" h="304292">
                <a:moveTo>
                  <a:pt x="118672" y="297823"/>
                </a:moveTo>
                <a:cubicBezTo>
                  <a:pt x="111825" y="297823"/>
                  <a:pt x="105739" y="293640"/>
                  <a:pt x="103457" y="286793"/>
                </a:cubicBezTo>
                <a:lnTo>
                  <a:pt x="29286" y="49065"/>
                </a:lnTo>
                <a:cubicBezTo>
                  <a:pt x="26623" y="40697"/>
                  <a:pt x="31188" y="31948"/>
                  <a:pt x="39556" y="29286"/>
                </a:cubicBezTo>
                <a:cubicBezTo>
                  <a:pt x="47924" y="26624"/>
                  <a:pt x="56672" y="31188"/>
                  <a:pt x="59334" y="39556"/>
                </a:cubicBezTo>
                <a:lnTo>
                  <a:pt x="133506" y="277284"/>
                </a:lnTo>
                <a:cubicBezTo>
                  <a:pt x="136169" y="285652"/>
                  <a:pt x="131604" y="294400"/>
                  <a:pt x="123236" y="297063"/>
                </a:cubicBezTo>
                <a:cubicBezTo>
                  <a:pt x="121715" y="297823"/>
                  <a:pt x="120193" y="297823"/>
                  <a:pt x="118672" y="297823"/>
                </a:cubicBezTo>
                <a:close/>
              </a:path>
            </a:pathLst>
          </a:custGeom>
          <a:solidFill>
            <a:srgbClr val="42A6F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5938D85-0609-42B6-A6EA-498277B0B7F3}"/>
              </a:ext>
            </a:extLst>
          </p:cNvPr>
          <p:cNvSpPr/>
          <p:nvPr/>
        </p:nvSpPr>
        <p:spPr>
          <a:xfrm>
            <a:off x="18459962" y="9727030"/>
            <a:ext cx="1141227" cy="1407514"/>
          </a:xfrm>
          <a:custGeom>
            <a:avLst/>
            <a:gdLst>
              <a:gd name="connsiteX0" fmla="*/ 1142379 w 1141095"/>
              <a:gd name="connsiteY0" fmla="*/ 1164828 h 1407350"/>
              <a:gd name="connsiteX1" fmla="*/ 1127544 w 1141095"/>
              <a:gd name="connsiteY1" fmla="*/ 1070879 h 1407350"/>
              <a:gd name="connsiteX2" fmla="*/ 926712 w 1141095"/>
              <a:gd name="connsiteY2" fmla="*/ 888683 h 1407350"/>
              <a:gd name="connsiteX3" fmla="*/ 762774 w 1141095"/>
              <a:gd name="connsiteY3" fmla="*/ 630034 h 1407350"/>
              <a:gd name="connsiteX4" fmla="*/ 651328 w 1141095"/>
              <a:gd name="connsiteY4" fmla="*/ 424257 h 1407350"/>
              <a:gd name="connsiteX5" fmla="*/ 434900 w 1141095"/>
              <a:gd name="connsiteY5" fmla="*/ 285805 h 1407350"/>
              <a:gd name="connsiteX6" fmla="*/ 232545 w 1141095"/>
              <a:gd name="connsiteY6" fmla="*/ 109315 h 1407350"/>
              <a:gd name="connsiteX7" fmla="*/ 41982 w 1141095"/>
              <a:gd name="connsiteY7" fmla="*/ 85352 h 1407350"/>
              <a:gd name="connsiteX8" fmla="*/ 41603 w 1141095"/>
              <a:gd name="connsiteY8" fmla="*/ 226468 h 1407350"/>
              <a:gd name="connsiteX9" fmla="*/ 277049 w 1141095"/>
              <a:gd name="connsiteY9" fmla="*/ 512122 h 1407350"/>
              <a:gd name="connsiteX10" fmla="*/ 338287 w 1141095"/>
              <a:gd name="connsiteY10" fmla="*/ 685569 h 1407350"/>
              <a:gd name="connsiteX11" fmla="*/ 417783 w 1141095"/>
              <a:gd name="connsiteY11" fmla="*/ 833911 h 1407350"/>
              <a:gd name="connsiteX12" fmla="*/ 500704 w 1141095"/>
              <a:gd name="connsiteY12" fmla="*/ 890585 h 1407350"/>
              <a:gd name="connsiteX13" fmla="*/ 567267 w 1141095"/>
              <a:gd name="connsiteY13" fmla="*/ 1009639 h 1407350"/>
              <a:gd name="connsiteX14" fmla="*/ 636493 w 1141095"/>
              <a:gd name="connsiteY14" fmla="*/ 1135540 h 1407350"/>
              <a:gd name="connsiteX15" fmla="*/ 921006 w 1141095"/>
              <a:gd name="connsiteY15" fmla="*/ 1385059 h 1407350"/>
              <a:gd name="connsiteX16" fmla="*/ 1030171 w 1141095"/>
              <a:gd name="connsiteY16" fmla="*/ 1381255 h 1407350"/>
              <a:gd name="connsiteX17" fmla="*/ 1142379 w 1141095"/>
              <a:gd name="connsiteY17" fmla="*/ 1164828 h 140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1095" h="1407350">
                <a:moveTo>
                  <a:pt x="1142379" y="1164828"/>
                </a:moveTo>
                <a:cubicBezTo>
                  <a:pt x="1144280" y="1128694"/>
                  <a:pt x="1139336" y="1094841"/>
                  <a:pt x="1127544" y="1070879"/>
                </a:cubicBezTo>
                <a:cubicBezTo>
                  <a:pt x="1086465" y="989099"/>
                  <a:pt x="994797" y="943836"/>
                  <a:pt x="926712" y="888683"/>
                </a:cubicBezTo>
                <a:cubicBezTo>
                  <a:pt x="845314" y="823261"/>
                  <a:pt x="779511" y="733114"/>
                  <a:pt x="762774" y="630034"/>
                </a:cubicBezTo>
                <a:cubicBezTo>
                  <a:pt x="749082" y="546355"/>
                  <a:pt x="719793" y="478650"/>
                  <a:pt x="651328" y="424257"/>
                </a:cubicBezTo>
                <a:cubicBezTo>
                  <a:pt x="584002" y="370626"/>
                  <a:pt x="504506" y="336013"/>
                  <a:pt x="434900" y="285805"/>
                </a:cubicBezTo>
                <a:cubicBezTo>
                  <a:pt x="361490" y="233314"/>
                  <a:pt x="294164" y="175499"/>
                  <a:pt x="232545" y="109315"/>
                </a:cubicBezTo>
                <a:cubicBezTo>
                  <a:pt x="180816" y="53402"/>
                  <a:pt x="86866" y="-27616"/>
                  <a:pt x="41982" y="85352"/>
                </a:cubicBezTo>
                <a:cubicBezTo>
                  <a:pt x="24106" y="130235"/>
                  <a:pt x="24106" y="181584"/>
                  <a:pt x="41603" y="226468"/>
                </a:cubicBezTo>
                <a:cubicBezTo>
                  <a:pt x="87627" y="344381"/>
                  <a:pt x="212005" y="406760"/>
                  <a:pt x="277049" y="512122"/>
                </a:cubicBezTo>
                <a:cubicBezTo>
                  <a:pt x="309760" y="565373"/>
                  <a:pt x="322312" y="625851"/>
                  <a:pt x="338287" y="685569"/>
                </a:cubicBezTo>
                <a:cubicBezTo>
                  <a:pt x="352360" y="739200"/>
                  <a:pt x="372140" y="798537"/>
                  <a:pt x="417783" y="833911"/>
                </a:cubicBezTo>
                <a:cubicBezTo>
                  <a:pt x="444409" y="854451"/>
                  <a:pt x="475979" y="867763"/>
                  <a:pt x="500704" y="890585"/>
                </a:cubicBezTo>
                <a:cubicBezTo>
                  <a:pt x="534936" y="922156"/>
                  <a:pt x="550531" y="967038"/>
                  <a:pt x="567267" y="1009639"/>
                </a:cubicBezTo>
                <a:cubicBezTo>
                  <a:pt x="585524" y="1055663"/>
                  <a:pt x="609487" y="1094461"/>
                  <a:pt x="636493" y="1135540"/>
                </a:cubicBezTo>
                <a:cubicBezTo>
                  <a:pt x="703818" y="1237477"/>
                  <a:pt x="797768" y="1353490"/>
                  <a:pt x="921006" y="1385059"/>
                </a:cubicBezTo>
                <a:cubicBezTo>
                  <a:pt x="956761" y="1394189"/>
                  <a:pt x="995938" y="1396090"/>
                  <a:pt x="1030171" y="1381255"/>
                </a:cubicBezTo>
                <a:cubicBezTo>
                  <a:pt x="1105103" y="1347784"/>
                  <a:pt x="1138575" y="1240901"/>
                  <a:pt x="1142379" y="1164828"/>
                </a:cubicBezTo>
                <a:close/>
              </a:path>
            </a:pathLst>
          </a:custGeom>
          <a:solidFill>
            <a:srgbClr val="0071B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41358DB-398E-462C-8409-C60DEE43984F}"/>
              </a:ext>
            </a:extLst>
          </p:cNvPr>
          <p:cNvSpPr/>
          <p:nvPr/>
        </p:nvSpPr>
        <p:spPr>
          <a:xfrm>
            <a:off x="18894937" y="10159731"/>
            <a:ext cx="570614" cy="836900"/>
          </a:xfrm>
          <a:custGeom>
            <a:avLst/>
            <a:gdLst>
              <a:gd name="connsiteX0" fmla="*/ 546559 w 570547"/>
              <a:gd name="connsiteY0" fmla="*/ 816618 h 836803"/>
              <a:gd name="connsiteX1" fmla="*/ 533246 w 570547"/>
              <a:gd name="connsiteY1" fmla="*/ 809392 h 836803"/>
              <a:gd name="connsiteX2" fmla="*/ 31165 w 570547"/>
              <a:gd name="connsiteY2" fmla="*/ 53225 h 836803"/>
              <a:gd name="connsiteX3" fmla="*/ 35729 w 570547"/>
              <a:gd name="connsiteY3" fmla="*/ 31164 h 836803"/>
              <a:gd name="connsiteX4" fmla="*/ 57790 w 570547"/>
              <a:gd name="connsiteY4" fmla="*/ 35729 h 836803"/>
              <a:gd name="connsiteX5" fmla="*/ 559872 w 570547"/>
              <a:gd name="connsiteY5" fmla="*/ 791894 h 836803"/>
              <a:gd name="connsiteX6" fmla="*/ 555308 w 570547"/>
              <a:gd name="connsiteY6" fmla="*/ 813956 h 836803"/>
              <a:gd name="connsiteX7" fmla="*/ 546559 w 570547"/>
              <a:gd name="connsiteY7" fmla="*/ 816618 h 83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547" h="836803">
                <a:moveTo>
                  <a:pt x="546559" y="816618"/>
                </a:moveTo>
                <a:cubicBezTo>
                  <a:pt x="541614" y="816618"/>
                  <a:pt x="536289" y="813956"/>
                  <a:pt x="533246" y="809392"/>
                </a:cubicBezTo>
                <a:lnTo>
                  <a:pt x="31165" y="53225"/>
                </a:lnTo>
                <a:cubicBezTo>
                  <a:pt x="26220" y="45999"/>
                  <a:pt x="28502" y="36109"/>
                  <a:pt x="35729" y="31164"/>
                </a:cubicBezTo>
                <a:cubicBezTo>
                  <a:pt x="42956" y="26220"/>
                  <a:pt x="52845" y="28502"/>
                  <a:pt x="57790" y="35729"/>
                </a:cubicBezTo>
                <a:lnTo>
                  <a:pt x="559872" y="791894"/>
                </a:lnTo>
                <a:cubicBezTo>
                  <a:pt x="564817" y="799121"/>
                  <a:pt x="562535" y="809011"/>
                  <a:pt x="555308" y="813956"/>
                </a:cubicBezTo>
                <a:cubicBezTo>
                  <a:pt x="552264" y="815477"/>
                  <a:pt x="549222" y="816618"/>
                  <a:pt x="546559" y="816618"/>
                </a:cubicBezTo>
                <a:close/>
              </a:path>
            </a:pathLst>
          </a:custGeom>
          <a:solidFill>
            <a:srgbClr val="42A6F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08BFF5B-5FE1-4485-86B0-0559BACFC447}"/>
              </a:ext>
            </a:extLst>
          </p:cNvPr>
          <p:cNvSpPr/>
          <p:nvPr/>
        </p:nvSpPr>
        <p:spPr>
          <a:xfrm>
            <a:off x="19071360" y="10173764"/>
            <a:ext cx="114123" cy="342369"/>
          </a:xfrm>
          <a:custGeom>
            <a:avLst/>
            <a:gdLst>
              <a:gd name="connsiteX0" fmla="*/ 71570 w 114109"/>
              <a:gd name="connsiteY0" fmla="*/ 344247 h 342328"/>
              <a:gd name="connsiteX1" fmla="*/ 55974 w 114109"/>
              <a:gd name="connsiteY1" fmla="*/ 329793 h 342328"/>
              <a:gd name="connsiteX2" fmla="*/ 28588 w 114109"/>
              <a:gd name="connsiteY2" fmla="*/ 46041 h 342328"/>
              <a:gd name="connsiteX3" fmla="*/ 43042 w 114109"/>
              <a:gd name="connsiteY3" fmla="*/ 28544 h 342328"/>
              <a:gd name="connsiteX4" fmla="*/ 60540 w 114109"/>
              <a:gd name="connsiteY4" fmla="*/ 42998 h 342328"/>
              <a:gd name="connsiteX5" fmla="*/ 87926 w 114109"/>
              <a:gd name="connsiteY5" fmla="*/ 326751 h 342328"/>
              <a:gd name="connsiteX6" fmla="*/ 73472 w 114109"/>
              <a:gd name="connsiteY6" fmla="*/ 344247 h 342328"/>
              <a:gd name="connsiteX7" fmla="*/ 71570 w 114109"/>
              <a:gd name="connsiteY7" fmla="*/ 344247 h 3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09" h="342328">
                <a:moveTo>
                  <a:pt x="71570" y="344247"/>
                </a:moveTo>
                <a:cubicBezTo>
                  <a:pt x="63582" y="344247"/>
                  <a:pt x="56736" y="338161"/>
                  <a:pt x="55974" y="329793"/>
                </a:cubicBezTo>
                <a:lnTo>
                  <a:pt x="28588" y="46041"/>
                </a:lnTo>
                <a:cubicBezTo>
                  <a:pt x="27828" y="37293"/>
                  <a:pt x="34295" y="29685"/>
                  <a:pt x="43042" y="28544"/>
                </a:cubicBezTo>
                <a:cubicBezTo>
                  <a:pt x="51791" y="28164"/>
                  <a:pt x="59399" y="34250"/>
                  <a:pt x="60540" y="42998"/>
                </a:cubicBezTo>
                <a:lnTo>
                  <a:pt x="87926" y="326751"/>
                </a:lnTo>
                <a:cubicBezTo>
                  <a:pt x="88686" y="335499"/>
                  <a:pt x="82220" y="343106"/>
                  <a:pt x="73472" y="344247"/>
                </a:cubicBezTo>
                <a:cubicBezTo>
                  <a:pt x="72711" y="344247"/>
                  <a:pt x="71950" y="344247"/>
                  <a:pt x="71570" y="344247"/>
                </a:cubicBezTo>
                <a:close/>
              </a:path>
            </a:pathLst>
          </a:custGeom>
          <a:solidFill>
            <a:srgbClr val="42A6F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62B8449-4FDF-40C3-AD8F-3C8DD32958BF}"/>
              </a:ext>
            </a:extLst>
          </p:cNvPr>
          <p:cNvSpPr/>
          <p:nvPr/>
        </p:nvSpPr>
        <p:spPr>
          <a:xfrm>
            <a:off x="18915599" y="10463798"/>
            <a:ext cx="304327" cy="152164"/>
          </a:xfrm>
          <a:custGeom>
            <a:avLst/>
            <a:gdLst>
              <a:gd name="connsiteX0" fmla="*/ 278662 w 304292"/>
              <a:gd name="connsiteY0" fmla="*/ 152380 h 152146"/>
              <a:gd name="connsiteX1" fmla="*/ 272957 w 304292"/>
              <a:gd name="connsiteY1" fmla="*/ 151239 h 152146"/>
              <a:gd name="connsiteX2" fmla="*/ 38652 w 304292"/>
              <a:gd name="connsiteY2" fmla="*/ 59192 h 152146"/>
              <a:gd name="connsiteX3" fmla="*/ 29523 w 304292"/>
              <a:gd name="connsiteY3" fmla="*/ 38652 h 152146"/>
              <a:gd name="connsiteX4" fmla="*/ 50062 w 304292"/>
              <a:gd name="connsiteY4" fmla="*/ 29523 h 152146"/>
              <a:gd name="connsiteX5" fmla="*/ 284367 w 304292"/>
              <a:gd name="connsiteY5" fmla="*/ 121571 h 152146"/>
              <a:gd name="connsiteX6" fmla="*/ 293497 w 304292"/>
              <a:gd name="connsiteY6" fmla="*/ 142111 h 152146"/>
              <a:gd name="connsiteX7" fmla="*/ 278662 w 304292"/>
              <a:gd name="connsiteY7" fmla="*/ 152380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292" h="152146">
                <a:moveTo>
                  <a:pt x="278662" y="152380"/>
                </a:moveTo>
                <a:cubicBezTo>
                  <a:pt x="276760" y="152380"/>
                  <a:pt x="274858" y="152001"/>
                  <a:pt x="272957" y="151239"/>
                </a:cubicBezTo>
                <a:lnTo>
                  <a:pt x="38652" y="59192"/>
                </a:lnTo>
                <a:cubicBezTo>
                  <a:pt x="30664" y="56148"/>
                  <a:pt x="26480" y="46639"/>
                  <a:pt x="29523" y="38652"/>
                </a:cubicBezTo>
                <a:cubicBezTo>
                  <a:pt x="32566" y="30664"/>
                  <a:pt x="42075" y="26480"/>
                  <a:pt x="50062" y="29523"/>
                </a:cubicBezTo>
                <a:lnTo>
                  <a:pt x="284367" y="121571"/>
                </a:lnTo>
                <a:cubicBezTo>
                  <a:pt x="292356" y="124614"/>
                  <a:pt x="296539" y="134124"/>
                  <a:pt x="293497" y="142111"/>
                </a:cubicBezTo>
                <a:cubicBezTo>
                  <a:pt x="290834" y="148197"/>
                  <a:pt x="284748" y="152380"/>
                  <a:pt x="278662" y="152380"/>
                </a:cubicBezTo>
                <a:close/>
              </a:path>
            </a:pathLst>
          </a:custGeom>
          <a:solidFill>
            <a:srgbClr val="42A6F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CA33566-0A02-4024-857D-D5844DAD2DF2}"/>
              </a:ext>
            </a:extLst>
          </p:cNvPr>
          <p:cNvSpPr/>
          <p:nvPr/>
        </p:nvSpPr>
        <p:spPr>
          <a:xfrm>
            <a:off x="19352864" y="10662481"/>
            <a:ext cx="76082" cy="228245"/>
          </a:xfrm>
          <a:custGeom>
            <a:avLst/>
            <a:gdLst>
              <a:gd name="connsiteX0" fmla="*/ 44563 w 76073"/>
              <a:gd name="connsiteY0" fmla="*/ 232909 h 228219"/>
              <a:gd name="connsiteX1" fmla="*/ 43041 w 76073"/>
              <a:gd name="connsiteY1" fmla="*/ 232909 h 228219"/>
              <a:gd name="connsiteX2" fmla="*/ 28588 w 76073"/>
              <a:gd name="connsiteY2" fmla="*/ 215792 h 228219"/>
              <a:gd name="connsiteX3" fmla="*/ 43803 w 76073"/>
              <a:gd name="connsiteY3" fmla="*/ 43106 h 228219"/>
              <a:gd name="connsiteX4" fmla="*/ 60918 w 76073"/>
              <a:gd name="connsiteY4" fmla="*/ 28652 h 228219"/>
              <a:gd name="connsiteX5" fmla="*/ 75372 w 76073"/>
              <a:gd name="connsiteY5" fmla="*/ 45769 h 228219"/>
              <a:gd name="connsiteX6" fmla="*/ 60158 w 76073"/>
              <a:gd name="connsiteY6" fmla="*/ 218455 h 228219"/>
              <a:gd name="connsiteX7" fmla="*/ 44563 w 76073"/>
              <a:gd name="connsiteY7" fmla="*/ 232909 h 22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73" h="228219">
                <a:moveTo>
                  <a:pt x="44563" y="232909"/>
                </a:moveTo>
                <a:cubicBezTo>
                  <a:pt x="44183" y="232909"/>
                  <a:pt x="43803" y="232909"/>
                  <a:pt x="43041" y="232909"/>
                </a:cubicBezTo>
                <a:cubicBezTo>
                  <a:pt x="34294" y="232147"/>
                  <a:pt x="27827" y="224541"/>
                  <a:pt x="28588" y="215792"/>
                </a:cubicBezTo>
                <a:lnTo>
                  <a:pt x="43803" y="43106"/>
                </a:lnTo>
                <a:cubicBezTo>
                  <a:pt x="44563" y="34358"/>
                  <a:pt x="51409" y="27511"/>
                  <a:pt x="60918" y="28652"/>
                </a:cubicBezTo>
                <a:cubicBezTo>
                  <a:pt x="69667" y="29413"/>
                  <a:pt x="76134" y="37020"/>
                  <a:pt x="75372" y="45769"/>
                </a:cubicBezTo>
                <a:lnTo>
                  <a:pt x="60158" y="218455"/>
                </a:lnTo>
                <a:cubicBezTo>
                  <a:pt x="59777" y="226823"/>
                  <a:pt x="52931" y="232909"/>
                  <a:pt x="44563" y="232909"/>
                </a:cubicBezTo>
                <a:close/>
              </a:path>
            </a:pathLst>
          </a:custGeom>
          <a:solidFill>
            <a:srgbClr val="42A6F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2F45D715-A93F-4EE0-A30D-9ECCE60CD1D4}"/>
              </a:ext>
            </a:extLst>
          </p:cNvPr>
          <p:cNvSpPr/>
          <p:nvPr/>
        </p:nvSpPr>
        <p:spPr>
          <a:xfrm>
            <a:off x="15553399" y="3675254"/>
            <a:ext cx="3651927" cy="7608180"/>
          </a:xfrm>
          <a:custGeom>
            <a:avLst/>
            <a:gdLst>
              <a:gd name="connsiteX0" fmla="*/ 3195066 w 3651504"/>
              <a:gd name="connsiteY0" fmla="*/ 28527 h 7607300"/>
              <a:gd name="connsiteX1" fmla="*/ 2762591 w 3651504"/>
              <a:gd name="connsiteY1" fmla="*/ 28527 h 7607300"/>
              <a:gd name="connsiteX2" fmla="*/ 918581 w 3651504"/>
              <a:gd name="connsiteY2" fmla="*/ 28527 h 7607300"/>
              <a:gd name="connsiteX3" fmla="*/ 486106 w 3651504"/>
              <a:gd name="connsiteY3" fmla="*/ 28527 h 7607300"/>
              <a:gd name="connsiteX4" fmla="*/ 28527 w 3651504"/>
              <a:gd name="connsiteY4" fmla="*/ 485726 h 7607300"/>
              <a:gd name="connsiteX5" fmla="*/ 28527 w 3651504"/>
              <a:gd name="connsiteY5" fmla="*/ 1104580 h 7607300"/>
              <a:gd name="connsiteX6" fmla="*/ 28527 w 3651504"/>
              <a:gd name="connsiteY6" fmla="*/ 1281069 h 7607300"/>
              <a:gd name="connsiteX7" fmla="*/ 28527 w 3651504"/>
              <a:gd name="connsiteY7" fmla="*/ 1606662 h 7607300"/>
              <a:gd name="connsiteX8" fmla="*/ 28527 w 3651504"/>
              <a:gd name="connsiteY8" fmla="*/ 2169221 h 7607300"/>
              <a:gd name="connsiteX9" fmla="*/ 28527 w 3651504"/>
              <a:gd name="connsiteY9" fmla="*/ 2307294 h 7607300"/>
              <a:gd name="connsiteX10" fmla="*/ 28527 w 3651504"/>
              <a:gd name="connsiteY10" fmla="*/ 2869854 h 7607300"/>
              <a:gd name="connsiteX11" fmla="*/ 28527 w 3651504"/>
              <a:gd name="connsiteY11" fmla="*/ 7131844 h 7607300"/>
              <a:gd name="connsiteX12" fmla="*/ 486106 w 3651504"/>
              <a:gd name="connsiteY12" fmla="*/ 7589044 h 7607300"/>
              <a:gd name="connsiteX13" fmla="*/ 3195066 w 3651504"/>
              <a:gd name="connsiteY13" fmla="*/ 7589044 h 7607300"/>
              <a:gd name="connsiteX14" fmla="*/ 3652645 w 3651504"/>
              <a:gd name="connsiteY14" fmla="*/ 7131844 h 7607300"/>
              <a:gd name="connsiteX15" fmla="*/ 3652645 w 3651504"/>
              <a:gd name="connsiteY15" fmla="*/ 2363969 h 7607300"/>
              <a:gd name="connsiteX16" fmla="*/ 3652645 w 3651504"/>
              <a:gd name="connsiteY16" fmla="*/ 1801409 h 7607300"/>
              <a:gd name="connsiteX17" fmla="*/ 3652645 w 3651504"/>
              <a:gd name="connsiteY17" fmla="*/ 485726 h 7607300"/>
              <a:gd name="connsiteX18" fmla="*/ 3195066 w 3651504"/>
              <a:gd name="connsiteY18" fmla="*/ 28527 h 7607300"/>
              <a:gd name="connsiteX19" fmla="*/ 3547664 w 3651504"/>
              <a:gd name="connsiteY19" fmla="*/ 7106360 h 7607300"/>
              <a:gd name="connsiteX20" fmla="*/ 3185557 w 3651504"/>
              <a:gd name="connsiteY20" fmla="*/ 7468848 h 7607300"/>
              <a:gd name="connsiteX21" fmla="*/ 495996 w 3651504"/>
              <a:gd name="connsiteY21" fmla="*/ 7468848 h 7607300"/>
              <a:gd name="connsiteX22" fmla="*/ 133507 w 3651504"/>
              <a:gd name="connsiteY22" fmla="*/ 7106360 h 7607300"/>
              <a:gd name="connsiteX23" fmla="*/ 133507 w 3651504"/>
              <a:gd name="connsiteY23" fmla="*/ 511591 h 7607300"/>
              <a:gd name="connsiteX24" fmla="*/ 495996 w 3651504"/>
              <a:gd name="connsiteY24" fmla="*/ 149103 h 7607300"/>
              <a:gd name="connsiteX25" fmla="*/ 918962 w 3651504"/>
              <a:gd name="connsiteY25" fmla="*/ 149103 h 7607300"/>
              <a:gd name="connsiteX26" fmla="*/ 918962 w 3651504"/>
              <a:gd name="connsiteY26" fmla="*/ 692645 h 7607300"/>
              <a:gd name="connsiteX27" fmla="*/ 2762971 w 3651504"/>
              <a:gd name="connsiteY27" fmla="*/ 692645 h 7607300"/>
              <a:gd name="connsiteX28" fmla="*/ 2762971 w 3651504"/>
              <a:gd name="connsiteY28" fmla="*/ 149103 h 7607300"/>
              <a:gd name="connsiteX29" fmla="*/ 3185937 w 3651504"/>
              <a:gd name="connsiteY29" fmla="*/ 149103 h 7607300"/>
              <a:gd name="connsiteX30" fmla="*/ 3548045 w 3651504"/>
              <a:gd name="connsiteY30" fmla="*/ 511591 h 7607300"/>
              <a:gd name="connsiteX31" fmla="*/ 3548045 w 3651504"/>
              <a:gd name="connsiteY31" fmla="*/ 7106360 h 760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51504" h="7607300">
                <a:moveTo>
                  <a:pt x="3195066" y="28527"/>
                </a:moveTo>
                <a:lnTo>
                  <a:pt x="2762591" y="28527"/>
                </a:lnTo>
                <a:lnTo>
                  <a:pt x="918581" y="28527"/>
                </a:lnTo>
                <a:lnTo>
                  <a:pt x="486106" y="28527"/>
                </a:lnTo>
                <a:cubicBezTo>
                  <a:pt x="233164" y="28527"/>
                  <a:pt x="28527" y="233164"/>
                  <a:pt x="28527" y="485726"/>
                </a:cubicBezTo>
                <a:lnTo>
                  <a:pt x="28527" y="1104580"/>
                </a:lnTo>
                <a:lnTo>
                  <a:pt x="28527" y="1281069"/>
                </a:lnTo>
                <a:lnTo>
                  <a:pt x="28527" y="1606662"/>
                </a:lnTo>
                <a:lnTo>
                  <a:pt x="28527" y="2169221"/>
                </a:lnTo>
                <a:lnTo>
                  <a:pt x="28527" y="2307294"/>
                </a:lnTo>
                <a:lnTo>
                  <a:pt x="28527" y="2869854"/>
                </a:lnTo>
                <a:lnTo>
                  <a:pt x="28527" y="7131844"/>
                </a:lnTo>
                <a:cubicBezTo>
                  <a:pt x="28527" y="7384407"/>
                  <a:pt x="233164" y="7589044"/>
                  <a:pt x="486106" y="7589044"/>
                </a:cubicBezTo>
                <a:lnTo>
                  <a:pt x="3195066" y="7589044"/>
                </a:lnTo>
                <a:cubicBezTo>
                  <a:pt x="3448009" y="7589044"/>
                  <a:pt x="3652645" y="7384407"/>
                  <a:pt x="3652645" y="7131844"/>
                </a:cubicBezTo>
                <a:lnTo>
                  <a:pt x="3652645" y="2363969"/>
                </a:lnTo>
                <a:lnTo>
                  <a:pt x="3652645" y="1801409"/>
                </a:lnTo>
                <a:lnTo>
                  <a:pt x="3652645" y="485726"/>
                </a:lnTo>
                <a:cubicBezTo>
                  <a:pt x="3652645" y="233164"/>
                  <a:pt x="3447628" y="28527"/>
                  <a:pt x="3195066" y="28527"/>
                </a:cubicBezTo>
                <a:close/>
                <a:moveTo>
                  <a:pt x="3547664" y="7106360"/>
                </a:moveTo>
                <a:cubicBezTo>
                  <a:pt x="3547664" y="7306431"/>
                  <a:pt x="3385628" y="7468848"/>
                  <a:pt x="3185557" y="7468848"/>
                </a:cubicBezTo>
                <a:lnTo>
                  <a:pt x="495996" y="7468848"/>
                </a:lnTo>
                <a:cubicBezTo>
                  <a:pt x="295924" y="7468848"/>
                  <a:pt x="133507" y="7306431"/>
                  <a:pt x="133507" y="7106360"/>
                </a:cubicBezTo>
                <a:lnTo>
                  <a:pt x="133507" y="511591"/>
                </a:lnTo>
                <a:cubicBezTo>
                  <a:pt x="133507" y="311519"/>
                  <a:pt x="295924" y="149103"/>
                  <a:pt x="495996" y="149103"/>
                </a:cubicBezTo>
                <a:lnTo>
                  <a:pt x="918962" y="149103"/>
                </a:lnTo>
                <a:lnTo>
                  <a:pt x="918962" y="692645"/>
                </a:lnTo>
                <a:lnTo>
                  <a:pt x="2762971" y="692645"/>
                </a:lnTo>
                <a:lnTo>
                  <a:pt x="2762971" y="149103"/>
                </a:lnTo>
                <a:lnTo>
                  <a:pt x="3185937" y="149103"/>
                </a:lnTo>
                <a:cubicBezTo>
                  <a:pt x="3386009" y="149103"/>
                  <a:pt x="3548045" y="311519"/>
                  <a:pt x="3548045" y="511591"/>
                </a:cubicBezTo>
                <a:lnTo>
                  <a:pt x="3548045" y="7106360"/>
                </a:lnTo>
                <a:close/>
              </a:path>
            </a:pathLst>
          </a:custGeom>
          <a:solidFill>
            <a:srgbClr val="13121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BE50465-C836-4E42-9F91-68FBAA02D5A1}"/>
              </a:ext>
            </a:extLst>
          </p:cNvPr>
          <p:cNvSpPr/>
          <p:nvPr/>
        </p:nvSpPr>
        <p:spPr>
          <a:xfrm>
            <a:off x="17086068" y="3886761"/>
            <a:ext cx="608654" cy="114123"/>
          </a:xfrm>
          <a:custGeom>
            <a:avLst/>
            <a:gdLst>
              <a:gd name="connsiteX0" fmla="*/ 407750 w 608584"/>
              <a:gd name="connsiteY0" fmla="*/ 32331 h 114109"/>
              <a:gd name="connsiteX1" fmla="*/ 55913 w 608584"/>
              <a:gd name="connsiteY1" fmla="*/ 32331 h 114109"/>
              <a:gd name="connsiteX2" fmla="*/ 28527 w 608584"/>
              <a:gd name="connsiteY2" fmla="*/ 59717 h 114109"/>
              <a:gd name="connsiteX3" fmla="*/ 55913 w 608584"/>
              <a:gd name="connsiteY3" fmla="*/ 87104 h 114109"/>
              <a:gd name="connsiteX4" fmla="*/ 407750 w 608584"/>
              <a:gd name="connsiteY4" fmla="*/ 87104 h 114109"/>
              <a:gd name="connsiteX5" fmla="*/ 435137 w 608584"/>
              <a:gd name="connsiteY5" fmla="*/ 59717 h 114109"/>
              <a:gd name="connsiteX6" fmla="*/ 407750 w 608584"/>
              <a:gd name="connsiteY6" fmla="*/ 32331 h 114109"/>
              <a:gd name="connsiteX7" fmla="*/ 556473 w 608584"/>
              <a:gd name="connsiteY7" fmla="*/ 28527 h 114109"/>
              <a:gd name="connsiteX8" fmla="*/ 525664 w 608584"/>
              <a:gd name="connsiteY8" fmla="*/ 59717 h 114109"/>
              <a:gd name="connsiteX9" fmla="*/ 556473 w 608584"/>
              <a:gd name="connsiteY9" fmla="*/ 90527 h 114109"/>
              <a:gd name="connsiteX10" fmla="*/ 587283 w 608584"/>
              <a:gd name="connsiteY10" fmla="*/ 59717 h 114109"/>
              <a:gd name="connsiteX11" fmla="*/ 556473 w 608584"/>
              <a:gd name="connsiteY11" fmla="*/ 28527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" h="114109">
                <a:moveTo>
                  <a:pt x="407750" y="32331"/>
                </a:moveTo>
                <a:lnTo>
                  <a:pt x="55913" y="32331"/>
                </a:lnTo>
                <a:cubicBezTo>
                  <a:pt x="41079" y="32331"/>
                  <a:pt x="28527" y="44503"/>
                  <a:pt x="28527" y="59717"/>
                </a:cubicBezTo>
                <a:cubicBezTo>
                  <a:pt x="28527" y="74932"/>
                  <a:pt x="40698" y="87104"/>
                  <a:pt x="55913" y="87104"/>
                </a:cubicBezTo>
                <a:lnTo>
                  <a:pt x="407750" y="87104"/>
                </a:lnTo>
                <a:cubicBezTo>
                  <a:pt x="422966" y="87104"/>
                  <a:pt x="435137" y="74932"/>
                  <a:pt x="435137" y="59717"/>
                </a:cubicBezTo>
                <a:cubicBezTo>
                  <a:pt x="435137" y="44503"/>
                  <a:pt x="422585" y="32331"/>
                  <a:pt x="407750" y="32331"/>
                </a:cubicBezTo>
                <a:close/>
                <a:moveTo>
                  <a:pt x="556473" y="28527"/>
                </a:moveTo>
                <a:cubicBezTo>
                  <a:pt x="539357" y="28527"/>
                  <a:pt x="525664" y="42601"/>
                  <a:pt x="525664" y="59717"/>
                </a:cubicBezTo>
                <a:cubicBezTo>
                  <a:pt x="525664" y="76834"/>
                  <a:pt x="539357" y="90527"/>
                  <a:pt x="556473" y="90527"/>
                </a:cubicBezTo>
                <a:cubicBezTo>
                  <a:pt x="573590" y="90527"/>
                  <a:pt x="587283" y="76453"/>
                  <a:pt x="587283" y="59717"/>
                </a:cubicBezTo>
                <a:cubicBezTo>
                  <a:pt x="587663" y="42601"/>
                  <a:pt x="573971" y="28527"/>
                  <a:pt x="556473" y="28527"/>
                </a:cubicBezTo>
                <a:close/>
              </a:path>
            </a:pathLst>
          </a:custGeom>
          <a:solidFill>
            <a:srgbClr val="13121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52D1023-7E0C-4DFE-886C-B33154DC8E1D}"/>
              </a:ext>
            </a:extLst>
          </p:cNvPr>
          <p:cNvSpPr/>
          <p:nvPr/>
        </p:nvSpPr>
        <p:spPr>
          <a:xfrm>
            <a:off x="15658011" y="3796223"/>
            <a:ext cx="3461723" cy="7341895"/>
          </a:xfrm>
          <a:custGeom>
            <a:avLst/>
            <a:gdLst>
              <a:gd name="connsiteX0" fmla="*/ 3443064 w 3461321"/>
              <a:gd name="connsiteY0" fmla="*/ 390255 h 7341044"/>
              <a:gd name="connsiteX1" fmla="*/ 3443064 w 3461321"/>
              <a:gd name="connsiteY1" fmla="*/ 6986165 h 7341044"/>
              <a:gd name="connsiteX2" fmla="*/ 3080576 w 3461321"/>
              <a:gd name="connsiteY2" fmla="*/ 7347893 h 7341044"/>
              <a:gd name="connsiteX3" fmla="*/ 390254 w 3461321"/>
              <a:gd name="connsiteY3" fmla="*/ 7347893 h 7341044"/>
              <a:gd name="connsiteX4" fmla="*/ 28527 w 3461321"/>
              <a:gd name="connsiteY4" fmla="*/ 6985405 h 7341044"/>
              <a:gd name="connsiteX5" fmla="*/ 28527 w 3461321"/>
              <a:gd name="connsiteY5" fmla="*/ 390255 h 7341044"/>
              <a:gd name="connsiteX6" fmla="*/ 391015 w 3461321"/>
              <a:gd name="connsiteY6" fmla="*/ 28528 h 7341044"/>
              <a:gd name="connsiteX7" fmla="*/ 980200 w 3461321"/>
              <a:gd name="connsiteY7" fmla="*/ 28528 h 7341044"/>
              <a:gd name="connsiteX8" fmla="*/ 1025083 w 3461321"/>
              <a:gd name="connsiteY8" fmla="*/ 73031 h 7341044"/>
              <a:gd name="connsiteX9" fmla="*/ 1025083 w 3461321"/>
              <a:gd name="connsiteY9" fmla="*/ 144159 h 7341044"/>
              <a:gd name="connsiteX10" fmla="*/ 1166199 w 3461321"/>
              <a:gd name="connsiteY10" fmla="*/ 285655 h 7341044"/>
              <a:gd name="connsiteX11" fmla="*/ 2305392 w 3461321"/>
              <a:gd name="connsiteY11" fmla="*/ 285655 h 7341044"/>
              <a:gd name="connsiteX12" fmla="*/ 2446508 w 3461321"/>
              <a:gd name="connsiteY12" fmla="*/ 144159 h 7341044"/>
              <a:gd name="connsiteX13" fmla="*/ 2446508 w 3461321"/>
              <a:gd name="connsiteY13" fmla="*/ 73031 h 7341044"/>
              <a:gd name="connsiteX14" fmla="*/ 2491391 w 3461321"/>
              <a:gd name="connsiteY14" fmla="*/ 28528 h 7341044"/>
              <a:gd name="connsiteX15" fmla="*/ 3080576 w 3461321"/>
              <a:gd name="connsiteY15" fmla="*/ 28528 h 7341044"/>
              <a:gd name="connsiteX16" fmla="*/ 3443064 w 3461321"/>
              <a:gd name="connsiteY16" fmla="*/ 390255 h 734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61321" h="7341044">
                <a:moveTo>
                  <a:pt x="3443064" y="390255"/>
                </a:moveTo>
                <a:lnTo>
                  <a:pt x="3443064" y="6986165"/>
                </a:lnTo>
                <a:cubicBezTo>
                  <a:pt x="3443064" y="7185857"/>
                  <a:pt x="3280268" y="7347893"/>
                  <a:pt x="3080576" y="7347893"/>
                </a:cubicBezTo>
                <a:lnTo>
                  <a:pt x="390254" y="7347893"/>
                </a:lnTo>
                <a:cubicBezTo>
                  <a:pt x="189802" y="7347131"/>
                  <a:pt x="28527" y="7185857"/>
                  <a:pt x="28527" y="6985405"/>
                </a:cubicBezTo>
                <a:lnTo>
                  <a:pt x="28527" y="390255"/>
                </a:lnTo>
                <a:cubicBezTo>
                  <a:pt x="28527" y="190563"/>
                  <a:pt x="190562" y="28528"/>
                  <a:pt x="391015" y="28528"/>
                </a:cubicBezTo>
                <a:lnTo>
                  <a:pt x="980200" y="28528"/>
                </a:lnTo>
                <a:cubicBezTo>
                  <a:pt x="1004924" y="28528"/>
                  <a:pt x="1025083" y="48307"/>
                  <a:pt x="1025083" y="73031"/>
                </a:cubicBezTo>
                <a:lnTo>
                  <a:pt x="1025083" y="144159"/>
                </a:lnTo>
                <a:cubicBezTo>
                  <a:pt x="1025083" y="222514"/>
                  <a:pt x="1088224" y="285655"/>
                  <a:pt x="1166199" y="285655"/>
                </a:cubicBezTo>
                <a:lnTo>
                  <a:pt x="2305392" y="285655"/>
                </a:lnTo>
                <a:cubicBezTo>
                  <a:pt x="2382987" y="285655"/>
                  <a:pt x="2446508" y="222514"/>
                  <a:pt x="2446508" y="144159"/>
                </a:cubicBezTo>
                <a:lnTo>
                  <a:pt x="2446508" y="73031"/>
                </a:lnTo>
                <a:cubicBezTo>
                  <a:pt x="2446508" y="48307"/>
                  <a:pt x="2466667" y="28528"/>
                  <a:pt x="2491391" y="28528"/>
                </a:cubicBezTo>
                <a:lnTo>
                  <a:pt x="3080576" y="28528"/>
                </a:lnTo>
                <a:cubicBezTo>
                  <a:pt x="3280268" y="28148"/>
                  <a:pt x="3443064" y="190183"/>
                  <a:pt x="3443064" y="390255"/>
                </a:cubicBezTo>
                <a:close/>
              </a:path>
            </a:pathLst>
          </a:custGeom>
          <a:solidFill>
            <a:srgbClr val="CFD1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35E6A3E-36DD-4516-996E-D43D6F28F754}"/>
              </a:ext>
            </a:extLst>
          </p:cNvPr>
          <p:cNvSpPr/>
          <p:nvPr/>
        </p:nvSpPr>
        <p:spPr>
          <a:xfrm>
            <a:off x="15608179" y="3618572"/>
            <a:ext cx="3728009" cy="6086544"/>
          </a:xfrm>
          <a:custGeom>
            <a:avLst/>
            <a:gdLst>
              <a:gd name="connsiteX0" fmla="*/ 3724154 w 3727577"/>
              <a:gd name="connsiteY0" fmla="*/ 2915498 h 6085840"/>
              <a:gd name="connsiteX1" fmla="*/ 2085160 w 3727577"/>
              <a:gd name="connsiteY1" fmla="*/ 2563660 h 6085840"/>
              <a:gd name="connsiteX2" fmla="*/ 2434716 w 3727577"/>
              <a:gd name="connsiteY2" fmla="*/ 1364369 h 6085840"/>
              <a:gd name="connsiteX3" fmla="*/ 1713544 w 3727577"/>
              <a:gd name="connsiteY3" fmla="*/ 1003783 h 6085840"/>
              <a:gd name="connsiteX4" fmla="*/ 2843989 w 3727577"/>
              <a:gd name="connsiteY4" fmla="*/ 91668 h 6085840"/>
              <a:gd name="connsiteX5" fmla="*/ 2793020 w 3727577"/>
              <a:gd name="connsiteY5" fmla="*/ 28527 h 6085840"/>
              <a:gd name="connsiteX6" fmla="*/ 1622257 w 3727577"/>
              <a:gd name="connsiteY6" fmla="*/ 973354 h 6085840"/>
              <a:gd name="connsiteX7" fmla="*/ 1200811 w 3727577"/>
              <a:gd name="connsiteY7" fmla="*/ 2090486 h 6085840"/>
              <a:gd name="connsiteX8" fmla="*/ 750459 w 3727577"/>
              <a:gd name="connsiteY8" fmla="*/ 1687679 h 6085840"/>
              <a:gd name="connsiteX9" fmla="*/ 1811679 w 3727577"/>
              <a:gd name="connsiteY9" fmla="*/ 201213 h 6085840"/>
              <a:gd name="connsiteX10" fmla="*/ 1745494 w 3727577"/>
              <a:gd name="connsiteY10" fmla="*/ 154048 h 6085840"/>
              <a:gd name="connsiteX11" fmla="*/ 689602 w 3727577"/>
              <a:gd name="connsiteY11" fmla="*/ 1633287 h 6085840"/>
              <a:gd name="connsiteX12" fmla="*/ 82919 w 3727577"/>
              <a:gd name="connsiteY12" fmla="*/ 1090506 h 6085840"/>
              <a:gd name="connsiteX13" fmla="*/ 28527 w 3727577"/>
              <a:gd name="connsiteY13" fmla="*/ 1150984 h 6085840"/>
              <a:gd name="connsiteX14" fmla="*/ 1173426 w 3727577"/>
              <a:gd name="connsiteY14" fmla="*/ 2175308 h 6085840"/>
              <a:gd name="connsiteX15" fmla="*/ 1163156 w 3727577"/>
              <a:gd name="connsiteY15" fmla="*/ 2226277 h 6085840"/>
              <a:gd name="connsiteX16" fmla="*/ 516535 w 3727577"/>
              <a:gd name="connsiteY16" fmla="*/ 3548425 h 6085840"/>
              <a:gd name="connsiteX17" fmla="*/ 235446 w 3727577"/>
              <a:gd name="connsiteY17" fmla="*/ 5304190 h 6085840"/>
              <a:gd name="connsiteX18" fmla="*/ 275765 w 3727577"/>
              <a:gd name="connsiteY18" fmla="*/ 5310656 h 6085840"/>
              <a:gd name="connsiteX19" fmla="*/ 554572 w 3727577"/>
              <a:gd name="connsiteY19" fmla="*/ 3563640 h 6085840"/>
              <a:gd name="connsiteX20" fmla="*/ 1131205 w 3727577"/>
              <a:gd name="connsiteY20" fmla="*/ 2384128 h 6085840"/>
              <a:gd name="connsiteX21" fmla="*/ 387972 w 3727577"/>
              <a:gd name="connsiteY21" fmla="*/ 5921903 h 6085840"/>
              <a:gd name="connsiteX22" fmla="*/ 433235 w 3727577"/>
              <a:gd name="connsiteY22" fmla="*/ 6061116 h 6085840"/>
              <a:gd name="connsiteX23" fmla="*/ 1251020 w 3727577"/>
              <a:gd name="connsiteY23" fmla="*/ 2201172 h 6085840"/>
              <a:gd name="connsiteX24" fmla="*/ 2012131 w 3727577"/>
              <a:gd name="connsiteY24" fmla="*/ 2600175 h 6085840"/>
              <a:gd name="connsiteX25" fmla="*/ 2266214 w 3727577"/>
              <a:gd name="connsiteY25" fmla="*/ 3636289 h 6085840"/>
              <a:gd name="connsiteX26" fmla="*/ 1952032 w 3727577"/>
              <a:gd name="connsiteY26" fmla="*/ 4443805 h 6085840"/>
              <a:gd name="connsiteX27" fmla="*/ 1173046 w 3727577"/>
              <a:gd name="connsiteY27" fmla="*/ 4204936 h 6085840"/>
              <a:gd name="connsiteX28" fmla="*/ 759969 w 3727577"/>
              <a:gd name="connsiteY28" fmla="*/ 5744272 h 6085840"/>
              <a:gd name="connsiteX29" fmla="*/ 799146 w 3727577"/>
              <a:gd name="connsiteY29" fmla="*/ 5754923 h 6085840"/>
              <a:gd name="connsiteX30" fmla="*/ 1201573 w 3727577"/>
              <a:gd name="connsiteY30" fmla="*/ 4256285 h 6085840"/>
              <a:gd name="connsiteX31" fmla="*/ 1937579 w 3727577"/>
              <a:gd name="connsiteY31" fmla="*/ 4481841 h 6085840"/>
              <a:gd name="connsiteX32" fmla="*/ 1519178 w 3727577"/>
              <a:gd name="connsiteY32" fmla="*/ 5557514 h 6085840"/>
              <a:gd name="connsiteX33" fmla="*/ 1594870 w 3727577"/>
              <a:gd name="connsiteY33" fmla="*/ 5586801 h 6085840"/>
              <a:gd name="connsiteX34" fmla="*/ 1844390 w 3727577"/>
              <a:gd name="connsiteY34" fmla="*/ 4945126 h 6085840"/>
              <a:gd name="connsiteX35" fmla="*/ 2351416 w 3727577"/>
              <a:gd name="connsiteY35" fmla="*/ 3641995 h 6085840"/>
              <a:gd name="connsiteX36" fmla="*/ 2109123 w 3727577"/>
              <a:gd name="connsiteY36" fmla="*/ 2652665 h 6085840"/>
              <a:gd name="connsiteX37" fmla="*/ 3707418 w 3727577"/>
              <a:gd name="connsiteY37" fmla="*/ 2995755 h 6085840"/>
              <a:gd name="connsiteX38" fmla="*/ 3724154 w 3727577"/>
              <a:gd name="connsiteY38" fmla="*/ 2915498 h 6085840"/>
              <a:gd name="connsiteX39" fmla="*/ 1261291 w 3727577"/>
              <a:gd name="connsiteY39" fmla="*/ 2159713 h 6085840"/>
              <a:gd name="connsiteX40" fmla="*/ 1685397 w 3727577"/>
              <a:gd name="connsiteY40" fmla="*/ 1034973 h 6085840"/>
              <a:gd name="connsiteX41" fmla="*/ 2386029 w 3727577"/>
              <a:gd name="connsiteY41" fmla="*/ 1385289 h 6085840"/>
              <a:gd name="connsiteX42" fmla="*/ 2044842 w 3727577"/>
              <a:gd name="connsiteY42" fmla="*/ 2554532 h 6085840"/>
              <a:gd name="connsiteX43" fmla="*/ 1998437 w 3727577"/>
              <a:gd name="connsiteY43" fmla="*/ 2544642 h 6085840"/>
              <a:gd name="connsiteX44" fmla="*/ 1998818 w 3727577"/>
              <a:gd name="connsiteY44" fmla="*/ 2546544 h 6085840"/>
              <a:gd name="connsiteX45" fmla="*/ 1261291 w 3727577"/>
              <a:gd name="connsiteY45" fmla="*/ 2159713 h 608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27577" h="6085840">
                <a:moveTo>
                  <a:pt x="3724154" y="2915498"/>
                </a:moveTo>
                <a:lnTo>
                  <a:pt x="2085160" y="2563660"/>
                </a:lnTo>
                <a:lnTo>
                  <a:pt x="2434716" y="1364369"/>
                </a:lnTo>
                <a:lnTo>
                  <a:pt x="1713544" y="1003783"/>
                </a:lnTo>
                <a:lnTo>
                  <a:pt x="2843989" y="91668"/>
                </a:lnTo>
                <a:lnTo>
                  <a:pt x="2793020" y="28527"/>
                </a:lnTo>
                <a:lnTo>
                  <a:pt x="1622257" y="973354"/>
                </a:lnTo>
                <a:lnTo>
                  <a:pt x="1200811" y="2090486"/>
                </a:lnTo>
                <a:lnTo>
                  <a:pt x="750459" y="1687679"/>
                </a:lnTo>
                <a:lnTo>
                  <a:pt x="1811679" y="201213"/>
                </a:lnTo>
                <a:lnTo>
                  <a:pt x="1745494" y="154048"/>
                </a:lnTo>
                <a:lnTo>
                  <a:pt x="689602" y="1633287"/>
                </a:lnTo>
                <a:lnTo>
                  <a:pt x="82919" y="1090506"/>
                </a:lnTo>
                <a:lnTo>
                  <a:pt x="28527" y="1150984"/>
                </a:lnTo>
                <a:lnTo>
                  <a:pt x="1173426" y="2175308"/>
                </a:lnTo>
                <a:lnTo>
                  <a:pt x="1163156" y="2226277"/>
                </a:lnTo>
                <a:lnTo>
                  <a:pt x="516535" y="3548425"/>
                </a:lnTo>
                <a:lnTo>
                  <a:pt x="235446" y="5304190"/>
                </a:lnTo>
                <a:lnTo>
                  <a:pt x="275765" y="5310656"/>
                </a:lnTo>
                <a:lnTo>
                  <a:pt x="554572" y="3563640"/>
                </a:lnTo>
                <a:lnTo>
                  <a:pt x="1131205" y="2384128"/>
                </a:lnTo>
                <a:lnTo>
                  <a:pt x="387972" y="5921903"/>
                </a:lnTo>
                <a:lnTo>
                  <a:pt x="433235" y="6061116"/>
                </a:lnTo>
                <a:lnTo>
                  <a:pt x="1251020" y="2201172"/>
                </a:lnTo>
                <a:lnTo>
                  <a:pt x="2012131" y="2600175"/>
                </a:lnTo>
                <a:lnTo>
                  <a:pt x="2266214" y="3636289"/>
                </a:lnTo>
                <a:lnTo>
                  <a:pt x="1952032" y="4443805"/>
                </a:lnTo>
                <a:lnTo>
                  <a:pt x="1173046" y="4204936"/>
                </a:lnTo>
                <a:lnTo>
                  <a:pt x="759969" y="5744272"/>
                </a:lnTo>
                <a:lnTo>
                  <a:pt x="799146" y="5754923"/>
                </a:lnTo>
                <a:lnTo>
                  <a:pt x="1201573" y="4256285"/>
                </a:lnTo>
                <a:lnTo>
                  <a:pt x="1937579" y="4481841"/>
                </a:lnTo>
                <a:lnTo>
                  <a:pt x="1519178" y="5557514"/>
                </a:lnTo>
                <a:lnTo>
                  <a:pt x="1594870" y="5586801"/>
                </a:lnTo>
                <a:lnTo>
                  <a:pt x="1844390" y="4945126"/>
                </a:lnTo>
                <a:lnTo>
                  <a:pt x="2351416" y="3641995"/>
                </a:lnTo>
                <a:lnTo>
                  <a:pt x="2109123" y="2652665"/>
                </a:lnTo>
                <a:lnTo>
                  <a:pt x="3707418" y="2995755"/>
                </a:lnTo>
                <a:lnTo>
                  <a:pt x="3724154" y="2915498"/>
                </a:lnTo>
                <a:close/>
                <a:moveTo>
                  <a:pt x="1261291" y="2159713"/>
                </a:moveTo>
                <a:lnTo>
                  <a:pt x="1685397" y="1034973"/>
                </a:lnTo>
                <a:lnTo>
                  <a:pt x="2386029" y="1385289"/>
                </a:lnTo>
                <a:lnTo>
                  <a:pt x="2044842" y="2554532"/>
                </a:lnTo>
                <a:lnTo>
                  <a:pt x="1998437" y="2544642"/>
                </a:lnTo>
                <a:lnTo>
                  <a:pt x="1998818" y="2546544"/>
                </a:lnTo>
                <a:lnTo>
                  <a:pt x="1261291" y="2159713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B9DB78F-ACB7-4D79-ACC8-D8595897B710}"/>
              </a:ext>
            </a:extLst>
          </p:cNvPr>
          <p:cNvSpPr/>
          <p:nvPr/>
        </p:nvSpPr>
        <p:spPr>
          <a:xfrm>
            <a:off x="16821302" y="10935741"/>
            <a:ext cx="1141227" cy="76082"/>
          </a:xfrm>
          <a:custGeom>
            <a:avLst/>
            <a:gdLst>
              <a:gd name="connsiteX0" fmla="*/ 1095832 w 1141095"/>
              <a:gd name="connsiteY0" fmla="*/ 70367 h 76073"/>
              <a:gd name="connsiteX1" fmla="*/ 49448 w 1141095"/>
              <a:gd name="connsiteY1" fmla="*/ 70367 h 76073"/>
              <a:gd name="connsiteX2" fmla="*/ 28527 w 1141095"/>
              <a:gd name="connsiteY2" fmla="*/ 49447 h 76073"/>
              <a:gd name="connsiteX3" fmla="*/ 49448 w 1141095"/>
              <a:gd name="connsiteY3" fmla="*/ 28527 h 76073"/>
              <a:gd name="connsiteX4" fmla="*/ 1095832 w 1141095"/>
              <a:gd name="connsiteY4" fmla="*/ 28527 h 76073"/>
              <a:gd name="connsiteX5" fmla="*/ 1116752 w 1141095"/>
              <a:gd name="connsiteY5" fmla="*/ 49447 h 76073"/>
              <a:gd name="connsiteX6" fmla="*/ 1095832 w 1141095"/>
              <a:gd name="connsiteY6" fmla="*/ 70367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1095" h="76073">
                <a:moveTo>
                  <a:pt x="1095832" y="70367"/>
                </a:moveTo>
                <a:lnTo>
                  <a:pt x="49448" y="70367"/>
                </a:lnTo>
                <a:cubicBezTo>
                  <a:pt x="38037" y="70367"/>
                  <a:pt x="28527" y="60857"/>
                  <a:pt x="28527" y="49447"/>
                </a:cubicBezTo>
                <a:cubicBezTo>
                  <a:pt x="28527" y="38037"/>
                  <a:pt x="38037" y="28527"/>
                  <a:pt x="49448" y="28527"/>
                </a:cubicBezTo>
                <a:lnTo>
                  <a:pt x="1095832" y="28527"/>
                </a:lnTo>
                <a:cubicBezTo>
                  <a:pt x="1107243" y="28527"/>
                  <a:pt x="1116752" y="38037"/>
                  <a:pt x="1116752" y="49447"/>
                </a:cubicBezTo>
                <a:cubicBezTo>
                  <a:pt x="1116752" y="60857"/>
                  <a:pt x="1107623" y="70367"/>
                  <a:pt x="1095832" y="70367"/>
                </a:cubicBezTo>
                <a:close/>
              </a:path>
            </a:pathLst>
          </a:custGeom>
          <a:solidFill>
            <a:srgbClr val="CFD1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B3367943-32BC-4976-877A-D27EFB41396E}"/>
              </a:ext>
            </a:extLst>
          </p:cNvPr>
          <p:cNvSpPr/>
          <p:nvPr/>
        </p:nvSpPr>
        <p:spPr>
          <a:xfrm>
            <a:off x="19072944" y="4359609"/>
            <a:ext cx="152164" cy="76082"/>
          </a:xfrm>
          <a:custGeom>
            <a:avLst/>
            <a:gdLst>
              <a:gd name="connsiteX0" fmla="*/ 28527 w 152146"/>
              <a:gd name="connsiteY0" fmla="*/ 28527 h 76073"/>
              <a:gd name="connsiteX1" fmla="*/ 133508 w 152146"/>
              <a:gd name="connsiteY1" fmla="*/ 28527 h 76073"/>
              <a:gd name="connsiteX2" fmla="*/ 133508 w 152146"/>
              <a:gd name="connsiteY2" fmla="*/ 81018 h 76073"/>
              <a:gd name="connsiteX3" fmla="*/ 28527 w 152146"/>
              <a:gd name="connsiteY3" fmla="*/ 81018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6" h="76073">
                <a:moveTo>
                  <a:pt x="28527" y="28527"/>
                </a:moveTo>
                <a:lnTo>
                  <a:pt x="133508" y="28527"/>
                </a:lnTo>
                <a:lnTo>
                  <a:pt x="133508" y="81018"/>
                </a:lnTo>
                <a:lnTo>
                  <a:pt x="28527" y="81018"/>
                </a:lnTo>
                <a:close/>
              </a:path>
            </a:pathLst>
          </a:custGeom>
          <a:solidFill>
            <a:srgbClr val="1C1C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8618082-5027-4164-9D3F-15AF8C39C2B0}"/>
              </a:ext>
            </a:extLst>
          </p:cNvPr>
          <p:cNvSpPr/>
          <p:nvPr/>
        </p:nvSpPr>
        <p:spPr>
          <a:xfrm>
            <a:off x="19072944" y="10500171"/>
            <a:ext cx="152164" cy="76082"/>
          </a:xfrm>
          <a:custGeom>
            <a:avLst/>
            <a:gdLst>
              <a:gd name="connsiteX0" fmla="*/ 28527 w 152146"/>
              <a:gd name="connsiteY0" fmla="*/ 28527 h 76073"/>
              <a:gd name="connsiteX1" fmla="*/ 133508 w 152146"/>
              <a:gd name="connsiteY1" fmla="*/ 28527 h 76073"/>
              <a:gd name="connsiteX2" fmla="*/ 133508 w 152146"/>
              <a:gd name="connsiteY2" fmla="*/ 81018 h 76073"/>
              <a:gd name="connsiteX3" fmla="*/ 28527 w 152146"/>
              <a:gd name="connsiteY3" fmla="*/ 81018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6" h="76073">
                <a:moveTo>
                  <a:pt x="28527" y="28527"/>
                </a:moveTo>
                <a:lnTo>
                  <a:pt x="133508" y="28527"/>
                </a:lnTo>
                <a:lnTo>
                  <a:pt x="133508" y="81018"/>
                </a:lnTo>
                <a:lnTo>
                  <a:pt x="28527" y="81018"/>
                </a:lnTo>
                <a:close/>
              </a:path>
            </a:pathLst>
          </a:custGeom>
          <a:solidFill>
            <a:srgbClr val="1C1C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48014D4-9E80-4C6C-A370-6EEB6962F880}"/>
              </a:ext>
            </a:extLst>
          </p:cNvPr>
          <p:cNvSpPr/>
          <p:nvPr/>
        </p:nvSpPr>
        <p:spPr>
          <a:xfrm>
            <a:off x="15553399" y="10500171"/>
            <a:ext cx="152164" cy="76082"/>
          </a:xfrm>
          <a:custGeom>
            <a:avLst/>
            <a:gdLst>
              <a:gd name="connsiteX0" fmla="*/ 28528 w 152146"/>
              <a:gd name="connsiteY0" fmla="*/ 28527 h 76073"/>
              <a:gd name="connsiteX1" fmla="*/ 133509 w 152146"/>
              <a:gd name="connsiteY1" fmla="*/ 28527 h 76073"/>
              <a:gd name="connsiteX2" fmla="*/ 133509 w 152146"/>
              <a:gd name="connsiteY2" fmla="*/ 81018 h 76073"/>
              <a:gd name="connsiteX3" fmla="*/ 28528 w 152146"/>
              <a:gd name="connsiteY3" fmla="*/ 81018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6" h="76073">
                <a:moveTo>
                  <a:pt x="28528" y="28527"/>
                </a:moveTo>
                <a:lnTo>
                  <a:pt x="133509" y="28527"/>
                </a:lnTo>
                <a:lnTo>
                  <a:pt x="133509" y="81018"/>
                </a:lnTo>
                <a:lnTo>
                  <a:pt x="28528" y="81018"/>
                </a:lnTo>
                <a:close/>
              </a:path>
            </a:pathLst>
          </a:custGeom>
          <a:solidFill>
            <a:srgbClr val="1C1C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222165D-9FD9-408C-AB4B-CBF12B9C5587}"/>
              </a:ext>
            </a:extLst>
          </p:cNvPr>
          <p:cNvSpPr/>
          <p:nvPr/>
        </p:nvSpPr>
        <p:spPr>
          <a:xfrm>
            <a:off x="15726105" y="3863555"/>
            <a:ext cx="3309559" cy="7227771"/>
          </a:xfrm>
          <a:custGeom>
            <a:avLst/>
            <a:gdLst>
              <a:gd name="connsiteX0" fmla="*/ 3012490 w 3309175"/>
              <a:gd name="connsiteY0" fmla="*/ 28527 h 7226935"/>
              <a:gd name="connsiteX1" fmla="*/ 2751940 w 3309175"/>
              <a:gd name="connsiteY1" fmla="*/ 28527 h 7226935"/>
              <a:gd name="connsiteX2" fmla="*/ 2589905 w 3309175"/>
              <a:gd name="connsiteY2" fmla="*/ 28527 h 7226935"/>
              <a:gd name="connsiteX3" fmla="*/ 2446127 w 3309175"/>
              <a:gd name="connsiteY3" fmla="*/ 28527 h 7226935"/>
              <a:gd name="connsiteX4" fmla="*/ 2446127 w 3309175"/>
              <a:gd name="connsiteY4" fmla="*/ 76834 h 7226935"/>
              <a:gd name="connsiteX5" fmla="*/ 2237306 w 3309175"/>
              <a:gd name="connsiteY5" fmla="*/ 285654 h 7226935"/>
              <a:gd name="connsiteX6" fmla="*/ 1098874 w 3309175"/>
              <a:gd name="connsiteY6" fmla="*/ 285654 h 7226935"/>
              <a:gd name="connsiteX7" fmla="*/ 890054 w 3309175"/>
              <a:gd name="connsiteY7" fmla="*/ 76834 h 7226935"/>
              <a:gd name="connsiteX8" fmla="*/ 890054 w 3309175"/>
              <a:gd name="connsiteY8" fmla="*/ 28527 h 7226935"/>
              <a:gd name="connsiteX9" fmla="*/ 746276 w 3309175"/>
              <a:gd name="connsiteY9" fmla="*/ 28527 h 7226935"/>
              <a:gd name="connsiteX10" fmla="*/ 553431 w 3309175"/>
              <a:gd name="connsiteY10" fmla="*/ 28527 h 7226935"/>
              <a:gd name="connsiteX11" fmla="*/ 323310 w 3309175"/>
              <a:gd name="connsiteY11" fmla="*/ 28527 h 7226935"/>
              <a:gd name="connsiteX12" fmla="*/ 114870 w 3309175"/>
              <a:gd name="connsiteY12" fmla="*/ 114870 h 7226935"/>
              <a:gd name="connsiteX13" fmla="*/ 28527 w 3309175"/>
              <a:gd name="connsiteY13" fmla="*/ 323310 h 7226935"/>
              <a:gd name="connsiteX14" fmla="*/ 28527 w 3309175"/>
              <a:gd name="connsiteY14" fmla="*/ 6918080 h 7226935"/>
              <a:gd name="connsiteX15" fmla="*/ 114870 w 3309175"/>
              <a:gd name="connsiteY15" fmla="*/ 7126519 h 7226935"/>
              <a:gd name="connsiteX16" fmla="*/ 323310 w 3309175"/>
              <a:gd name="connsiteY16" fmla="*/ 7212863 h 7226935"/>
              <a:gd name="connsiteX17" fmla="*/ 3012871 w 3309175"/>
              <a:gd name="connsiteY17" fmla="*/ 7212863 h 7226935"/>
              <a:gd name="connsiteX18" fmla="*/ 3221310 w 3309175"/>
              <a:gd name="connsiteY18" fmla="*/ 7126519 h 7226935"/>
              <a:gd name="connsiteX19" fmla="*/ 3307654 w 3309175"/>
              <a:gd name="connsiteY19" fmla="*/ 6918080 h 7226935"/>
              <a:gd name="connsiteX20" fmla="*/ 3307654 w 3309175"/>
              <a:gd name="connsiteY20" fmla="*/ 323310 h 7226935"/>
              <a:gd name="connsiteX21" fmla="*/ 3221310 w 3309175"/>
              <a:gd name="connsiteY21" fmla="*/ 114870 h 7226935"/>
              <a:gd name="connsiteX22" fmla="*/ 3012490 w 3309175"/>
              <a:gd name="connsiteY22" fmla="*/ 28527 h 722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09175" h="7226935">
                <a:moveTo>
                  <a:pt x="3012490" y="28527"/>
                </a:moveTo>
                <a:lnTo>
                  <a:pt x="2751940" y="28527"/>
                </a:lnTo>
                <a:lnTo>
                  <a:pt x="2589905" y="28527"/>
                </a:lnTo>
                <a:lnTo>
                  <a:pt x="2446127" y="28527"/>
                </a:lnTo>
                <a:lnTo>
                  <a:pt x="2446127" y="76834"/>
                </a:lnTo>
                <a:cubicBezTo>
                  <a:pt x="2446127" y="192084"/>
                  <a:pt x="2352557" y="285654"/>
                  <a:pt x="2237306" y="285654"/>
                </a:cubicBezTo>
                <a:lnTo>
                  <a:pt x="1098874" y="285654"/>
                </a:lnTo>
                <a:cubicBezTo>
                  <a:pt x="983623" y="285654"/>
                  <a:pt x="890054" y="192084"/>
                  <a:pt x="890054" y="76834"/>
                </a:cubicBezTo>
                <a:lnTo>
                  <a:pt x="890054" y="28527"/>
                </a:lnTo>
                <a:lnTo>
                  <a:pt x="746276" y="28527"/>
                </a:lnTo>
                <a:lnTo>
                  <a:pt x="553431" y="28527"/>
                </a:lnTo>
                <a:lnTo>
                  <a:pt x="323310" y="28527"/>
                </a:lnTo>
                <a:cubicBezTo>
                  <a:pt x="241531" y="28527"/>
                  <a:pt x="168501" y="61239"/>
                  <a:pt x="114870" y="114870"/>
                </a:cubicBezTo>
                <a:cubicBezTo>
                  <a:pt x="61238" y="168502"/>
                  <a:pt x="28527" y="241912"/>
                  <a:pt x="28527" y="323310"/>
                </a:cubicBezTo>
                <a:lnTo>
                  <a:pt x="28527" y="6918080"/>
                </a:lnTo>
                <a:cubicBezTo>
                  <a:pt x="28527" y="6999858"/>
                  <a:pt x="61619" y="7072887"/>
                  <a:pt x="114870" y="7126519"/>
                </a:cubicBezTo>
                <a:cubicBezTo>
                  <a:pt x="168501" y="7180151"/>
                  <a:pt x="241912" y="7212863"/>
                  <a:pt x="323310" y="7212863"/>
                </a:cubicBezTo>
                <a:lnTo>
                  <a:pt x="3012871" y="7212863"/>
                </a:lnTo>
                <a:cubicBezTo>
                  <a:pt x="3094268" y="7212863"/>
                  <a:pt x="3167680" y="7180151"/>
                  <a:pt x="3221310" y="7126519"/>
                </a:cubicBezTo>
                <a:cubicBezTo>
                  <a:pt x="3274562" y="7072887"/>
                  <a:pt x="3307654" y="6999858"/>
                  <a:pt x="3307654" y="6918080"/>
                </a:cubicBezTo>
                <a:lnTo>
                  <a:pt x="3307654" y="323310"/>
                </a:lnTo>
                <a:cubicBezTo>
                  <a:pt x="3307654" y="241532"/>
                  <a:pt x="3274942" y="168502"/>
                  <a:pt x="3221310" y="114870"/>
                </a:cubicBezTo>
                <a:cubicBezTo>
                  <a:pt x="3167299" y="61239"/>
                  <a:pt x="3094268" y="28527"/>
                  <a:pt x="3012490" y="28527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6EA122E5-A444-4EF6-9E33-480100CE4B42}"/>
              </a:ext>
            </a:extLst>
          </p:cNvPr>
          <p:cNvSpPr/>
          <p:nvPr/>
        </p:nvSpPr>
        <p:spPr>
          <a:xfrm>
            <a:off x="17412077" y="8500362"/>
            <a:ext cx="1103187" cy="2662863"/>
          </a:xfrm>
          <a:custGeom>
            <a:avLst/>
            <a:gdLst>
              <a:gd name="connsiteX0" fmla="*/ 964606 w 1103058"/>
              <a:gd name="connsiteY0" fmla="*/ 2645058 h 2662555"/>
              <a:gd name="connsiteX1" fmla="*/ 891956 w 1103058"/>
              <a:gd name="connsiteY1" fmla="*/ 2643536 h 2662555"/>
              <a:gd name="connsiteX2" fmla="*/ 1010249 w 1103058"/>
              <a:gd name="connsiteY2" fmla="*/ 438561 h 2662555"/>
              <a:gd name="connsiteX3" fmla="*/ 28527 w 1103058"/>
              <a:gd name="connsiteY3" fmla="*/ 97373 h 2662555"/>
              <a:gd name="connsiteX4" fmla="*/ 52491 w 1103058"/>
              <a:gd name="connsiteY4" fmla="*/ 28527 h 2662555"/>
              <a:gd name="connsiteX5" fmla="*/ 1085943 w 1103058"/>
              <a:gd name="connsiteY5" fmla="*/ 387972 h 26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058" h="2662555">
                <a:moveTo>
                  <a:pt x="964606" y="2645058"/>
                </a:moveTo>
                <a:lnTo>
                  <a:pt x="891956" y="2643536"/>
                </a:lnTo>
                <a:lnTo>
                  <a:pt x="1010249" y="438561"/>
                </a:lnTo>
                <a:lnTo>
                  <a:pt x="28527" y="97373"/>
                </a:lnTo>
                <a:lnTo>
                  <a:pt x="52491" y="28527"/>
                </a:lnTo>
                <a:lnTo>
                  <a:pt x="1085943" y="387972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3A39BD1-9417-4A6A-95B9-795392C64A12}"/>
              </a:ext>
            </a:extLst>
          </p:cNvPr>
          <p:cNvSpPr/>
          <p:nvPr/>
        </p:nvSpPr>
        <p:spPr>
          <a:xfrm>
            <a:off x="16008749" y="9312915"/>
            <a:ext cx="1027105" cy="1864005"/>
          </a:xfrm>
          <a:custGeom>
            <a:avLst/>
            <a:gdLst>
              <a:gd name="connsiteX0" fmla="*/ 52491 w 1026985"/>
              <a:gd name="connsiteY0" fmla="*/ 1845150 h 1863788"/>
              <a:gd name="connsiteX1" fmla="*/ 28527 w 1026985"/>
              <a:gd name="connsiteY1" fmla="*/ 1817765 h 1863788"/>
              <a:gd name="connsiteX2" fmla="*/ 956618 w 1026985"/>
              <a:gd name="connsiteY2" fmla="*/ 1004924 h 1863788"/>
              <a:gd name="connsiteX3" fmla="*/ 364389 w 1026985"/>
              <a:gd name="connsiteY3" fmla="*/ 47546 h 1863788"/>
              <a:gd name="connsiteX4" fmla="*/ 395199 w 1026985"/>
              <a:gd name="connsiteY4" fmla="*/ 28527 h 1863788"/>
              <a:gd name="connsiteX5" fmla="*/ 1003783 w 1026985"/>
              <a:gd name="connsiteY5" fmla="*/ 1012151 h 18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985" h="1863788">
                <a:moveTo>
                  <a:pt x="52491" y="1845150"/>
                </a:moveTo>
                <a:lnTo>
                  <a:pt x="28527" y="1817765"/>
                </a:lnTo>
                <a:lnTo>
                  <a:pt x="956618" y="1004924"/>
                </a:lnTo>
                <a:lnTo>
                  <a:pt x="364389" y="47546"/>
                </a:lnTo>
                <a:lnTo>
                  <a:pt x="395199" y="28527"/>
                </a:lnTo>
                <a:lnTo>
                  <a:pt x="1003783" y="1012151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BEEB88C-F154-480C-8547-AF2C1B7C3036}"/>
              </a:ext>
            </a:extLst>
          </p:cNvPr>
          <p:cNvSpPr/>
          <p:nvPr/>
        </p:nvSpPr>
        <p:spPr>
          <a:xfrm>
            <a:off x="17115739" y="8857185"/>
            <a:ext cx="1369473" cy="1065145"/>
          </a:xfrm>
          <a:custGeom>
            <a:avLst/>
            <a:gdLst>
              <a:gd name="connsiteX0" fmla="*/ 186758 w 1369314"/>
              <a:gd name="connsiteY0" fmla="*/ 1038777 h 1065022"/>
              <a:gd name="connsiteX1" fmla="*/ 28527 w 1369314"/>
              <a:gd name="connsiteY1" fmla="*/ 327875 h 1065022"/>
              <a:gd name="connsiteX2" fmla="*/ 99655 w 1369314"/>
              <a:gd name="connsiteY2" fmla="*/ 311900 h 1065022"/>
              <a:gd name="connsiteX3" fmla="*/ 232022 w 1369314"/>
              <a:gd name="connsiteY3" fmla="*/ 908692 h 1065022"/>
              <a:gd name="connsiteX4" fmla="*/ 1321768 w 1369314"/>
              <a:gd name="connsiteY4" fmla="*/ 28527 h 1065022"/>
              <a:gd name="connsiteX5" fmla="*/ 1367412 w 1369314"/>
              <a:gd name="connsiteY5" fmla="*/ 84822 h 106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314" h="1065022">
                <a:moveTo>
                  <a:pt x="186758" y="1038777"/>
                </a:moveTo>
                <a:lnTo>
                  <a:pt x="28527" y="327875"/>
                </a:lnTo>
                <a:lnTo>
                  <a:pt x="99655" y="311900"/>
                </a:lnTo>
                <a:lnTo>
                  <a:pt x="232022" y="908692"/>
                </a:lnTo>
                <a:lnTo>
                  <a:pt x="1321768" y="28527"/>
                </a:lnTo>
                <a:lnTo>
                  <a:pt x="1367412" y="84822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D32C751-AF3C-4ACF-B875-2A78CA11B419}"/>
              </a:ext>
            </a:extLst>
          </p:cNvPr>
          <p:cNvSpPr/>
          <p:nvPr/>
        </p:nvSpPr>
        <p:spPr>
          <a:xfrm>
            <a:off x="17261055" y="9794513"/>
            <a:ext cx="418450" cy="1369472"/>
          </a:xfrm>
          <a:custGeom>
            <a:avLst/>
            <a:gdLst>
              <a:gd name="connsiteX0" fmla="*/ 331678 w 418401"/>
              <a:gd name="connsiteY0" fmla="*/ 1350296 h 1369314"/>
              <a:gd name="connsiteX1" fmla="*/ 28527 w 418401"/>
              <a:gd name="connsiteY1" fmla="*/ 44883 h 1369314"/>
              <a:gd name="connsiteX2" fmla="*/ 99276 w 418401"/>
              <a:gd name="connsiteY2" fmla="*/ 28527 h 1369314"/>
              <a:gd name="connsiteX3" fmla="*/ 406231 w 418401"/>
              <a:gd name="connsiteY3" fmla="*/ 1350296 h 13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401" h="1369314">
                <a:moveTo>
                  <a:pt x="331678" y="1350296"/>
                </a:moveTo>
                <a:lnTo>
                  <a:pt x="28527" y="44883"/>
                </a:lnTo>
                <a:lnTo>
                  <a:pt x="99276" y="28527"/>
                </a:lnTo>
                <a:lnTo>
                  <a:pt x="406231" y="1350296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C5FF653-7210-4A82-BAAB-76908EDF84E6}"/>
              </a:ext>
            </a:extLst>
          </p:cNvPr>
          <p:cNvSpPr/>
          <p:nvPr/>
        </p:nvSpPr>
        <p:spPr>
          <a:xfrm>
            <a:off x="17863243" y="7178060"/>
            <a:ext cx="1255350" cy="1673800"/>
          </a:xfrm>
          <a:custGeom>
            <a:avLst/>
            <a:gdLst>
              <a:gd name="connsiteX0" fmla="*/ 1238088 w 1255204"/>
              <a:gd name="connsiteY0" fmla="*/ 1481522 h 1673606"/>
              <a:gd name="connsiteX1" fmla="*/ 1238088 w 1255204"/>
              <a:gd name="connsiteY1" fmla="*/ 1578135 h 1673606"/>
              <a:gd name="connsiteX2" fmla="*/ 1238849 w 1255204"/>
              <a:gd name="connsiteY2" fmla="*/ 1675128 h 1673606"/>
              <a:gd name="connsiteX3" fmla="*/ 812459 w 1255204"/>
              <a:gd name="connsiteY3" fmla="*/ 624179 h 1673606"/>
              <a:gd name="connsiteX4" fmla="*/ 28527 w 1255204"/>
              <a:gd name="connsiteY4" fmla="*/ 89006 h 1673606"/>
              <a:gd name="connsiteX5" fmla="*/ 69987 w 1255204"/>
              <a:gd name="connsiteY5" fmla="*/ 28527 h 1673606"/>
              <a:gd name="connsiteX6" fmla="*/ 872177 w 1255204"/>
              <a:gd name="connsiteY6" fmla="*/ 576253 h 167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5204" h="1673606">
                <a:moveTo>
                  <a:pt x="1238088" y="1481522"/>
                </a:moveTo>
                <a:lnTo>
                  <a:pt x="1238088" y="1578135"/>
                </a:lnTo>
                <a:lnTo>
                  <a:pt x="1238849" y="1675128"/>
                </a:lnTo>
                <a:lnTo>
                  <a:pt x="812459" y="624179"/>
                </a:lnTo>
                <a:lnTo>
                  <a:pt x="28527" y="89006"/>
                </a:lnTo>
                <a:lnTo>
                  <a:pt x="69987" y="28527"/>
                </a:lnTo>
                <a:lnTo>
                  <a:pt x="872177" y="576253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771EAA9-7B18-45AF-8907-53188FB37DAD}"/>
              </a:ext>
            </a:extLst>
          </p:cNvPr>
          <p:cNvSpPr/>
          <p:nvPr/>
        </p:nvSpPr>
        <p:spPr>
          <a:xfrm>
            <a:off x="15810035" y="8875917"/>
            <a:ext cx="532573" cy="2054209"/>
          </a:xfrm>
          <a:custGeom>
            <a:avLst/>
            <a:gdLst>
              <a:gd name="connsiteX0" fmla="*/ 34104 w 532511"/>
              <a:gd name="connsiteY0" fmla="*/ 42054 h 2053971"/>
              <a:gd name="connsiteX1" fmla="*/ 69354 w 532511"/>
              <a:gd name="connsiteY1" fmla="*/ 34104 h 2053971"/>
              <a:gd name="connsiteX2" fmla="*/ 515537 w 532511"/>
              <a:gd name="connsiteY2" fmla="*/ 2012522 h 2053971"/>
              <a:gd name="connsiteX3" fmla="*/ 480288 w 532511"/>
              <a:gd name="connsiteY3" fmla="*/ 2020471 h 205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511" h="2053971">
                <a:moveTo>
                  <a:pt x="34104" y="42054"/>
                </a:moveTo>
                <a:lnTo>
                  <a:pt x="69354" y="34104"/>
                </a:lnTo>
                <a:lnTo>
                  <a:pt x="515537" y="2012522"/>
                </a:lnTo>
                <a:lnTo>
                  <a:pt x="480288" y="2020471"/>
                </a:ln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D434B2EA-9C6C-4CAD-8D7D-9CB5A41F3426}"/>
              </a:ext>
            </a:extLst>
          </p:cNvPr>
          <p:cNvSpPr/>
          <p:nvPr/>
        </p:nvSpPr>
        <p:spPr>
          <a:xfrm>
            <a:off x="16858582" y="5939448"/>
            <a:ext cx="1217309" cy="1940086"/>
          </a:xfrm>
          <a:custGeom>
            <a:avLst/>
            <a:gdLst>
              <a:gd name="connsiteX0" fmla="*/ 1190923 w 1217168"/>
              <a:gd name="connsiteY0" fmla="*/ 609725 h 1939861"/>
              <a:gd name="connsiteX1" fmla="*/ 609725 w 1217168"/>
              <a:gd name="connsiteY1" fmla="*/ 1911714 h 1939861"/>
              <a:gd name="connsiteX2" fmla="*/ 28527 w 1217168"/>
              <a:gd name="connsiteY2" fmla="*/ 609725 h 1939861"/>
              <a:gd name="connsiteX3" fmla="*/ 609725 w 1217168"/>
              <a:gd name="connsiteY3" fmla="*/ 28527 h 1939861"/>
              <a:gd name="connsiteX4" fmla="*/ 1190923 w 1217168"/>
              <a:gd name="connsiteY4" fmla="*/ 609725 h 193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68" h="1939861">
                <a:moveTo>
                  <a:pt x="1190923" y="609725"/>
                </a:moveTo>
                <a:cubicBezTo>
                  <a:pt x="1190923" y="930753"/>
                  <a:pt x="609725" y="1911714"/>
                  <a:pt x="609725" y="1911714"/>
                </a:cubicBezTo>
                <a:cubicBezTo>
                  <a:pt x="623418" y="1911714"/>
                  <a:pt x="28527" y="930753"/>
                  <a:pt x="28527" y="609725"/>
                </a:cubicBezTo>
                <a:cubicBezTo>
                  <a:pt x="28527" y="288697"/>
                  <a:pt x="288697" y="28527"/>
                  <a:pt x="609725" y="28527"/>
                </a:cubicBezTo>
                <a:cubicBezTo>
                  <a:pt x="930753" y="28527"/>
                  <a:pt x="1190923" y="289078"/>
                  <a:pt x="1190923" y="60972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CC86315-4D75-4BB4-863C-E68F7E0ED1CB}"/>
              </a:ext>
            </a:extLst>
          </p:cNvPr>
          <p:cNvSpPr/>
          <p:nvPr/>
        </p:nvSpPr>
        <p:spPr>
          <a:xfrm>
            <a:off x="17183071" y="6263937"/>
            <a:ext cx="570614" cy="570614"/>
          </a:xfrm>
          <a:custGeom>
            <a:avLst/>
            <a:gdLst>
              <a:gd name="connsiteX0" fmla="*/ 542020 w 570547"/>
              <a:gd name="connsiteY0" fmla="*/ 285274 h 570547"/>
              <a:gd name="connsiteX1" fmla="*/ 285274 w 570547"/>
              <a:gd name="connsiteY1" fmla="*/ 542020 h 570547"/>
              <a:gd name="connsiteX2" fmla="*/ 28527 w 570547"/>
              <a:gd name="connsiteY2" fmla="*/ 285274 h 570547"/>
              <a:gd name="connsiteX3" fmla="*/ 285274 w 570547"/>
              <a:gd name="connsiteY3" fmla="*/ 28527 h 570547"/>
              <a:gd name="connsiteX4" fmla="*/ 542020 w 570547"/>
              <a:gd name="connsiteY4" fmla="*/ 285274 h 5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47" h="570547">
                <a:moveTo>
                  <a:pt x="542020" y="285274"/>
                </a:moveTo>
                <a:cubicBezTo>
                  <a:pt x="542020" y="427150"/>
                  <a:pt x="427150" y="542020"/>
                  <a:pt x="285274" y="542020"/>
                </a:cubicBezTo>
                <a:cubicBezTo>
                  <a:pt x="143397" y="542020"/>
                  <a:pt x="28527" y="427150"/>
                  <a:pt x="28527" y="285274"/>
                </a:cubicBezTo>
                <a:cubicBezTo>
                  <a:pt x="28527" y="143398"/>
                  <a:pt x="143397" y="28527"/>
                  <a:pt x="285274" y="28527"/>
                </a:cubicBezTo>
                <a:cubicBezTo>
                  <a:pt x="427150" y="28527"/>
                  <a:pt x="542020" y="143778"/>
                  <a:pt x="542020" y="285274"/>
                </a:cubicBez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3D9A1C8-1650-499B-9D42-630B4D877073}"/>
              </a:ext>
            </a:extLst>
          </p:cNvPr>
          <p:cNvSpPr/>
          <p:nvPr/>
        </p:nvSpPr>
        <p:spPr>
          <a:xfrm>
            <a:off x="13903571" y="7374979"/>
            <a:ext cx="570614" cy="836900"/>
          </a:xfrm>
          <a:custGeom>
            <a:avLst/>
            <a:gdLst>
              <a:gd name="connsiteX0" fmla="*/ 557989 w 570547"/>
              <a:gd name="connsiteY0" fmla="*/ 56807 h 836803"/>
              <a:gd name="connsiteX1" fmla="*/ 563315 w 570547"/>
              <a:gd name="connsiteY1" fmla="*/ 162169 h 836803"/>
              <a:gd name="connsiteX2" fmla="*/ 63135 w 570547"/>
              <a:gd name="connsiteY2" fmla="*/ 820961 h 836803"/>
              <a:gd name="connsiteX3" fmla="*/ 322164 w 570547"/>
              <a:gd name="connsiteY3" fmla="*/ 159887 h 836803"/>
              <a:gd name="connsiteX4" fmla="*/ 557989 w 570547"/>
              <a:gd name="connsiteY4" fmla="*/ 56807 h 83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47" h="836803">
                <a:moveTo>
                  <a:pt x="557989" y="56807"/>
                </a:moveTo>
                <a:cubicBezTo>
                  <a:pt x="580811" y="86857"/>
                  <a:pt x="580811" y="128696"/>
                  <a:pt x="563315" y="162169"/>
                </a:cubicBezTo>
                <a:cubicBezTo>
                  <a:pt x="484198" y="312793"/>
                  <a:pt x="178386" y="871169"/>
                  <a:pt x="63135" y="820961"/>
                </a:cubicBezTo>
                <a:cubicBezTo>
                  <a:pt x="-72656" y="762004"/>
                  <a:pt x="228593" y="274376"/>
                  <a:pt x="322164" y="159887"/>
                </a:cubicBezTo>
                <a:cubicBezTo>
                  <a:pt x="400519" y="64415"/>
                  <a:pt x="502837" y="-16223"/>
                  <a:pt x="557989" y="56807"/>
                </a:cubicBezTo>
                <a:close/>
              </a:path>
            </a:pathLst>
          </a:custGeom>
          <a:solidFill>
            <a:srgbClr val="D8B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2E6286B-51EE-444F-88C7-78858329BB33}"/>
              </a:ext>
            </a:extLst>
          </p:cNvPr>
          <p:cNvSpPr/>
          <p:nvPr/>
        </p:nvSpPr>
        <p:spPr>
          <a:xfrm>
            <a:off x="17296529" y="11473068"/>
            <a:ext cx="494532" cy="570614"/>
          </a:xfrm>
          <a:custGeom>
            <a:avLst/>
            <a:gdLst>
              <a:gd name="connsiteX0" fmla="*/ 149102 w 494474"/>
              <a:gd name="connsiteY0" fmla="*/ 221857 h 570547"/>
              <a:gd name="connsiteX1" fmla="*/ 424107 w 494474"/>
              <a:gd name="connsiteY1" fmla="*/ 44607 h 570547"/>
              <a:gd name="connsiteX2" fmla="*/ 406990 w 494474"/>
              <a:gd name="connsiteY2" fmla="*/ 339771 h 570547"/>
              <a:gd name="connsiteX3" fmla="*/ 276525 w 494474"/>
              <a:gd name="connsiteY3" fmla="*/ 558861 h 570547"/>
              <a:gd name="connsiteX4" fmla="*/ 28527 w 494474"/>
              <a:gd name="connsiteY4" fmla="*/ 405574 h 570547"/>
              <a:gd name="connsiteX5" fmla="*/ 149102 w 494474"/>
              <a:gd name="connsiteY5" fmla="*/ 221857 h 5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474" h="570547">
                <a:moveTo>
                  <a:pt x="149102" y="221857"/>
                </a:moveTo>
                <a:cubicBezTo>
                  <a:pt x="149102" y="221857"/>
                  <a:pt x="308095" y="-37551"/>
                  <a:pt x="424107" y="44607"/>
                </a:cubicBezTo>
                <a:cubicBezTo>
                  <a:pt x="540118" y="126766"/>
                  <a:pt x="438940" y="289562"/>
                  <a:pt x="406990" y="339771"/>
                </a:cubicBezTo>
                <a:cubicBezTo>
                  <a:pt x="374659" y="390360"/>
                  <a:pt x="276525" y="558861"/>
                  <a:pt x="276525" y="558861"/>
                </a:cubicBezTo>
                <a:lnTo>
                  <a:pt x="28527" y="405574"/>
                </a:lnTo>
                <a:lnTo>
                  <a:pt x="149102" y="221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52F7A1EB-D63A-4E00-8C33-6E4DB3321A4D}"/>
              </a:ext>
            </a:extLst>
          </p:cNvPr>
          <p:cNvSpPr/>
          <p:nvPr/>
        </p:nvSpPr>
        <p:spPr>
          <a:xfrm>
            <a:off x="13161284" y="8027121"/>
            <a:ext cx="874941" cy="228245"/>
          </a:xfrm>
          <a:custGeom>
            <a:avLst/>
            <a:gdLst>
              <a:gd name="connsiteX0" fmla="*/ 856304 w 874839"/>
              <a:gd name="connsiteY0" fmla="*/ 59728 h 228219"/>
              <a:gd name="connsiteX1" fmla="*/ 771102 w 874839"/>
              <a:gd name="connsiteY1" fmla="*/ 29299 h 228219"/>
              <a:gd name="connsiteX2" fmla="*/ 29010 w 874839"/>
              <a:gd name="connsiteY2" fmla="*/ 181445 h 228219"/>
              <a:gd name="connsiteX3" fmla="*/ 846795 w 874839"/>
              <a:gd name="connsiteY3" fmla="*/ 159384 h 228219"/>
              <a:gd name="connsiteX4" fmla="*/ 856304 w 874839"/>
              <a:gd name="connsiteY4" fmla="*/ 59728 h 22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39" h="228219">
                <a:moveTo>
                  <a:pt x="856304" y="59728"/>
                </a:moveTo>
                <a:cubicBezTo>
                  <a:pt x="835383" y="35766"/>
                  <a:pt x="802673" y="25496"/>
                  <a:pt x="771102" y="29299"/>
                </a:cubicBezTo>
                <a:cubicBezTo>
                  <a:pt x="614772" y="47176"/>
                  <a:pt x="48789" y="115642"/>
                  <a:pt x="29010" y="181445"/>
                </a:cubicBezTo>
                <a:cubicBezTo>
                  <a:pt x="5807" y="257899"/>
                  <a:pt x="826255" y="196660"/>
                  <a:pt x="846795" y="159384"/>
                </a:cubicBezTo>
                <a:cubicBezTo>
                  <a:pt x="862390" y="130476"/>
                  <a:pt x="889775" y="98526"/>
                  <a:pt x="856304" y="59728"/>
                </a:cubicBezTo>
                <a:close/>
              </a:path>
            </a:pathLst>
          </a:custGeom>
          <a:solidFill>
            <a:srgbClr val="D8B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BE995FBE-DB99-4885-9957-77F6C4FC86B7}"/>
              </a:ext>
            </a:extLst>
          </p:cNvPr>
          <p:cNvSpPr/>
          <p:nvPr/>
        </p:nvSpPr>
        <p:spPr>
          <a:xfrm>
            <a:off x="12981819" y="8120546"/>
            <a:ext cx="304327" cy="190205"/>
          </a:xfrm>
          <a:custGeom>
            <a:avLst/>
            <a:gdLst>
              <a:gd name="connsiteX0" fmla="*/ 276921 w 304292"/>
              <a:gd name="connsiteY0" fmla="*/ 82326 h 190182"/>
              <a:gd name="connsiteX1" fmla="*/ 146456 w 304292"/>
              <a:gd name="connsiteY1" fmla="*/ 29455 h 190182"/>
              <a:gd name="connsiteX2" fmla="*/ 28543 w 304292"/>
              <a:gd name="connsiteY2" fmla="*/ 102105 h 190182"/>
              <a:gd name="connsiteX3" fmla="*/ 161290 w 304292"/>
              <a:gd name="connsiteY3" fmla="*/ 113516 h 190182"/>
              <a:gd name="connsiteX4" fmla="*/ 107658 w 304292"/>
              <a:gd name="connsiteY4" fmla="*/ 152694 h 190182"/>
              <a:gd name="connsiteX5" fmla="*/ 225952 w 304292"/>
              <a:gd name="connsiteY5" fmla="*/ 150031 h 190182"/>
              <a:gd name="connsiteX6" fmla="*/ 276921 w 304292"/>
              <a:gd name="connsiteY6" fmla="*/ 82326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292" h="190182">
                <a:moveTo>
                  <a:pt x="276921" y="82326"/>
                </a:moveTo>
                <a:cubicBezTo>
                  <a:pt x="281866" y="24511"/>
                  <a:pt x="180689" y="27173"/>
                  <a:pt x="146456" y="29455"/>
                </a:cubicBezTo>
                <a:cubicBezTo>
                  <a:pt x="90542" y="33259"/>
                  <a:pt x="27402" y="79664"/>
                  <a:pt x="28543" y="102105"/>
                </a:cubicBezTo>
                <a:cubicBezTo>
                  <a:pt x="29684" y="124547"/>
                  <a:pt x="156725" y="108571"/>
                  <a:pt x="161290" y="113516"/>
                </a:cubicBezTo>
                <a:cubicBezTo>
                  <a:pt x="165854" y="118461"/>
                  <a:pt x="104616" y="132154"/>
                  <a:pt x="107658" y="152694"/>
                </a:cubicBezTo>
                <a:cubicBezTo>
                  <a:pt x="110702" y="173614"/>
                  <a:pt x="194002" y="166006"/>
                  <a:pt x="225952" y="150031"/>
                </a:cubicBezTo>
                <a:cubicBezTo>
                  <a:pt x="257522" y="133676"/>
                  <a:pt x="273879" y="118461"/>
                  <a:pt x="276921" y="82326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B227708D-5DFA-4EA6-8272-E46E8A627357}"/>
              </a:ext>
            </a:extLst>
          </p:cNvPr>
          <p:cNvSpPr/>
          <p:nvPr/>
        </p:nvSpPr>
        <p:spPr>
          <a:xfrm>
            <a:off x="14910127" y="9895701"/>
            <a:ext cx="1369473" cy="1369472"/>
          </a:xfrm>
          <a:custGeom>
            <a:avLst/>
            <a:gdLst>
              <a:gd name="connsiteX0" fmla="*/ 1369695 w 1369314"/>
              <a:gd name="connsiteY0" fmla="*/ 699110 h 1369314"/>
              <a:gd name="connsiteX1" fmla="*/ 699111 w 1369314"/>
              <a:gd name="connsiteY1" fmla="*/ 1369694 h 1369314"/>
              <a:gd name="connsiteX2" fmla="*/ 28527 w 1369314"/>
              <a:gd name="connsiteY2" fmla="*/ 699110 h 1369314"/>
              <a:gd name="connsiteX3" fmla="*/ 699111 w 1369314"/>
              <a:gd name="connsiteY3" fmla="*/ 28527 h 1369314"/>
              <a:gd name="connsiteX4" fmla="*/ 1369695 w 1369314"/>
              <a:gd name="connsiteY4" fmla="*/ 699110 h 13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314" h="1369314">
                <a:moveTo>
                  <a:pt x="1369695" y="699110"/>
                </a:moveTo>
                <a:cubicBezTo>
                  <a:pt x="1369695" y="1069464"/>
                  <a:pt x="1069464" y="1369694"/>
                  <a:pt x="699111" y="1369694"/>
                </a:cubicBezTo>
                <a:cubicBezTo>
                  <a:pt x="328758" y="1369694"/>
                  <a:pt x="28527" y="1069464"/>
                  <a:pt x="28527" y="699110"/>
                </a:cubicBezTo>
                <a:cubicBezTo>
                  <a:pt x="28527" y="328757"/>
                  <a:pt x="328758" y="28527"/>
                  <a:pt x="699111" y="28527"/>
                </a:cubicBezTo>
                <a:cubicBezTo>
                  <a:pt x="1069464" y="28527"/>
                  <a:pt x="1369695" y="328757"/>
                  <a:pt x="1369695" y="69911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13AB61AB-E991-4B67-8D89-BA6B3FB20151}"/>
              </a:ext>
            </a:extLst>
          </p:cNvPr>
          <p:cNvSpPr/>
          <p:nvPr/>
        </p:nvSpPr>
        <p:spPr>
          <a:xfrm>
            <a:off x="15222443" y="10208018"/>
            <a:ext cx="760818" cy="760818"/>
          </a:xfrm>
          <a:custGeom>
            <a:avLst/>
            <a:gdLst>
              <a:gd name="connsiteX0" fmla="*/ 745135 w 760730"/>
              <a:gd name="connsiteY0" fmla="*/ 386831 h 760730"/>
              <a:gd name="connsiteX1" fmla="*/ 386830 w 760730"/>
              <a:gd name="connsiteY1" fmla="*/ 745135 h 760730"/>
              <a:gd name="connsiteX2" fmla="*/ 28526 w 760730"/>
              <a:gd name="connsiteY2" fmla="*/ 386831 h 760730"/>
              <a:gd name="connsiteX3" fmla="*/ 386830 w 760730"/>
              <a:gd name="connsiteY3" fmla="*/ 28527 h 760730"/>
              <a:gd name="connsiteX4" fmla="*/ 745135 w 760730"/>
              <a:gd name="connsiteY4" fmla="*/ 386831 h 76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730" h="760730">
                <a:moveTo>
                  <a:pt x="745135" y="386831"/>
                </a:moveTo>
                <a:cubicBezTo>
                  <a:pt x="745135" y="584716"/>
                  <a:pt x="584717" y="745135"/>
                  <a:pt x="386830" y="745135"/>
                </a:cubicBezTo>
                <a:cubicBezTo>
                  <a:pt x="188945" y="745135"/>
                  <a:pt x="28526" y="584717"/>
                  <a:pt x="28526" y="386831"/>
                </a:cubicBezTo>
                <a:cubicBezTo>
                  <a:pt x="28526" y="188945"/>
                  <a:pt x="188944" y="28527"/>
                  <a:pt x="386830" y="28527"/>
                </a:cubicBezTo>
                <a:cubicBezTo>
                  <a:pt x="584716" y="28527"/>
                  <a:pt x="745135" y="188945"/>
                  <a:pt x="745135" y="386831"/>
                </a:cubicBezTo>
                <a:close/>
              </a:path>
            </a:pathLst>
          </a:custGeom>
          <a:solidFill>
            <a:srgbClr val="F5FFF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8B300122-34EB-42F1-A279-A0D035C9EF39}"/>
              </a:ext>
            </a:extLst>
          </p:cNvPr>
          <p:cNvSpPr/>
          <p:nvPr/>
        </p:nvSpPr>
        <p:spPr>
          <a:xfrm>
            <a:off x="11554158" y="9895701"/>
            <a:ext cx="1369473" cy="1369472"/>
          </a:xfrm>
          <a:custGeom>
            <a:avLst/>
            <a:gdLst>
              <a:gd name="connsiteX0" fmla="*/ 1369695 w 1369314"/>
              <a:gd name="connsiteY0" fmla="*/ 699110 h 1369314"/>
              <a:gd name="connsiteX1" fmla="*/ 699111 w 1369314"/>
              <a:gd name="connsiteY1" fmla="*/ 1369694 h 1369314"/>
              <a:gd name="connsiteX2" fmla="*/ 28527 w 1369314"/>
              <a:gd name="connsiteY2" fmla="*/ 699110 h 1369314"/>
              <a:gd name="connsiteX3" fmla="*/ 699111 w 1369314"/>
              <a:gd name="connsiteY3" fmla="*/ 28527 h 1369314"/>
              <a:gd name="connsiteX4" fmla="*/ 1369695 w 1369314"/>
              <a:gd name="connsiteY4" fmla="*/ 699110 h 13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314" h="1369314">
                <a:moveTo>
                  <a:pt x="1369695" y="699110"/>
                </a:moveTo>
                <a:cubicBezTo>
                  <a:pt x="1369695" y="1069464"/>
                  <a:pt x="1069464" y="1369694"/>
                  <a:pt x="699111" y="1369694"/>
                </a:cubicBezTo>
                <a:cubicBezTo>
                  <a:pt x="328758" y="1369694"/>
                  <a:pt x="28527" y="1069464"/>
                  <a:pt x="28527" y="699110"/>
                </a:cubicBezTo>
                <a:cubicBezTo>
                  <a:pt x="28527" y="328757"/>
                  <a:pt x="328758" y="28527"/>
                  <a:pt x="699111" y="28527"/>
                </a:cubicBezTo>
                <a:cubicBezTo>
                  <a:pt x="1069464" y="28527"/>
                  <a:pt x="1369695" y="328757"/>
                  <a:pt x="1369695" y="69911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BC705E4-5039-4F0A-83E6-F67AEA4D5572}"/>
              </a:ext>
            </a:extLst>
          </p:cNvPr>
          <p:cNvSpPr/>
          <p:nvPr/>
        </p:nvSpPr>
        <p:spPr>
          <a:xfrm>
            <a:off x="11866474" y="10208018"/>
            <a:ext cx="760818" cy="760818"/>
          </a:xfrm>
          <a:custGeom>
            <a:avLst/>
            <a:gdLst>
              <a:gd name="connsiteX0" fmla="*/ 745135 w 760730"/>
              <a:gd name="connsiteY0" fmla="*/ 386831 h 760730"/>
              <a:gd name="connsiteX1" fmla="*/ 386830 w 760730"/>
              <a:gd name="connsiteY1" fmla="*/ 745135 h 760730"/>
              <a:gd name="connsiteX2" fmla="*/ 28526 w 760730"/>
              <a:gd name="connsiteY2" fmla="*/ 386831 h 760730"/>
              <a:gd name="connsiteX3" fmla="*/ 386830 w 760730"/>
              <a:gd name="connsiteY3" fmla="*/ 28527 h 760730"/>
              <a:gd name="connsiteX4" fmla="*/ 745135 w 760730"/>
              <a:gd name="connsiteY4" fmla="*/ 386831 h 76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730" h="760730">
                <a:moveTo>
                  <a:pt x="745135" y="386831"/>
                </a:moveTo>
                <a:cubicBezTo>
                  <a:pt x="745135" y="584716"/>
                  <a:pt x="584717" y="745135"/>
                  <a:pt x="386830" y="745135"/>
                </a:cubicBezTo>
                <a:cubicBezTo>
                  <a:pt x="188945" y="745135"/>
                  <a:pt x="28526" y="584717"/>
                  <a:pt x="28526" y="386831"/>
                </a:cubicBezTo>
                <a:cubicBezTo>
                  <a:pt x="28526" y="188945"/>
                  <a:pt x="188944" y="28527"/>
                  <a:pt x="386830" y="28527"/>
                </a:cubicBezTo>
                <a:cubicBezTo>
                  <a:pt x="584716" y="28527"/>
                  <a:pt x="745135" y="188945"/>
                  <a:pt x="745135" y="386831"/>
                </a:cubicBezTo>
                <a:close/>
              </a:path>
            </a:pathLst>
          </a:custGeom>
          <a:solidFill>
            <a:srgbClr val="F5FFF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962AA6B-9B6F-47EC-817F-16472CF8C63C}"/>
              </a:ext>
            </a:extLst>
          </p:cNvPr>
          <p:cNvSpPr/>
          <p:nvPr/>
        </p:nvSpPr>
        <p:spPr>
          <a:xfrm>
            <a:off x="11409032" y="9471355"/>
            <a:ext cx="1787923" cy="1217309"/>
          </a:xfrm>
          <a:custGeom>
            <a:avLst/>
            <a:gdLst>
              <a:gd name="connsiteX0" fmla="*/ 1676079 w 1787715"/>
              <a:gd name="connsiteY0" fmla="*/ 955668 h 1217168"/>
              <a:gd name="connsiteX1" fmla="*/ 1677600 w 1787715"/>
              <a:gd name="connsiteY1" fmla="*/ 906220 h 1217168"/>
              <a:gd name="connsiteX2" fmla="*/ 1038207 w 1787715"/>
              <a:gd name="connsiteY2" fmla="*/ 128754 h 1217168"/>
              <a:gd name="connsiteX3" fmla="*/ 885300 w 1787715"/>
              <a:gd name="connsiteY3" fmla="*/ 113919 h 1217168"/>
              <a:gd name="connsiteX4" fmla="*/ 113919 w 1787715"/>
              <a:gd name="connsiteY4" fmla="*/ 725927 h 1217168"/>
              <a:gd name="connsiteX5" fmla="*/ 718320 w 1787715"/>
              <a:gd name="connsiteY5" fmla="*/ 557805 h 1217168"/>
              <a:gd name="connsiteX6" fmla="*/ 1652116 w 1787715"/>
              <a:gd name="connsiteY6" fmla="*/ 1106292 h 1217168"/>
              <a:gd name="connsiteX7" fmla="*/ 1676079 w 1787715"/>
              <a:gd name="connsiteY7" fmla="*/ 955668 h 12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7715" h="1217168">
                <a:moveTo>
                  <a:pt x="1676079" y="955668"/>
                </a:moveTo>
                <a:cubicBezTo>
                  <a:pt x="1677220" y="939311"/>
                  <a:pt x="1677600" y="922956"/>
                  <a:pt x="1677600" y="906220"/>
                </a:cubicBezTo>
                <a:cubicBezTo>
                  <a:pt x="1677600" y="520910"/>
                  <a:pt x="1402596" y="199882"/>
                  <a:pt x="1038207" y="128754"/>
                </a:cubicBezTo>
                <a:cubicBezTo>
                  <a:pt x="988759" y="118864"/>
                  <a:pt x="937790" y="113919"/>
                  <a:pt x="885300" y="113919"/>
                </a:cubicBezTo>
                <a:cubicBezTo>
                  <a:pt x="509879" y="113919"/>
                  <a:pt x="195318" y="375230"/>
                  <a:pt x="113919" y="725927"/>
                </a:cubicBezTo>
                <a:cubicBezTo>
                  <a:pt x="280519" y="620566"/>
                  <a:pt x="490480" y="557805"/>
                  <a:pt x="718320" y="557805"/>
                </a:cubicBezTo>
                <a:cubicBezTo>
                  <a:pt x="1154978" y="557805"/>
                  <a:pt x="1524693" y="787926"/>
                  <a:pt x="1652116" y="1106292"/>
                </a:cubicBezTo>
                <a:cubicBezTo>
                  <a:pt x="1664668" y="1057985"/>
                  <a:pt x="1672656" y="1007397"/>
                  <a:pt x="1676079" y="9556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9541724-B003-4C25-A19F-C83776414DFD}"/>
              </a:ext>
            </a:extLst>
          </p:cNvPr>
          <p:cNvSpPr/>
          <p:nvPr/>
        </p:nvSpPr>
        <p:spPr>
          <a:xfrm>
            <a:off x="14599523" y="9584717"/>
            <a:ext cx="1978127" cy="1141227"/>
          </a:xfrm>
          <a:custGeom>
            <a:avLst/>
            <a:gdLst>
              <a:gd name="connsiteX0" fmla="*/ 113919 w 1977898"/>
              <a:gd name="connsiteY0" fmla="*/ 1001311 h 1141095"/>
              <a:gd name="connsiteX1" fmla="*/ 113919 w 1977898"/>
              <a:gd name="connsiteY1" fmla="*/ 1001311 h 1141095"/>
              <a:gd name="connsiteX2" fmla="*/ 150054 w 1977898"/>
              <a:gd name="connsiteY2" fmla="*/ 1037445 h 1141095"/>
              <a:gd name="connsiteX3" fmla="*/ 1852569 w 1977898"/>
              <a:gd name="connsiteY3" fmla="*/ 1037445 h 1141095"/>
              <a:gd name="connsiteX4" fmla="*/ 1888703 w 1977898"/>
              <a:gd name="connsiteY4" fmla="*/ 1001691 h 1141095"/>
              <a:gd name="connsiteX5" fmla="*/ 1888703 w 1977898"/>
              <a:gd name="connsiteY5" fmla="*/ 1001311 h 1141095"/>
              <a:gd name="connsiteX6" fmla="*/ 1875010 w 1977898"/>
              <a:gd name="connsiteY6" fmla="*/ 846502 h 1141095"/>
              <a:gd name="connsiteX7" fmla="*/ 1001312 w 1977898"/>
              <a:gd name="connsiteY7" fmla="*/ 113919 h 1141095"/>
              <a:gd name="connsiteX8" fmla="*/ 121527 w 1977898"/>
              <a:gd name="connsiteY8" fmla="*/ 886060 h 1141095"/>
              <a:gd name="connsiteX9" fmla="*/ 113919 w 1977898"/>
              <a:gd name="connsiteY9" fmla="*/ 1001311 h 1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7898" h="1141095">
                <a:moveTo>
                  <a:pt x="113919" y="1001311"/>
                </a:moveTo>
                <a:cubicBezTo>
                  <a:pt x="113919" y="1001691"/>
                  <a:pt x="113919" y="1001691"/>
                  <a:pt x="113919" y="1001311"/>
                </a:cubicBezTo>
                <a:cubicBezTo>
                  <a:pt x="113919" y="1021470"/>
                  <a:pt x="130276" y="1037445"/>
                  <a:pt x="150054" y="1037445"/>
                </a:cubicBezTo>
                <a:lnTo>
                  <a:pt x="1852569" y="1037445"/>
                </a:lnTo>
                <a:cubicBezTo>
                  <a:pt x="1872347" y="1037445"/>
                  <a:pt x="1888703" y="1021470"/>
                  <a:pt x="1888703" y="1001691"/>
                </a:cubicBezTo>
                <a:cubicBezTo>
                  <a:pt x="1888703" y="1001691"/>
                  <a:pt x="1888703" y="1001691"/>
                  <a:pt x="1888703" y="1001311"/>
                </a:cubicBezTo>
                <a:cubicBezTo>
                  <a:pt x="1888703" y="948440"/>
                  <a:pt x="1884138" y="896711"/>
                  <a:pt x="1875010" y="846502"/>
                </a:cubicBezTo>
                <a:cubicBezTo>
                  <a:pt x="1801979" y="430383"/>
                  <a:pt x="1438351" y="113919"/>
                  <a:pt x="1001312" y="113919"/>
                </a:cubicBezTo>
                <a:cubicBezTo>
                  <a:pt x="550198" y="113919"/>
                  <a:pt x="177822" y="450542"/>
                  <a:pt x="121527" y="886060"/>
                </a:cubicBezTo>
                <a:cubicBezTo>
                  <a:pt x="116201" y="923716"/>
                  <a:pt x="113919" y="962513"/>
                  <a:pt x="113919" y="100131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9B9C472-6BD2-40A6-9F0C-75B209490D82}"/>
              </a:ext>
            </a:extLst>
          </p:cNvPr>
          <p:cNvSpPr/>
          <p:nvPr/>
        </p:nvSpPr>
        <p:spPr>
          <a:xfrm>
            <a:off x="14190583" y="8821617"/>
            <a:ext cx="1217309" cy="494532"/>
          </a:xfrm>
          <a:custGeom>
            <a:avLst/>
            <a:gdLst>
              <a:gd name="connsiteX0" fmla="*/ 113919 w 1217168"/>
              <a:gd name="connsiteY0" fmla="*/ 310949 h 494474"/>
              <a:gd name="connsiteX1" fmla="*/ 113919 w 1217168"/>
              <a:gd name="connsiteY1" fmla="*/ 386642 h 494474"/>
              <a:gd name="connsiteX2" fmla="*/ 1138243 w 1217168"/>
              <a:gd name="connsiteY2" fmla="*/ 386642 h 494474"/>
              <a:gd name="connsiteX3" fmla="*/ 1138243 w 1217168"/>
              <a:gd name="connsiteY3" fmla="*/ 310949 h 494474"/>
              <a:gd name="connsiteX4" fmla="*/ 948440 w 1217168"/>
              <a:gd name="connsiteY4" fmla="*/ 113919 h 494474"/>
              <a:gd name="connsiteX5" fmla="*/ 303722 w 1217168"/>
              <a:gd name="connsiteY5" fmla="*/ 113919 h 494474"/>
              <a:gd name="connsiteX6" fmla="*/ 113919 w 1217168"/>
              <a:gd name="connsiteY6" fmla="*/ 310949 h 49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168" h="494474">
                <a:moveTo>
                  <a:pt x="113919" y="310949"/>
                </a:moveTo>
                <a:lnTo>
                  <a:pt x="113919" y="386642"/>
                </a:lnTo>
                <a:lnTo>
                  <a:pt x="1138243" y="386642"/>
                </a:lnTo>
                <a:lnTo>
                  <a:pt x="1138243" y="310949"/>
                </a:lnTo>
                <a:cubicBezTo>
                  <a:pt x="1138243" y="202164"/>
                  <a:pt x="1053421" y="113919"/>
                  <a:pt x="948440" y="113919"/>
                </a:cubicBezTo>
                <a:lnTo>
                  <a:pt x="303722" y="113919"/>
                </a:lnTo>
                <a:cubicBezTo>
                  <a:pt x="198741" y="113919"/>
                  <a:pt x="113919" y="202164"/>
                  <a:pt x="113919" y="3109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C972594D-17AD-4C2E-888A-BE61CF970B56}"/>
              </a:ext>
            </a:extLst>
          </p:cNvPr>
          <p:cNvSpPr/>
          <p:nvPr/>
        </p:nvSpPr>
        <p:spPr>
          <a:xfrm>
            <a:off x="12242764" y="8420666"/>
            <a:ext cx="4488827" cy="2130291"/>
          </a:xfrm>
          <a:custGeom>
            <a:avLst/>
            <a:gdLst>
              <a:gd name="connsiteX0" fmla="*/ 116708 w 4488307"/>
              <a:gd name="connsiteY0" fmla="*/ 1113899 h 2130044"/>
              <a:gd name="connsiteX1" fmla="*/ 134584 w 4488307"/>
              <a:gd name="connsiteY1" fmla="*/ 1159543 h 2130044"/>
              <a:gd name="connsiteX2" fmla="*/ 130781 w 4488307"/>
              <a:gd name="connsiteY2" fmla="*/ 1177800 h 2130044"/>
              <a:gd name="connsiteX3" fmla="*/ 805167 w 4488307"/>
              <a:gd name="connsiteY3" fmla="*/ 1997487 h 2130044"/>
              <a:gd name="connsiteX4" fmla="*/ 803647 w 4488307"/>
              <a:gd name="connsiteY4" fmla="*/ 2049597 h 2130044"/>
              <a:gd name="connsiteX5" fmla="*/ 2474590 w 4488307"/>
              <a:gd name="connsiteY5" fmla="*/ 2049597 h 2130044"/>
              <a:gd name="connsiteX6" fmla="*/ 2477632 w 4488307"/>
              <a:gd name="connsiteY6" fmla="*/ 2049978 h 2130044"/>
              <a:gd name="connsiteX7" fmla="*/ 3357417 w 4488307"/>
              <a:gd name="connsiteY7" fmla="*/ 1277837 h 2130044"/>
              <a:gd name="connsiteX8" fmla="*/ 4231115 w 4488307"/>
              <a:gd name="connsiteY8" fmla="*/ 2010419 h 2130044"/>
              <a:gd name="connsiteX9" fmla="*/ 4239103 w 4488307"/>
              <a:gd name="connsiteY9" fmla="*/ 2009278 h 2130044"/>
              <a:gd name="connsiteX10" fmla="*/ 4308329 w 4488307"/>
              <a:gd name="connsiteY10" fmla="*/ 1494645 h 2130044"/>
              <a:gd name="connsiteX11" fmla="*/ 3464299 w 4488307"/>
              <a:gd name="connsiteY11" fmla="*/ 786405 h 2130044"/>
              <a:gd name="connsiteX12" fmla="*/ 2053906 w 4488307"/>
              <a:gd name="connsiteY12" fmla="*/ 786405 h 2130044"/>
              <a:gd name="connsiteX13" fmla="*/ 2383303 w 4488307"/>
              <a:gd name="connsiteY13" fmla="*/ 1289247 h 2130044"/>
              <a:gd name="connsiteX14" fmla="*/ 1591382 w 4488307"/>
              <a:gd name="connsiteY14" fmla="*/ 1771930 h 2130044"/>
              <a:gd name="connsiteX15" fmla="*/ 816958 w 4488307"/>
              <a:gd name="connsiteY15" fmla="*/ 1488559 h 2130044"/>
              <a:gd name="connsiteX16" fmla="*/ 886185 w 4488307"/>
              <a:gd name="connsiteY16" fmla="*/ 113919 h 2130044"/>
              <a:gd name="connsiteX17" fmla="*/ 616507 w 4488307"/>
              <a:gd name="connsiteY17" fmla="*/ 133318 h 2130044"/>
              <a:gd name="connsiteX18" fmla="*/ 327429 w 4488307"/>
              <a:gd name="connsiteY18" fmla="*/ 563130 h 2130044"/>
              <a:gd name="connsiteX19" fmla="*/ 116708 w 4488307"/>
              <a:gd name="connsiteY19" fmla="*/ 1113899 h 21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88307" h="2130044">
                <a:moveTo>
                  <a:pt x="116708" y="1113899"/>
                </a:moveTo>
                <a:cubicBezTo>
                  <a:pt x="119750" y="1131396"/>
                  <a:pt x="125836" y="1146610"/>
                  <a:pt x="134584" y="1159543"/>
                </a:cubicBezTo>
                <a:lnTo>
                  <a:pt x="130781" y="1177800"/>
                </a:lnTo>
                <a:cubicBezTo>
                  <a:pt x="514949" y="1252732"/>
                  <a:pt x="805167" y="1591257"/>
                  <a:pt x="805167" y="1997487"/>
                </a:cubicBezTo>
                <a:cubicBezTo>
                  <a:pt x="805167" y="2014984"/>
                  <a:pt x="804788" y="2032480"/>
                  <a:pt x="803647" y="2049597"/>
                </a:cubicBezTo>
                <a:lnTo>
                  <a:pt x="2474590" y="2049597"/>
                </a:lnTo>
                <a:lnTo>
                  <a:pt x="2477632" y="2049978"/>
                </a:lnTo>
                <a:cubicBezTo>
                  <a:pt x="2533927" y="1614459"/>
                  <a:pt x="2906684" y="1277837"/>
                  <a:pt x="3357417" y="1277837"/>
                </a:cubicBezTo>
                <a:cubicBezTo>
                  <a:pt x="3794456" y="1277837"/>
                  <a:pt x="4158086" y="1594300"/>
                  <a:pt x="4231115" y="2010419"/>
                </a:cubicBezTo>
                <a:lnTo>
                  <a:pt x="4239103" y="2009278"/>
                </a:lnTo>
                <a:cubicBezTo>
                  <a:pt x="4239103" y="2009278"/>
                  <a:pt x="4519433" y="2006236"/>
                  <a:pt x="4308329" y="1494645"/>
                </a:cubicBezTo>
                <a:cubicBezTo>
                  <a:pt x="4013166" y="778797"/>
                  <a:pt x="3464299" y="786405"/>
                  <a:pt x="3464299" y="786405"/>
                </a:cubicBezTo>
                <a:lnTo>
                  <a:pt x="2053906" y="786405"/>
                </a:lnTo>
                <a:cubicBezTo>
                  <a:pt x="2053906" y="786405"/>
                  <a:pt x="2383303" y="1000170"/>
                  <a:pt x="2383303" y="1289247"/>
                </a:cubicBezTo>
                <a:cubicBezTo>
                  <a:pt x="2383303" y="1578325"/>
                  <a:pt x="2212899" y="1771930"/>
                  <a:pt x="1591382" y="1771930"/>
                </a:cubicBezTo>
                <a:cubicBezTo>
                  <a:pt x="969866" y="1771930"/>
                  <a:pt x="816958" y="1488559"/>
                  <a:pt x="816958" y="1488559"/>
                </a:cubicBezTo>
                <a:lnTo>
                  <a:pt x="886185" y="113919"/>
                </a:lnTo>
                <a:cubicBezTo>
                  <a:pt x="837499" y="122668"/>
                  <a:pt x="718825" y="142067"/>
                  <a:pt x="616507" y="133318"/>
                </a:cubicBezTo>
                <a:cubicBezTo>
                  <a:pt x="559452" y="210532"/>
                  <a:pt x="436974" y="380936"/>
                  <a:pt x="327429" y="563130"/>
                </a:cubicBezTo>
                <a:cubicBezTo>
                  <a:pt x="203050" y="770429"/>
                  <a:pt x="95026" y="993323"/>
                  <a:pt x="116708" y="111389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C193789-AA3C-48A4-9787-5DFF0D434EB2}"/>
              </a:ext>
            </a:extLst>
          </p:cNvPr>
          <p:cNvSpPr/>
          <p:nvPr/>
        </p:nvSpPr>
        <p:spPr>
          <a:xfrm>
            <a:off x="12574356" y="7920956"/>
            <a:ext cx="874941" cy="722778"/>
          </a:xfrm>
          <a:custGeom>
            <a:avLst/>
            <a:gdLst>
              <a:gd name="connsiteX0" fmla="*/ 114169 w 874839"/>
              <a:gd name="connsiteY0" fmla="*/ 504787 h 722693"/>
              <a:gd name="connsiteX1" fmla="*/ 466386 w 874839"/>
              <a:gd name="connsiteY1" fmla="*/ 126704 h 722693"/>
              <a:gd name="connsiteX2" fmla="*/ 575552 w 874839"/>
              <a:gd name="connsiteY2" fmla="*/ 138496 h 722693"/>
              <a:gd name="connsiteX3" fmla="*/ 764213 w 874839"/>
              <a:gd name="connsiteY3" fmla="*/ 315746 h 722693"/>
              <a:gd name="connsiteX4" fmla="*/ 785513 w 874839"/>
              <a:gd name="connsiteY4" fmla="*/ 409316 h 722693"/>
              <a:gd name="connsiteX5" fmla="*/ 577072 w 874839"/>
              <a:gd name="connsiteY5" fmla="*/ 609768 h 722693"/>
              <a:gd name="connsiteX6" fmla="*/ 555012 w 874839"/>
              <a:gd name="connsiteY6" fmla="*/ 613952 h 722693"/>
              <a:gd name="connsiteX7" fmla="*/ 285333 w 874839"/>
              <a:gd name="connsiteY7" fmla="*/ 633351 h 722693"/>
              <a:gd name="connsiteX8" fmla="*/ 114169 w 874839"/>
              <a:gd name="connsiteY8" fmla="*/ 504787 h 722693"/>
              <a:gd name="connsiteX9" fmla="*/ 482362 w 874839"/>
              <a:gd name="connsiteY9" fmla="*/ 456481 h 722693"/>
              <a:gd name="connsiteX10" fmla="*/ 551589 w 874839"/>
              <a:gd name="connsiteY10" fmla="*/ 387255 h 722693"/>
              <a:gd name="connsiteX11" fmla="*/ 482362 w 874839"/>
              <a:gd name="connsiteY11" fmla="*/ 318028 h 722693"/>
              <a:gd name="connsiteX12" fmla="*/ 413135 w 874839"/>
              <a:gd name="connsiteY12" fmla="*/ 387255 h 722693"/>
              <a:gd name="connsiteX13" fmla="*/ 482362 w 874839"/>
              <a:gd name="connsiteY13" fmla="*/ 456481 h 7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74839" h="722693">
                <a:moveTo>
                  <a:pt x="114169" y="504787"/>
                </a:moveTo>
                <a:cubicBezTo>
                  <a:pt x="123678" y="349218"/>
                  <a:pt x="354179" y="193268"/>
                  <a:pt x="466386" y="126704"/>
                </a:cubicBezTo>
                <a:cubicBezTo>
                  <a:pt x="501380" y="105784"/>
                  <a:pt x="545883" y="111109"/>
                  <a:pt x="575552" y="138496"/>
                </a:cubicBezTo>
                <a:lnTo>
                  <a:pt x="764213" y="315746"/>
                </a:lnTo>
                <a:cubicBezTo>
                  <a:pt x="789696" y="339709"/>
                  <a:pt x="798445" y="376604"/>
                  <a:pt x="785513" y="409316"/>
                </a:cubicBezTo>
                <a:cubicBezTo>
                  <a:pt x="757366" y="479303"/>
                  <a:pt x="694226" y="592271"/>
                  <a:pt x="577072" y="609768"/>
                </a:cubicBezTo>
                <a:cubicBezTo>
                  <a:pt x="575171" y="610149"/>
                  <a:pt x="567184" y="611670"/>
                  <a:pt x="555012" y="613952"/>
                </a:cubicBezTo>
                <a:cubicBezTo>
                  <a:pt x="506325" y="622701"/>
                  <a:pt x="387651" y="642099"/>
                  <a:pt x="285333" y="633351"/>
                </a:cubicBezTo>
                <a:cubicBezTo>
                  <a:pt x="189480" y="625363"/>
                  <a:pt x="108843" y="593032"/>
                  <a:pt x="114169" y="504787"/>
                </a:cubicBezTo>
                <a:close/>
                <a:moveTo>
                  <a:pt x="482362" y="456481"/>
                </a:moveTo>
                <a:cubicBezTo>
                  <a:pt x="520779" y="456481"/>
                  <a:pt x="551589" y="425291"/>
                  <a:pt x="551589" y="387255"/>
                </a:cubicBezTo>
                <a:cubicBezTo>
                  <a:pt x="551589" y="348837"/>
                  <a:pt x="520398" y="318028"/>
                  <a:pt x="482362" y="318028"/>
                </a:cubicBezTo>
                <a:cubicBezTo>
                  <a:pt x="443945" y="318028"/>
                  <a:pt x="413135" y="349218"/>
                  <a:pt x="413135" y="387255"/>
                </a:cubicBezTo>
                <a:cubicBezTo>
                  <a:pt x="413135" y="425671"/>
                  <a:pt x="443945" y="456481"/>
                  <a:pt x="482362" y="4564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4D6E04D-C816-4F60-B211-1398697EA467}"/>
              </a:ext>
            </a:extLst>
          </p:cNvPr>
          <p:cNvSpPr/>
          <p:nvPr/>
        </p:nvSpPr>
        <p:spPr>
          <a:xfrm>
            <a:off x="12882738" y="8134218"/>
            <a:ext cx="342369" cy="342369"/>
          </a:xfrm>
          <a:custGeom>
            <a:avLst/>
            <a:gdLst>
              <a:gd name="connsiteX0" fmla="*/ 174016 w 342328"/>
              <a:gd name="connsiteY0" fmla="*/ 113919 h 342328"/>
              <a:gd name="connsiteX1" fmla="*/ 113919 w 342328"/>
              <a:gd name="connsiteY1" fmla="*/ 174017 h 342328"/>
              <a:gd name="connsiteX2" fmla="*/ 174016 w 342328"/>
              <a:gd name="connsiteY2" fmla="*/ 234115 h 342328"/>
              <a:gd name="connsiteX3" fmla="*/ 234114 w 342328"/>
              <a:gd name="connsiteY3" fmla="*/ 174017 h 342328"/>
              <a:gd name="connsiteX4" fmla="*/ 174016 w 342328"/>
              <a:gd name="connsiteY4" fmla="*/ 113919 h 3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28" h="342328">
                <a:moveTo>
                  <a:pt x="174016" y="113919"/>
                </a:moveTo>
                <a:cubicBezTo>
                  <a:pt x="140925" y="113919"/>
                  <a:pt x="113919" y="140925"/>
                  <a:pt x="113919" y="174017"/>
                </a:cubicBezTo>
                <a:cubicBezTo>
                  <a:pt x="113919" y="207109"/>
                  <a:pt x="140925" y="234115"/>
                  <a:pt x="174016" y="234115"/>
                </a:cubicBezTo>
                <a:cubicBezTo>
                  <a:pt x="207108" y="234115"/>
                  <a:pt x="234114" y="207109"/>
                  <a:pt x="234114" y="174017"/>
                </a:cubicBezTo>
                <a:cubicBezTo>
                  <a:pt x="234114" y="140925"/>
                  <a:pt x="207489" y="113919"/>
                  <a:pt x="174016" y="113919"/>
                </a:cubicBezTo>
                <a:close/>
              </a:path>
            </a:pathLst>
          </a:custGeom>
          <a:solidFill>
            <a:srgbClr val="FFFCFD"/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262FBB1B-471F-4093-992C-8E2C9BDE2B75}"/>
              </a:ext>
            </a:extLst>
          </p:cNvPr>
          <p:cNvSpPr/>
          <p:nvPr/>
        </p:nvSpPr>
        <p:spPr>
          <a:xfrm>
            <a:off x="12242764" y="8870310"/>
            <a:ext cx="418450" cy="760818"/>
          </a:xfrm>
          <a:custGeom>
            <a:avLst/>
            <a:gdLst>
              <a:gd name="connsiteX0" fmla="*/ 116708 w 418401"/>
              <a:gd name="connsiteY0" fmla="*/ 664307 h 760730"/>
              <a:gd name="connsiteX1" fmla="*/ 327429 w 418401"/>
              <a:gd name="connsiteY1" fmla="*/ 113919 h 760730"/>
              <a:gd name="connsiteX2" fmla="*/ 116708 w 418401"/>
              <a:gd name="connsiteY2" fmla="*/ 664307 h 76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01" h="760730">
                <a:moveTo>
                  <a:pt x="116708" y="664307"/>
                </a:moveTo>
                <a:cubicBezTo>
                  <a:pt x="311834" y="547915"/>
                  <a:pt x="328951" y="239439"/>
                  <a:pt x="327429" y="113919"/>
                </a:cubicBezTo>
                <a:cubicBezTo>
                  <a:pt x="203050" y="320837"/>
                  <a:pt x="95026" y="543731"/>
                  <a:pt x="116708" y="6643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5FD61094-1F0B-4528-9E6C-9BA939AA1032}"/>
              </a:ext>
            </a:extLst>
          </p:cNvPr>
          <p:cNvSpPr/>
          <p:nvPr/>
        </p:nvSpPr>
        <p:spPr>
          <a:xfrm>
            <a:off x="15267133" y="8188286"/>
            <a:ext cx="266287" cy="1103187"/>
          </a:xfrm>
          <a:custGeom>
            <a:avLst/>
            <a:gdLst>
              <a:gd name="connsiteX0" fmla="*/ 170213 w 266255"/>
              <a:gd name="connsiteY0" fmla="*/ 1011581 h 1103058"/>
              <a:gd name="connsiteX1" fmla="*/ 113919 w 266255"/>
              <a:gd name="connsiteY1" fmla="*/ 1011581 h 1103058"/>
              <a:gd name="connsiteX2" fmla="*/ 113919 w 266255"/>
              <a:gd name="connsiteY2" fmla="*/ 113919 h 1103058"/>
              <a:gd name="connsiteX3" fmla="*/ 170213 w 266255"/>
              <a:gd name="connsiteY3" fmla="*/ 113919 h 110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55" h="1103058">
                <a:moveTo>
                  <a:pt x="170213" y="1011581"/>
                </a:moveTo>
                <a:lnTo>
                  <a:pt x="113919" y="1011581"/>
                </a:lnTo>
                <a:lnTo>
                  <a:pt x="113919" y="113919"/>
                </a:lnTo>
                <a:lnTo>
                  <a:pt x="170213" y="113919"/>
                </a:lnTo>
                <a:close/>
              </a:path>
            </a:pathLst>
          </a:custGeom>
          <a:solidFill>
            <a:srgbClr val="131214"/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D638B760-9B74-450F-A3E7-F89C43619DCF}"/>
              </a:ext>
            </a:extLst>
          </p:cNvPr>
          <p:cNvSpPr/>
          <p:nvPr/>
        </p:nvSpPr>
        <p:spPr>
          <a:xfrm>
            <a:off x="15306099" y="8937498"/>
            <a:ext cx="1331432" cy="266287"/>
          </a:xfrm>
          <a:custGeom>
            <a:avLst/>
            <a:gdLst>
              <a:gd name="connsiteX0" fmla="*/ 1218499 w 1331277"/>
              <a:gd name="connsiteY0" fmla="*/ 113919 h 266255"/>
              <a:gd name="connsiteX1" fmla="*/ 1218499 w 1331277"/>
              <a:gd name="connsiteY1" fmla="*/ 170214 h 266255"/>
              <a:gd name="connsiteX2" fmla="*/ 113920 w 1331277"/>
              <a:gd name="connsiteY2" fmla="*/ 170214 h 266255"/>
              <a:gd name="connsiteX3" fmla="*/ 113920 w 1331277"/>
              <a:gd name="connsiteY3" fmla="*/ 113919 h 2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1277" h="266255">
                <a:moveTo>
                  <a:pt x="1218499" y="113919"/>
                </a:moveTo>
                <a:lnTo>
                  <a:pt x="1218499" y="170214"/>
                </a:lnTo>
                <a:lnTo>
                  <a:pt x="113920" y="170214"/>
                </a:lnTo>
                <a:lnTo>
                  <a:pt x="113920" y="113919"/>
                </a:lnTo>
                <a:close/>
              </a:path>
            </a:pathLst>
          </a:custGeom>
          <a:solidFill>
            <a:srgbClr val="131214"/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1230D1D-9F17-4F18-847E-A90625D77321}"/>
              </a:ext>
            </a:extLst>
          </p:cNvPr>
          <p:cNvSpPr/>
          <p:nvPr/>
        </p:nvSpPr>
        <p:spPr>
          <a:xfrm>
            <a:off x="15465144" y="8168645"/>
            <a:ext cx="798859" cy="874941"/>
          </a:xfrm>
          <a:custGeom>
            <a:avLst/>
            <a:gdLst>
              <a:gd name="connsiteX0" fmla="*/ 28527 w 798766"/>
              <a:gd name="connsiteY0" fmla="*/ 28528 h 874839"/>
              <a:gd name="connsiteX1" fmla="*/ 774803 w 798766"/>
              <a:gd name="connsiteY1" fmla="*/ 28528 h 874839"/>
              <a:gd name="connsiteX2" fmla="*/ 774803 w 798766"/>
              <a:gd name="connsiteY2" fmla="*/ 879024 h 874839"/>
              <a:gd name="connsiteX3" fmla="*/ 28527 w 798766"/>
              <a:gd name="connsiteY3" fmla="*/ 879024 h 87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766" h="874839">
                <a:moveTo>
                  <a:pt x="28527" y="28528"/>
                </a:moveTo>
                <a:lnTo>
                  <a:pt x="774803" y="28528"/>
                </a:lnTo>
                <a:lnTo>
                  <a:pt x="774803" y="879024"/>
                </a:lnTo>
                <a:lnTo>
                  <a:pt x="28527" y="879024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C45C18D-47A2-4CAB-B033-47D87BB89F10}"/>
              </a:ext>
            </a:extLst>
          </p:cNvPr>
          <p:cNvSpPr/>
          <p:nvPr/>
        </p:nvSpPr>
        <p:spPr>
          <a:xfrm>
            <a:off x="15559866" y="8168645"/>
            <a:ext cx="874941" cy="874941"/>
          </a:xfrm>
          <a:custGeom>
            <a:avLst/>
            <a:gdLst>
              <a:gd name="connsiteX0" fmla="*/ 28527 w 874839"/>
              <a:gd name="connsiteY0" fmla="*/ 28528 h 874839"/>
              <a:gd name="connsiteX1" fmla="*/ 879023 w 874839"/>
              <a:gd name="connsiteY1" fmla="*/ 28528 h 874839"/>
              <a:gd name="connsiteX2" fmla="*/ 879023 w 874839"/>
              <a:gd name="connsiteY2" fmla="*/ 879024 h 874839"/>
              <a:gd name="connsiteX3" fmla="*/ 28527 w 874839"/>
              <a:gd name="connsiteY3" fmla="*/ 879024 h 87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839" h="874839">
                <a:moveTo>
                  <a:pt x="28527" y="28528"/>
                </a:moveTo>
                <a:lnTo>
                  <a:pt x="879023" y="28528"/>
                </a:lnTo>
                <a:lnTo>
                  <a:pt x="879023" y="879024"/>
                </a:lnTo>
                <a:lnTo>
                  <a:pt x="28527" y="879024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B81CC64-503F-44A8-9AC5-2444FD74B0A4}"/>
              </a:ext>
            </a:extLst>
          </p:cNvPr>
          <p:cNvSpPr/>
          <p:nvPr/>
        </p:nvSpPr>
        <p:spPr>
          <a:xfrm>
            <a:off x="16040323" y="8168645"/>
            <a:ext cx="228245" cy="152164"/>
          </a:xfrm>
          <a:custGeom>
            <a:avLst/>
            <a:gdLst>
              <a:gd name="connsiteX0" fmla="*/ 28527 w 228219"/>
              <a:gd name="connsiteY0" fmla="*/ 28528 h 152146"/>
              <a:gd name="connsiteX1" fmla="*/ 199691 w 228219"/>
              <a:gd name="connsiteY1" fmla="*/ 28528 h 152146"/>
              <a:gd name="connsiteX2" fmla="*/ 199691 w 228219"/>
              <a:gd name="connsiteY2" fmla="*/ 127803 h 152146"/>
              <a:gd name="connsiteX3" fmla="*/ 28527 w 228219"/>
              <a:gd name="connsiteY3" fmla="*/ 127803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152146">
                <a:moveTo>
                  <a:pt x="28527" y="28528"/>
                </a:moveTo>
                <a:lnTo>
                  <a:pt x="199691" y="28528"/>
                </a:lnTo>
                <a:lnTo>
                  <a:pt x="199691" y="127803"/>
                </a:lnTo>
                <a:lnTo>
                  <a:pt x="28527" y="127803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19A03E31-BFAC-4847-9F70-2E83B12CA02A}"/>
              </a:ext>
            </a:extLst>
          </p:cNvPr>
          <p:cNvSpPr/>
          <p:nvPr/>
        </p:nvSpPr>
        <p:spPr>
          <a:xfrm>
            <a:off x="15920874" y="8768930"/>
            <a:ext cx="532573" cy="190205"/>
          </a:xfrm>
          <a:custGeom>
            <a:avLst/>
            <a:gdLst>
              <a:gd name="connsiteX0" fmla="*/ 28528 w 532511"/>
              <a:gd name="connsiteY0" fmla="*/ 28527 h 190182"/>
              <a:gd name="connsiteX1" fmla="*/ 518057 w 532511"/>
              <a:gd name="connsiteY1" fmla="*/ 28527 h 190182"/>
              <a:gd name="connsiteX2" fmla="*/ 518057 w 532511"/>
              <a:gd name="connsiteY2" fmla="*/ 190563 h 190182"/>
              <a:gd name="connsiteX3" fmla="*/ 28528 w 532511"/>
              <a:gd name="connsiteY3" fmla="*/ 190563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511" h="190182">
                <a:moveTo>
                  <a:pt x="28528" y="28527"/>
                </a:moveTo>
                <a:lnTo>
                  <a:pt x="518057" y="28527"/>
                </a:lnTo>
                <a:lnTo>
                  <a:pt x="518057" y="190563"/>
                </a:lnTo>
                <a:lnTo>
                  <a:pt x="28528" y="19056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18E9727-E995-4AB4-B3DC-5448F327EF35}"/>
              </a:ext>
            </a:extLst>
          </p:cNvPr>
          <p:cNvSpPr/>
          <p:nvPr/>
        </p:nvSpPr>
        <p:spPr>
          <a:xfrm>
            <a:off x="15953255" y="8800950"/>
            <a:ext cx="228245" cy="76082"/>
          </a:xfrm>
          <a:custGeom>
            <a:avLst/>
            <a:gdLst>
              <a:gd name="connsiteX0" fmla="*/ 231642 w 228219"/>
              <a:gd name="connsiteY0" fmla="*/ 65803 h 76073"/>
              <a:gd name="connsiteX1" fmla="*/ 28528 w 228219"/>
              <a:gd name="connsiteY1" fmla="*/ 65803 h 76073"/>
              <a:gd name="connsiteX2" fmla="*/ 28528 w 228219"/>
              <a:gd name="connsiteY2" fmla="*/ 28528 h 76073"/>
              <a:gd name="connsiteX3" fmla="*/ 231642 w 228219"/>
              <a:gd name="connsiteY3" fmla="*/ 28528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76073">
                <a:moveTo>
                  <a:pt x="231642" y="65803"/>
                </a:moveTo>
                <a:lnTo>
                  <a:pt x="28528" y="65803"/>
                </a:lnTo>
                <a:lnTo>
                  <a:pt x="28528" y="28528"/>
                </a:lnTo>
                <a:lnTo>
                  <a:pt x="231642" y="28528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7D25797-2076-4A83-8794-193C5428F6FE}"/>
              </a:ext>
            </a:extLst>
          </p:cNvPr>
          <p:cNvSpPr/>
          <p:nvPr/>
        </p:nvSpPr>
        <p:spPr>
          <a:xfrm>
            <a:off x="16268343" y="8793889"/>
            <a:ext cx="152164" cy="152164"/>
          </a:xfrm>
          <a:custGeom>
            <a:avLst/>
            <a:gdLst>
              <a:gd name="connsiteX0" fmla="*/ 137692 w 152146"/>
              <a:gd name="connsiteY0" fmla="*/ 137692 h 152146"/>
              <a:gd name="connsiteX1" fmla="*/ 28527 w 152146"/>
              <a:gd name="connsiteY1" fmla="*/ 137692 h 152146"/>
              <a:gd name="connsiteX2" fmla="*/ 28527 w 152146"/>
              <a:gd name="connsiteY2" fmla="*/ 28527 h 152146"/>
              <a:gd name="connsiteX3" fmla="*/ 137692 w 152146"/>
              <a:gd name="connsiteY3" fmla="*/ 28527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6" h="152146">
                <a:moveTo>
                  <a:pt x="137692" y="137692"/>
                </a:moveTo>
                <a:lnTo>
                  <a:pt x="28527" y="137692"/>
                </a:lnTo>
                <a:lnTo>
                  <a:pt x="28527" y="28527"/>
                </a:lnTo>
                <a:lnTo>
                  <a:pt x="137692" y="28527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BEACEEC-0995-47D8-B03A-F5A789B9D432}"/>
              </a:ext>
            </a:extLst>
          </p:cNvPr>
          <p:cNvSpPr/>
          <p:nvPr/>
        </p:nvSpPr>
        <p:spPr>
          <a:xfrm>
            <a:off x="14117928" y="7291162"/>
            <a:ext cx="760818" cy="1445554"/>
          </a:xfrm>
          <a:custGeom>
            <a:avLst/>
            <a:gdLst>
              <a:gd name="connsiteX0" fmla="*/ 35942 w 760730"/>
              <a:gd name="connsiteY0" fmla="*/ 495495 h 1445387"/>
              <a:gd name="connsiteX1" fmla="*/ 94137 w 760730"/>
              <a:gd name="connsiteY1" fmla="*/ 172565 h 1445387"/>
              <a:gd name="connsiteX2" fmla="*/ 462711 w 760730"/>
              <a:gd name="connsiteY2" fmla="*/ 66063 h 1445387"/>
              <a:gd name="connsiteX3" fmla="*/ 619042 w 760730"/>
              <a:gd name="connsiteY3" fmla="*/ 853038 h 1445387"/>
              <a:gd name="connsiteX4" fmla="*/ 752549 w 760730"/>
              <a:gd name="connsiteY4" fmla="*/ 1349034 h 1445387"/>
              <a:gd name="connsiteX5" fmla="*/ 105549 w 760730"/>
              <a:gd name="connsiteY5" fmla="*/ 1407991 h 1445387"/>
              <a:gd name="connsiteX6" fmla="*/ 35942 w 760730"/>
              <a:gd name="connsiteY6" fmla="*/ 495495 h 144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730" h="1445387">
                <a:moveTo>
                  <a:pt x="35942" y="495495"/>
                </a:moveTo>
                <a:cubicBezTo>
                  <a:pt x="35942" y="495495"/>
                  <a:pt x="-2095" y="327754"/>
                  <a:pt x="94137" y="172565"/>
                </a:cubicBezTo>
                <a:cubicBezTo>
                  <a:pt x="190370" y="16996"/>
                  <a:pt x="385116" y="-2403"/>
                  <a:pt x="462711" y="66063"/>
                </a:cubicBezTo>
                <a:cubicBezTo>
                  <a:pt x="559324" y="151264"/>
                  <a:pt x="581005" y="682254"/>
                  <a:pt x="619042" y="853038"/>
                </a:cubicBezTo>
                <a:cubicBezTo>
                  <a:pt x="657078" y="1023822"/>
                  <a:pt x="760917" y="1307574"/>
                  <a:pt x="752549" y="1349034"/>
                </a:cubicBezTo>
                <a:cubicBezTo>
                  <a:pt x="744181" y="1390494"/>
                  <a:pt x="135217" y="1447168"/>
                  <a:pt x="105549" y="1407991"/>
                </a:cubicBezTo>
                <a:cubicBezTo>
                  <a:pt x="76260" y="1368433"/>
                  <a:pt x="74359" y="966007"/>
                  <a:pt x="35942" y="495495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24AD2FB-6441-4BA9-86AE-6CBC754A78DE}"/>
              </a:ext>
            </a:extLst>
          </p:cNvPr>
          <p:cNvSpPr/>
          <p:nvPr/>
        </p:nvSpPr>
        <p:spPr>
          <a:xfrm>
            <a:off x="13985122" y="6749339"/>
            <a:ext cx="532573" cy="418450"/>
          </a:xfrm>
          <a:custGeom>
            <a:avLst/>
            <a:gdLst>
              <a:gd name="connsiteX0" fmla="*/ 300339 w 532511"/>
              <a:gd name="connsiteY0" fmla="*/ 220231 h 418401"/>
              <a:gd name="connsiteX1" fmla="*/ 212855 w 532511"/>
              <a:gd name="connsiteY1" fmla="*/ 301249 h 418401"/>
              <a:gd name="connsiteX2" fmla="*/ 193837 w 532511"/>
              <a:gd name="connsiteY2" fmla="*/ 213004 h 418401"/>
              <a:gd name="connsiteX3" fmla="*/ 66034 w 532511"/>
              <a:gd name="connsiteY3" fmla="*/ 199692 h 418401"/>
              <a:gd name="connsiteX4" fmla="*/ 69458 w 532511"/>
              <a:gd name="connsiteY4" fmla="*/ 28527 h 418401"/>
              <a:gd name="connsiteX5" fmla="*/ 400756 w 532511"/>
              <a:gd name="connsiteY5" fmla="*/ 51349 h 418401"/>
              <a:gd name="connsiteX6" fmla="*/ 447920 w 532511"/>
              <a:gd name="connsiteY6" fmla="*/ 399003 h 418401"/>
              <a:gd name="connsiteX7" fmla="*/ 323922 w 532511"/>
              <a:gd name="connsiteY7" fmla="*/ 306193 h 418401"/>
              <a:gd name="connsiteX8" fmla="*/ 300339 w 532511"/>
              <a:gd name="connsiteY8" fmla="*/ 220231 h 4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511" h="418401">
                <a:moveTo>
                  <a:pt x="300339" y="220231"/>
                </a:moveTo>
                <a:cubicBezTo>
                  <a:pt x="275234" y="215286"/>
                  <a:pt x="242524" y="333200"/>
                  <a:pt x="212855" y="301249"/>
                </a:cubicBezTo>
                <a:cubicBezTo>
                  <a:pt x="194978" y="281850"/>
                  <a:pt x="215898" y="247998"/>
                  <a:pt x="193837" y="213004"/>
                </a:cubicBezTo>
                <a:cubicBezTo>
                  <a:pt x="163788" y="165078"/>
                  <a:pt x="66034" y="199692"/>
                  <a:pt x="66034" y="199692"/>
                </a:cubicBezTo>
                <a:cubicBezTo>
                  <a:pt x="-20309" y="157090"/>
                  <a:pt x="69458" y="28527"/>
                  <a:pt x="69458" y="28527"/>
                </a:cubicBezTo>
                <a:cubicBezTo>
                  <a:pt x="138684" y="84441"/>
                  <a:pt x="170634" y="2662"/>
                  <a:pt x="400756" y="51349"/>
                </a:cubicBezTo>
                <a:cubicBezTo>
                  <a:pt x="631257" y="100416"/>
                  <a:pt x="447920" y="399003"/>
                  <a:pt x="447920" y="399003"/>
                </a:cubicBezTo>
                <a:cubicBezTo>
                  <a:pt x="447920" y="399003"/>
                  <a:pt x="287406" y="383788"/>
                  <a:pt x="323922" y="306193"/>
                </a:cubicBezTo>
                <a:cubicBezTo>
                  <a:pt x="349787" y="251421"/>
                  <a:pt x="325063" y="225176"/>
                  <a:pt x="300339" y="220231"/>
                </a:cubicBezTo>
                <a:close/>
              </a:path>
            </a:pathLst>
          </a:custGeom>
          <a:solidFill>
            <a:srgbClr val="021B3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2949209-0B1F-4D56-90CF-9F31D52AD6A3}"/>
              </a:ext>
            </a:extLst>
          </p:cNvPr>
          <p:cNvSpPr/>
          <p:nvPr/>
        </p:nvSpPr>
        <p:spPr>
          <a:xfrm>
            <a:off x="14017856" y="6908653"/>
            <a:ext cx="456491" cy="494532"/>
          </a:xfrm>
          <a:custGeom>
            <a:avLst/>
            <a:gdLst>
              <a:gd name="connsiteX0" fmla="*/ 291191 w 456438"/>
              <a:gd name="connsiteY0" fmla="*/ 147279 h 494474"/>
              <a:gd name="connsiteX1" fmla="*/ 415190 w 456438"/>
              <a:gd name="connsiteY1" fmla="*/ 240088 h 494474"/>
              <a:gd name="connsiteX2" fmla="*/ 456270 w 456438"/>
              <a:gd name="connsiteY2" fmla="*/ 400221 h 494474"/>
              <a:gd name="connsiteX3" fmla="*/ 270651 w 456438"/>
              <a:gd name="connsiteY3" fmla="*/ 501779 h 494474"/>
              <a:gd name="connsiteX4" fmla="*/ 241743 w 456438"/>
              <a:gd name="connsiteY4" fmla="*/ 378541 h 494474"/>
              <a:gd name="connsiteX5" fmla="*/ 91879 w 456438"/>
              <a:gd name="connsiteY5" fmla="*/ 389571 h 494474"/>
              <a:gd name="connsiteX6" fmla="*/ 33683 w 456438"/>
              <a:gd name="connsiteY6" fmla="*/ 40776 h 494474"/>
              <a:gd name="connsiteX7" fmla="*/ 161487 w 456438"/>
              <a:gd name="connsiteY7" fmla="*/ 54089 h 494474"/>
              <a:gd name="connsiteX8" fmla="*/ 180505 w 456438"/>
              <a:gd name="connsiteY8" fmla="*/ 142334 h 494474"/>
              <a:gd name="connsiteX9" fmla="*/ 267988 w 456438"/>
              <a:gd name="connsiteY9" fmla="*/ 61316 h 494474"/>
              <a:gd name="connsiteX10" fmla="*/ 291191 w 456438"/>
              <a:gd name="connsiteY10" fmla="*/ 147279 h 49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6438" h="494474">
                <a:moveTo>
                  <a:pt x="291191" y="147279"/>
                </a:moveTo>
                <a:cubicBezTo>
                  <a:pt x="254675" y="225254"/>
                  <a:pt x="415190" y="240088"/>
                  <a:pt x="415190" y="240088"/>
                </a:cubicBezTo>
                <a:lnTo>
                  <a:pt x="456270" y="400221"/>
                </a:lnTo>
                <a:lnTo>
                  <a:pt x="270651" y="501779"/>
                </a:lnTo>
                <a:lnTo>
                  <a:pt x="241743" y="378541"/>
                </a:lnTo>
                <a:cubicBezTo>
                  <a:pt x="241743" y="378541"/>
                  <a:pt x="180885" y="432172"/>
                  <a:pt x="91879" y="389571"/>
                </a:cubicBezTo>
                <a:cubicBezTo>
                  <a:pt x="2874" y="347350"/>
                  <a:pt x="33683" y="40776"/>
                  <a:pt x="33683" y="40776"/>
                </a:cubicBezTo>
                <a:cubicBezTo>
                  <a:pt x="33683" y="40776"/>
                  <a:pt x="131438" y="5783"/>
                  <a:pt x="161487" y="54089"/>
                </a:cubicBezTo>
                <a:cubicBezTo>
                  <a:pt x="183547" y="89083"/>
                  <a:pt x="162628" y="122935"/>
                  <a:pt x="180505" y="142334"/>
                </a:cubicBezTo>
                <a:cubicBezTo>
                  <a:pt x="210173" y="174665"/>
                  <a:pt x="242884" y="56371"/>
                  <a:pt x="267988" y="61316"/>
                </a:cubicBezTo>
                <a:cubicBezTo>
                  <a:pt x="292332" y="65881"/>
                  <a:pt x="317056" y="92126"/>
                  <a:pt x="291191" y="147279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00427709-B755-4FA1-ABE3-F91667CC0215}"/>
              </a:ext>
            </a:extLst>
          </p:cNvPr>
          <p:cNvSpPr/>
          <p:nvPr/>
        </p:nvSpPr>
        <p:spPr>
          <a:xfrm>
            <a:off x="13521419" y="8572332"/>
            <a:ext cx="1103187" cy="494532"/>
          </a:xfrm>
          <a:custGeom>
            <a:avLst/>
            <a:gdLst>
              <a:gd name="connsiteX0" fmla="*/ 1075507 w 1103058"/>
              <a:gd name="connsiteY0" fmla="*/ 212171 h 494474"/>
              <a:gd name="connsiteX1" fmla="*/ 971668 w 1103058"/>
              <a:gd name="connsiteY1" fmla="*/ 390561 h 494474"/>
              <a:gd name="connsiteX2" fmla="*/ 637327 w 1103058"/>
              <a:gd name="connsiteY2" fmla="*/ 449899 h 494474"/>
              <a:gd name="connsiteX3" fmla="*/ 41675 w 1103058"/>
              <a:gd name="connsiteY3" fmla="*/ 418328 h 494474"/>
              <a:gd name="connsiteX4" fmla="*/ 396555 w 1103058"/>
              <a:gd name="connsiteY4" fmla="*/ 133055 h 494474"/>
              <a:gd name="connsiteX5" fmla="*/ 997913 w 1103058"/>
              <a:gd name="connsiteY5" fmla="*/ 46712 h 494474"/>
              <a:gd name="connsiteX6" fmla="*/ 1075507 w 1103058"/>
              <a:gd name="connsiteY6" fmla="*/ 212171 h 49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058" h="494474">
                <a:moveTo>
                  <a:pt x="1075507" y="212171"/>
                </a:moveTo>
                <a:cubicBezTo>
                  <a:pt x="1099470" y="285201"/>
                  <a:pt x="1051164" y="366979"/>
                  <a:pt x="971668" y="390561"/>
                </a:cubicBezTo>
                <a:cubicBezTo>
                  <a:pt x="908527" y="409199"/>
                  <a:pt x="750295" y="440390"/>
                  <a:pt x="637327" y="449899"/>
                </a:cubicBezTo>
                <a:cubicBezTo>
                  <a:pt x="358139" y="473481"/>
                  <a:pt x="100631" y="509616"/>
                  <a:pt x="41675" y="418328"/>
                </a:cubicBezTo>
                <a:cubicBezTo>
                  <a:pt x="-17281" y="327040"/>
                  <a:pt x="125735" y="187066"/>
                  <a:pt x="396555" y="133055"/>
                </a:cubicBezTo>
                <a:cubicBezTo>
                  <a:pt x="641510" y="84368"/>
                  <a:pt x="941238" y="-11484"/>
                  <a:pt x="997913" y="46712"/>
                </a:cubicBezTo>
                <a:cubicBezTo>
                  <a:pt x="1026440" y="76000"/>
                  <a:pt x="1054587" y="148269"/>
                  <a:pt x="1075507" y="212171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E7C6A329-6580-4954-BB96-77EF911BBB13}"/>
              </a:ext>
            </a:extLst>
          </p:cNvPr>
          <p:cNvSpPr/>
          <p:nvPr/>
        </p:nvSpPr>
        <p:spPr>
          <a:xfrm>
            <a:off x="13475983" y="8880295"/>
            <a:ext cx="228245" cy="1217309"/>
          </a:xfrm>
          <a:custGeom>
            <a:avLst/>
            <a:gdLst>
              <a:gd name="connsiteX0" fmla="*/ 108406 w 228219"/>
              <a:gd name="connsiteY0" fmla="*/ 33947 h 1217168"/>
              <a:gd name="connsiteX1" fmla="*/ 137314 w 228219"/>
              <a:gd name="connsiteY1" fmla="*/ 1125215 h 1217168"/>
              <a:gd name="connsiteX2" fmla="*/ 31573 w 228219"/>
              <a:gd name="connsiteY2" fmla="*/ 700727 h 1217168"/>
              <a:gd name="connsiteX3" fmla="*/ 108406 w 228219"/>
              <a:gd name="connsiteY3" fmla="*/ 33947 h 12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1217168">
                <a:moveTo>
                  <a:pt x="108406" y="33947"/>
                </a:moveTo>
                <a:cubicBezTo>
                  <a:pt x="325215" y="-51254"/>
                  <a:pt x="213006" y="892812"/>
                  <a:pt x="137314" y="1125215"/>
                </a:cubicBezTo>
                <a:cubicBezTo>
                  <a:pt x="61621" y="1357238"/>
                  <a:pt x="38419" y="1099350"/>
                  <a:pt x="31573" y="700727"/>
                </a:cubicBezTo>
                <a:cubicBezTo>
                  <a:pt x="24346" y="302105"/>
                  <a:pt x="23205" y="67800"/>
                  <a:pt x="108406" y="33947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EFBFBA3A-DE89-4715-AE3A-FBF3F834478D}"/>
              </a:ext>
            </a:extLst>
          </p:cNvPr>
          <p:cNvSpPr/>
          <p:nvPr/>
        </p:nvSpPr>
        <p:spPr>
          <a:xfrm>
            <a:off x="13334086" y="10027642"/>
            <a:ext cx="304327" cy="190205"/>
          </a:xfrm>
          <a:custGeom>
            <a:avLst/>
            <a:gdLst>
              <a:gd name="connsiteX0" fmla="*/ 194373 w 304292"/>
              <a:gd name="connsiteY0" fmla="*/ 31632 h 190182"/>
              <a:gd name="connsiteX1" fmla="*/ 106128 w 304292"/>
              <a:gd name="connsiteY1" fmla="*/ 110748 h 190182"/>
              <a:gd name="connsiteX2" fmla="*/ 28534 w 304292"/>
              <a:gd name="connsiteY2" fmla="*/ 162478 h 190182"/>
              <a:gd name="connsiteX3" fmla="*/ 276913 w 304292"/>
              <a:gd name="connsiteY3" fmla="*/ 168183 h 190182"/>
              <a:gd name="connsiteX4" fmla="*/ 275010 w 304292"/>
              <a:gd name="connsiteY4" fmla="*/ 28590 h 190182"/>
              <a:gd name="connsiteX5" fmla="*/ 194373 w 304292"/>
              <a:gd name="connsiteY5" fmla="*/ 31632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292" h="190182">
                <a:moveTo>
                  <a:pt x="194373" y="31632"/>
                </a:moveTo>
                <a:cubicBezTo>
                  <a:pt x="194373" y="31632"/>
                  <a:pt x="166607" y="66246"/>
                  <a:pt x="106128" y="110748"/>
                </a:cubicBezTo>
                <a:cubicBezTo>
                  <a:pt x="45650" y="155631"/>
                  <a:pt x="30055" y="145362"/>
                  <a:pt x="28534" y="162478"/>
                </a:cubicBezTo>
                <a:cubicBezTo>
                  <a:pt x="27013" y="179594"/>
                  <a:pt x="276913" y="168183"/>
                  <a:pt x="276913" y="168183"/>
                </a:cubicBezTo>
                <a:lnTo>
                  <a:pt x="275010" y="28590"/>
                </a:lnTo>
                <a:cubicBezTo>
                  <a:pt x="275010" y="28590"/>
                  <a:pt x="194373" y="27829"/>
                  <a:pt x="194373" y="31632"/>
                </a:cubicBezTo>
                <a:close/>
              </a:path>
            </a:pathLst>
          </a:custGeom>
          <a:solidFill>
            <a:srgbClr val="13121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3C31F01B-EA3D-42FC-AE2D-B79D4374794B}"/>
              </a:ext>
            </a:extLst>
          </p:cNvPr>
          <p:cNvSpPr/>
          <p:nvPr/>
        </p:nvSpPr>
        <p:spPr>
          <a:xfrm>
            <a:off x="13763889" y="8583850"/>
            <a:ext cx="1103187" cy="608654"/>
          </a:xfrm>
          <a:custGeom>
            <a:avLst/>
            <a:gdLst>
              <a:gd name="connsiteX0" fmla="*/ 1063566 w 1103058"/>
              <a:gd name="connsiteY0" fmla="*/ 203317 h 608584"/>
              <a:gd name="connsiteX1" fmla="*/ 997002 w 1103058"/>
              <a:gd name="connsiteY1" fmla="*/ 403388 h 608584"/>
              <a:gd name="connsiteX2" fmla="*/ 668748 w 1103058"/>
              <a:gd name="connsiteY2" fmla="*/ 508370 h 608584"/>
              <a:gd name="connsiteX3" fmla="*/ 53697 w 1103058"/>
              <a:gd name="connsiteY3" fmla="*/ 552111 h 608584"/>
              <a:gd name="connsiteX4" fmla="*/ 352664 w 1103058"/>
              <a:gd name="connsiteY4" fmla="*/ 208262 h 608584"/>
              <a:gd name="connsiteX5" fmla="*/ 947555 w 1103058"/>
              <a:gd name="connsiteY5" fmla="*/ 40521 h 608584"/>
              <a:gd name="connsiteX6" fmla="*/ 1063566 w 1103058"/>
              <a:gd name="connsiteY6" fmla="*/ 203317 h 60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058" h="608584">
                <a:moveTo>
                  <a:pt x="1063566" y="203317"/>
                </a:moveTo>
                <a:cubicBezTo>
                  <a:pt x="1103885" y="276347"/>
                  <a:pt x="1073075" y="368395"/>
                  <a:pt x="997002" y="403388"/>
                </a:cubicBezTo>
                <a:cubicBezTo>
                  <a:pt x="936524" y="431156"/>
                  <a:pt x="781715" y="484026"/>
                  <a:pt x="668748" y="508370"/>
                </a:cubicBezTo>
                <a:cubicBezTo>
                  <a:pt x="388799" y="568848"/>
                  <a:pt x="133954" y="639976"/>
                  <a:pt x="53697" y="552111"/>
                </a:cubicBezTo>
                <a:cubicBezTo>
                  <a:pt x="-26560" y="464247"/>
                  <a:pt x="88311" y="299549"/>
                  <a:pt x="352664" y="208262"/>
                </a:cubicBezTo>
                <a:cubicBezTo>
                  <a:pt x="591914" y="125722"/>
                  <a:pt x="876807" y="-13111"/>
                  <a:pt x="947555" y="40521"/>
                </a:cubicBezTo>
                <a:cubicBezTo>
                  <a:pt x="983690" y="67907"/>
                  <a:pt x="1028192" y="139416"/>
                  <a:pt x="1063566" y="203317"/>
                </a:cubicBezTo>
                <a:close/>
              </a:path>
            </a:pathLst>
          </a:custGeom>
          <a:solidFill>
            <a:srgbClr val="D5BB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D75D0F4-B79B-479E-936F-8297CB266D72}"/>
              </a:ext>
            </a:extLst>
          </p:cNvPr>
          <p:cNvSpPr/>
          <p:nvPr/>
        </p:nvSpPr>
        <p:spPr>
          <a:xfrm>
            <a:off x="13765158" y="7624305"/>
            <a:ext cx="1255350" cy="1369472"/>
          </a:xfrm>
          <a:custGeom>
            <a:avLst/>
            <a:gdLst>
              <a:gd name="connsiteX0" fmla="*/ 770568 w 1255204"/>
              <a:gd name="connsiteY0" fmla="*/ 28527 h 1369314"/>
              <a:gd name="connsiteX1" fmla="*/ 58525 w 1255204"/>
              <a:gd name="connsiteY1" fmla="*/ 345752 h 1369314"/>
              <a:gd name="connsiteX2" fmla="*/ 61568 w 1255204"/>
              <a:gd name="connsiteY2" fmla="*/ 1343450 h 1369314"/>
              <a:gd name="connsiteX3" fmla="*/ 252892 w 1255204"/>
              <a:gd name="connsiteY3" fmla="*/ 1343450 h 1369314"/>
              <a:gd name="connsiteX4" fmla="*/ 334670 w 1255204"/>
              <a:gd name="connsiteY4" fmla="*/ 480781 h 1369314"/>
              <a:gd name="connsiteX5" fmla="*/ 1241841 w 1255204"/>
              <a:gd name="connsiteY5" fmla="*/ 31951 h 1369314"/>
              <a:gd name="connsiteX6" fmla="*/ 770568 w 1255204"/>
              <a:gd name="connsiteY6" fmla="*/ 28527 h 13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5204" h="1369314">
                <a:moveTo>
                  <a:pt x="770568" y="28527"/>
                </a:moveTo>
                <a:cubicBezTo>
                  <a:pt x="770568" y="28527"/>
                  <a:pt x="127751" y="110306"/>
                  <a:pt x="58525" y="345752"/>
                </a:cubicBezTo>
                <a:cubicBezTo>
                  <a:pt x="-10701" y="581198"/>
                  <a:pt x="61568" y="1343450"/>
                  <a:pt x="61568" y="1343450"/>
                </a:cubicBezTo>
                <a:lnTo>
                  <a:pt x="252892" y="1343450"/>
                </a:lnTo>
                <a:cubicBezTo>
                  <a:pt x="252892" y="1343450"/>
                  <a:pt x="277996" y="571689"/>
                  <a:pt x="334670" y="480781"/>
                </a:cubicBezTo>
                <a:cubicBezTo>
                  <a:pt x="391344" y="389874"/>
                  <a:pt x="1241841" y="31951"/>
                  <a:pt x="1241841" y="31951"/>
                </a:cubicBezTo>
                <a:lnTo>
                  <a:pt x="770568" y="28527"/>
                </a:lnTo>
                <a:close/>
              </a:path>
            </a:pathLst>
          </a:custGeom>
          <a:solidFill>
            <a:srgbClr val="31364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08AFCF34-F4E7-41B5-BFE7-1003FA236EF7}"/>
              </a:ext>
            </a:extLst>
          </p:cNvPr>
          <p:cNvSpPr/>
          <p:nvPr/>
        </p:nvSpPr>
        <p:spPr>
          <a:xfrm>
            <a:off x="13752478" y="8944065"/>
            <a:ext cx="266287" cy="1217309"/>
          </a:xfrm>
          <a:custGeom>
            <a:avLst/>
            <a:gdLst>
              <a:gd name="connsiteX0" fmla="*/ 87549 w 266255"/>
              <a:gd name="connsiteY0" fmla="*/ 35988 h 1217168"/>
              <a:gd name="connsiteX1" fmla="*/ 194050 w 266255"/>
              <a:gd name="connsiteY1" fmla="*/ 1121930 h 1217168"/>
              <a:gd name="connsiteX2" fmla="*/ 57880 w 266255"/>
              <a:gd name="connsiteY2" fmla="*/ 706191 h 1217168"/>
              <a:gd name="connsiteX3" fmla="*/ 87549 w 266255"/>
              <a:gd name="connsiteY3" fmla="*/ 35988 h 12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55" h="1217168">
                <a:moveTo>
                  <a:pt x="87549" y="35988"/>
                </a:moveTo>
                <a:cubicBezTo>
                  <a:pt x="297510" y="-64809"/>
                  <a:pt x="253388" y="884963"/>
                  <a:pt x="194050" y="1121930"/>
                </a:cubicBezTo>
                <a:cubicBezTo>
                  <a:pt x="134713" y="1358898"/>
                  <a:pt x="92874" y="1103292"/>
                  <a:pt x="57880" y="706191"/>
                </a:cubicBezTo>
                <a:cubicBezTo>
                  <a:pt x="22886" y="309090"/>
                  <a:pt x="5010" y="75546"/>
                  <a:pt x="87549" y="35988"/>
                </a:cubicBezTo>
                <a:close/>
              </a:path>
            </a:pathLst>
          </a:custGeom>
          <a:solidFill>
            <a:srgbClr val="D5BB9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A1320D0-05C1-4DD3-A979-E06F839FDB29}"/>
              </a:ext>
            </a:extLst>
          </p:cNvPr>
          <p:cNvSpPr/>
          <p:nvPr/>
        </p:nvSpPr>
        <p:spPr>
          <a:xfrm>
            <a:off x="13674935" y="10039877"/>
            <a:ext cx="304327" cy="190205"/>
          </a:xfrm>
          <a:custGeom>
            <a:avLst/>
            <a:gdLst>
              <a:gd name="connsiteX0" fmla="*/ 191708 w 304292"/>
              <a:gd name="connsiteY0" fmla="*/ 33092 h 190182"/>
              <a:gd name="connsiteX1" fmla="*/ 104985 w 304292"/>
              <a:gd name="connsiteY1" fmla="*/ 114110 h 190182"/>
              <a:gd name="connsiteX2" fmla="*/ 28531 w 304292"/>
              <a:gd name="connsiteY2" fmla="*/ 167360 h 190182"/>
              <a:gd name="connsiteX3" fmla="*/ 276910 w 304292"/>
              <a:gd name="connsiteY3" fmla="*/ 167741 h 190182"/>
              <a:gd name="connsiteX4" fmla="*/ 271965 w 304292"/>
              <a:gd name="connsiteY4" fmla="*/ 28527 h 190182"/>
              <a:gd name="connsiteX5" fmla="*/ 191708 w 304292"/>
              <a:gd name="connsiteY5" fmla="*/ 33092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292" h="190182">
                <a:moveTo>
                  <a:pt x="191708" y="33092"/>
                </a:moveTo>
                <a:cubicBezTo>
                  <a:pt x="191708" y="33092"/>
                  <a:pt x="164701" y="68085"/>
                  <a:pt x="104985" y="114110"/>
                </a:cubicBezTo>
                <a:cubicBezTo>
                  <a:pt x="45648" y="160133"/>
                  <a:pt x="29672" y="150244"/>
                  <a:pt x="28531" y="167360"/>
                </a:cubicBezTo>
                <a:cubicBezTo>
                  <a:pt x="27390" y="184477"/>
                  <a:pt x="276910" y="167741"/>
                  <a:pt x="276910" y="167741"/>
                </a:cubicBezTo>
                <a:lnTo>
                  <a:pt x="271965" y="28527"/>
                </a:lnTo>
                <a:cubicBezTo>
                  <a:pt x="272345" y="28527"/>
                  <a:pt x="191708" y="29668"/>
                  <a:pt x="191708" y="33092"/>
                </a:cubicBezTo>
                <a:close/>
              </a:path>
            </a:pathLst>
          </a:custGeom>
          <a:solidFill>
            <a:srgbClr val="13121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1679DBE-D14B-475D-BA2E-29F55370DF60}"/>
              </a:ext>
            </a:extLst>
          </p:cNvPr>
          <p:cNvSpPr/>
          <p:nvPr/>
        </p:nvSpPr>
        <p:spPr>
          <a:xfrm>
            <a:off x="13703070" y="8623234"/>
            <a:ext cx="1179269" cy="1369472"/>
          </a:xfrm>
          <a:custGeom>
            <a:avLst/>
            <a:gdLst>
              <a:gd name="connsiteX0" fmla="*/ 1160893 w 1179131"/>
              <a:gd name="connsiteY0" fmla="*/ 35374 h 1369314"/>
              <a:gd name="connsiteX1" fmla="*/ 885889 w 1179131"/>
              <a:gd name="connsiteY1" fmla="*/ 505886 h 1369314"/>
              <a:gd name="connsiteX2" fmla="*/ 336642 w 1179131"/>
              <a:gd name="connsiteY2" fmla="*/ 615811 h 1369314"/>
              <a:gd name="connsiteX3" fmla="*/ 286434 w 1179131"/>
              <a:gd name="connsiteY3" fmla="*/ 1365510 h 1369314"/>
              <a:gd name="connsiteX4" fmla="*/ 50987 w 1179131"/>
              <a:gd name="connsiteY4" fmla="*/ 1365510 h 1369314"/>
              <a:gd name="connsiteX5" fmla="*/ 66583 w 1179131"/>
              <a:gd name="connsiteY5" fmla="*/ 373899 h 1369314"/>
              <a:gd name="connsiteX6" fmla="*/ 631806 w 1179131"/>
              <a:gd name="connsiteY6" fmla="*/ 28527 h 1369314"/>
              <a:gd name="connsiteX7" fmla="*/ 1160893 w 1179131"/>
              <a:gd name="connsiteY7" fmla="*/ 35374 h 13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131" h="1369314">
                <a:moveTo>
                  <a:pt x="1160893" y="35374"/>
                </a:moveTo>
                <a:cubicBezTo>
                  <a:pt x="1160893" y="35374"/>
                  <a:pt x="1268917" y="408512"/>
                  <a:pt x="885889" y="505886"/>
                </a:cubicBezTo>
                <a:cubicBezTo>
                  <a:pt x="502861" y="603259"/>
                  <a:pt x="345770" y="606302"/>
                  <a:pt x="336642" y="615811"/>
                </a:cubicBezTo>
                <a:cubicBezTo>
                  <a:pt x="327133" y="625320"/>
                  <a:pt x="286434" y="1365510"/>
                  <a:pt x="286434" y="1365510"/>
                </a:cubicBezTo>
                <a:lnTo>
                  <a:pt x="50987" y="1365510"/>
                </a:lnTo>
                <a:cubicBezTo>
                  <a:pt x="50987" y="1365510"/>
                  <a:pt x="-8729" y="508929"/>
                  <a:pt x="66583" y="373899"/>
                </a:cubicBezTo>
                <a:cubicBezTo>
                  <a:pt x="141895" y="238869"/>
                  <a:pt x="631806" y="28527"/>
                  <a:pt x="631806" y="28527"/>
                </a:cubicBezTo>
                <a:lnTo>
                  <a:pt x="1160893" y="35374"/>
                </a:lnTo>
                <a:close/>
              </a:path>
            </a:pathLst>
          </a:custGeom>
          <a:solidFill>
            <a:srgbClr val="393D5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2267FDE5-CE63-44BA-B035-51602B34A1F4}"/>
              </a:ext>
            </a:extLst>
          </p:cNvPr>
          <p:cNvSpPr/>
          <p:nvPr/>
        </p:nvSpPr>
        <p:spPr>
          <a:xfrm>
            <a:off x="14084103" y="7267132"/>
            <a:ext cx="798859" cy="1483596"/>
          </a:xfrm>
          <a:custGeom>
            <a:avLst/>
            <a:gdLst>
              <a:gd name="connsiteX0" fmla="*/ 186155 w 798766"/>
              <a:gd name="connsiteY0" fmla="*/ 100740 h 1483423"/>
              <a:gd name="connsiteX1" fmla="*/ 140512 w 798766"/>
              <a:gd name="connsiteY1" fmla="*/ 151709 h 1483423"/>
              <a:gd name="connsiteX2" fmla="*/ 29064 w 798766"/>
              <a:gd name="connsiteY2" fmla="*/ 433560 h 1483423"/>
              <a:gd name="connsiteX3" fmla="*/ 88781 w 798766"/>
              <a:gd name="connsiteY3" fmla="*/ 970255 h 1483423"/>
              <a:gd name="connsiteX4" fmla="*/ 138228 w 798766"/>
              <a:gd name="connsiteY4" fmla="*/ 1454079 h 1483423"/>
              <a:gd name="connsiteX5" fmla="*/ 798162 w 798766"/>
              <a:gd name="connsiteY5" fmla="*/ 1387896 h 1483423"/>
              <a:gd name="connsiteX6" fmla="*/ 724752 w 798766"/>
              <a:gd name="connsiteY6" fmla="*/ 897985 h 1483423"/>
              <a:gd name="connsiteX7" fmla="*/ 592765 w 798766"/>
              <a:gd name="connsiteY7" fmla="*/ 244898 h 1483423"/>
              <a:gd name="connsiteX8" fmla="*/ 383183 w 798766"/>
              <a:gd name="connsiteY8" fmla="*/ 29612 h 1483423"/>
              <a:gd name="connsiteX9" fmla="*/ 186155 w 798766"/>
              <a:gd name="connsiteY9" fmla="*/ 100740 h 148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8766" h="1483423">
                <a:moveTo>
                  <a:pt x="186155" y="100740"/>
                </a:moveTo>
                <a:cubicBezTo>
                  <a:pt x="167517" y="114434"/>
                  <a:pt x="152303" y="131930"/>
                  <a:pt x="140512" y="151709"/>
                </a:cubicBezTo>
                <a:cubicBezTo>
                  <a:pt x="108180" y="205341"/>
                  <a:pt x="37052" y="284457"/>
                  <a:pt x="29064" y="433560"/>
                </a:cubicBezTo>
                <a:cubicBezTo>
                  <a:pt x="22217" y="565166"/>
                  <a:pt x="83076" y="847777"/>
                  <a:pt x="88781" y="970255"/>
                </a:cubicBezTo>
                <a:cubicBezTo>
                  <a:pt x="88781" y="970255"/>
                  <a:pt x="99051" y="1416804"/>
                  <a:pt x="138228" y="1454079"/>
                </a:cubicBezTo>
                <a:cubicBezTo>
                  <a:pt x="177407" y="1491735"/>
                  <a:pt x="773819" y="1405012"/>
                  <a:pt x="798162" y="1387896"/>
                </a:cubicBezTo>
                <a:cubicBezTo>
                  <a:pt x="822125" y="1370779"/>
                  <a:pt x="750616" y="1022365"/>
                  <a:pt x="724752" y="897985"/>
                </a:cubicBezTo>
                <a:cubicBezTo>
                  <a:pt x="698887" y="773606"/>
                  <a:pt x="611402" y="325536"/>
                  <a:pt x="592765" y="244898"/>
                </a:cubicBezTo>
                <a:cubicBezTo>
                  <a:pt x="565379" y="125464"/>
                  <a:pt x="498054" y="41023"/>
                  <a:pt x="383183" y="29612"/>
                </a:cubicBezTo>
                <a:cubicBezTo>
                  <a:pt x="297601" y="20864"/>
                  <a:pt x="231799" y="66888"/>
                  <a:pt x="186155" y="10074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49D53FC9-7CE1-46CF-A6FD-485258DA1DE7}"/>
              </a:ext>
            </a:extLst>
          </p:cNvPr>
          <p:cNvSpPr/>
          <p:nvPr/>
        </p:nvSpPr>
        <p:spPr>
          <a:xfrm>
            <a:off x="13912276" y="7416429"/>
            <a:ext cx="608654" cy="874941"/>
          </a:xfrm>
          <a:custGeom>
            <a:avLst/>
            <a:gdLst>
              <a:gd name="connsiteX0" fmla="*/ 582376 w 608584"/>
              <a:gd name="connsiteY0" fmla="*/ 57963 h 874839"/>
              <a:gd name="connsiteX1" fmla="*/ 587702 w 608584"/>
              <a:gd name="connsiteY1" fmla="*/ 168269 h 874839"/>
              <a:gd name="connsiteX2" fmla="*/ 64700 w 608584"/>
              <a:gd name="connsiteY2" fmla="*/ 856729 h 874839"/>
              <a:gd name="connsiteX3" fmla="*/ 335520 w 608584"/>
              <a:gd name="connsiteY3" fmla="*/ 165986 h 874839"/>
              <a:gd name="connsiteX4" fmla="*/ 582376 w 608584"/>
              <a:gd name="connsiteY4" fmla="*/ 57963 h 87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584" h="874839">
                <a:moveTo>
                  <a:pt x="582376" y="57963"/>
                </a:moveTo>
                <a:cubicBezTo>
                  <a:pt x="606339" y="89533"/>
                  <a:pt x="606339" y="133275"/>
                  <a:pt x="587702" y="168269"/>
                </a:cubicBezTo>
                <a:cubicBezTo>
                  <a:pt x="504783" y="325740"/>
                  <a:pt x="185656" y="909219"/>
                  <a:pt x="64700" y="856729"/>
                </a:cubicBezTo>
                <a:cubicBezTo>
                  <a:pt x="-77177" y="795110"/>
                  <a:pt x="237386" y="285421"/>
                  <a:pt x="335520" y="165986"/>
                </a:cubicBezTo>
                <a:cubicBezTo>
                  <a:pt x="417679" y="65950"/>
                  <a:pt x="524561" y="-18110"/>
                  <a:pt x="582376" y="57963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EA4CD4A3-EA5F-4BDA-98C7-AFBDCB74B7F8}"/>
              </a:ext>
            </a:extLst>
          </p:cNvPr>
          <p:cNvSpPr/>
          <p:nvPr/>
        </p:nvSpPr>
        <p:spPr>
          <a:xfrm>
            <a:off x="14028719" y="7384903"/>
            <a:ext cx="494532" cy="608654"/>
          </a:xfrm>
          <a:custGeom>
            <a:avLst/>
            <a:gdLst>
              <a:gd name="connsiteX0" fmla="*/ 155190 w 494474"/>
              <a:gd name="connsiteY0" fmla="*/ 230601 h 608584"/>
              <a:gd name="connsiteX1" fmla="*/ 442365 w 494474"/>
              <a:gd name="connsiteY1" fmla="*/ 45363 h 608584"/>
              <a:gd name="connsiteX2" fmla="*/ 424487 w 494474"/>
              <a:gd name="connsiteY2" fmla="*/ 353839 h 608584"/>
              <a:gd name="connsiteX3" fmla="*/ 287937 w 494474"/>
              <a:gd name="connsiteY3" fmla="*/ 582438 h 608584"/>
              <a:gd name="connsiteX4" fmla="*/ 28527 w 494474"/>
              <a:gd name="connsiteY4" fmla="*/ 422305 h 608584"/>
              <a:gd name="connsiteX5" fmla="*/ 155190 w 494474"/>
              <a:gd name="connsiteY5" fmla="*/ 230601 h 60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474" h="608584">
                <a:moveTo>
                  <a:pt x="155190" y="230601"/>
                </a:moveTo>
                <a:cubicBezTo>
                  <a:pt x="155190" y="230601"/>
                  <a:pt x="321409" y="-40599"/>
                  <a:pt x="442365" y="45363"/>
                </a:cubicBezTo>
                <a:cubicBezTo>
                  <a:pt x="563321" y="131325"/>
                  <a:pt x="457960" y="301348"/>
                  <a:pt x="424487" y="353839"/>
                </a:cubicBezTo>
                <a:cubicBezTo>
                  <a:pt x="391015" y="406710"/>
                  <a:pt x="287937" y="582438"/>
                  <a:pt x="287937" y="582438"/>
                </a:cubicBezTo>
                <a:lnTo>
                  <a:pt x="28527" y="422305"/>
                </a:lnTo>
                <a:lnTo>
                  <a:pt x="155190" y="2306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F7EFB5D8-62CA-471B-A564-8C43C10C31B6}"/>
              </a:ext>
            </a:extLst>
          </p:cNvPr>
          <p:cNvSpPr/>
          <p:nvPr/>
        </p:nvSpPr>
        <p:spPr>
          <a:xfrm>
            <a:off x="13136913" y="8098279"/>
            <a:ext cx="912982" cy="228245"/>
          </a:xfrm>
          <a:custGeom>
            <a:avLst/>
            <a:gdLst>
              <a:gd name="connsiteX0" fmla="*/ 893606 w 912876"/>
              <a:gd name="connsiteY0" fmla="*/ 61229 h 228219"/>
              <a:gd name="connsiteX1" fmla="*/ 804601 w 912876"/>
              <a:gd name="connsiteY1" fmla="*/ 29278 h 228219"/>
              <a:gd name="connsiteX2" fmla="*/ 29036 w 912876"/>
              <a:gd name="connsiteY2" fmla="*/ 188270 h 228219"/>
              <a:gd name="connsiteX3" fmla="*/ 883336 w 912876"/>
              <a:gd name="connsiteY3" fmla="*/ 165449 h 228219"/>
              <a:gd name="connsiteX4" fmla="*/ 893606 w 912876"/>
              <a:gd name="connsiteY4" fmla="*/ 61229 h 22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76" h="228219">
                <a:moveTo>
                  <a:pt x="893606" y="61229"/>
                </a:moveTo>
                <a:cubicBezTo>
                  <a:pt x="871925" y="36124"/>
                  <a:pt x="837692" y="25474"/>
                  <a:pt x="804601" y="29278"/>
                </a:cubicBezTo>
                <a:cubicBezTo>
                  <a:pt x="641043" y="47916"/>
                  <a:pt x="49957" y="119425"/>
                  <a:pt x="29036" y="188270"/>
                </a:cubicBezTo>
                <a:cubicBezTo>
                  <a:pt x="4693" y="268147"/>
                  <a:pt x="862035" y="204246"/>
                  <a:pt x="883336" y="165449"/>
                </a:cubicBezTo>
                <a:cubicBezTo>
                  <a:pt x="900072" y="135020"/>
                  <a:pt x="928980" y="101547"/>
                  <a:pt x="893606" y="61229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D1DCC35-1824-4A15-B1D5-0CE72350B370}"/>
              </a:ext>
            </a:extLst>
          </p:cNvPr>
          <p:cNvSpPr/>
          <p:nvPr/>
        </p:nvSpPr>
        <p:spPr>
          <a:xfrm>
            <a:off x="12949105" y="8195127"/>
            <a:ext cx="304327" cy="190205"/>
          </a:xfrm>
          <a:custGeom>
            <a:avLst/>
            <a:gdLst>
              <a:gd name="connsiteX0" fmla="*/ 288331 w 304292"/>
              <a:gd name="connsiteY0" fmla="*/ 84968 h 190182"/>
              <a:gd name="connsiteX1" fmla="*/ 151780 w 304292"/>
              <a:gd name="connsiteY1" fmla="*/ 29435 h 190182"/>
              <a:gd name="connsiteX2" fmla="*/ 28542 w 304292"/>
              <a:gd name="connsiteY2" fmla="*/ 105127 h 190182"/>
              <a:gd name="connsiteX3" fmla="*/ 167375 w 304292"/>
              <a:gd name="connsiteY3" fmla="*/ 116919 h 190182"/>
              <a:gd name="connsiteX4" fmla="*/ 111461 w 304292"/>
              <a:gd name="connsiteY4" fmla="*/ 157998 h 190182"/>
              <a:gd name="connsiteX5" fmla="*/ 235080 w 304292"/>
              <a:gd name="connsiteY5" fmla="*/ 154955 h 190182"/>
              <a:gd name="connsiteX6" fmla="*/ 288331 w 304292"/>
              <a:gd name="connsiteY6" fmla="*/ 84968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292" h="190182">
                <a:moveTo>
                  <a:pt x="288331" y="84968"/>
                </a:moveTo>
                <a:cubicBezTo>
                  <a:pt x="293655" y="24490"/>
                  <a:pt x="187914" y="27152"/>
                  <a:pt x="151780" y="29435"/>
                </a:cubicBezTo>
                <a:cubicBezTo>
                  <a:pt x="93203" y="33238"/>
                  <a:pt x="27400" y="81925"/>
                  <a:pt x="28542" y="105127"/>
                </a:cubicBezTo>
                <a:cubicBezTo>
                  <a:pt x="29683" y="128330"/>
                  <a:pt x="162430" y="111974"/>
                  <a:pt x="167375" y="116919"/>
                </a:cubicBezTo>
                <a:cubicBezTo>
                  <a:pt x="171939" y="121863"/>
                  <a:pt x="108038" y="136318"/>
                  <a:pt x="111461" y="157998"/>
                </a:cubicBezTo>
                <a:cubicBezTo>
                  <a:pt x="114884" y="179679"/>
                  <a:pt x="201608" y="171691"/>
                  <a:pt x="235080" y="154955"/>
                </a:cubicBezTo>
                <a:cubicBezTo>
                  <a:pt x="268552" y="138980"/>
                  <a:pt x="285288" y="123005"/>
                  <a:pt x="288331" y="84968"/>
                </a:cubicBezTo>
                <a:close/>
              </a:path>
            </a:pathLst>
          </a:custGeom>
          <a:solidFill>
            <a:srgbClr val="DEC6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404A1A31-6D10-403D-840E-08A4DAFFFCCA}"/>
              </a:ext>
            </a:extLst>
          </p:cNvPr>
          <p:cNvSpPr/>
          <p:nvPr/>
        </p:nvSpPr>
        <p:spPr>
          <a:xfrm>
            <a:off x="12995909" y="8226467"/>
            <a:ext cx="152164" cy="152164"/>
          </a:xfrm>
          <a:custGeom>
            <a:avLst/>
            <a:gdLst>
              <a:gd name="connsiteX0" fmla="*/ 123618 w 152146"/>
              <a:gd name="connsiteY0" fmla="*/ 76073 h 152146"/>
              <a:gd name="connsiteX1" fmla="*/ 76073 w 152146"/>
              <a:gd name="connsiteY1" fmla="*/ 123618 h 152146"/>
              <a:gd name="connsiteX2" fmla="*/ 28527 w 152146"/>
              <a:gd name="connsiteY2" fmla="*/ 76073 h 152146"/>
              <a:gd name="connsiteX3" fmla="*/ 76073 w 152146"/>
              <a:gd name="connsiteY3" fmla="*/ 28527 h 152146"/>
              <a:gd name="connsiteX4" fmla="*/ 123618 w 152146"/>
              <a:gd name="connsiteY4" fmla="*/ 76073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6" h="152146">
                <a:moveTo>
                  <a:pt x="123618" y="76073"/>
                </a:moveTo>
                <a:cubicBezTo>
                  <a:pt x="123618" y="102331"/>
                  <a:pt x="102332" y="123618"/>
                  <a:pt x="76073" y="123618"/>
                </a:cubicBezTo>
                <a:cubicBezTo>
                  <a:pt x="49814" y="123618"/>
                  <a:pt x="28527" y="102331"/>
                  <a:pt x="28527" y="76073"/>
                </a:cubicBezTo>
                <a:cubicBezTo>
                  <a:pt x="28527" y="49814"/>
                  <a:pt x="49814" y="28527"/>
                  <a:pt x="76073" y="28527"/>
                </a:cubicBezTo>
                <a:cubicBezTo>
                  <a:pt x="102332" y="28527"/>
                  <a:pt x="123618" y="49814"/>
                  <a:pt x="123618" y="76073"/>
                </a:cubicBezTo>
                <a:close/>
              </a:path>
            </a:pathLst>
          </a:custGeom>
          <a:solidFill>
            <a:srgbClr val="FFFC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C2E71FB-5D8E-4122-9986-095D318091E9}"/>
              </a:ext>
            </a:extLst>
          </p:cNvPr>
          <p:cNvSpPr/>
          <p:nvPr/>
        </p:nvSpPr>
        <p:spPr>
          <a:xfrm>
            <a:off x="14131892" y="7099396"/>
            <a:ext cx="152164" cy="228245"/>
          </a:xfrm>
          <a:custGeom>
            <a:avLst/>
            <a:gdLst>
              <a:gd name="connsiteX0" fmla="*/ 37194 w 152146"/>
              <a:gd name="connsiteY0" fmla="*/ 221672 h 228219"/>
              <a:gd name="connsiteX1" fmla="*/ 33011 w 152146"/>
              <a:gd name="connsiteY1" fmla="*/ 220531 h 228219"/>
              <a:gd name="connsiteX2" fmla="*/ 29588 w 152146"/>
              <a:gd name="connsiteY2" fmla="*/ 208739 h 228219"/>
              <a:gd name="connsiteX3" fmla="*/ 122776 w 152146"/>
              <a:gd name="connsiteY3" fmla="*/ 33011 h 228219"/>
              <a:gd name="connsiteX4" fmla="*/ 134568 w 152146"/>
              <a:gd name="connsiteY4" fmla="*/ 29587 h 228219"/>
              <a:gd name="connsiteX5" fmla="*/ 137991 w 152146"/>
              <a:gd name="connsiteY5" fmla="*/ 41379 h 228219"/>
              <a:gd name="connsiteX6" fmla="*/ 44802 w 152146"/>
              <a:gd name="connsiteY6" fmla="*/ 217107 h 228219"/>
              <a:gd name="connsiteX7" fmla="*/ 37194 w 152146"/>
              <a:gd name="connsiteY7" fmla="*/ 221672 h 22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146" h="228219">
                <a:moveTo>
                  <a:pt x="37194" y="221672"/>
                </a:moveTo>
                <a:cubicBezTo>
                  <a:pt x="35674" y="221672"/>
                  <a:pt x="34533" y="221291"/>
                  <a:pt x="33011" y="220531"/>
                </a:cubicBezTo>
                <a:cubicBezTo>
                  <a:pt x="28826" y="218248"/>
                  <a:pt x="27305" y="212923"/>
                  <a:pt x="29588" y="208739"/>
                </a:cubicBezTo>
                <a:lnTo>
                  <a:pt x="122776" y="33011"/>
                </a:lnTo>
                <a:cubicBezTo>
                  <a:pt x="125058" y="28827"/>
                  <a:pt x="130384" y="27305"/>
                  <a:pt x="134568" y="29587"/>
                </a:cubicBezTo>
                <a:cubicBezTo>
                  <a:pt x="138752" y="31870"/>
                  <a:pt x="140274" y="37195"/>
                  <a:pt x="137991" y="41379"/>
                </a:cubicBezTo>
                <a:lnTo>
                  <a:pt x="44802" y="217107"/>
                </a:lnTo>
                <a:cubicBezTo>
                  <a:pt x="43280" y="220150"/>
                  <a:pt x="40238" y="221672"/>
                  <a:pt x="37194" y="22167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FA067899-7951-4CBB-A634-B1F8F1BA2D56}"/>
              </a:ext>
            </a:extLst>
          </p:cNvPr>
          <p:cNvSpPr/>
          <p:nvPr/>
        </p:nvSpPr>
        <p:spPr>
          <a:xfrm>
            <a:off x="13857725" y="6549053"/>
            <a:ext cx="760818" cy="684736"/>
          </a:xfrm>
          <a:custGeom>
            <a:avLst/>
            <a:gdLst>
              <a:gd name="connsiteX0" fmla="*/ 612959 w 760730"/>
              <a:gd name="connsiteY0" fmla="*/ 584811 h 684657"/>
              <a:gd name="connsiteX1" fmla="*/ 682565 w 760730"/>
              <a:gd name="connsiteY1" fmla="*/ 398432 h 684657"/>
              <a:gd name="connsiteX2" fmla="*/ 398433 w 760730"/>
              <a:gd name="connsiteY2" fmla="*/ 113919 h 684657"/>
              <a:gd name="connsiteX3" fmla="*/ 113919 w 760730"/>
              <a:gd name="connsiteY3" fmla="*/ 398432 h 684657"/>
              <a:gd name="connsiteX4" fmla="*/ 361157 w 760730"/>
              <a:gd name="connsiteY4" fmla="*/ 398432 h 684657"/>
              <a:gd name="connsiteX5" fmla="*/ 392728 w 760730"/>
              <a:gd name="connsiteY5" fmla="*/ 583670 h 684657"/>
              <a:gd name="connsiteX6" fmla="*/ 621326 w 760730"/>
              <a:gd name="connsiteY6" fmla="*/ 583670 h 68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730" h="684657">
                <a:moveTo>
                  <a:pt x="612959" y="584811"/>
                </a:moveTo>
                <a:cubicBezTo>
                  <a:pt x="656320" y="534983"/>
                  <a:pt x="682565" y="469941"/>
                  <a:pt x="682565" y="398432"/>
                </a:cubicBezTo>
                <a:cubicBezTo>
                  <a:pt x="682565" y="241341"/>
                  <a:pt x="555143" y="113919"/>
                  <a:pt x="398433" y="113919"/>
                </a:cubicBezTo>
                <a:cubicBezTo>
                  <a:pt x="241342" y="113919"/>
                  <a:pt x="113919" y="241341"/>
                  <a:pt x="113919" y="398432"/>
                </a:cubicBezTo>
                <a:lnTo>
                  <a:pt x="361157" y="398432"/>
                </a:lnTo>
                <a:cubicBezTo>
                  <a:pt x="361157" y="398432"/>
                  <a:pt x="333391" y="562369"/>
                  <a:pt x="392728" y="583670"/>
                </a:cubicBezTo>
                <a:cubicBezTo>
                  <a:pt x="452064" y="604971"/>
                  <a:pt x="621326" y="583670"/>
                  <a:pt x="621326" y="58367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EA8C3612-D044-445D-9D24-7DC01974A23F}"/>
              </a:ext>
            </a:extLst>
          </p:cNvPr>
          <p:cNvSpPr/>
          <p:nvPr/>
        </p:nvSpPr>
        <p:spPr>
          <a:xfrm>
            <a:off x="20746743" y="9234171"/>
            <a:ext cx="912982" cy="912982"/>
          </a:xfrm>
          <a:custGeom>
            <a:avLst/>
            <a:gdLst>
              <a:gd name="connsiteX0" fmla="*/ 28527 w 912876"/>
              <a:gd name="connsiteY0" fmla="*/ 28527 h 912876"/>
              <a:gd name="connsiteX1" fmla="*/ 907931 w 912876"/>
              <a:gd name="connsiteY1" fmla="*/ 28527 h 912876"/>
              <a:gd name="connsiteX2" fmla="*/ 907931 w 912876"/>
              <a:gd name="connsiteY2" fmla="*/ 907931 h 912876"/>
              <a:gd name="connsiteX3" fmla="*/ 28527 w 912876"/>
              <a:gd name="connsiteY3" fmla="*/ 907931 h 91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876" h="912876">
                <a:moveTo>
                  <a:pt x="28527" y="28527"/>
                </a:moveTo>
                <a:lnTo>
                  <a:pt x="907931" y="28527"/>
                </a:lnTo>
                <a:lnTo>
                  <a:pt x="907931" y="907931"/>
                </a:lnTo>
                <a:lnTo>
                  <a:pt x="28527" y="907931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7A3DB20-94B1-4EB8-AEB1-9D9220DA661E}"/>
              </a:ext>
            </a:extLst>
          </p:cNvPr>
          <p:cNvSpPr/>
          <p:nvPr/>
        </p:nvSpPr>
        <p:spPr>
          <a:xfrm>
            <a:off x="20541323" y="9234171"/>
            <a:ext cx="912982" cy="912982"/>
          </a:xfrm>
          <a:custGeom>
            <a:avLst/>
            <a:gdLst>
              <a:gd name="connsiteX0" fmla="*/ 28527 w 912876"/>
              <a:gd name="connsiteY0" fmla="*/ 28527 h 912876"/>
              <a:gd name="connsiteX1" fmla="*/ 907932 w 912876"/>
              <a:gd name="connsiteY1" fmla="*/ 28527 h 912876"/>
              <a:gd name="connsiteX2" fmla="*/ 907932 w 912876"/>
              <a:gd name="connsiteY2" fmla="*/ 907931 h 912876"/>
              <a:gd name="connsiteX3" fmla="*/ 28529 w 912876"/>
              <a:gd name="connsiteY3" fmla="*/ 907931 h 91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876" h="912876">
                <a:moveTo>
                  <a:pt x="28527" y="28527"/>
                </a:moveTo>
                <a:lnTo>
                  <a:pt x="907932" y="28527"/>
                </a:lnTo>
                <a:lnTo>
                  <a:pt x="907932" y="907931"/>
                </a:lnTo>
                <a:lnTo>
                  <a:pt x="28529" y="907931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2D552C6B-2295-4575-9DA4-6BE4CCAE7589}"/>
              </a:ext>
            </a:extLst>
          </p:cNvPr>
          <p:cNvSpPr/>
          <p:nvPr/>
        </p:nvSpPr>
        <p:spPr>
          <a:xfrm>
            <a:off x="20746743" y="9234171"/>
            <a:ext cx="228245" cy="152164"/>
          </a:xfrm>
          <a:custGeom>
            <a:avLst/>
            <a:gdLst>
              <a:gd name="connsiteX0" fmla="*/ 28527 w 228219"/>
              <a:gd name="connsiteY0" fmla="*/ 28527 h 152146"/>
              <a:gd name="connsiteX1" fmla="*/ 205777 w 228219"/>
              <a:gd name="connsiteY1" fmla="*/ 28527 h 152146"/>
              <a:gd name="connsiteX2" fmla="*/ 205777 w 228219"/>
              <a:gd name="connsiteY2" fmla="*/ 131226 h 152146"/>
              <a:gd name="connsiteX3" fmla="*/ 28527 w 228219"/>
              <a:gd name="connsiteY3" fmla="*/ 131226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152146">
                <a:moveTo>
                  <a:pt x="28527" y="28527"/>
                </a:moveTo>
                <a:lnTo>
                  <a:pt x="205777" y="28527"/>
                </a:lnTo>
                <a:lnTo>
                  <a:pt x="205777" y="131226"/>
                </a:lnTo>
                <a:lnTo>
                  <a:pt x="28527" y="131226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0D758337-9A8C-4AB5-B4B6-E54D363F8C62}"/>
              </a:ext>
            </a:extLst>
          </p:cNvPr>
          <p:cNvSpPr/>
          <p:nvPr/>
        </p:nvSpPr>
        <p:spPr>
          <a:xfrm>
            <a:off x="20944175" y="9385573"/>
            <a:ext cx="418450" cy="76082"/>
          </a:xfrm>
          <a:custGeom>
            <a:avLst/>
            <a:gdLst>
              <a:gd name="connsiteX0" fmla="*/ 28527 w 418401"/>
              <a:gd name="connsiteY0" fmla="*/ 28527 h 76073"/>
              <a:gd name="connsiteX1" fmla="*/ 399764 w 418401"/>
              <a:gd name="connsiteY1" fmla="*/ 28527 h 76073"/>
              <a:gd name="connsiteX2" fmla="*/ 399764 w 418401"/>
              <a:gd name="connsiteY2" fmla="*/ 82919 h 76073"/>
              <a:gd name="connsiteX3" fmla="*/ 28527 w 418401"/>
              <a:gd name="connsiteY3" fmla="*/ 82919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401" h="76073">
                <a:moveTo>
                  <a:pt x="28527" y="28527"/>
                </a:moveTo>
                <a:lnTo>
                  <a:pt x="399764" y="28527"/>
                </a:lnTo>
                <a:lnTo>
                  <a:pt x="399764" y="82919"/>
                </a:lnTo>
                <a:lnTo>
                  <a:pt x="28527" y="82919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61387464-8051-4AC5-AA0D-332750473A3A}"/>
              </a:ext>
            </a:extLst>
          </p:cNvPr>
          <p:cNvSpPr/>
          <p:nvPr/>
        </p:nvSpPr>
        <p:spPr>
          <a:xfrm>
            <a:off x="20541323" y="9854998"/>
            <a:ext cx="532573" cy="190205"/>
          </a:xfrm>
          <a:custGeom>
            <a:avLst/>
            <a:gdLst>
              <a:gd name="connsiteX0" fmla="*/ 28527 w 532511"/>
              <a:gd name="connsiteY0" fmla="*/ 28528 h 190182"/>
              <a:gd name="connsiteX1" fmla="*/ 535174 w 532511"/>
              <a:gd name="connsiteY1" fmla="*/ 28528 h 190182"/>
              <a:gd name="connsiteX2" fmla="*/ 535174 w 532511"/>
              <a:gd name="connsiteY2" fmla="*/ 195888 h 190182"/>
              <a:gd name="connsiteX3" fmla="*/ 28527 w 532511"/>
              <a:gd name="connsiteY3" fmla="*/ 195888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511" h="190182">
                <a:moveTo>
                  <a:pt x="28527" y="28528"/>
                </a:moveTo>
                <a:lnTo>
                  <a:pt x="535174" y="28528"/>
                </a:lnTo>
                <a:lnTo>
                  <a:pt x="535174" y="195888"/>
                </a:lnTo>
                <a:lnTo>
                  <a:pt x="28527" y="195888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4B3CEFC-771F-4C3D-9B1D-D798B1AC9EA9}"/>
              </a:ext>
            </a:extLst>
          </p:cNvPr>
          <p:cNvSpPr/>
          <p:nvPr/>
        </p:nvSpPr>
        <p:spPr>
          <a:xfrm>
            <a:off x="20804185" y="9888094"/>
            <a:ext cx="266287" cy="76082"/>
          </a:xfrm>
          <a:custGeom>
            <a:avLst/>
            <a:gdLst>
              <a:gd name="connsiteX0" fmla="*/ 28528 w 266255"/>
              <a:gd name="connsiteY0" fmla="*/ 28527 h 76073"/>
              <a:gd name="connsiteX1" fmla="*/ 238489 w 266255"/>
              <a:gd name="connsiteY1" fmla="*/ 28527 h 76073"/>
              <a:gd name="connsiteX2" fmla="*/ 238489 w 266255"/>
              <a:gd name="connsiteY2" fmla="*/ 66944 h 76073"/>
              <a:gd name="connsiteX3" fmla="*/ 28528 w 266255"/>
              <a:gd name="connsiteY3" fmla="*/ 66944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55" h="76073">
                <a:moveTo>
                  <a:pt x="28528" y="28527"/>
                </a:moveTo>
                <a:lnTo>
                  <a:pt x="238489" y="28527"/>
                </a:lnTo>
                <a:lnTo>
                  <a:pt x="238489" y="66944"/>
                </a:lnTo>
                <a:lnTo>
                  <a:pt x="28528" y="66944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F2635301-26E4-4B07-B7E4-AEDD4B76368E}"/>
              </a:ext>
            </a:extLst>
          </p:cNvPr>
          <p:cNvSpPr/>
          <p:nvPr/>
        </p:nvSpPr>
        <p:spPr>
          <a:xfrm>
            <a:off x="20575559" y="9880866"/>
            <a:ext cx="152164" cy="152164"/>
          </a:xfrm>
          <a:custGeom>
            <a:avLst/>
            <a:gdLst>
              <a:gd name="connsiteX0" fmla="*/ 28527 w 152146"/>
              <a:gd name="connsiteY0" fmla="*/ 28527 h 152146"/>
              <a:gd name="connsiteX1" fmla="*/ 141496 w 152146"/>
              <a:gd name="connsiteY1" fmla="*/ 28527 h 152146"/>
              <a:gd name="connsiteX2" fmla="*/ 141496 w 152146"/>
              <a:gd name="connsiteY2" fmla="*/ 141496 h 152146"/>
              <a:gd name="connsiteX3" fmla="*/ 28527 w 152146"/>
              <a:gd name="connsiteY3" fmla="*/ 141496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6" h="152146">
                <a:moveTo>
                  <a:pt x="28527" y="28527"/>
                </a:moveTo>
                <a:lnTo>
                  <a:pt x="141496" y="28527"/>
                </a:lnTo>
                <a:lnTo>
                  <a:pt x="141496" y="141496"/>
                </a:lnTo>
                <a:lnTo>
                  <a:pt x="28527" y="14149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BF08B75-67B0-4984-B7CE-F907009A794C}"/>
              </a:ext>
            </a:extLst>
          </p:cNvPr>
          <p:cNvSpPr/>
          <p:nvPr/>
        </p:nvSpPr>
        <p:spPr>
          <a:xfrm>
            <a:off x="21493866" y="9234171"/>
            <a:ext cx="114123" cy="114123"/>
          </a:xfrm>
          <a:custGeom>
            <a:avLst/>
            <a:gdLst>
              <a:gd name="connsiteX0" fmla="*/ 28528 w 114109"/>
              <a:gd name="connsiteY0" fmla="*/ 28527 h 114109"/>
              <a:gd name="connsiteX1" fmla="*/ 88245 w 114109"/>
              <a:gd name="connsiteY1" fmla="*/ 28527 h 114109"/>
              <a:gd name="connsiteX2" fmla="*/ 88245 w 114109"/>
              <a:gd name="connsiteY2" fmla="*/ 121336 h 114109"/>
              <a:gd name="connsiteX3" fmla="*/ 28528 w 114109"/>
              <a:gd name="connsiteY3" fmla="*/ 121336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9" h="114109">
                <a:moveTo>
                  <a:pt x="28528" y="28527"/>
                </a:moveTo>
                <a:lnTo>
                  <a:pt x="88245" y="28527"/>
                </a:lnTo>
                <a:lnTo>
                  <a:pt x="88245" y="121336"/>
                </a:lnTo>
                <a:lnTo>
                  <a:pt x="28528" y="12133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4FC540D7-09B6-44CE-9B12-7E91F54A8345}"/>
              </a:ext>
            </a:extLst>
          </p:cNvPr>
          <p:cNvSpPr/>
          <p:nvPr/>
        </p:nvSpPr>
        <p:spPr>
          <a:xfrm>
            <a:off x="18552543" y="10357138"/>
            <a:ext cx="912982" cy="912982"/>
          </a:xfrm>
          <a:custGeom>
            <a:avLst/>
            <a:gdLst>
              <a:gd name="connsiteX0" fmla="*/ 28527 w 912876"/>
              <a:gd name="connsiteY0" fmla="*/ 28527 h 912876"/>
              <a:gd name="connsiteX1" fmla="*/ 907931 w 912876"/>
              <a:gd name="connsiteY1" fmla="*/ 28527 h 912876"/>
              <a:gd name="connsiteX2" fmla="*/ 907931 w 912876"/>
              <a:gd name="connsiteY2" fmla="*/ 907931 h 912876"/>
              <a:gd name="connsiteX3" fmla="*/ 28527 w 912876"/>
              <a:gd name="connsiteY3" fmla="*/ 907931 h 91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876" h="912876">
                <a:moveTo>
                  <a:pt x="28527" y="28527"/>
                </a:moveTo>
                <a:lnTo>
                  <a:pt x="907931" y="28527"/>
                </a:lnTo>
                <a:lnTo>
                  <a:pt x="907931" y="907931"/>
                </a:lnTo>
                <a:lnTo>
                  <a:pt x="28527" y="907931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758E4DB7-9012-48FA-B0C6-75343E7EE443}"/>
              </a:ext>
            </a:extLst>
          </p:cNvPr>
          <p:cNvSpPr/>
          <p:nvPr/>
        </p:nvSpPr>
        <p:spPr>
          <a:xfrm>
            <a:off x="18347123" y="10357138"/>
            <a:ext cx="912982" cy="912982"/>
          </a:xfrm>
          <a:custGeom>
            <a:avLst/>
            <a:gdLst>
              <a:gd name="connsiteX0" fmla="*/ 28528 w 912876"/>
              <a:gd name="connsiteY0" fmla="*/ 28527 h 912876"/>
              <a:gd name="connsiteX1" fmla="*/ 907931 w 912876"/>
              <a:gd name="connsiteY1" fmla="*/ 28527 h 912876"/>
              <a:gd name="connsiteX2" fmla="*/ 907931 w 912876"/>
              <a:gd name="connsiteY2" fmla="*/ 907931 h 912876"/>
              <a:gd name="connsiteX3" fmla="*/ 28528 w 912876"/>
              <a:gd name="connsiteY3" fmla="*/ 907931 h 91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876" h="912876">
                <a:moveTo>
                  <a:pt x="28528" y="28527"/>
                </a:moveTo>
                <a:lnTo>
                  <a:pt x="907931" y="28527"/>
                </a:lnTo>
                <a:lnTo>
                  <a:pt x="907931" y="907931"/>
                </a:lnTo>
                <a:lnTo>
                  <a:pt x="28528" y="907931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FBD8066B-11EA-42C5-9001-857FAB8E7D52}"/>
              </a:ext>
            </a:extLst>
          </p:cNvPr>
          <p:cNvSpPr/>
          <p:nvPr/>
        </p:nvSpPr>
        <p:spPr>
          <a:xfrm>
            <a:off x="18552543" y="10357138"/>
            <a:ext cx="228245" cy="152164"/>
          </a:xfrm>
          <a:custGeom>
            <a:avLst/>
            <a:gdLst>
              <a:gd name="connsiteX0" fmla="*/ 28527 w 228219"/>
              <a:gd name="connsiteY0" fmla="*/ 28527 h 152146"/>
              <a:gd name="connsiteX1" fmla="*/ 205778 w 228219"/>
              <a:gd name="connsiteY1" fmla="*/ 28527 h 152146"/>
              <a:gd name="connsiteX2" fmla="*/ 205778 w 228219"/>
              <a:gd name="connsiteY2" fmla="*/ 131226 h 152146"/>
              <a:gd name="connsiteX3" fmla="*/ 28527 w 228219"/>
              <a:gd name="connsiteY3" fmla="*/ 131226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152146">
                <a:moveTo>
                  <a:pt x="28527" y="28527"/>
                </a:moveTo>
                <a:lnTo>
                  <a:pt x="205778" y="28527"/>
                </a:lnTo>
                <a:lnTo>
                  <a:pt x="205778" y="131226"/>
                </a:lnTo>
                <a:lnTo>
                  <a:pt x="28527" y="131226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FE678D8-181A-4F48-8ECD-D7AFB23917C4}"/>
              </a:ext>
            </a:extLst>
          </p:cNvPr>
          <p:cNvSpPr/>
          <p:nvPr/>
        </p:nvSpPr>
        <p:spPr>
          <a:xfrm>
            <a:off x="18749595" y="10508541"/>
            <a:ext cx="418450" cy="76082"/>
          </a:xfrm>
          <a:custGeom>
            <a:avLst/>
            <a:gdLst>
              <a:gd name="connsiteX0" fmla="*/ 28527 w 418401"/>
              <a:gd name="connsiteY0" fmla="*/ 28527 h 76073"/>
              <a:gd name="connsiteX1" fmla="*/ 399764 w 418401"/>
              <a:gd name="connsiteY1" fmla="*/ 28527 h 76073"/>
              <a:gd name="connsiteX2" fmla="*/ 399764 w 418401"/>
              <a:gd name="connsiteY2" fmla="*/ 82919 h 76073"/>
              <a:gd name="connsiteX3" fmla="*/ 28527 w 418401"/>
              <a:gd name="connsiteY3" fmla="*/ 82919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401" h="76073">
                <a:moveTo>
                  <a:pt x="28527" y="28527"/>
                </a:moveTo>
                <a:lnTo>
                  <a:pt x="399764" y="28527"/>
                </a:lnTo>
                <a:lnTo>
                  <a:pt x="399764" y="82919"/>
                </a:lnTo>
                <a:lnTo>
                  <a:pt x="28527" y="82919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54211EE0-0131-4C07-B064-388576B6DC13}"/>
              </a:ext>
            </a:extLst>
          </p:cNvPr>
          <p:cNvSpPr/>
          <p:nvPr/>
        </p:nvSpPr>
        <p:spPr>
          <a:xfrm>
            <a:off x="18347123" y="10977966"/>
            <a:ext cx="532573" cy="190205"/>
          </a:xfrm>
          <a:custGeom>
            <a:avLst/>
            <a:gdLst>
              <a:gd name="connsiteX0" fmla="*/ 28528 w 532511"/>
              <a:gd name="connsiteY0" fmla="*/ 28527 h 190182"/>
              <a:gd name="connsiteX1" fmla="*/ 535174 w 532511"/>
              <a:gd name="connsiteY1" fmla="*/ 28527 h 190182"/>
              <a:gd name="connsiteX2" fmla="*/ 535174 w 532511"/>
              <a:gd name="connsiteY2" fmla="*/ 195888 h 190182"/>
              <a:gd name="connsiteX3" fmla="*/ 28528 w 532511"/>
              <a:gd name="connsiteY3" fmla="*/ 195888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511" h="190182">
                <a:moveTo>
                  <a:pt x="28528" y="28527"/>
                </a:moveTo>
                <a:lnTo>
                  <a:pt x="535174" y="28527"/>
                </a:lnTo>
                <a:lnTo>
                  <a:pt x="535174" y="195888"/>
                </a:lnTo>
                <a:lnTo>
                  <a:pt x="28528" y="195888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513DFC10-8933-48E0-8D44-D5894082C892}"/>
              </a:ext>
            </a:extLst>
          </p:cNvPr>
          <p:cNvSpPr/>
          <p:nvPr/>
        </p:nvSpPr>
        <p:spPr>
          <a:xfrm>
            <a:off x="18609985" y="11011442"/>
            <a:ext cx="266287" cy="76082"/>
          </a:xfrm>
          <a:custGeom>
            <a:avLst/>
            <a:gdLst>
              <a:gd name="connsiteX0" fmla="*/ 28528 w 266255"/>
              <a:gd name="connsiteY0" fmla="*/ 28527 h 76073"/>
              <a:gd name="connsiteX1" fmla="*/ 238489 w 266255"/>
              <a:gd name="connsiteY1" fmla="*/ 28527 h 76073"/>
              <a:gd name="connsiteX2" fmla="*/ 238489 w 266255"/>
              <a:gd name="connsiteY2" fmla="*/ 66945 h 76073"/>
              <a:gd name="connsiteX3" fmla="*/ 28528 w 266255"/>
              <a:gd name="connsiteY3" fmla="*/ 66945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55" h="76073">
                <a:moveTo>
                  <a:pt x="28528" y="28527"/>
                </a:moveTo>
                <a:lnTo>
                  <a:pt x="238489" y="28527"/>
                </a:lnTo>
                <a:lnTo>
                  <a:pt x="238489" y="66945"/>
                </a:lnTo>
                <a:lnTo>
                  <a:pt x="28528" y="66945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B30F07EA-4642-46EF-89C2-213F62B4B908}"/>
              </a:ext>
            </a:extLst>
          </p:cNvPr>
          <p:cNvSpPr/>
          <p:nvPr/>
        </p:nvSpPr>
        <p:spPr>
          <a:xfrm>
            <a:off x="18381360" y="11004214"/>
            <a:ext cx="152164" cy="152164"/>
          </a:xfrm>
          <a:custGeom>
            <a:avLst/>
            <a:gdLst>
              <a:gd name="connsiteX0" fmla="*/ 28527 w 152146"/>
              <a:gd name="connsiteY0" fmla="*/ 28527 h 152146"/>
              <a:gd name="connsiteX1" fmla="*/ 141496 w 152146"/>
              <a:gd name="connsiteY1" fmla="*/ 28527 h 152146"/>
              <a:gd name="connsiteX2" fmla="*/ 141496 w 152146"/>
              <a:gd name="connsiteY2" fmla="*/ 141496 h 152146"/>
              <a:gd name="connsiteX3" fmla="*/ 28527 w 152146"/>
              <a:gd name="connsiteY3" fmla="*/ 141496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6" h="152146">
                <a:moveTo>
                  <a:pt x="28527" y="28527"/>
                </a:moveTo>
                <a:lnTo>
                  <a:pt x="141496" y="28527"/>
                </a:lnTo>
                <a:lnTo>
                  <a:pt x="141496" y="141496"/>
                </a:lnTo>
                <a:lnTo>
                  <a:pt x="28527" y="14149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F721F2F-52D8-4A67-997B-950DF1AA4E02}"/>
              </a:ext>
            </a:extLst>
          </p:cNvPr>
          <p:cNvSpPr/>
          <p:nvPr/>
        </p:nvSpPr>
        <p:spPr>
          <a:xfrm>
            <a:off x="19299667" y="10357138"/>
            <a:ext cx="114123" cy="114123"/>
          </a:xfrm>
          <a:custGeom>
            <a:avLst/>
            <a:gdLst>
              <a:gd name="connsiteX0" fmla="*/ 28527 w 114109"/>
              <a:gd name="connsiteY0" fmla="*/ 28527 h 114109"/>
              <a:gd name="connsiteX1" fmla="*/ 88244 w 114109"/>
              <a:gd name="connsiteY1" fmla="*/ 28527 h 114109"/>
              <a:gd name="connsiteX2" fmla="*/ 88244 w 114109"/>
              <a:gd name="connsiteY2" fmla="*/ 121336 h 114109"/>
              <a:gd name="connsiteX3" fmla="*/ 28527 w 114109"/>
              <a:gd name="connsiteY3" fmla="*/ 121336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9" h="114109">
                <a:moveTo>
                  <a:pt x="28527" y="28527"/>
                </a:moveTo>
                <a:lnTo>
                  <a:pt x="88244" y="28527"/>
                </a:lnTo>
                <a:lnTo>
                  <a:pt x="88244" y="121336"/>
                </a:lnTo>
                <a:lnTo>
                  <a:pt x="28527" y="12133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9CD75D12-DF91-4A28-8D4D-57D50C859D2F}"/>
              </a:ext>
            </a:extLst>
          </p:cNvPr>
          <p:cNvSpPr/>
          <p:nvPr/>
        </p:nvSpPr>
        <p:spPr>
          <a:xfrm>
            <a:off x="17645648" y="10659183"/>
            <a:ext cx="608654" cy="608654"/>
          </a:xfrm>
          <a:custGeom>
            <a:avLst/>
            <a:gdLst>
              <a:gd name="connsiteX0" fmla="*/ 28528 w 608584"/>
              <a:gd name="connsiteY0" fmla="*/ 28527 h 608584"/>
              <a:gd name="connsiteX1" fmla="*/ 606302 w 608584"/>
              <a:gd name="connsiteY1" fmla="*/ 28527 h 608584"/>
              <a:gd name="connsiteX2" fmla="*/ 606302 w 608584"/>
              <a:gd name="connsiteY2" fmla="*/ 606302 h 608584"/>
              <a:gd name="connsiteX3" fmla="*/ 28528 w 608584"/>
              <a:gd name="connsiteY3" fmla="*/ 606302 h 60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584" h="608584">
                <a:moveTo>
                  <a:pt x="28528" y="28527"/>
                </a:moveTo>
                <a:lnTo>
                  <a:pt x="606302" y="28527"/>
                </a:lnTo>
                <a:lnTo>
                  <a:pt x="606302" y="606302"/>
                </a:lnTo>
                <a:lnTo>
                  <a:pt x="28528" y="606302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0C92384-FB65-4A07-9482-E2AAE70E8D23}"/>
              </a:ext>
            </a:extLst>
          </p:cNvPr>
          <p:cNvSpPr/>
          <p:nvPr/>
        </p:nvSpPr>
        <p:spPr>
          <a:xfrm>
            <a:off x="17510604" y="10659183"/>
            <a:ext cx="608654" cy="608654"/>
          </a:xfrm>
          <a:custGeom>
            <a:avLst/>
            <a:gdLst>
              <a:gd name="connsiteX0" fmla="*/ 28527 w 608584"/>
              <a:gd name="connsiteY0" fmla="*/ 28527 h 608584"/>
              <a:gd name="connsiteX1" fmla="*/ 606301 w 608584"/>
              <a:gd name="connsiteY1" fmla="*/ 28527 h 608584"/>
              <a:gd name="connsiteX2" fmla="*/ 606301 w 608584"/>
              <a:gd name="connsiteY2" fmla="*/ 606302 h 608584"/>
              <a:gd name="connsiteX3" fmla="*/ 28527 w 608584"/>
              <a:gd name="connsiteY3" fmla="*/ 606302 h 60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584" h="608584">
                <a:moveTo>
                  <a:pt x="28527" y="28527"/>
                </a:moveTo>
                <a:lnTo>
                  <a:pt x="606301" y="28527"/>
                </a:lnTo>
                <a:lnTo>
                  <a:pt x="606301" y="606302"/>
                </a:lnTo>
                <a:lnTo>
                  <a:pt x="28527" y="60630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8F2D099-1CEF-46DB-8425-C01D70A89462}"/>
              </a:ext>
            </a:extLst>
          </p:cNvPr>
          <p:cNvSpPr/>
          <p:nvPr/>
        </p:nvSpPr>
        <p:spPr>
          <a:xfrm>
            <a:off x="17645648" y="10659183"/>
            <a:ext cx="152164" cy="114123"/>
          </a:xfrm>
          <a:custGeom>
            <a:avLst/>
            <a:gdLst>
              <a:gd name="connsiteX0" fmla="*/ 28528 w 152146"/>
              <a:gd name="connsiteY0" fmla="*/ 28527 h 114109"/>
              <a:gd name="connsiteX1" fmla="*/ 144919 w 152146"/>
              <a:gd name="connsiteY1" fmla="*/ 28527 h 114109"/>
              <a:gd name="connsiteX2" fmla="*/ 144919 w 152146"/>
              <a:gd name="connsiteY2" fmla="*/ 96232 h 114109"/>
              <a:gd name="connsiteX3" fmla="*/ 28528 w 152146"/>
              <a:gd name="connsiteY3" fmla="*/ 96232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6" h="114109">
                <a:moveTo>
                  <a:pt x="28528" y="28527"/>
                </a:moveTo>
                <a:lnTo>
                  <a:pt x="144919" y="28527"/>
                </a:lnTo>
                <a:lnTo>
                  <a:pt x="144919" y="96232"/>
                </a:lnTo>
                <a:lnTo>
                  <a:pt x="28528" y="96232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BB754558-3260-4BDE-B935-BD63CEC6EE36}"/>
              </a:ext>
            </a:extLst>
          </p:cNvPr>
          <p:cNvSpPr/>
          <p:nvPr/>
        </p:nvSpPr>
        <p:spPr>
          <a:xfrm>
            <a:off x="17774987" y="10758469"/>
            <a:ext cx="266287" cy="76082"/>
          </a:xfrm>
          <a:custGeom>
            <a:avLst/>
            <a:gdLst>
              <a:gd name="connsiteX0" fmla="*/ 28527 w 266255"/>
              <a:gd name="connsiteY0" fmla="*/ 28528 h 76073"/>
              <a:gd name="connsiteX1" fmla="*/ 272341 w 266255"/>
              <a:gd name="connsiteY1" fmla="*/ 28528 h 76073"/>
              <a:gd name="connsiteX2" fmla="*/ 272341 w 266255"/>
              <a:gd name="connsiteY2" fmla="*/ 64282 h 76073"/>
              <a:gd name="connsiteX3" fmla="*/ 28527 w 266255"/>
              <a:gd name="connsiteY3" fmla="*/ 64282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55" h="76073">
                <a:moveTo>
                  <a:pt x="28527" y="28528"/>
                </a:moveTo>
                <a:lnTo>
                  <a:pt x="272341" y="28528"/>
                </a:lnTo>
                <a:lnTo>
                  <a:pt x="272341" y="64282"/>
                </a:lnTo>
                <a:lnTo>
                  <a:pt x="28527" y="64282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85E09932-A982-468A-A84D-8774E5B8F251}"/>
              </a:ext>
            </a:extLst>
          </p:cNvPr>
          <p:cNvSpPr/>
          <p:nvPr/>
        </p:nvSpPr>
        <p:spPr>
          <a:xfrm>
            <a:off x="17510604" y="11066981"/>
            <a:ext cx="380409" cy="152164"/>
          </a:xfrm>
          <a:custGeom>
            <a:avLst/>
            <a:gdLst>
              <a:gd name="connsiteX0" fmla="*/ 28527 w 380365"/>
              <a:gd name="connsiteY0" fmla="*/ 28527 h 152146"/>
              <a:gd name="connsiteX1" fmla="*/ 361346 w 380365"/>
              <a:gd name="connsiteY1" fmla="*/ 28527 h 152146"/>
              <a:gd name="connsiteX2" fmla="*/ 361346 w 380365"/>
              <a:gd name="connsiteY2" fmla="*/ 138453 h 152146"/>
              <a:gd name="connsiteX3" fmla="*/ 28527 w 380365"/>
              <a:gd name="connsiteY3" fmla="*/ 138453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65" h="152146">
                <a:moveTo>
                  <a:pt x="28527" y="28527"/>
                </a:moveTo>
                <a:lnTo>
                  <a:pt x="361346" y="28527"/>
                </a:lnTo>
                <a:lnTo>
                  <a:pt x="361346" y="138453"/>
                </a:lnTo>
                <a:lnTo>
                  <a:pt x="28527" y="13845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3C237D58-05DF-40B1-9DF2-80F00B4D9F65}"/>
              </a:ext>
            </a:extLst>
          </p:cNvPr>
          <p:cNvSpPr/>
          <p:nvPr/>
        </p:nvSpPr>
        <p:spPr>
          <a:xfrm>
            <a:off x="17683309" y="11088664"/>
            <a:ext cx="190205" cy="76082"/>
          </a:xfrm>
          <a:custGeom>
            <a:avLst/>
            <a:gdLst>
              <a:gd name="connsiteX0" fmla="*/ 28527 w 190182"/>
              <a:gd name="connsiteY0" fmla="*/ 28527 h 76073"/>
              <a:gd name="connsiteX1" fmla="*/ 166600 w 190182"/>
              <a:gd name="connsiteY1" fmla="*/ 28527 h 76073"/>
              <a:gd name="connsiteX2" fmla="*/ 166600 w 190182"/>
              <a:gd name="connsiteY2" fmla="*/ 54012 h 76073"/>
              <a:gd name="connsiteX3" fmla="*/ 28527 w 190182"/>
              <a:gd name="connsiteY3" fmla="*/ 54012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82" h="76073">
                <a:moveTo>
                  <a:pt x="28527" y="28527"/>
                </a:moveTo>
                <a:lnTo>
                  <a:pt x="166600" y="28527"/>
                </a:lnTo>
                <a:lnTo>
                  <a:pt x="166600" y="54012"/>
                </a:lnTo>
                <a:lnTo>
                  <a:pt x="28527" y="54012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CF19B8F-732F-43D8-A768-1BE9E080BB77}"/>
              </a:ext>
            </a:extLst>
          </p:cNvPr>
          <p:cNvSpPr/>
          <p:nvPr/>
        </p:nvSpPr>
        <p:spPr>
          <a:xfrm>
            <a:off x="17533047" y="11084100"/>
            <a:ext cx="114123" cy="114123"/>
          </a:xfrm>
          <a:custGeom>
            <a:avLst/>
            <a:gdLst>
              <a:gd name="connsiteX0" fmla="*/ 28528 w 114109"/>
              <a:gd name="connsiteY0" fmla="*/ 28528 h 114109"/>
              <a:gd name="connsiteX1" fmla="*/ 102700 w 114109"/>
              <a:gd name="connsiteY1" fmla="*/ 28528 h 114109"/>
              <a:gd name="connsiteX2" fmla="*/ 102700 w 114109"/>
              <a:gd name="connsiteY2" fmla="*/ 102699 h 114109"/>
              <a:gd name="connsiteX3" fmla="*/ 28528 w 114109"/>
              <a:gd name="connsiteY3" fmla="*/ 102699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9" h="114109">
                <a:moveTo>
                  <a:pt x="28528" y="28528"/>
                </a:moveTo>
                <a:lnTo>
                  <a:pt x="102700" y="28528"/>
                </a:lnTo>
                <a:lnTo>
                  <a:pt x="102700" y="102699"/>
                </a:lnTo>
                <a:lnTo>
                  <a:pt x="28528" y="102699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AEF192DF-8CB4-4A32-98BF-09F676263D02}"/>
              </a:ext>
            </a:extLst>
          </p:cNvPr>
          <p:cNvSpPr/>
          <p:nvPr/>
        </p:nvSpPr>
        <p:spPr>
          <a:xfrm>
            <a:off x="18136376" y="10659183"/>
            <a:ext cx="76082" cy="114123"/>
          </a:xfrm>
          <a:custGeom>
            <a:avLst/>
            <a:gdLst>
              <a:gd name="connsiteX0" fmla="*/ 28527 w 76073"/>
              <a:gd name="connsiteY0" fmla="*/ 28527 h 114109"/>
              <a:gd name="connsiteX1" fmla="*/ 67705 w 76073"/>
              <a:gd name="connsiteY1" fmla="*/ 28527 h 114109"/>
              <a:gd name="connsiteX2" fmla="*/ 67705 w 76073"/>
              <a:gd name="connsiteY2" fmla="*/ 89386 h 114109"/>
              <a:gd name="connsiteX3" fmla="*/ 28527 w 76073"/>
              <a:gd name="connsiteY3" fmla="*/ 89386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73" h="114109">
                <a:moveTo>
                  <a:pt x="28527" y="28527"/>
                </a:moveTo>
                <a:lnTo>
                  <a:pt x="67705" y="28527"/>
                </a:lnTo>
                <a:lnTo>
                  <a:pt x="67705" y="89386"/>
                </a:lnTo>
                <a:lnTo>
                  <a:pt x="28527" y="8938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BA54B69A-5F65-4EC3-A525-178EC18093BF}"/>
              </a:ext>
            </a:extLst>
          </p:cNvPr>
          <p:cNvSpPr/>
          <p:nvPr/>
        </p:nvSpPr>
        <p:spPr>
          <a:xfrm>
            <a:off x="19536281" y="10357138"/>
            <a:ext cx="912982" cy="912982"/>
          </a:xfrm>
          <a:custGeom>
            <a:avLst/>
            <a:gdLst>
              <a:gd name="connsiteX0" fmla="*/ 28527 w 912876"/>
              <a:gd name="connsiteY0" fmla="*/ 28527 h 912876"/>
              <a:gd name="connsiteX1" fmla="*/ 907931 w 912876"/>
              <a:gd name="connsiteY1" fmla="*/ 28527 h 912876"/>
              <a:gd name="connsiteX2" fmla="*/ 907931 w 912876"/>
              <a:gd name="connsiteY2" fmla="*/ 907931 h 912876"/>
              <a:gd name="connsiteX3" fmla="*/ 28527 w 912876"/>
              <a:gd name="connsiteY3" fmla="*/ 907931 h 91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876" h="912876">
                <a:moveTo>
                  <a:pt x="28527" y="28527"/>
                </a:moveTo>
                <a:lnTo>
                  <a:pt x="907931" y="28527"/>
                </a:lnTo>
                <a:lnTo>
                  <a:pt x="907931" y="907931"/>
                </a:lnTo>
                <a:lnTo>
                  <a:pt x="28527" y="907931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AE59FFD3-CEA1-4DB1-A2D5-E8BBCA063DAF}"/>
              </a:ext>
            </a:extLst>
          </p:cNvPr>
          <p:cNvSpPr/>
          <p:nvPr/>
        </p:nvSpPr>
        <p:spPr>
          <a:xfrm>
            <a:off x="19330860" y="10357138"/>
            <a:ext cx="912982" cy="912982"/>
          </a:xfrm>
          <a:custGeom>
            <a:avLst/>
            <a:gdLst>
              <a:gd name="connsiteX0" fmla="*/ 28527 w 912876"/>
              <a:gd name="connsiteY0" fmla="*/ 28527 h 912876"/>
              <a:gd name="connsiteX1" fmla="*/ 907931 w 912876"/>
              <a:gd name="connsiteY1" fmla="*/ 28527 h 912876"/>
              <a:gd name="connsiteX2" fmla="*/ 907931 w 912876"/>
              <a:gd name="connsiteY2" fmla="*/ 907931 h 912876"/>
              <a:gd name="connsiteX3" fmla="*/ 28527 w 912876"/>
              <a:gd name="connsiteY3" fmla="*/ 907931 h 91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876" h="912876">
                <a:moveTo>
                  <a:pt x="28527" y="28527"/>
                </a:moveTo>
                <a:lnTo>
                  <a:pt x="907931" y="28527"/>
                </a:lnTo>
                <a:lnTo>
                  <a:pt x="907931" y="907931"/>
                </a:lnTo>
                <a:lnTo>
                  <a:pt x="28527" y="907931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6C7A04F2-C360-4E65-BB5C-9CBAFBED7399}"/>
              </a:ext>
            </a:extLst>
          </p:cNvPr>
          <p:cNvSpPr/>
          <p:nvPr/>
        </p:nvSpPr>
        <p:spPr>
          <a:xfrm>
            <a:off x="19536281" y="10357138"/>
            <a:ext cx="228245" cy="152164"/>
          </a:xfrm>
          <a:custGeom>
            <a:avLst/>
            <a:gdLst>
              <a:gd name="connsiteX0" fmla="*/ 28527 w 228219"/>
              <a:gd name="connsiteY0" fmla="*/ 28527 h 152146"/>
              <a:gd name="connsiteX1" fmla="*/ 205777 w 228219"/>
              <a:gd name="connsiteY1" fmla="*/ 28527 h 152146"/>
              <a:gd name="connsiteX2" fmla="*/ 205777 w 228219"/>
              <a:gd name="connsiteY2" fmla="*/ 131226 h 152146"/>
              <a:gd name="connsiteX3" fmla="*/ 28527 w 228219"/>
              <a:gd name="connsiteY3" fmla="*/ 131226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152146">
                <a:moveTo>
                  <a:pt x="28527" y="28527"/>
                </a:moveTo>
                <a:lnTo>
                  <a:pt x="205777" y="28527"/>
                </a:lnTo>
                <a:lnTo>
                  <a:pt x="205777" y="131226"/>
                </a:lnTo>
                <a:lnTo>
                  <a:pt x="28527" y="131226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647B12C5-94A8-4703-AFFE-93482E4FA1B3}"/>
              </a:ext>
            </a:extLst>
          </p:cNvPr>
          <p:cNvSpPr/>
          <p:nvPr/>
        </p:nvSpPr>
        <p:spPr>
          <a:xfrm>
            <a:off x="19733333" y="10508541"/>
            <a:ext cx="418450" cy="76082"/>
          </a:xfrm>
          <a:custGeom>
            <a:avLst/>
            <a:gdLst>
              <a:gd name="connsiteX0" fmla="*/ 28528 w 418401"/>
              <a:gd name="connsiteY0" fmla="*/ 28527 h 76073"/>
              <a:gd name="connsiteX1" fmla="*/ 399764 w 418401"/>
              <a:gd name="connsiteY1" fmla="*/ 28527 h 76073"/>
              <a:gd name="connsiteX2" fmla="*/ 399764 w 418401"/>
              <a:gd name="connsiteY2" fmla="*/ 82919 h 76073"/>
              <a:gd name="connsiteX3" fmla="*/ 28528 w 418401"/>
              <a:gd name="connsiteY3" fmla="*/ 82919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401" h="76073">
                <a:moveTo>
                  <a:pt x="28528" y="28527"/>
                </a:moveTo>
                <a:lnTo>
                  <a:pt x="399764" y="28527"/>
                </a:lnTo>
                <a:lnTo>
                  <a:pt x="399764" y="82919"/>
                </a:lnTo>
                <a:lnTo>
                  <a:pt x="28528" y="82919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B462ED0-0307-4973-ADE8-1C0BDBB51B3F}"/>
              </a:ext>
            </a:extLst>
          </p:cNvPr>
          <p:cNvSpPr/>
          <p:nvPr/>
        </p:nvSpPr>
        <p:spPr>
          <a:xfrm>
            <a:off x="19330860" y="10977966"/>
            <a:ext cx="532573" cy="190205"/>
          </a:xfrm>
          <a:custGeom>
            <a:avLst/>
            <a:gdLst>
              <a:gd name="connsiteX0" fmla="*/ 28527 w 532511"/>
              <a:gd name="connsiteY0" fmla="*/ 28527 h 190182"/>
              <a:gd name="connsiteX1" fmla="*/ 535174 w 532511"/>
              <a:gd name="connsiteY1" fmla="*/ 28527 h 190182"/>
              <a:gd name="connsiteX2" fmla="*/ 535174 w 532511"/>
              <a:gd name="connsiteY2" fmla="*/ 195888 h 190182"/>
              <a:gd name="connsiteX3" fmla="*/ 28527 w 532511"/>
              <a:gd name="connsiteY3" fmla="*/ 195888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511" h="190182">
                <a:moveTo>
                  <a:pt x="28527" y="28527"/>
                </a:moveTo>
                <a:lnTo>
                  <a:pt x="535174" y="28527"/>
                </a:lnTo>
                <a:lnTo>
                  <a:pt x="535174" y="195888"/>
                </a:lnTo>
                <a:lnTo>
                  <a:pt x="28527" y="195888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76818F51-F181-4827-BCDB-CFF397A6680F}"/>
              </a:ext>
            </a:extLst>
          </p:cNvPr>
          <p:cNvSpPr/>
          <p:nvPr/>
        </p:nvSpPr>
        <p:spPr>
          <a:xfrm>
            <a:off x="19593723" y="11011442"/>
            <a:ext cx="266287" cy="76082"/>
          </a:xfrm>
          <a:custGeom>
            <a:avLst/>
            <a:gdLst>
              <a:gd name="connsiteX0" fmla="*/ 28527 w 266255"/>
              <a:gd name="connsiteY0" fmla="*/ 28527 h 76073"/>
              <a:gd name="connsiteX1" fmla="*/ 238488 w 266255"/>
              <a:gd name="connsiteY1" fmla="*/ 28527 h 76073"/>
              <a:gd name="connsiteX2" fmla="*/ 238488 w 266255"/>
              <a:gd name="connsiteY2" fmla="*/ 66945 h 76073"/>
              <a:gd name="connsiteX3" fmla="*/ 28527 w 266255"/>
              <a:gd name="connsiteY3" fmla="*/ 66945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55" h="76073">
                <a:moveTo>
                  <a:pt x="28527" y="28527"/>
                </a:moveTo>
                <a:lnTo>
                  <a:pt x="238488" y="28527"/>
                </a:lnTo>
                <a:lnTo>
                  <a:pt x="238488" y="66945"/>
                </a:lnTo>
                <a:lnTo>
                  <a:pt x="28527" y="66945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FB34DCC-7170-4B43-990B-AF43E0D4283D}"/>
              </a:ext>
            </a:extLst>
          </p:cNvPr>
          <p:cNvSpPr/>
          <p:nvPr/>
        </p:nvSpPr>
        <p:spPr>
          <a:xfrm>
            <a:off x="19365097" y="11004214"/>
            <a:ext cx="152164" cy="152164"/>
          </a:xfrm>
          <a:custGeom>
            <a:avLst/>
            <a:gdLst>
              <a:gd name="connsiteX0" fmla="*/ 28527 w 152146"/>
              <a:gd name="connsiteY0" fmla="*/ 28527 h 152146"/>
              <a:gd name="connsiteX1" fmla="*/ 141495 w 152146"/>
              <a:gd name="connsiteY1" fmla="*/ 28527 h 152146"/>
              <a:gd name="connsiteX2" fmla="*/ 141495 w 152146"/>
              <a:gd name="connsiteY2" fmla="*/ 141496 h 152146"/>
              <a:gd name="connsiteX3" fmla="*/ 28527 w 152146"/>
              <a:gd name="connsiteY3" fmla="*/ 141496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6" h="152146">
                <a:moveTo>
                  <a:pt x="28527" y="28527"/>
                </a:moveTo>
                <a:lnTo>
                  <a:pt x="141495" y="28527"/>
                </a:lnTo>
                <a:lnTo>
                  <a:pt x="141495" y="141496"/>
                </a:lnTo>
                <a:lnTo>
                  <a:pt x="28527" y="14149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8DFAB73-0F87-438B-92D5-0601A8FF7261}"/>
              </a:ext>
            </a:extLst>
          </p:cNvPr>
          <p:cNvSpPr/>
          <p:nvPr/>
        </p:nvSpPr>
        <p:spPr>
          <a:xfrm>
            <a:off x="20283405" y="10357138"/>
            <a:ext cx="114123" cy="114123"/>
          </a:xfrm>
          <a:custGeom>
            <a:avLst/>
            <a:gdLst>
              <a:gd name="connsiteX0" fmla="*/ 28527 w 114109"/>
              <a:gd name="connsiteY0" fmla="*/ 28527 h 114109"/>
              <a:gd name="connsiteX1" fmla="*/ 88245 w 114109"/>
              <a:gd name="connsiteY1" fmla="*/ 28527 h 114109"/>
              <a:gd name="connsiteX2" fmla="*/ 88245 w 114109"/>
              <a:gd name="connsiteY2" fmla="*/ 121336 h 114109"/>
              <a:gd name="connsiteX3" fmla="*/ 28527 w 114109"/>
              <a:gd name="connsiteY3" fmla="*/ 121336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9" h="114109">
                <a:moveTo>
                  <a:pt x="28527" y="28527"/>
                </a:moveTo>
                <a:lnTo>
                  <a:pt x="88245" y="28527"/>
                </a:lnTo>
                <a:lnTo>
                  <a:pt x="88245" y="121336"/>
                </a:lnTo>
                <a:lnTo>
                  <a:pt x="28527" y="12133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CA490C0E-B462-47D9-A7C8-2F9E0A416C02}"/>
              </a:ext>
            </a:extLst>
          </p:cNvPr>
          <p:cNvSpPr/>
          <p:nvPr/>
        </p:nvSpPr>
        <p:spPr>
          <a:xfrm>
            <a:off x="20780219" y="10116339"/>
            <a:ext cx="1141227" cy="1141227"/>
          </a:xfrm>
          <a:custGeom>
            <a:avLst/>
            <a:gdLst>
              <a:gd name="connsiteX0" fmla="*/ 28527 w 1141095"/>
              <a:gd name="connsiteY0" fmla="*/ 28527 h 1141095"/>
              <a:gd name="connsiteX1" fmla="*/ 1149084 w 1141095"/>
              <a:gd name="connsiteY1" fmla="*/ 28527 h 1141095"/>
              <a:gd name="connsiteX2" fmla="*/ 1149084 w 1141095"/>
              <a:gd name="connsiteY2" fmla="*/ 1149082 h 1141095"/>
              <a:gd name="connsiteX3" fmla="*/ 28529 w 1141095"/>
              <a:gd name="connsiteY3" fmla="*/ 1149082 h 1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95" h="1141095">
                <a:moveTo>
                  <a:pt x="28527" y="28527"/>
                </a:moveTo>
                <a:lnTo>
                  <a:pt x="1149084" y="28527"/>
                </a:lnTo>
                <a:lnTo>
                  <a:pt x="1149084" y="1149082"/>
                </a:lnTo>
                <a:lnTo>
                  <a:pt x="28529" y="1149082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941DB495-460C-4438-BFD5-B30C12DF356E}"/>
              </a:ext>
            </a:extLst>
          </p:cNvPr>
          <p:cNvSpPr/>
          <p:nvPr/>
        </p:nvSpPr>
        <p:spPr>
          <a:xfrm>
            <a:off x="20518117" y="10116339"/>
            <a:ext cx="1141227" cy="1141227"/>
          </a:xfrm>
          <a:custGeom>
            <a:avLst/>
            <a:gdLst>
              <a:gd name="connsiteX0" fmla="*/ 28527 w 1141095"/>
              <a:gd name="connsiteY0" fmla="*/ 28527 h 1141095"/>
              <a:gd name="connsiteX1" fmla="*/ 1149083 w 1141095"/>
              <a:gd name="connsiteY1" fmla="*/ 28527 h 1141095"/>
              <a:gd name="connsiteX2" fmla="*/ 1149083 w 1141095"/>
              <a:gd name="connsiteY2" fmla="*/ 1149082 h 1141095"/>
              <a:gd name="connsiteX3" fmla="*/ 28528 w 1141095"/>
              <a:gd name="connsiteY3" fmla="*/ 1149082 h 1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95" h="1141095">
                <a:moveTo>
                  <a:pt x="28527" y="28527"/>
                </a:moveTo>
                <a:lnTo>
                  <a:pt x="1149083" y="28527"/>
                </a:lnTo>
                <a:lnTo>
                  <a:pt x="1149083" y="1149082"/>
                </a:lnTo>
                <a:lnTo>
                  <a:pt x="28528" y="114908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A83D5EDD-A36F-4855-BCCB-68E25BD62C7B}"/>
              </a:ext>
            </a:extLst>
          </p:cNvPr>
          <p:cNvSpPr/>
          <p:nvPr/>
        </p:nvSpPr>
        <p:spPr>
          <a:xfrm>
            <a:off x="20780219" y="10116339"/>
            <a:ext cx="266287" cy="152164"/>
          </a:xfrm>
          <a:custGeom>
            <a:avLst/>
            <a:gdLst>
              <a:gd name="connsiteX0" fmla="*/ 28527 w 266255"/>
              <a:gd name="connsiteY0" fmla="*/ 28527 h 152146"/>
              <a:gd name="connsiteX1" fmla="*/ 254084 w 266255"/>
              <a:gd name="connsiteY1" fmla="*/ 28527 h 152146"/>
              <a:gd name="connsiteX2" fmla="*/ 254084 w 266255"/>
              <a:gd name="connsiteY2" fmla="*/ 159373 h 152146"/>
              <a:gd name="connsiteX3" fmla="*/ 28527 w 266255"/>
              <a:gd name="connsiteY3" fmla="*/ 159373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55" h="152146">
                <a:moveTo>
                  <a:pt x="28527" y="28527"/>
                </a:moveTo>
                <a:lnTo>
                  <a:pt x="254084" y="28527"/>
                </a:lnTo>
                <a:lnTo>
                  <a:pt x="254084" y="159373"/>
                </a:lnTo>
                <a:lnTo>
                  <a:pt x="28527" y="159373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B98850E7-C6FB-4C7C-AFB0-110338408F35}"/>
              </a:ext>
            </a:extLst>
          </p:cNvPr>
          <p:cNvSpPr/>
          <p:nvPr/>
        </p:nvSpPr>
        <p:spPr>
          <a:xfrm>
            <a:off x="21031289" y="10309206"/>
            <a:ext cx="494532" cy="114123"/>
          </a:xfrm>
          <a:custGeom>
            <a:avLst/>
            <a:gdLst>
              <a:gd name="connsiteX0" fmla="*/ 28528 w 494474"/>
              <a:gd name="connsiteY0" fmla="*/ 28527 h 114109"/>
              <a:gd name="connsiteX1" fmla="*/ 501701 w 494474"/>
              <a:gd name="connsiteY1" fmla="*/ 28527 h 114109"/>
              <a:gd name="connsiteX2" fmla="*/ 501701 w 494474"/>
              <a:gd name="connsiteY2" fmla="*/ 97753 h 114109"/>
              <a:gd name="connsiteX3" fmla="*/ 28526 w 494474"/>
              <a:gd name="connsiteY3" fmla="*/ 97753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474" h="114109">
                <a:moveTo>
                  <a:pt x="28528" y="28527"/>
                </a:moveTo>
                <a:lnTo>
                  <a:pt x="501701" y="28527"/>
                </a:lnTo>
                <a:lnTo>
                  <a:pt x="501701" y="97753"/>
                </a:lnTo>
                <a:lnTo>
                  <a:pt x="28526" y="9775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E8F2CD96-BF0A-4980-889E-1727DF2CAAEF}"/>
              </a:ext>
            </a:extLst>
          </p:cNvPr>
          <p:cNvSpPr/>
          <p:nvPr/>
        </p:nvSpPr>
        <p:spPr>
          <a:xfrm>
            <a:off x="20518117" y="10907209"/>
            <a:ext cx="684736" cy="266287"/>
          </a:xfrm>
          <a:custGeom>
            <a:avLst/>
            <a:gdLst>
              <a:gd name="connsiteX0" fmla="*/ 28527 w 684657"/>
              <a:gd name="connsiteY0" fmla="*/ 28528 h 266255"/>
              <a:gd name="connsiteX1" fmla="*/ 674006 w 684657"/>
              <a:gd name="connsiteY1" fmla="*/ 28528 h 266255"/>
              <a:gd name="connsiteX2" fmla="*/ 674006 w 684657"/>
              <a:gd name="connsiteY2" fmla="*/ 241912 h 266255"/>
              <a:gd name="connsiteX3" fmla="*/ 28527 w 684657"/>
              <a:gd name="connsiteY3" fmla="*/ 241912 h 2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57" h="266255">
                <a:moveTo>
                  <a:pt x="28527" y="28528"/>
                </a:moveTo>
                <a:lnTo>
                  <a:pt x="674006" y="28528"/>
                </a:lnTo>
                <a:lnTo>
                  <a:pt x="674006" y="241912"/>
                </a:lnTo>
                <a:lnTo>
                  <a:pt x="28527" y="241912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BE43C360-1DAE-40D3-9607-825A62A12C5E}"/>
              </a:ext>
            </a:extLst>
          </p:cNvPr>
          <p:cNvSpPr/>
          <p:nvPr/>
        </p:nvSpPr>
        <p:spPr>
          <a:xfrm>
            <a:off x="20852877" y="10949435"/>
            <a:ext cx="304327" cy="76082"/>
          </a:xfrm>
          <a:custGeom>
            <a:avLst/>
            <a:gdLst>
              <a:gd name="connsiteX0" fmla="*/ 28528 w 304292"/>
              <a:gd name="connsiteY0" fmla="*/ 28527 h 76073"/>
              <a:gd name="connsiteX1" fmla="*/ 295924 w 304292"/>
              <a:gd name="connsiteY1" fmla="*/ 28527 h 76073"/>
              <a:gd name="connsiteX2" fmla="*/ 295924 w 304292"/>
              <a:gd name="connsiteY2" fmla="*/ 77595 h 76073"/>
              <a:gd name="connsiteX3" fmla="*/ 28528 w 304292"/>
              <a:gd name="connsiteY3" fmla="*/ 77595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292" h="76073">
                <a:moveTo>
                  <a:pt x="28528" y="28527"/>
                </a:moveTo>
                <a:lnTo>
                  <a:pt x="295924" y="28527"/>
                </a:lnTo>
                <a:lnTo>
                  <a:pt x="295924" y="77595"/>
                </a:lnTo>
                <a:lnTo>
                  <a:pt x="28528" y="77595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37234700-F423-4D7F-9729-131924148805}"/>
              </a:ext>
            </a:extLst>
          </p:cNvPr>
          <p:cNvSpPr/>
          <p:nvPr/>
        </p:nvSpPr>
        <p:spPr>
          <a:xfrm>
            <a:off x="20561864" y="10940305"/>
            <a:ext cx="190205" cy="190205"/>
          </a:xfrm>
          <a:custGeom>
            <a:avLst/>
            <a:gdLst>
              <a:gd name="connsiteX0" fmla="*/ 28528 w 190182"/>
              <a:gd name="connsiteY0" fmla="*/ 28528 h 190182"/>
              <a:gd name="connsiteX1" fmla="*/ 172306 w 190182"/>
              <a:gd name="connsiteY1" fmla="*/ 28528 h 190182"/>
              <a:gd name="connsiteX2" fmla="*/ 172306 w 190182"/>
              <a:gd name="connsiteY2" fmla="*/ 172305 h 190182"/>
              <a:gd name="connsiteX3" fmla="*/ 28528 w 190182"/>
              <a:gd name="connsiteY3" fmla="*/ 172305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82" h="190182">
                <a:moveTo>
                  <a:pt x="28528" y="28528"/>
                </a:moveTo>
                <a:lnTo>
                  <a:pt x="172306" y="28528"/>
                </a:lnTo>
                <a:lnTo>
                  <a:pt x="172306" y="172305"/>
                </a:lnTo>
                <a:lnTo>
                  <a:pt x="28528" y="172305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614F3277-578E-4A7D-A76C-FE9110649882}"/>
              </a:ext>
            </a:extLst>
          </p:cNvPr>
          <p:cNvSpPr/>
          <p:nvPr/>
        </p:nvSpPr>
        <p:spPr>
          <a:xfrm>
            <a:off x="21731622" y="10116339"/>
            <a:ext cx="114123" cy="152164"/>
          </a:xfrm>
          <a:custGeom>
            <a:avLst/>
            <a:gdLst>
              <a:gd name="connsiteX0" fmla="*/ 28528 w 114109"/>
              <a:gd name="connsiteY0" fmla="*/ 28527 h 152146"/>
              <a:gd name="connsiteX1" fmla="*/ 104981 w 114109"/>
              <a:gd name="connsiteY1" fmla="*/ 28527 h 152146"/>
              <a:gd name="connsiteX2" fmla="*/ 104981 w 114109"/>
              <a:gd name="connsiteY2" fmla="*/ 146821 h 152146"/>
              <a:gd name="connsiteX3" fmla="*/ 28528 w 114109"/>
              <a:gd name="connsiteY3" fmla="*/ 146821 h 15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9" h="152146">
                <a:moveTo>
                  <a:pt x="28528" y="28527"/>
                </a:moveTo>
                <a:lnTo>
                  <a:pt x="104981" y="28527"/>
                </a:lnTo>
                <a:lnTo>
                  <a:pt x="104981" y="146821"/>
                </a:lnTo>
                <a:lnTo>
                  <a:pt x="28528" y="146821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48FCD073-F657-4E95-90D3-D07224308158}"/>
              </a:ext>
            </a:extLst>
          </p:cNvPr>
          <p:cNvSpPr/>
          <p:nvPr/>
        </p:nvSpPr>
        <p:spPr>
          <a:xfrm>
            <a:off x="19134950" y="9622949"/>
            <a:ext cx="760818" cy="760818"/>
          </a:xfrm>
          <a:custGeom>
            <a:avLst/>
            <a:gdLst>
              <a:gd name="connsiteX0" fmla="*/ 28527 w 760730"/>
              <a:gd name="connsiteY0" fmla="*/ 28527 h 760730"/>
              <a:gd name="connsiteX1" fmla="*/ 763393 w 760730"/>
              <a:gd name="connsiteY1" fmla="*/ 28527 h 760730"/>
              <a:gd name="connsiteX2" fmla="*/ 763393 w 760730"/>
              <a:gd name="connsiteY2" fmla="*/ 763393 h 760730"/>
              <a:gd name="connsiteX3" fmla="*/ 28527 w 760730"/>
              <a:gd name="connsiteY3" fmla="*/ 763393 h 76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730" h="760730">
                <a:moveTo>
                  <a:pt x="28527" y="28527"/>
                </a:moveTo>
                <a:lnTo>
                  <a:pt x="763393" y="28527"/>
                </a:lnTo>
                <a:lnTo>
                  <a:pt x="763393" y="763393"/>
                </a:lnTo>
                <a:lnTo>
                  <a:pt x="28527" y="76339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2E56FFB1-E0EB-4449-81B2-F694F9ADD4E0}"/>
              </a:ext>
            </a:extLst>
          </p:cNvPr>
          <p:cNvSpPr/>
          <p:nvPr/>
        </p:nvSpPr>
        <p:spPr>
          <a:xfrm>
            <a:off x="18963005" y="9622949"/>
            <a:ext cx="760818" cy="760818"/>
          </a:xfrm>
          <a:custGeom>
            <a:avLst/>
            <a:gdLst>
              <a:gd name="connsiteX0" fmla="*/ 28528 w 760730"/>
              <a:gd name="connsiteY0" fmla="*/ 28527 h 760730"/>
              <a:gd name="connsiteX1" fmla="*/ 763393 w 760730"/>
              <a:gd name="connsiteY1" fmla="*/ 28527 h 760730"/>
              <a:gd name="connsiteX2" fmla="*/ 763393 w 760730"/>
              <a:gd name="connsiteY2" fmla="*/ 763393 h 760730"/>
              <a:gd name="connsiteX3" fmla="*/ 28528 w 760730"/>
              <a:gd name="connsiteY3" fmla="*/ 763393 h 76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730" h="760730">
                <a:moveTo>
                  <a:pt x="28528" y="28527"/>
                </a:moveTo>
                <a:lnTo>
                  <a:pt x="763393" y="28527"/>
                </a:lnTo>
                <a:lnTo>
                  <a:pt x="763393" y="763393"/>
                </a:lnTo>
                <a:lnTo>
                  <a:pt x="28528" y="76339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15822AB0-137F-4660-BA6F-3B610CCA906E}"/>
              </a:ext>
            </a:extLst>
          </p:cNvPr>
          <p:cNvSpPr/>
          <p:nvPr/>
        </p:nvSpPr>
        <p:spPr>
          <a:xfrm>
            <a:off x="19134950" y="9622949"/>
            <a:ext cx="190205" cy="114123"/>
          </a:xfrm>
          <a:custGeom>
            <a:avLst/>
            <a:gdLst>
              <a:gd name="connsiteX0" fmla="*/ 28527 w 190182"/>
              <a:gd name="connsiteY0" fmla="*/ 28527 h 114109"/>
              <a:gd name="connsiteX1" fmla="*/ 176490 w 190182"/>
              <a:gd name="connsiteY1" fmla="*/ 28527 h 114109"/>
              <a:gd name="connsiteX2" fmla="*/ 176490 w 190182"/>
              <a:gd name="connsiteY2" fmla="*/ 114490 h 114109"/>
              <a:gd name="connsiteX3" fmla="*/ 28527 w 190182"/>
              <a:gd name="connsiteY3" fmla="*/ 114490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82" h="114109">
                <a:moveTo>
                  <a:pt x="28527" y="28527"/>
                </a:moveTo>
                <a:lnTo>
                  <a:pt x="176490" y="28527"/>
                </a:lnTo>
                <a:lnTo>
                  <a:pt x="176490" y="114490"/>
                </a:lnTo>
                <a:lnTo>
                  <a:pt x="28527" y="114490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553CD55E-E103-49FC-9B1A-CBD2509CDA76}"/>
              </a:ext>
            </a:extLst>
          </p:cNvPr>
          <p:cNvSpPr/>
          <p:nvPr/>
        </p:nvSpPr>
        <p:spPr>
          <a:xfrm>
            <a:off x="19299667" y="9749625"/>
            <a:ext cx="342369" cy="76082"/>
          </a:xfrm>
          <a:custGeom>
            <a:avLst/>
            <a:gdLst>
              <a:gd name="connsiteX0" fmla="*/ 28527 w 342328"/>
              <a:gd name="connsiteY0" fmla="*/ 28527 h 76073"/>
              <a:gd name="connsiteX1" fmla="*/ 338524 w 342328"/>
              <a:gd name="connsiteY1" fmla="*/ 28527 h 76073"/>
              <a:gd name="connsiteX2" fmla="*/ 338524 w 342328"/>
              <a:gd name="connsiteY2" fmla="*/ 73791 h 76073"/>
              <a:gd name="connsiteX3" fmla="*/ 28527 w 342328"/>
              <a:gd name="connsiteY3" fmla="*/ 73791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28" h="76073">
                <a:moveTo>
                  <a:pt x="28527" y="28527"/>
                </a:moveTo>
                <a:lnTo>
                  <a:pt x="338524" y="28527"/>
                </a:lnTo>
                <a:lnTo>
                  <a:pt x="338524" y="73791"/>
                </a:lnTo>
                <a:lnTo>
                  <a:pt x="28527" y="73791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6F4D7B2D-8DFA-4F8C-8CA5-D18B4A54B359}"/>
              </a:ext>
            </a:extLst>
          </p:cNvPr>
          <p:cNvSpPr/>
          <p:nvPr/>
        </p:nvSpPr>
        <p:spPr>
          <a:xfrm>
            <a:off x="18963005" y="10141446"/>
            <a:ext cx="456491" cy="190205"/>
          </a:xfrm>
          <a:custGeom>
            <a:avLst/>
            <a:gdLst>
              <a:gd name="connsiteX0" fmla="*/ 28528 w 456438"/>
              <a:gd name="connsiteY0" fmla="*/ 28528 h 190182"/>
              <a:gd name="connsiteX1" fmla="*/ 451494 w 456438"/>
              <a:gd name="connsiteY1" fmla="*/ 28528 h 190182"/>
              <a:gd name="connsiteX2" fmla="*/ 451494 w 456438"/>
              <a:gd name="connsiteY2" fmla="*/ 168502 h 190182"/>
              <a:gd name="connsiteX3" fmla="*/ 28528 w 456438"/>
              <a:gd name="connsiteY3" fmla="*/ 168502 h 1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438" h="190182">
                <a:moveTo>
                  <a:pt x="28528" y="28528"/>
                </a:moveTo>
                <a:lnTo>
                  <a:pt x="451494" y="28528"/>
                </a:lnTo>
                <a:lnTo>
                  <a:pt x="451494" y="168502"/>
                </a:lnTo>
                <a:lnTo>
                  <a:pt x="28528" y="168502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45DC9206-262D-492A-A321-BD04081E7FD1}"/>
              </a:ext>
            </a:extLst>
          </p:cNvPr>
          <p:cNvSpPr/>
          <p:nvPr/>
        </p:nvSpPr>
        <p:spPr>
          <a:xfrm>
            <a:off x="19182501" y="10169216"/>
            <a:ext cx="228245" cy="76082"/>
          </a:xfrm>
          <a:custGeom>
            <a:avLst/>
            <a:gdLst>
              <a:gd name="connsiteX0" fmla="*/ 28527 w 228219"/>
              <a:gd name="connsiteY0" fmla="*/ 28527 h 76073"/>
              <a:gd name="connsiteX1" fmla="*/ 203875 w 228219"/>
              <a:gd name="connsiteY1" fmla="*/ 28527 h 76073"/>
              <a:gd name="connsiteX2" fmla="*/ 203875 w 228219"/>
              <a:gd name="connsiteY2" fmla="*/ 60859 h 76073"/>
              <a:gd name="connsiteX3" fmla="*/ 28527 w 228219"/>
              <a:gd name="connsiteY3" fmla="*/ 60859 h 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19" h="76073">
                <a:moveTo>
                  <a:pt x="28527" y="28527"/>
                </a:moveTo>
                <a:lnTo>
                  <a:pt x="203875" y="28527"/>
                </a:lnTo>
                <a:lnTo>
                  <a:pt x="203875" y="60859"/>
                </a:lnTo>
                <a:lnTo>
                  <a:pt x="28527" y="6085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8B0C7435-EFC9-4049-A7B3-25690DCFFD3F}"/>
              </a:ext>
            </a:extLst>
          </p:cNvPr>
          <p:cNvSpPr/>
          <p:nvPr/>
        </p:nvSpPr>
        <p:spPr>
          <a:xfrm>
            <a:off x="18991916" y="10163509"/>
            <a:ext cx="114123" cy="114123"/>
          </a:xfrm>
          <a:custGeom>
            <a:avLst/>
            <a:gdLst>
              <a:gd name="connsiteX0" fmla="*/ 28527 w 114109"/>
              <a:gd name="connsiteY0" fmla="*/ 28528 h 114109"/>
              <a:gd name="connsiteX1" fmla="*/ 122858 w 114109"/>
              <a:gd name="connsiteY1" fmla="*/ 28528 h 114109"/>
              <a:gd name="connsiteX2" fmla="*/ 122858 w 114109"/>
              <a:gd name="connsiteY2" fmla="*/ 122858 h 114109"/>
              <a:gd name="connsiteX3" fmla="*/ 28527 w 114109"/>
              <a:gd name="connsiteY3" fmla="*/ 122858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09" h="114109">
                <a:moveTo>
                  <a:pt x="28527" y="28528"/>
                </a:moveTo>
                <a:lnTo>
                  <a:pt x="122858" y="28528"/>
                </a:lnTo>
                <a:lnTo>
                  <a:pt x="122858" y="122858"/>
                </a:lnTo>
                <a:lnTo>
                  <a:pt x="28527" y="122858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6B071CA6-33C0-483F-962C-7A6883DB591C}"/>
              </a:ext>
            </a:extLst>
          </p:cNvPr>
          <p:cNvSpPr/>
          <p:nvPr/>
        </p:nvSpPr>
        <p:spPr>
          <a:xfrm>
            <a:off x="19758821" y="9622949"/>
            <a:ext cx="76082" cy="114123"/>
          </a:xfrm>
          <a:custGeom>
            <a:avLst/>
            <a:gdLst>
              <a:gd name="connsiteX0" fmla="*/ 28527 w 76073"/>
              <a:gd name="connsiteY0" fmla="*/ 28527 h 114109"/>
              <a:gd name="connsiteX1" fmla="*/ 78355 w 76073"/>
              <a:gd name="connsiteY1" fmla="*/ 28527 h 114109"/>
              <a:gd name="connsiteX2" fmla="*/ 78355 w 76073"/>
              <a:gd name="connsiteY2" fmla="*/ 106122 h 114109"/>
              <a:gd name="connsiteX3" fmla="*/ 28527 w 76073"/>
              <a:gd name="connsiteY3" fmla="*/ 106122 h 1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73" h="114109">
                <a:moveTo>
                  <a:pt x="28527" y="28527"/>
                </a:moveTo>
                <a:lnTo>
                  <a:pt x="78355" y="28527"/>
                </a:lnTo>
                <a:lnTo>
                  <a:pt x="78355" y="106122"/>
                </a:lnTo>
                <a:lnTo>
                  <a:pt x="28527" y="10612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57E68AAB-4D65-4B16-9BAB-D88B8D405928}"/>
              </a:ext>
            </a:extLst>
          </p:cNvPr>
          <p:cNvSpPr/>
          <p:nvPr/>
        </p:nvSpPr>
        <p:spPr>
          <a:xfrm>
            <a:off x="13101092" y="3778154"/>
            <a:ext cx="2244414" cy="2244414"/>
          </a:xfrm>
          <a:custGeom>
            <a:avLst/>
            <a:gdLst>
              <a:gd name="connsiteX0" fmla="*/ 2032860 w 2244153"/>
              <a:gd name="connsiteY0" fmla="*/ 1084231 h 2244153"/>
              <a:gd name="connsiteX1" fmla="*/ 1920653 w 2244153"/>
              <a:gd name="connsiteY1" fmla="*/ 701203 h 2244153"/>
              <a:gd name="connsiteX2" fmla="*/ 2031719 w 2244153"/>
              <a:gd name="connsiteY2" fmla="*/ 639204 h 2244153"/>
              <a:gd name="connsiteX3" fmla="*/ 1817194 w 2244153"/>
              <a:gd name="connsiteY3" fmla="*/ 371807 h 2244153"/>
              <a:gd name="connsiteX4" fmla="*/ 1732753 w 2244153"/>
              <a:gd name="connsiteY4" fmla="*/ 466898 h 2244153"/>
              <a:gd name="connsiteX5" fmla="*/ 1383197 w 2244153"/>
              <a:gd name="connsiteY5" fmla="*/ 274814 h 2244153"/>
              <a:gd name="connsiteX6" fmla="*/ 1417811 w 2244153"/>
              <a:gd name="connsiteY6" fmla="*/ 153097 h 2244153"/>
              <a:gd name="connsiteX7" fmla="*/ 1416289 w 2244153"/>
              <a:gd name="connsiteY7" fmla="*/ 152717 h 2244153"/>
              <a:gd name="connsiteX8" fmla="*/ 1137101 w 2244153"/>
              <a:gd name="connsiteY8" fmla="*/ 113919 h 2244153"/>
              <a:gd name="connsiteX9" fmla="*/ 1077004 w 2244153"/>
              <a:gd name="connsiteY9" fmla="*/ 115821 h 2244153"/>
              <a:gd name="connsiteX10" fmla="*/ 1084610 w 2244153"/>
              <a:gd name="connsiteY10" fmla="*/ 242863 h 2244153"/>
              <a:gd name="connsiteX11" fmla="*/ 701583 w 2244153"/>
              <a:gd name="connsiteY11" fmla="*/ 354690 h 2244153"/>
              <a:gd name="connsiteX12" fmla="*/ 639964 w 2244153"/>
              <a:gd name="connsiteY12" fmla="*/ 243624 h 2244153"/>
              <a:gd name="connsiteX13" fmla="*/ 372567 w 2244153"/>
              <a:gd name="connsiteY13" fmla="*/ 457769 h 2244153"/>
              <a:gd name="connsiteX14" fmla="*/ 467658 w 2244153"/>
              <a:gd name="connsiteY14" fmla="*/ 542591 h 2244153"/>
              <a:gd name="connsiteX15" fmla="*/ 275194 w 2244153"/>
              <a:gd name="connsiteY15" fmla="*/ 892146 h 2244153"/>
              <a:gd name="connsiteX16" fmla="*/ 153478 w 2244153"/>
              <a:gd name="connsiteY16" fmla="*/ 857533 h 2244153"/>
              <a:gd name="connsiteX17" fmla="*/ 152716 w 2244153"/>
              <a:gd name="connsiteY17" fmla="*/ 859815 h 2244153"/>
              <a:gd name="connsiteX18" fmla="*/ 113919 w 2244153"/>
              <a:gd name="connsiteY18" fmla="*/ 1139003 h 2244153"/>
              <a:gd name="connsiteX19" fmla="*/ 115821 w 2244153"/>
              <a:gd name="connsiteY19" fmla="*/ 1198340 h 2244153"/>
              <a:gd name="connsiteX20" fmla="*/ 242862 w 2244153"/>
              <a:gd name="connsiteY20" fmla="*/ 1191113 h 2244153"/>
              <a:gd name="connsiteX21" fmla="*/ 354310 w 2244153"/>
              <a:gd name="connsiteY21" fmla="*/ 1574141 h 2244153"/>
              <a:gd name="connsiteX22" fmla="*/ 243243 w 2244153"/>
              <a:gd name="connsiteY22" fmla="*/ 1635760 h 2244153"/>
              <a:gd name="connsiteX23" fmla="*/ 457389 w 2244153"/>
              <a:gd name="connsiteY23" fmla="*/ 1903537 h 2244153"/>
              <a:gd name="connsiteX24" fmla="*/ 542211 w 2244153"/>
              <a:gd name="connsiteY24" fmla="*/ 1808445 h 2244153"/>
              <a:gd name="connsiteX25" fmla="*/ 891385 w 2244153"/>
              <a:gd name="connsiteY25" fmla="*/ 2001291 h 2244153"/>
              <a:gd name="connsiteX26" fmla="*/ 856391 w 2244153"/>
              <a:gd name="connsiteY26" fmla="*/ 2123007 h 2244153"/>
              <a:gd name="connsiteX27" fmla="*/ 859435 w 2244153"/>
              <a:gd name="connsiteY27" fmla="*/ 2123768 h 2244153"/>
              <a:gd name="connsiteX28" fmla="*/ 1138623 w 2244153"/>
              <a:gd name="connsiteY28" fmla="*/ 2162566 h 2244153"/>
              <a:gd name="connsiteX29" fmla="*/ 1200242 w 2244153"/>
              <a:gd name="connsiteY29" fmla="*/ 2160664 h 2244153"/>
              <a:gd name="connsiteX30" fmla="*/ 1192634 w 2244153"/>
              <a:gd name="connsiteY30" fmla="*/ 2033622 h 2244153"/>
              <a:gd name="connsiteX31" fmla="*/ 1575281 w 2244153"/>
              <a:gd name="connsiteY31" fmla="*/ 1921034 h 2244153"/>
              <a:gd name="connsiteX32" fmla="*/ 1637281 w 2244153"/>
              <a:gd name="connsiteY32" fmla="*/ 2032100 h 2244153"/>
              <a:gd name="connsiteX33" fmla="*/ 1904298 w 2244153"/>
              <a:gd name="connsiteY33" fmla="*/ 1817574 h 2244153"/>
              <a:gd name="connsiteX34" fmla="*/ 1809206 w 2244153"/>
              <a:gd name="connsiteY34" fmla="*/ 1733133 h 2244153"/>
              <a:gd name="connsiteX35" fmla="*/ 2001290 w 2244153"/>
              <a:gd name="connsiteY35" fmla="*/ 1383578 h 2244153"/>
              <a:gd name="connsiteX36" fmla="*/ 2123008 w 2244153"/>
              <a:gd name="connsiteY36" fmla="*/ 1418191 h 2244153"/>
              <a:gd name="connsiteX37" fmla="*/ 2123387 w 2244153"/>
              <a:gd name="connsiteY37" fmla="*/ 1417430 h 2244153"/>
              <a:gd name="connsiteX38" fmla="*/ 2162185 w 2244153"/>
              <a:gd name="connsiteY38" fmla="*/ 1138242 h 2244153"/>
              <a:gd name="connsiteX39" fmla="*/ 2160283 w 2244153"/>
              <a:gd name="connsiteY39" fmla="*/ 1077384 h 2244153"/>
              <a:gd name="connsiteX40" fmla="*/ 2032860 w 2244153"/>
              <a:gd name="connsiteY40" fmla="*/ 1084231 h 2244153"/>
              <a:gd name="connsiteX41" fmla="*/ 915349 w 2244153"/>
              <a:gd name="connsiteY41" fmla="*/ 1923696 h 2244153"/>
              <a:gd name="connsiteX42" fmla="*/ 915349 w 2244153"/>
              <a:gd name="connsiteY42" fmla="*/ 1923696 h 2244153"/>
              <a:gd name="connsiteX43" fmla="*/ 921433 w 2244153"/>
              <a:gd name="connsiteY43" fmla="*/ 1901635 h 2244153"/>
              <a:gd name="connsiteX44" fmla="*/ 915349 w 2244153"/>
              <a:gd name="connsiteY44" fmla="*/ 1923696 h 2244153"/>
              <a:gd name="connsiteX45" fmla="*/ 1659722 w 2244153"/>
              <a:gd name="connsiteY45" fmla="*/ 1285824 h 2244153"/>
              <a:gd name="connsiteX46" fmla="*/ 1137861 w 2244153"/>
              <a:gd name="connsiteY46" fmla="*/ 1680643 h 2244153"/>
              <a:gd name="connsiteX47" fmla="*/ 989900 w 2244153"/>
              <a:gd name="connsiteY47" fmla="*/ 1660103 h 2244153"/>
              <a:gd name="connsiteX48" fmla="*/ 595081 w 2244153"/>
              <a:gd name="connsiteY48" fmla="*/ 1138242 h 2244153"/>
              <a:gd name="connsiteX49" fmla="*/ 615621 w 2244153"/>
              <a:gd name="connsiteY49" fmla="*/ 990280 h 2244153"/>
              <a:gd name="connsiteX50" fmla="*/ 1137482 w 2244153"/>
              <a:gd name="connsiteY50" fmla="*/ 595462 h 2244153"/>
              <a:gd name="connsiteX51" fmla="*/ 1285443 w 2244153"/>
              <a:gd name="connsiteY51" fmla="*/ 616001 h 2244153"/>
              <a:gd name="connsiteX52" fmla="*/ 1680262 w 2244153"/>
              <a:gd name="connsiteY52" fmla="*/ 1137862 h 2244153"/>
              <a:gd name="connsiteX53" fmla="*/ 1659722 w 2244153"/>
              <a:gd name="connsiteY53" fmla="*/ 1285824 h 224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244153" h="2244153">
                <a:moveTo>
                  <a:pt x="2032860" y="1084231"/>
                </a:moveTo>
                <a:cubicBezTo>
                  <a:pt x="2024873" y="948440"/>
                  <a:pt x="1985695" y="817595"/>
                  <a:pt x="1920653" y="701203"/>
                </a:cubicBezTo>
                <a:lnTo>
                  <a:pt x="2031719" y="639204"/>
                </a:lnTo>
                <a:cubicBezTo>
                  <a:pt x="1976186" y="539167"/>
                  <a:pt x="1903917" y="448641"/>
                  <a:pt x="1817194" y="371807"/>
                </a:cubicBezTo>
                <a:lnTo>
                  <a:pt x="1732753" y="466898"/>
                </a:lnTo>
                <a:cubicBezTo>
                  <a:pt x="1634999" y="380175"/>
                  <a:pt x="1517466" y="312850"/>
                  <a:pt x="1383197" y="274814"/>
                </a:cubicBezTo>
                <a:lnTo>
                  <a:pt x="1417811" y="153097"/>
                </a:lnTo>
                <a:lnTo>
                  <a:pt x="1416289" y="152717"/>
                </a:lnTo>
                <a:cubicBezTo>
                  <a:pt x="1323480" y="126471"/>
                  <a:pt x="1229529" y="113919"/>
                  <a:pt x="1137101" y="113919"/>
                </a:cubicBezTo>
                <a:cubicBezTo>
                  <a:pt x="1116942" y="113919"/>
                  <a:pt x="1097163" y="114680"/>
                  <a:pt x="1077004" y="115821"/>
                </a:cubicBezTo>
                <a:lnTo>
                  <a:pt x="1084610" y="242863"/>
                </a:lnTo>
                <a:cubicBezTo>
                  <a:pt x="948820" y="250851"/>
                  <a:pt x="817975" y="290029"/>
                  <a:pt x="701583" y="354690"/>
                </a:cubicBezTo>
                <a:lnTo>
                  <a:pt x="639964" y="243624"/>
                </a:lnTo>
                <a:cubicBezTo>
                  <a:pt x="539927" y="299157"/>
                  <a:pt x="449402" y="371427"/>
                  <a:pt x="372567" y="457769"/>
                </a:cubicBezTo>
                <a:lnTo>
                  <a:pt x="467658" y="542591"/>
                </a:lnTo>
                <a:cubicBezTo>
                  <a:pt x="380935" y="640345"/>
                  <a:pt x="313611" y="757877"/>
                  <a:pt x="275194" y="892146"/>
                </a:cubicBezTo>
                <a:lnTo>
                  <a:pt x="153478" y="857533"/>
                </a:lnTo>
                <a:lnTo>
                  <a:pt x="152716" y="859815"/>
                </a:lnTo>
                <a:cubicBezTo>
                  <a:pt x="126471" y="952624"/>
                  <a:pt x="113919" y="1046575"/>
                  <a:pt x="113919" y="1139003"/>
                </a:cubicBezTo>
                <a:cubicBezTo>
                  <a:pt x="113919" y="1158782"/>
                  <a:pt x="114680" y="1178561"/>
                  <a:pt x="115821" y="1198340"/>
                </a:cubicBezTo>
                <a:lnTo>
                  <a:pt x="242862" y="1191113"/>
                </a:lnTo>
                <a:cubicBezTo>
                  <a:pt x="250851" y="1326903"/>
                  <a:pt x="289648" y="1457749"/>
                  <a:pt x="354310" y="1574141"/>
                </a:cubicBezTo>
                <a:lnTo>
                  <a:pt x="243243" y="1635760"/>
                </a:lnTo>
                <a:cubicBezTo>
                  <a:pt x="298776" y="1735796"/>
                  <a:pt x="371046" y="1826323"/>
                  <a:pt x="457389" y="1903537"/>
                </a:cubicBezTo>
                <a:lnTo>
                  <a:pt x="542211" y="1808445"/>
                </a:lnTo>
                <a:cubicBezTo>
                  <a:pt x="639964" y="1895549"/>
                  <a:pt x="757496" y="1962874"/>
                  <a:pt x="891385" y="2001291"/>
                </a:cubicBezTo>
                <a:lnTo>
                  <a:pt x="856391" y="2123007"/>
                </a:lnTo>
                <a:lnTo>
                  <a:pt x="859435" y="2123768"/>
                </a:lnTo>
                <a:cubicBezTo>
                  <a:pt x="952244" y="2150014"/>
                  <a:pt x="1046194" y="2162566"/>
                  <a:pt x="1138623" y="2162566"/>
                </a:cubicBezTo>
                <a:cubicBezTo>
                  <a:pt x="1159162" y="2162566"/>
                  <a:pt x="1179702" y="2161805"/>
                  <a:pt x="1200242" y="2160664"/>
                </a:cubicBezTo>
                <a:lnTo>
                  <a:pt x="1192634" y="2033622"/>
                </a:lnTo>
                <a:cubicBezTo>
                  <a:pt x="1328425" y="2025254"/>
                  <a:pt x="1458889" y="1986076"/>
                  <a:pt x="1575281" y="1921034"/>
                </a:cubicBezTo>
                <a:lnTo>
                  <a:pt x="1637281" y="2032100"/>
                </a:lnTo>
                <a:cubicBezTo>
                  <a:pt x="1736936" y="1976186"/>
                  <a:pt x="1827844" y="1903917"/>
                  <a:pt x="1904298" y="1817574"/>
                </a:cubicBezTo>
                <a:lnTo>
                  <a:pt x="1809206" y="1733133"/>
                </a:lnTo>
                <a:cubicBezTo>
                  <a:pt x="1895930" y="1635379"/>
                  <a:pt x="1963254" y="1517466"/>
                  <a:pt x="2001290" y="1383578"/>
                </a:cubicBezTo>
                <a:lnTo>
                  <a:pt x="2123008" y="1418191"/>
                </a:lnTo>
                <a:lnTo>
                  <a:pt x="2123387" y="1417430"/>
                </a:lnTo>
                <a:cubicBezTo>
                  <a:pt x="2149633" y="1324621"/>
                  <a:pt x="2162185" y="1230671"/>
                  <a:pt x="2162185" y="1138242"/>
                </a:cubicBezTo>
                <a:cubicBezTo>
                  <a:pt x="2162185" y="1117703"/>
                  <a:pt x="2161424" y="1097543"/>
                  <a:pt x="2160283" y="1077384"/>
                </a:cubicBezTo>
                <a:lnTo>
                  <a:pt x="2032860" y="1084231"/>
                </a:lnTo>
                <a:close/>
                <a:moveTo>
                  <a:pt x="915349" y="1923696"/>
                </a:moveTo>
                <a:lnTo>
                  <a:pt x="915349" y="1923696"/>
                </a:lnTo>
                <a:lnTo>
                  <a:pt x="921433" y="1901635"/>
                </a:lnTo>
                <a:lnTo>
                  <a:pt x="915349" y="1923696"/>
                </a:lnTo>
                <a:close/>
                <a:moveTo>
                  <a:pt x="1659722" y="1285824"/>
                </a:moveTo>
                <a:cubicBezTo>
                  <a:pt x="1592398" y="1524693"/>
                  <a:pt x="1374448" y="1680643"/>
                  <a:pt x="1137861" y="1680643"/>
                </a:cubicBezTo>
                <a:cubicBezTo>
                  <a:pt x="1089175" y="1680643"/>
                  <a:pt x="1039347" y="1674177"/>
                  <a:pt x="989900" y="1660103"/>
                </a:cubicBezTo>
                <a:cubicBezTo>
                  <a:pt x="751031" y="1592779"/>
                  <a:pt x="595081" y="1374829"/>
                  <a:pt x="595081" y="1138242"/>
                </a:cubicBezTo>
                <a:cubicBezTo>
                  <a:pt x="595081" y="1089556"/>
                  <a:pt x="601927" y="1039728"/>
                  <a:pt x="615621" y="990280"/>
                </a:cubicBezTo>
                <a:cubicBezTo>
                  <a:pt x="682945" y="751411"/>
                  <a:pt x="900895" y="595462"/>
                  <a:pt x="1137482" y="595462"/>
                </a:cubicBezTo>
                <a:cubicBezTo>
                  <a:pt x="1186168" y="595462"/>
                  <a:pt x="1235996" y="601928"/>
                  <a:pt x="1285443" y="616001"/>
                </a:cubicBezTo>
                <a:cubicBezTo>
                  <a:pt x="1524312" y="683326"/>
                  <a:pt x="1680262" y="901275"/>
                  <a:pt x="1680262" y="1137862"/>
                </a:cubicBezTo>
                <a:cubicBezTo>
                  <a:pt x="1680262" y="1186549"/>
                  <a:pt x="1673797" y="1235996"/>
                  <a:pt x="1659722" y="1285824"/>
                </a:cubicBezTo>
                <a:close/>
              </a:path>
            </a:pathLst>
          </a:custGeom>
          <a:solidFill>
            <a:schemeClr val="accent2"/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46BA60C1-2A99-45E8-85B9-3311CDDE3B24}"/>
              </a:ext>
            </a:extLst>
          </p:cNvPr>
          <p:cNvSpPr/>
          <p:nvPr/>
        </p:nvSpPr>
        <p:spPr>
          <a:xfrm>
            <a:off x="12068282" y="3080104"/>
            <a:ext cx="1369473" cy="1369472"/>
          </a:xfrm>
          <a:custGeom>
            <a:avLst/>
            <a:gdLst>
              <a:gd name="connsiteX0" fmla="*/ 1196438 w 1369314"/>
              <a:gd name="connsiteY0" fmla="*/ 661645 h 1369314"/>
              <a:gd name="connsiteX1" fmla="*/ 1133297 w 1369314"/>
              <a:gd name="connsiteY1" fmla="*/ 445598 h 1369314"/>
              <a:gd name="connsiteX2" fmla="*/ 1196057 w 1369314"/>
              <a:gd name="connsiteY2" fmla="*/ 410604 h 1369314"/>
              <a:gd name="connsiteX3" fmla="*/ 1075101 w 1369314"/>
              <a:gd name="connsiteY3" fmla="*/ 259979 h 1369314"/>
              <a:gd name="connsiteX4" fmla="*/ 1027175 w 1369314"/>
              <a:gd name="connsiteY4" fmla="*/ 313611 h 1369314"/>
              <a:gd name="connsiteX5" fmla="*/ 830146 w 1369314"/>
              <a:gd name="connsiteY5" fmla="*/ 205207 h 1369314"/>
              <a:gd name="connsiteX6" fmla="*/ 849545 w 1369314"/>
              <a:gd name="connsiteY6" fmla="*/ 136361 h 1369314"/>
              <a:gd name="connsiteX7" fmla="*/ 848784 w 1369314"/>
              <a:gd name="connsiteY7" fmla="*/ 135981 h 1369314"/>
              <a:gd name="connsiteX8" fmla="*/ 691313 w 1369314"/>
              <a:gd name="connsiteY8" fmla="*/ 113919 h 1369314"/>
              <a:gd name="connsiteX9" fmla="*/ 657460 w 1369314"/>
              <a:gd name="connsiteY9" fmla="*/ 115060 h 1369314"/>
              <a:gd name="connsiteX10" fmla="*/ 661645 w 1369314"/>
              <a:gd name="connsiteY10" fmla="*/ 186569 h 1369314"/>
              <a:gd name="connsiteX11" fmla="*/ 445598 w 1369314"/>
              <a:gd name="connsiteY11" fmla="*/ 249710 h 1369314"/>
              <a:gd name="connsiteX12" fmla="*/ 410604 w 1369314"/>
              <a:gd name="connsiteY12" fmla="*/ 186949 h 1369314"/>
              <a:gd name="connsiteX13" fmla="*/ 259599 w 1369314"/>
              <a:gd name="connsiteY13" fmla="*/ 307905 h 1369314"/>
              <a:gd name="connsiteX14" fmla="*/ 313230 w 1369314"/>
              <a:gd name="connsiteY14" fmla="*/ 355451 h 1369314"/>
              <a:gd name="connsiteX15" fmla="*/ 204826 w 1369314"/>
              <a:gd name="connsiteY15" fmla="*/ 552480 h 1369314"/>
              <a:gd name="connsiteX16" fmla="*/ 136361 w 1369314"/>
              <a:gd name="connsiteY16" fmla="*/ 532701 h 1369314"/>
              <a:gd name="connsiteX17" fmla="*/ 135980 w 1369314"/>
              <a:gd name="connsiteY17" fmla="*/ 534223 h 1369314"/>
              <a:gd name="connsiteX18" fmla="*/ 113919 w 1369314"/>
              <a:gd name="connsiteY18" fmla="*/ 691694 h 1369314"/>
              <a:gd name="connsiteX19" fmla="*/ 115060 w 1369314"/>
              <a:gd name="connsiteY19" fmla="*/ 725166 h 1369314"/>
              <a:gd name="connsiteX20" fmla="*/ 186569 w 1369314"/>
              <a:gd name="connsiteY20" fmla="*/ 720982 h 1369314"/>
              <a:gd name="connsiteX21" fmla="*/ 249329 w 1369314"/>
              <a:gd name="connsiteY21" fmla="*/ 937029 h 1369314"/>
              <a:gd name="connsiteX22" fmla="*/ 186569 w 1369314"/>
              <a:gd name="connsiteY22" fmla="*/ 972023 h 1369314"/>
              <a:gd name="connsiteX23" fmla="*/ 307144 w 1369314"/>
              <a:gd name="connsiteY23" fmla="*/ 1123028 h 1369314"/>
              <a:gd name="connsiteX24" fmla="*/ 355071 w 1369314"/>
              <a:gd name="connsiteY24" fmla="*/ 1069396 h 1369314"/>
              <a:gd name="connsiteX25" fmla="*/ 552099 w 1369314"/>
              <a:gd name="connsiteY25" fmla="*/ 1178181 h 1369314"/>
              <a:gd name="connsiteX26" fmla="*/ 532321 w 1369314"/>
              <a:gd name="connsiteY26" fmla="*/ 1247027 h 1369314"/>
              <a:gd name="connsiteX27" fmla="*/ 534222 w 1369314"/>
              <a:gd name="connsiteY27" fmla="*/ 1247407 h 1369314"/>
              <a:gd name="connsiteX28" fmla="*/ 691694 w 1369314"/>
              <a:gd name="connsiteY28" fmla="*/ 1269468 h 1369314"/>
              <a:gd name="connsiteX29" fmla="*/ 726687 w 1369314"/>
              <a:gd name="connsiteY29" fmla="*/ 1268327 h 1369314"/>
              <a:gd name="connsiteX30" fmla="*/ 722503 w 1369314"/>
              <a:gd name="connsiteY30" fmla="*/ 1196819 h 1369314"/>
              <a:gd name="connsiteX31" fmla="*/ 938550 w 1369314"/>
              <a:gd name="connsiteY31" fmla="*/ 1133298 h 1369314"/>
              <a:gd name="connsiteX32" fmla="*/ 973543 w 1369314"/>
              <a:gd name="connsiteY32" fmla="*/ 1196058 h 1369314"/>
              <a:gd name="connsiteX33" fmla="*/ 1124169 w 1369314"/>
              <a:gd name="connsiteY33" fmla="*/ 1075102 h 1369314"/>
              <a:gd name="connsiteX34" fmla="*/ 1070537 w 1369314"/>
              <a:gd name="connsiteY34" fmla="*/ 1027556 h 1369314"/>
              <a:gd name="connsiteX35" fmla="*/ 1178941 w 1369314"/>
              <a:gd name="connsiteY35" fmla="*/ 830147 h 1369314"/>
              <a:gd name="connsiteX36" fmla="*/ 1247787 w 1369314"/>
              <a:gd name="connsiteY36" fmla="*/ 849545 h 1369314"/>
              <a:gd name="connsiteX37" fmla="*/ 1247787 w 1369314"/>
              <a:gd name="connsiteY37" fmla="*/ 849165 h 1369314"/>
              <a:gd name="connsiteX38" fmla="*/ 1269848 w 1369314"/>
              <a:gd name="connsiteY38" fmla="*/ 691694 h 1369314"/>
              <a:gd name="connsiteX39" fmla="*/ 1268707 w 1369314"/>
              <a:gd name="connsiteY39" fmla="*/ 657461 h 1369314"/>
              <a:gd name="connsiteX40" fmla="*/ 1196438 w 1369314"/>
              <a:gd name="connsiteY40" fmla="*/ 661645 h 1369314"/>
              <a:gd name="connsiteX41" fmla="*/ 565792 w 1369314"/>
              <a:gd name="connsiteY41" fmla="*/ 1135199 h 1369314"/>
              <a:gd name="connsiteX42" fmla="*/ 565792 w 1369314"/>
              <a:gd name="connsiteY42" fmla="*/ 1135199 h 1369314"/>
              <a:gd name="connsiteX43" fmla="*/ 569216 w 1369314"/>
              <a:gd name="connsiteY43" fmla="*/ 1122647 h 1369314"/>
              <a:gd name="connsiteX44" fmla="*/ 565792 w 1369314"/>
              <a:gd name="connsiteY44" fmla="*/ 1135199 h 1369314"/>
              <a:gd name="connsiteX45" fmla="*/ 985715 w 1369314"/>
              <a:gd name="connsiteY45" fmla="*/ 774994 h 1369314"/>
              <a:gd name="connsiteX46" fmla="*/ 691313 w 1369314"/>
              <a:gd name="connsiteY46" fmla="*/ 997888 h 1369314"/>
              <a:gd name="connsiteX47" fmla="*/ 607632 w 1369314"/>
              <a:gd name="connsiteY47" fmla="*/ 986096 h 1369314"/>
              <a:gd name="connsiteX48" fmla="*/ 384739 w 1369314"/>
              <a:gd name="connsiteY48" fmla="*/ 691694 h 1369314"/>
              <a:gd name="connsiteX49" fmla="*/ 396530 w 1369314"/>
              <a:gd name="connsiteY49" fmla="*/ 608013 h 1369314"/>
              <a:gd name="connsiteX50" fmla="*/ 690932 w 1369314"/>
              <a:gd name="connsiteY50" fmla="*/ 385119 h 1369314"/>
              <a:gd name="connsiteX51" fmla="*/ 774613 w 1369314"/>
              <a:gd name="connsiteY51" fmla="*/ 396911 h 1369314"/>
              <a:gd name="connsiteX52" fmla="*/ 997506 w 1369314"/>
              <a:gd name="connsiteY52" fmla="*/ 691313 h 1369314"/>
              <a:gd name="connsiteX53" fmla="*/ 985715 w 1369314"/>
              <a:gd name="connsiteY53" fmla="*/ 774994 h 136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9314" h="1369314">
                <a:moveTo>
                  <a:pt x="1196438" y="661645"/>
                </a:moveTo>
                <a:cubicBezTo>
                  <a:pt x="1191874" y="584811"/>
                  <a:pt x="1169812" y="511401"/>
                  <a:pt x="1133297" y="445598"/>
                </a:cubicBezTo>
                <a:lnTo>
                  <a:pt x="1196057" y="410604"/>
                </a:lnTo>
                <a:cubicBezTo>
                  <a:pt x="1164487" y="354310"/>
                  <a:pt x="1123788" y="303341"/>
                  <a:pt x="1075101" y="259979"/>
                </a:cubicBezTo>
                <a:lnTo>
                  <a:pt x="1027175" y="313611"/>
                </a:lnTo>
                <a:cubicBezTo>
                  <a:pt x="972023" y="264544"/>
                  <a:pt x="905459" y="226888"/>
                  <a:pt x="830146" y="205207"/>
                </a:cubicBezTo>
                <a:lnTo>
                  <a:pt x="849545" y="136361"/>
                </a:lnTo>
                <a:lnTo>
                  <a:pt x="848784" y="135981"/>
                </a:lnTo>
                <a:cubicBezTo>
                  <a:pt x="796294" y="121146"/>
                  <a:pt x="743423" y="113919"/>
                  <a:pt x="691313" y="113919"/>
                </a:cubicBezTo>
                <a:cubicBezTo>
                  <a:pt x="679901" y="113919"/>
                  <a:pt x="668872" y="114300"/>
                  <a:pt x="657460" y="115060"/>
                </a:cubicBezTo>
                <a:lnTo>
                  <a:pt x="661645" y="186569"/>
                </a:lnTo>
                <a:cubicBezTo>
                  <a:pt x="584810" y="191133"/>
                  <a:pt x="511400" y="213195"/>
                  <a:pt x="445598" y="249710"/>
                </a:cubicBezTo>
                <a:lnTo>
                  <a:pt x="410604" y="186949"/>
                </a:lnTo>
                <a:cubicBezTo>
                  <a:pt x="354309" y="218139"/>
                  <a:pt x="302961" y="259219"/>
                  <a:pt x="259599" y="307905"/>
                </a:cubicBezTo>
                <a:lnTo>
                  <a:pt x="313230" y="355451"/>
                </a:lnTo>
                <a:cubicBezTo>
                  <a:pt x="264163" y="410604"/>
                  <a:pt x="226126" y="476788"/>
                  <a:pt x="204826" y="552480"/>
                </a:cubicBezTo>
                <a:lnTo>
                  <a:pt x="136361" y="532701"/>
                </a:lnTo>
                <a:lnTo>
                  <a:pt x="135980" y="534223"/>
                </a:lnTo>
                <a:cubicBezTo>
                  <a:pt x="121146" y="586713"/>
                  <a:pt x="113919" y="639584"/>
                  <a:pt x="113919" y="691694"/>
                </a:cubicBezTo>
                <a:cubicBezTo>
                  <a:pt x="113919" y="702725"/>
                  <a:pt x="114299" y="714135"/>
                  <a:pt x="115060" y="725166"/>
                </a:cubicBezTo>
                <a:lnTo>
                  <a:pt x="186569" y="720982"/>
                </a:lnTo>
                <a:cubicBezTo>
                  <a:pt x="191133" y="797816"/>
                  <a:pt x="212813" y="871226"/>
                  <a:pt x="249329" y="937029"/>
                </a:cubicBezTo>
                <a:lnTo>
                  <a:pt x="186569" y="972023"/>
                </a:lnTo>
                <a:cubicBezTo>
                  <a:pt x="217758" y="1028317"/>
                  <a:pt x="258458" y="1079666"/>
                  <a:pt x="307144" y="1123028"/>
                </a:cubicBezTo>
                <a:lnTo>
                  <a:pt x="355071" y="1069396"/>
                </a:lnTo>
                <a:cubicBezTo>
                  <a:pt x="410223" y="1118464"/>
                  <a:pt x="476407" y="1156500"/>
                  <a:pt x="552099" y="1178181"/>
                </a:cubicBezTo>
                <a:lnTo>
                  <a:pt x="532321" y="1247027"/>
                </a:lnTo>
                <a:lnTo>
                  <a:pt x="534222" y="1247407"/>
                </a:lnTo>
                <a:cubicBezTo>
                  <a:pt x="586713" y="1262241"/>
                  <a:pt x="639583" y="1269468"/>
                  <a:pt x="691694" y="1269468"/>
                </a:cubicBezTo>
                <a:cubicBezTo>
                  <a:pt x="703485" y="1269468"/>
                  <a:pt x="714896" y="1269088"/>
                  <a:pt x="726687" y="1268327"/>
                </a:cubicBezTo>
                <a:lnTo>
                  <a:pt x="722503" y="1196819"/>
                </a:lnTo>
                <a:cubicBezTo>
                  <a:pt x="799337" y="1192254"/>
                  <a:pt x="872747" y="1170193"/>
                  <a:pt x="938550" y="1133298"/>
                </a:cubicBezTo>
                <a:lnTo>
                  <a:pt x="973543" y="1196058"/>
                </a:lnTo>
                <a:cubicBezTo>
                  <a:pt x="1029838" y="1164488"/>
                  <a:pt x="1080807" y="1123789"/>
                  <a:pt x="1124169" y="1075102"/>
                </a:cubicBezTo>
                <a:lnTo>
                  <a:pt x="1070537" y="1027556"/>
                </a:lnTo>
                <a:cubicBezTo>
                  <a:pt x="1119605" y="972403"/>
                  <a:pt x="1157260" y="905839"/>
                  <a:pt x="1178941" y="830147"/>
                </a:cubicBezTo>
                <a:lnTo>
                  <a:pt x="1247787" y="849545"/>
                </a:lnTo>
                <a:lnTo>
                  <a:pt x="1247787" y="849165"/>
                </a:lnTo>
                <a:cubicBezTo>
                  <a:pt x="1262621" y="796674"/>
                  <a:pt x="1269848" y="743804"/>
                  <a:pt x="1269848" y="691694"/>
                </a:cubicBezTo>
                <a:cubicBezTo>
                  <a:pt x="1269848" y="680283"/>
                  <a:pt x="1269467" y="668872"/>
                  <a:pt x="1268707" y="657461"/>
                </a:cubicBezTo>
                <a:lnTo>
                  <a:pt x="1196438" y="661645"/>
                </a:lnTo>
                <a:close/>
                <a:moveTo>
                  <a:pt x="565792" y="1135199"/>
                </a:moveTo>
                <a:lnTo>
                  <a:pt x="565792" y="1135199"/>
                </a:lnTo>
                <a:lnTo>
                  <a:pt x="569216" y="1122647"/>
                </a:lnTo>
                <a:lnTo>
                  <a:pt x="565792" y="1135199"/>
                </a:lnTo>
                <a:close/>
                <a:moveTo>
                  <a:pt x="985715" y="774994"/>
                </a:moveTo>
                <a:cubicBezTo>
                  <a:pt x="947679" y="909643"/>
                  <a:pt x="824822" y="997888"/>
                  <a:pt x="691313" y="997888"/>
                </a:cubicBezTo>
                <a:cubicBezTo>
                  <a:pt x="663927" y="997888"/>
                  <a:pt x="635780" y="994084"/>
                  <a:pt x="607632" y="986096"/>
                </a:cubicBezTo>
                <a:cubicBezTo>
                  <a:pt x="472984" y="948060"/>
                  <a:pt x="384739" y="825202"/>
                  <a:pt x="384739" y="691694"/>
                </a:cubicBezTo>
                <a:cubicBezTo>
                  <a:pt x="384739" y="664308"/>
                  <a:pt x="388543" y="636161"/>
                  <a:pt x="396530" y="608013"/>
                </a:cubicBezTo>
                <a:cubicBezTo>
                  <a:pt x="434567" y="473364"/>
                  <a:pt x="557425" y="385119"/>
                  <a:pt x="690932" y="385119"/>
                </a:cubicBezTo>
                <a:cubicBezTo>
                  <a:pt x="718319" y="385119"/>
                  <a:pt x="746465" y="388923"/>
                  <a:pt x="774613" y="396911"/>
                </a:cubicBezTo>
                <a:cubicBezTo>
                  <a:pt x="909263" y="434948"/>
                  <a:pt x="997506" y="557805"/>
                  <a:pt x="997506" y="691313"/>
                </a:cubicBezTo>
                <a:cubicBezTo>
                  <a:pt x="997506" y="719080"/>
                  <a:pt x="993703" y="747227"/>
                  <a:pt x="985715" y="774994"/>
                </a:cubicBezTo>
                <a:close/>
              </a:path>
            </a:pathLst>
          </a:custGeom>
          <a:solidFill>
            <a:schemeClr val="accent5"/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705E6C0-37ED-4872-88AE-21ED3B23C6BF}"/>
              </a:ext>
            </a:extLst>
          </p:cNvPr>
          <p:cNvSpPr/>
          <p:nvPr/>
        </p:nvSpPr>
        <p:spPr>
          <a:xfrm>
            <a:off x="19361864" y="6108159"/>
            <a:ext cx="2510700" cy="1521636"/>
          </a:xfrm>
          <a:custGeom>
            <a:avLst/>
            <a:gdLst>
              <a:gd name="connsiteX0" fmla="*/ 2348565 w 2510409"/>
              <a:gd name="connsiteY0" fmla="*/ 1426179 h 1521460"/>
              <a:gd name="connsiteX1" fmla="*/ 185428 w 2510409"/>
              <a:gd name="connsiteY1" fmla="*/ 1426179 h 1521460"/>
              <a:gd name="connsiteX2" fmla="*/ 113919 w 2510409"/>
              <a:gd name="connsiteY2" fmla="*/ 1354670 h 1521460"/>
              <a:gd name="connsiteX3" fmla="*/ 113919 w 2510409"/>
              <a:gd name="connsiteY3" fmla="*/ 185428 h 1521460"/>
              <a:gd name="connsiteX4" fmla="*/ 185428 w 2510409"/>
              <a:gd name="connsiteY4" fmla="*/ 113919 h 1521460"/>
              <a:gd name="connsiteX5" fmla="*/ 2348565 w 2510409"/>
              <a:gd name="connsiteY5" fmla="*/ 113919 h 1521460"/>
              <a:gd name="connsiteX6" fmla="*/ 2420074 w 2510409"/>
              <a:gd name="connsiteY6" fmla="*/ 185428 h 1521460"/>
              <a:gd name="connsiteX7" fmla="*/ 2420074 w 2510409"/>
              <a:gd name="connsiteY7" fmla="*/ 1354670 h 1521460"/>
              <a:gd name="connsiteX8" fmla="*/ 2348565 w 2510409"/>
              <a:gd name="connsiteY8" fmla="*/ 1426179 h 152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0409" h="1521460">
                <a:moveTo>
                  <a:pt x="2348565" y="1426179"/>
                </a:moveTo>
                <a:lnTo>
                  <a:pt x="185428" y="1426179"/>
                </a:lnTo>
                <a:cubicBezTo>
                  <a:pt x="145870" y="1426179"/>
                  <a:pt x="113919" y="1394228"/>
                  <a:pt x="113919" y="1354670"/>
                </a:cubicBezTo>
                <a:lnTo>
                  <a:pt x="113919" y="185428"/>
                </a:lnTo>
                <a:cubicBezTo>
                  <a:pt x="113919" y="145870"/>
                  <a:pt x="145870" y="113919"/>
                  <a:pt x="185428" y="113919"/>
                </a:cubicBezTo>
                <a:lnTo>
                  <a:pt x="2348565" y="113919"/>
                </a:lnTo>
                <a:cubicBezTo>
                  <a:pt x="2388122" y="113919"/>
                  <a:pt x="2420074" y="145870"/>
                  <a:pt x="2420074" y="185428"/>
                </a:cubicBezTo>
                <a:lnTo>
                  <a:pt x="2420074" y="1354670"/>
                </a:lnTo>
                <a:cubicBezTo>
                  <a:pt x="2420074" y="1394228"/>
                  <a:pt x="2388122" y="1426179"/>
                  <a:pt x="2348565" y="1426179"/>
                </a:cubicBezTo>
                <a:close/>
              </a:path>
            </a:pathLst>
          </a:custGeom>
          <a:solidFill>
            <a:schemeClr val="accent2"/>
          </a:solidFill>
          <a:ln w="380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F521538-C403-43F5-927F-965340F15CAF}"/>
              </a:ext>
            </a:extLst>
          </p:cNvPr>
          <p:cNvGrpSpPr/>
          <p:nvPr/>
        </p:nvGrpSpPr>
        <p:grpSpPr>
          <a:xfrm>
            <a:off x="19361864" y="6289234"/>
            <a:ext cx="2510700" cy="1186116"/>
            <a:chOff x="19361864" y="6289234"/>
            <a:chExt cx="2510700" cy="1186116"/>
          </a:xfrm>
          <a:solidFill>
            <a:srgbClr val="000000">
              <a:alpha val="40000"/>
            </a:srgbClr>
          </a:solidFill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6852873-6CFF-4501-9296-4E19941F5E95}"/>
                </a:ext>
              </a:extLst>
            </p:cNvPr>
            <p:cNvSpPr/>
            <p:nvPr/>
          </p:nvSpPr>
          <p:spPr>
            <a:xfrm>
              <a:off x="19361864" y="6289234"/>
              <a:ext cx="2510700" cy="456491"/>
            </a:xfrm>
            <a:custGeom>
              <a:avLst/>
              <a:gdLst>
                <a:gd name="connsiteX0" fmla="*/ 113919 w 2510409"/>
                <a:gd name="connsiteY0" fmla="*/ 113919 h 456438"/>
                <a:gd name="connsiteX1" fmla="*/ 2420071 w 2510409"/>
                <a:gd name="connsiteY1" fmla="*/ 113919 h 456438"/>
                <a:gd name="connsiteX2" fmla="*/ 2420071 w 2510409"/>
                <a:gd name="connsiteY2" fmla="*/ 363059 h 456438"/>
                <a:gd name="connsiteX3" fmla="*/ 113918 w 2510409"/>
                <a:gd name="connsiteY3" fmla="*/ 363059 h 45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409" h="456438">
                  <a:moveTo>
                    <a:pt x="113919" y="113919"/>
                  </a:moveTo>
                  <a:lnTo>
                    <a:pt x="2420071" y="113919"/>
                  </a:lnTo>
                  <a:lnTo>
                    <a:pt x="2420071" y="363059"/>
                  </a:lnTo>
                  <a:lnTo>
                    <a:pt x="113918" y="363059"/>
                  </a:lnTo>
                  <a:close/>
                </a:path>
              </a:pathLst>
            </a:custGeom>
            <a:grpFill/>
            <a:ln w="380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FB6DD86-4317-4DE9-86F6-D594E23CC840}"/>
                </a:ext>
              </a:extLst>
            </p:cNvPr>
            <p:cNvSpPr/>
            <p:nvPr/>
          </p:nvSpPr>
          <p:spPr>
            <a:xfrm>
              <a:off x="21119353" y="6828654"/>
              <a:ext cx="646696" cy="646696"/>
            </a:xfrm>
            <a:custGeom>
              <a:avLst/>
              <a:gdLst>
                <a:gd name="connsiteX0" fmla="*/ 540689 w 646620"/>
                <a:gd name="connsiteY0" fmla="*/ 327304 h 646620"/>
                <a:gd name="connsiteX1" fmla="*/ 327305 w 646620"/>
                <a:gd name="connsiteY1" fmla="*/ 540689 h 646620"/>
                <a:gd name="connsiteX2" fmla="*/ 113919 w 646620"/>
                <a:gd name="connsiteY2" fmla="*/ 327304 h 646620"/>
                <a:gd name="connsiteX3" fmla="*/ 327305 w 646620"/>
                <a:gd name="connsiteY3" fmla="*/ 113919 h 646620"/>
                <a:gd name="connsiteX4" fmla="*/ 540689 w 646620"/>
                <a:gd name="connsiteY4" fmla="*/ 327304 h 64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620" h="646620">
                  <a:moveTo>
                    <a:pt x="540689" y="327304"/>
                  </a:moveTo>
                  <a:cubicBezTo>
                    <a:pt x="540689" y="445218"/>
                    <a:pt x="445217" y="540689"/>
                    <a:pt x="327305" y="540689"/>
                  </a:cubicBezTo>
                  <a:cubicBezTo>
                    <a:pt x="209390" y="540689"/>
                    <a:pt x="113919" y="445218"/>
                    <a:pt x="113919" y="327304"/>
                  </a:cubicBezTo>
                  <a:cubicBezTo>
                    <a:pt x="113919" y="209391"/>
                    <a:pt x="209390" y="113919"/>
                    <a:pt x="327305" y="113919"/>
                  </a:cubicBezTo>
                  <a:cubicBezTo>
                    <a:pt x="444836" y="113919"/>
                    <a:pt x="540689" y="209391"/>
                    <a:pt x="540689" y="327304"/>
                  </a:cubicBezTo>
                  <a:close/>
                </a:path>
              </a:pathLst>
            </a:custGeom>
            <a:grpFill/>
            <a:ln w="380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8ECEB02-96BB-4169-9D41-180497AF0148}"/>
                </a:ext>
              </a:extLst>
            </p:cNvPr>
            <p:cNvSpPr/>
            <p:nvPr/>
          </p:nvSpPr>
          <p:spPr>
            <a:xfrm>
              <a:off x="19567855" y="6746296"/>
              <a:ext cx="456491" cy="114123"/>
            </a:xfrm>
            <a:custGeom>
              <a:avLst/>
              <a:gdLst>
                <a:gd name="connsiteX0" fmla="*/ 28528 w 456438"/>
                <a:gd name="connsiteY0" fmla="*/ 28528 h 114109"/>
                <a:gd name="connsiteX1" fmla="*/ 465567 w 456438"/>
                <a:gd name="connsiteY1" fmla="*/ 28528 h 114109"/>
                <a:gd name="connsiteX2" fmla="*/ 465567 w 456438"/>
                <a:gd name="connsiteY2" fmla="*/ 116012 h 114109"/>
                <a:gd name="connsiteX3" fmla="*/ 28528 w 456438"/>
                <a:gd name="connsiteY3" fmla="*/ 116012 h 11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38" h="114109">
                  <a:moveTo>
                    <a:pt x="28528" y="28528"/>
                  </a:moveTo>
                  <a:lnTo>
                    <a:pt x="465567" y="28528"/>
                  </a:lnTo>
                  <a:lnTo>
                    <a:pt x="465567" y="116012"/>
                  </a:lnTo>
                  <a:lnTo>
                    <a:pt x="28528" y="116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20E4C8B-F85A-4C3A-B2D7-0D7F04007780}"/>
                </a:ext>
              </a:extLst>
            </p:cNvPr>
            <p:cNvSpPr/>
            <p:nvPr/>
          </p:nvSpPr>
          <p:spPr>
            <a:xfrm>
              <a:off x="20110319" y="6746296"/>
              <a:ext cx="456491" cy="114123"/>
            </a:xfrm>
            <a:custGeom>
              <a:avLst/>
              <a:gdLst>
                <a:gd name="connsiteX0" fmla="*/ 28528 w 456438"/>
                <a:gd name="connsiteY0" fmla="*/ 28528 h 114109"/>
                <a:gd name="connsiteX1" fmla="*/ 465567 w 456438"/>
                <a:gd name="connsiteY1" fmla="*/ 28528 h 114109"/>
                <a:gd name="connsiteX2" fmla="*/ 465567 w 456438"/>
                <a:gd name="connsiteY2" fmla="*/ 116012 h 114109"/>
                <a:gd name="connsiteX3" fmla="*/ 28528 w 456438"/>
                <a:gd name="connsiteY3" fmla="*/ 116012 h 11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38" h="114109">
                  <a:moveTo>
                    <a:pt x="28528" y="28528"/>
                  </a:moveTo>
                  <a:lnTo>
                    <a:pt x="465567" y="28528"/>
                  </a:lnTo>
                  <a:lnTo>
                    <a:pt x="465567" y="116012"/>
                  </a:lnTo>
                  <a:lnTo>
                    <a:pt x="28528" y="116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6769C10-D71D-4333-8FD0-EFE8C4E8E34B}"/>
                </a:ext>
              </a:extLst>
            </p:cNvPr>
            <p:cNvSpPr/>
            <p:nvPr/>
          </p:nvSpPr>
          <p:spPr>
            <a:xfrm>
              <a:off x="20653163" y="6746296"/>
              <a:ext cx="456491" cy="114123"/>
            </a:xfrm>
            <a:custGeom>
              <a:avLst/>
              <a:gdLst>
                <a:gd name="connsiteX0" fmla="*/ 28528 w 456438"/>
                <a:gd name="connsiteY0" fmla="*/ 28528 h 114109"/>
                <a:gd name="connsiteX1" fmla="*/ 465567 w 456438"/>
                <a:gd name="connsiteY1" fmla="*/ 28528 h 114109"/>
                <a:gd name="connsiteX2" fmla="*/ 465567 w 456438"/>
                <a:gd name="connsiteY2" fmla="*/ 116012 h 114109"/>
                <a:gd name="connsiteX3" fmla="*/ 28528 w 456438"/>
                <a:gd name="connsiteY3" fmla="*/ 116012 h 11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38" h="114109">
                  <a:moveTo>
                    <a:pt x="28528" y="28528"/>
                  </a:moveTo>
                  <a:lnTo>
                    <a:pt x="465567" y="28528"/>
                  </a:lnTo>
                  <a:lnTo>
                    <a:pt x="465567" y="116012"/>
                  </a:lnTo>
                  <a:lnTo>
                    <a:pt x="28528" y="116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5D37EBE-0958-4558-B0C4-C54A0626D075}"/>
                </a:ext>
              </a:extLst>
            </p:cNvPr>
            <p:cNvSpPr/>
            <p:nvPr/>
          </p:nvSpPr>
          <p:spPr>
            <a:xfrm>
              <a:off x="21195625" y="6746296"/>
              <a:ext cx="456491" cy="114123"/>
            </a:xfrm>
            <a:custGeom>
              <a:avLst/>
              <a:gdLst>
                <a:gd name="connsiteX0" fmla="*/ 28528 w 456438"/>
                <a:gd name="connsiteY0" fmla="*/ 28528 h 114109"/>
                <a:gd name="connsiteX1" fmla="*/ 465568 w 456438"/>
                <a:gd name="connsiteY1" fmla="*/ 28528 h 114109"/>
                <a:gd name="connsiteX2" fmla="*/ 465568 w 456438"/>
                <a:gd name="connsiteY2" fmla="*/ 116012 h 114109"/>
                <a:gd name="connsiteX3" fmla="*/ 28529 w 456438"/>
                <a:gd name="connsiteY3" fmla="*/ 116012 h 11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38" h="114109">
                  <a:moveTo>
                    <a:pt x="28528" y="28528"/>
                  </a:moveTo>
                  <a:lnTo>
                    <a:pt x="465568" y="28528"/>
                  </a:lnTo>
                  <a:lnTo>
                    <a:pt x="465568" y="116012"/>
                  </a:lnTo>
                  <a:lnTo>
                    <a:pt x="28529" y="116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84542CE-22BB-4416-9A61-DE091BA5BC38}"/>
                </a:ext>
              </a:extLst>
            </p:cNvPr>
            <p:cNvSpPr/>
            <p:nvPr/>
          </p:nvSpPr>
          <p:spPr>
            <a:xfrm>
              <a:off x="19482454" y="6980057"/>
              <a:ext cx="646696" cy="342369"/>
            </a:xfrm>
            <a:custGeom>
              <a:avLst/>
              <a:gdLst>
                <a:gd name="connsiteX0" fmla="*/ 113920 w 646620"/>
                <a:gd name="connsiteY0" fmla="*/ 113919 h 342328"/>
                <a:gd name="connsiteX1" fmla="*/ 550959 w 646620"/>
                <a:gd name="connsiteY1" fmla="*/ 113919 h 342328"/>
                <a:gd name="connsiteX2" fmla="*/ 550959 w 646620"/>
                <a:gd name="connsiteY2" fmla="*/ 247047 h 342328"/>
                <a:gd name="connsiteX3" fmla="*/ 113920 w 646620"/>
                <a:gd name="connsiteY3" fmla="*/ 247047 h 34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620" h="342328">
                  <a:moveTo>
                    <a:pt x="113920" y="113919"/>
                  </a:moveTo>
                  <a:lnTo>
                    <a:pt x="550959" y="113919"/>
                  </a:lnTo>
                  <a:lnTo>
                    <a:pt x="550959" y="247047"/>
                  </a:lnTo>
                  <a:lnTo>
                    <a:pt x="113920" y="247047"/>
                  </a:lnTo>
                  <a:close/>
                </a:path>
              </a:pathLst>
            </a:custGeom>
            <a:grpFill/>
            <a:ln w="380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AF93FF2-F5EF-47A3-9057-4C77910CA01A}"/>
                </a:ext>
              </a:extLst>
            </p:cNvPr>
            <p:cNvSpPr/>
            <p:nvPr/>
          </p:nvSpPr>
          <p:spPr>
            <a:xfrm>
              <a:off x="20029862" y="6980057"/>
              <a:ext cx="646696" cy="342369"/>
            </a:xfrm>
            <a:custGeom>
              <a:avLst/>
              <a:gdLst>
                <a:gd name="connsiteX0" fmla="*/ 113919 w 646620"/>
                <a:gd name="connsiteY0" fmla="*/ 113919 h 342328"/>
                <a:gd name="connsiteX1" fmla="*/ 550958 w 646620"/>
                <a:gd name="connsiteY1" fmla="*/ 113919 h 342328"/>
                <a:gd name="connsiteX2" fmla="*/ 550958 w 646620"/>
                <a:gd name="connsiteY2" fmla="*/ 247047 h 342328"/>
                <a:gd name="connsiteX3" fmla="*/ 113919 w 646620"/>
                <a:gd name="connsiteY3" fmla="*/ 247047 h 34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620" h="342328">
                  <a:moveTo>
                    <a:pt x="113919" y="113919"/>
                  </a:moveTo>
                  <a:lnTo>
                    <a:pt x="550958" y="113919"/>
                  </a:lnTo>
                  <a:lnTo>
                    <a:pt x="550958" y="247047"/>
                  </a:lnTo>
                  <a:lnTo>
                    <a:pt x="113919" y="247047"/>
                  </a:lnTo>
                  <a:close/>
                </a:path>
              </a:pathLst>
            </a:custGeom>
            <a:grpFill/>
            <a:ln w="380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0829D66-9F62-4ACF-91B7-3D060802F722}"/>
                </a:ext>
              </a:extLst>
            </p:cNvPr>
            <p:cNvSpPr/>
            <p:nvPr/>
          </p:nvSpPr>
          <p:spPr>
            <a:xfrm>
              <a:off x="20577271" y="6980057"/>
              <a:ext cx="646696" cy="342369"/>
            </a:xfrm>
            <a:custGeom>
              <a:avLst/>
              <a:gdLst>
                <a:gd name="connsiteX0" fmla="*/ 113919 w 646620"/>
                <a:gd name="connsiteY0" fmla="*/ 113919 h 342328"/>
                <a:gd name="connsiteX1" fmla="*/ 550958 w 646620"/>
                <a:gd name="connsiteY1" fmla="*/ 113919 h 342328"/>
                <a:gd name="connsiteX2" fmla="*/ 550958 w 646620"/>
                <a:gd name="connsiteY2" fmla="*/ 247047 h 342328"/>
                <a:gd name="connsiteX3" fmla="*/ 113919 w 646620"/>
                <a:gd name="connsiteY3" fmla="*/ 247047 h 34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620" h="342328">
                  <a:moveTo>
                    <a:pt x="113919" y="113919"/>
                  </a:moveTo>
                  <a:lnTo>
                    <a:pt x="550958" y="113919"/>
                  </a:lnTo>
                  <a:lnTo>
                    <a:pt x="550958" y="247047"/>
                  </a:lnTo>
                  <a:lnTo>
                    <a:pt x="113919" y="247047"/>
                  </a:lnTo>
                  <a:close/>
                </a:path>
              </a:pathLst>
            </a:custGeom>
            <a:grpFill/>
            <a:ln w="380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E91209-2A5B-4DB3-9DD6-E15266A75FC2}"/>
              </a:ext>
            </a:extLst>
          </p:cNvPr>
          <p:cNvGrpSpPr/>
          <p:nvPr/>
        </p:nvGrpSpPr>
        <p:grpSpPr>
          <a:xfrm>
            <a:off x="1115197" y="2236948"/>
            <a:ext cx="10742018" cy="8513639"/>
            <a:chOff x="1288191" y="-846062"/>
            <a:chExt cx="10742018" cy="8513639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1FD97578-4BC4-402F-9C9E-A28CFD840AC6}"/>
                </a:ext>
              </a:extLst>
            </p:cNvPr>
            <p:cNvGrpSpPr/>
            <p:nvPr/>
          </p:nvGrpSpPr>
          <p:grpSpPr>
            <a:xfrm>
              <a:off x="1455713" y="980574"/>
              <a:ext cx="7261959" cy="6687003"/>
              <a:chOff x="1455713" y="2581248"/>
              <a:chExt cx="7261959" cy="6687003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CAA68E6-55F0-4C8D-B9D2-527B16DFB9E4}"/>
                  </a:ext>
                </a:extLst>
              </p:cNvPr>
              <p:cNvSpPr/>
              <p:nvPr/>
            </p:nvSpPr>
            <p:spPr>
              <a:xfrm>
                <a:off x="2166170" y="2581248"/>
                <a:ext cx="5888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is simply dummy text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3DB33715-389C-4889-9DDE-C99E096D9EA7}"/>
                  </a:ext>
                </a:extLst>
              </p:cNvPr>
              <p:cNvSpPr/>
              <p:nvPr/>
            </p:nvSpPr>
            <p:spPr>
              <a:xfrm>
                <a:off x="2166170" y="3078419"/>
                <a:ext cx="6551502" cy="8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 is simply dummy text of the printing and typesetting industry. Lorem Ipsum has been the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A27B44C6-3062-4B58-8061-E274E5E61B58}"/>
                  </a:ext>
                </a:extLst>
              </p:cNvPr>
              <p:cNvGrpSpPr/>
              <p:nvPr/>
            </p:nvGrpSpPr>
            <p:grpSpPr>
              <a:xfrm>
                <a:off x="1455713" y="2671695"/>
                <a:ext cx="447068" cy="380947"/>
                <a:chOff x="14722901" y="8920533"/>
                <a:chExt cx="348873" cy="297275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F3CB19E3-436F-4CC9-962F-2B70848A3ABC}"/>
                    </a:ext>
                  </a:extLst>
                </p:cNvPr>
                <p:cNvSpPr/>
                <p:nvPr/>
              </p:nvSpPr>
              <p:spPr>
                <a:xfrm>
                  <a:off x="14722901" y="8959441"/>
                  <a:ext cx="258370" cy="258367"/>
                </a:xfrm>
                <a:prstGeom prst="rect">
                  <a:avLst/>
                </a:prstGeom>
                <a:noFill/>
                <a:ln w="9525">
                  <a:solidFill>
                    <a:srgbClr val="2529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64">
                  <a:extLst>
                    <a:ext uri="{FF2B5EF4-FFF2-40B4-BE49-F238E27FC236}">
                      <a16:creationId xmlns:a16="http://schemas.microsoft.com/office/drawing/2014/main" id="{0D605510-2588-4B6E-9E80-63A91523A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445" y="8920533"/>
                  <a:ext cx="325329" cy="267156"/>
                </a:xfrm>
                <a:custGeom>
                  <a:avLst/>
                  <a:gdLst>
                    <a:gd name="T0" fmla="*/ 31 w 229"/>
                    <a:gd name="T1" fmla="*/ 83 h 187"/>
                    <a:gd name="T2" fmla="*/ 73 w 229"/>
                    <a:gd name="T3" fmla="*/ 125 h 187"/>
                    <a:gd name="T4" fmla="*/ 198 w 229"/>
                    <a:gd name="T5" fmla="*/ 0 h 187"/>
                    <a:gd name="T6" fmla="*/ 229 w 229"/>
                    <a:gd name="T7" fmla="*/ 31 h 187"/>
                    <a:gd name="T8" fmla="*/ 73 w 229"/>
                    <a:gd name="T9" fmla="*/ 187 h 187"/>
                    <a:gd name="T10" fmla="*/ 41 w 229"/>
                    <a:gd name="T11" fmla="*/ 155 h 187"/>
                    <a:gd name="T12" fmla="*/ 0 w 229"/>
                    <a:gd name="T13" fmla="*/ 114 h 187"/>
                    <a:gd name="T14" fmla="*/ 31 w 229"/>
                    <a:gd name="T15" fmla="*/ 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187">
                      <a:moveTo>
                        <a:pt x="31" y="83"/>
                      </a:moveTo>
                      <a:cubicBezTo>
                        <a:pt x="73" y="125"/>
                        <a:pt x="73" y="125"/>
                        <a:pt x="73" y="125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29" y="31"/>
                        <a:pt x="229" y="31"/>
                        <a:pt x="229" y="31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64" y="178"/>
                        <a:pt x="53" y="168"/>
                        <a:pt x="41" y="155"/>
                      </a:cubicBezTo>
                      <a:cubicBezTo>
                        <a:pt x="29" y="143"/>
                        <a:pt x="16" y="130"/>
                        <a:pt x="0" y="114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B289160-95DA-4063-AB91-D7C51184A538}"/>
                  </a:ext>
                </a:extLst>
              </p:cNvPr>
              <p:cNvSpPr/>
              <p:nvPr/>
            </p:nvSpPr>
            <p:spPr>
              <a:xfrm>
                <a:off x="2166170" y="4366445"/>
                <a:ext cx="5888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is simply dummy text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3EE4C2B-8D52-4D30-A61F-03F3F5904BC6}"/>
                  </a:ext>
                </a:extLst>
              </p:cNvPr>
              <p:cNvSpPr/>
              <p:nvPr/>
            </p:nvSpPr>
            <p:spPr>
              <a:xfrm>
                <a:off x="2166170" y="4863616"/>
                <a:ext cx="6551502" cy="8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dummy text of the printing and typesetting industry. Lorem Ipsum has been typesetting.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D0B6C9DD-014A-4C94-A753-AA50E9EFA424}"/>
                  </a:ext>
                </a:extLst>
              </p:cNvPr>
              <p:cNvGrpSpPr/>
              <p:nvPr/>
            </p:nvGrpSpPr>
            <p:grpSpPr>
              <a:xfrm>
                <a:off x="1455713" y="4456892"/>
                <a:ext cx="447068" cy="380947"/>
                <a:chOff x="14722901" y="8920533"/>
                <a:chExt cx="348873" cy="297275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55DACDA7-7C31-421A-B307-7504B81D78FD}"/>
                    </a:ext>
                  </a:extLst>
                </p:cNvPr>
                <p:cNvSpPr/>
                <p:nvPr/>
              </p:nvSpPr>
              <p:spPr>
                <a:xfrm>
                  <a:off x="14722901" y="8959441"/>
                  <a:ext cx="258370" cy="258367"/>
                </a:xfrm>
                <a:prstGeom prst="rect">
                  <a:avLst/>
                </a:prstGeom>
                <a:noFill/>
                <a:ln w="9525">
                  <a:solidFill>
                    <a:srgbClr val="2529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 64">
                  <a:extLst>
                    <a:ext uri="{FF2B5EF4-FFF2-40B4-BE49-F238E27FC236}">
                      <a16:creationId xmlns:a16="http://schemas.microsoft.com/office/drawing/2014/main" id="{347D44C8-FBC5-44FE-82DE-6F46A2C2D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445" y="8920533"/>
                  <a:ext cx="325329" cy="267156"/>
                </a:xfrm>
                <a:custGeom>
                  <a:avLst/>
                  <a:gdLst>
                    <a:gd name="T0" fmla="*/ 31 w 229"/>
                    <a:gd name="T1" fmla="*/ 83 h 187"/>
                    <a:gd name="T2" fmla="*/ 73 w 229"/>
                    <a:gd name="T3" fmla="*/ 125 h 187"/>
                    <a:gd name="T4" fmla="*/ 198 w 229"/>
                    <a:gd name="T5" fmla="*/ 0 h 187"/>
                    <a:gd name="T6" fmla="*/ 229 w 229"/>
                    <a:gd name="T7" fmla="*/ 31 h 187"/>
                    <a:gd name="T8" fmla="*/ 73 w 229"/>
                    <a:gd name="T9" fmla="*/ 187 h 187"/>
                    <a:gd name="T10" fmla="*/ 41 w 229"/>
                    <a:gd name="T11" fmla="*/ 155 h 187"/>
                    <a:gd name="T12" fmla="*/ 0 w 229"/>
                    <a:gd name="T13" fmla="*/ 114 h 187"/>
                    <a:gd name="T14" fmla="*/ 31 w 229"/>
                    <a:gd name="T15" fmla="*/ 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187">
                      <a:moveTo>
                        <a:pt x="31" y="83"/>
                      </a:moveTo>
                      <a:cubicBezTo>
                        <a:pt x="73" y="125"/>
                        <a:pt x="73" y="125"/>
                        <a:pt x="73" y="125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29" y="31"/>
                        <a:pt x="229" y="31"/>
                        <a:pt x="229" y="31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64" y="178"/>
                        <a:pt x="53" y="168"/>
                        <a:pt x="41" y="155"/>
                      </a:cubicBezTo>
                      <a:cubicBezTo>
                        <a:pt x="29" y="143"/>
                        <a:pt x="16" y="130"/>
                        <a:pt x="0" y="114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986D8A60-1AB4-442B-82FF-CDA3D7B4237A}"/>
                  </a:ext>
                </a:extLst>
              </p:cNvPr>
              <p:cNvSpPr/>
              <p:nvPr/>
            </p:nvSpPr>
            <p:spPr>
              <a:xfrm>
                <a:off x="2166170" y="6157836"/>
                <a:ext cx="5888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is simply dummy text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207A0245-3084-4D48-8517-7EAC4BCD3DC2}"/>
                  </a:ext>
                </a:extLst>
              </p:cNvPr>
              <p:cNvSpPr/>
              <p:nvPr/>
            </p:nvSpPr>
            <p:spPr>
              <a:xfrm>
                <a:off x="2166170" y="6655007"/>
                <a:ext cx="6551502" cy="8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 is simply dummy text of the printing and typesetting industry. Lorem Ipsum has been the</a:t>
                </a:r>
              </a:p>
            </p:txBody>
          </p: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DC042FC8-62CE-46FF-BB4D-03D35D892DA3}"/>
                  </a:ext>
                </a:extLst>
              </p:cNvPr>
              <p:cNvGrpSpPr/>
              <p:nvPr/>
            </p:nvGrpSpPr>
            <p:grpSpPr>
              <a:xfrm>
                <a:off x="1455713" y="6248283"/>
                <a:ext cx="447068" cy="380947"/>
                <a:chOff x="14722901" y="8920533"/>
                <a:chExt cx="348873" cy="297275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B31A57E9-BE58-49B7-9084-50AAFE6B5D01}"/>
                    </a:ext>
                  </a:extLst>
                </p:cNvPr>
                <p:cNvSpPr/>
                <p:nvPr/>
              </p:nvSpPr>
              <p:spPr>
                <a:xfrm>
                  <a:off x="14722901" y="8959441"/>
                  <a:ext cx="258370" cy="258367"/>
                </a:xfrm>
                <a:prstGeom prst="rect">
                  <a:avLst/>
                </a:prstGeom>
                <a:noFill/>
                <a:ln w="9525">
                  <a:solidFill>
                    <a:srgbClr val="2529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 64">
                  <a:extLst>
                    <a:ext uri="{FF2B5EF4-FFF2-40B4-BE49-F238E27FC236}">
                      <a16:creationId xmlns:a16="http://schemas.microsoft.com/office/drawing/2014/main" id="{FB940890-67BD-4945-A4CC-A4C5C76C6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445" y="8920533"/>
                  <a:ext cx="325329" cy="267156"/>
                </a:xfrm>
                <a:custGeom>
                  <a:avLst/>
                  <a:gdLst>
                    <a:gd name="T0" fmla="*/ 31 w 229"/>
                    <a:gd name="T1" fmla="*/ 83 h 187"/>
                    <a:gd name="T2" fmla="*/ 73 w 229"/>
                    <a:gd name="T3" fmla="*/ 125 h 187"/>
                    <a:gd name="T4" fmla="*/ 198 w 229"/>
                    <a:gd name="T5" fmla="*/ 0 h 187"/>
                    <a:gd name="T6" fmla="*/ 229 w 229"/>
                    <a:gd name="T7" fmla="*/ 31 h 187"/>
                    <a:gd name="T8" fmla="*/ 73 w 229"/>
                    <a:gd name="T9" fmla="*/ 187 h 187"/>
                    <a:gd name="T10" fmla="*/ 41 w 229"/>
                    <a:gd name="T11" fmla="*/ 155 h 187"/>
                    <a:gd name="T12" fmla="*/ 0 w 229"/>
                    <a:gd name="T13" fmla="*/ 114 h 187"/>
                    <a:gd name="T14" fmla="*/ 31 w 229"/>
                    <a:gd name="T15" fmla="*/ 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187">
                      <a:moveTo>
                        <a:pt x="31" y="83"/>
                      </a:moveTo>
                      <a:cubicBezTo>
                        <a:pt x="73" y="125"/>
                        <a:pt x="73" y="125"/>
                        <a:pt x="73" y="125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29" y="31"/>
                        <a:pt x="229" y="31"/>
                        <a:pt x="229" y="31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64" y="178"/>
                        <a:pt x="53" y="168"/>
                        <a:pt x="41" y="155"/>
                      </a:cubicBezTo>
                      <a:cubicBezTo>
                        <a:pt x="29" y="143"/>
                        <a:pt x="16" y="130"/>
                        <a:pt x="0" y="114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2F8A58E-C0EC-427B-8CAD-FE511315DFE3}"/>
                  </a:ext>
                </a:extLst>
              </p:cNvPr>
              <p:cNvSpPr/>
              <p:nvPr/>
            </p:nvSpPr>
            <p:spPr>
              <a:xfrm>
                <a:off x="2166170" y="7943033"/>
                <a:ext cx="5888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 is simply dummy text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4772F9FC-29B8-48D5-817E-9E0649A197FB}"/>
                  </a:ext>
                </a:extLst>
              </p:cNvPr>
              <p:cNvSpPr/>
              <p:nvPr/>
            </p:nvSpPr>
            <p:spPr>
              <a:xfrm>
                <a:off x="2166170" y="8440204"/>
                <a:ext cx="6551502" cy="8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2438522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dummy text of the printing and typesetting industry. Lorem Ipsum has been typesetting.</a:t>
                </a:r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38666D85-B39B-4DAB-9BDB-281C4E7D0960}"/>
                  </a:ext>
                </a:extLst>
              </p:cNvPr>
              <p:cNvGrpSpPr/>
              <p:nvPr/>
            </p:nvGrpSpPr>
            <p:grpSpPr>
              <a:xfrm>
                <a:off x="1455713" y="8033480"/>
                <a:ext cx="447068" cy="380947"/>
                <a:chOff x="14722901" y="8920533"/>
                <a:chExt cx="348873" cy="297275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847EDB2-DBEC-4D77-A7BE-3AFEC6E1B44F}"/>
                    </a:ext>
                  </a:extLst>
                </p:cNvPr>
                <p:cNvSpPr/>
                <p:nvPr/>
              </p:nvSpPr>
              <p:spPr>
                <a:xfrm>
                  <a:off x="14722901" y="8959441"/>
                  <a:ext cx="258370" cy="258367"/>
                </a:xfrm>
                <a:prstGeom prst="rect">
                  <a:avLst/>
                </a:prstGeom>
                <a:noFill/>
                <a:ln w="9525">
                  <a:solidFill>
                    <a:srgbClr val="2529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64">
                  <a:extLst>
                    <a:ext uri="{FF2B5EF4-FFF2-40B4-BE49-F238E27FC236}">
                      <a16:creationId xmlns:a16="http://schemas.microsoft.com/office/drawing/2014/main" id="{BC56DE28-A233-4E27-841B-02D4DC723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6445" y="8920533"/>
                  <a:ext cx="325329" cy="267156"/>
                </a:xfrm>
                <a:custGeom>
                  <a:avLst/>
                  <a:gdLst>
                    <a:gd name="T0" fmla="*/ 31 w 229"/>
                    <a:gd name="T1" fmla="*/ 83 h 187"/>
                    <a:gd name="T2" fmla="*/ 73 w 229"/>
                    <a:gd name="T3" fmla="*/ 125 h 187"/>
                    <a:gd name="T4" fmla="*/ 198 w 229"/>
                    <a:gd name="T5" fmla="*/ 0 h 187"/>
                    <a:gd name="T6" fmla="*/ 229 w 229"/>
                    <a:gd name="T7" fmla="*/ 31 h 187"/>
                    <a:gd name="T8" fmla="*/ 73 w 229"/>
                    <a:gd name="T9" fmla="*/ 187 h 187"/>
                    <a:gd name="T10" fmla="*/ 41 w 229"/>
                    <a:gd name="T11" fmla="*/ 155 h 187"/>
                    <a:gd name="T12" fmla="*/ 0 w 229"/>
                    <a:gd name="T13" fmla="*/ 114 h 187"/>
                    <a:gd name="T14" fmla="*/ 31 w 229"/>
                    <a:gd name="T15" fmla="*/ 8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187">
                      <a:moveTo>
                        <a:pt x="31" y="83"/>
                      </a:moveTo>
                      <a:cubicBezTo>
                        <a:pt x="73" y="125"/>
                        <a:pt x="73" y="125"/>
                        <a:pt x="73" y="125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29" y="31"/>
                        <a:pt x="229" y="31"/>
                        <a:pt x="229" y="31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64" y="178"/>
                        <a:pt x="53" y="168"/>
                        <a:pt x="41" y="155"/>
                      </a:cubicBezTo>
                      <a:cubicBezTo>
                        <a:pt x="29" y="143"/>
                        <a:pt x="16" y="130"/>
                        <a:pt x="0" y="114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243852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800" b="0" i="0" u="none" strike="noStrike" kern="1200" cap="none" spc="0" normalizeH="0" baseline="0" noProof="0">
                    <a:ln>
                      <a:noFill/>
                    </a:ln>
                    <a:solidFill>
                      <a:srgbClr val="5E6970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579406F-9B1E-48CC-B6C1-C17D27225616}"/>
                </a:ext>
              </a:extLst>
            </p:cNvPr>
            <p:cNvSpPr/>
            <p:nvPr/>
          </p:nvSpPr>
          <p:spPr>
            <a:xfrm>
              <a:off x="1288191" y="-846062"/>
              <a:ext cx="1074201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Home Delivery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70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83B2BF4-F2D0-4C99-BE66-86D9E4922068}"/>
              </a:ext>
            </a:extLst>
          </p:cNvPr>
          <p:cNvSpPr/>
          <p:nvPr/>
        </p:nvSpPr>
        <p:spPr>
          <a:xfrm>
            <a:off x="10672694" y="10050396"/>
            <a:ext cx="12955397" cy="2730440"/>
          </a:xfrm>
          <a:custGeom>
            <a:avLst/>
            <a:gdLst>
              <a:gd name="connsiteX0" fmla="*/ 282541 w 12953898"/>
              <a:gd name="connsiteY0" fmla="*/ 864704 h 2730124"/>
              <a:gd name="connsiteX1" fmla="*/ 8359632 w 12953898"/>
              <a:gd name="connsiteY1" fmla="*/ 97637 h 2730124"/>
              <a:gd name="connsiteX2" fmla="*/ 12675704 w 12953898"/>
              <a:gd name="connsiteY2" fmla="*/ 1866128 h 2730124"/>
              <a:gd name="connsiteX3" fmla="*/ 4598615 w 12953898"/>
              <a:gd name="connsiteY3" fmla="*/ 2633195 h 2730124"/>
              <a:gd name="connsiteX4" fmla="*/ 282541 w 12953898"/>
              <a:gd name="connsiteY4" fmla="*/ 864704 h 273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3898" h="2730124">
                <a:moveTo>
                  <a:pt x="282541" y="864704"/>
                </a:moveTo>
                <a:cubicBezTo>
                  <a:pt x="1320608" y="164936"/>
                  <a:pt x="4939183" y="-178730"/>
                  <a:pt x="8359632" y="97637"/>
                </a:cubicBezTo>
                <a:cubicBezTo>
                  <a:pt x="11780185" y="374004"/>
                  <a:pt x="13713721" y="1166308"/>
                  <a:pt x="12675704" y="1866128"/>
                </a:cubicBezTo>
                <a:cubicBezTo>
                  <a:pt x="11637640" y="2565897"/>
                  <a:pt x="8019115" y="2909562"/>
                  <a:pt x="4598615" y="2633195"/>
                </a:cubicBezTo>
                <a:cubicBezTo>
                  <a:pt x="1178063" y="2356880"/>
                  <a:pt x="-755526" y="1564525"/>
                  <a:pt x="282541" y="864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824A1E-82A7-414D-A1BF-3A47BAF2C233}"/>
              </a:ext>
            </a:extLst>
          </p:cNvPr>
          <p:cNvSpPr/>
          <p:nvPr/>
        </p:nvSpPr>
        <p:spPr>
          <a:xfrm>
            <a:off x="19791080" y="12114364"/>
            <a:ext cx="1600069" cy="314852"/>
          </a:xfrm>
          <a:custGeom>
            <a:avLst/>
            <a:gdLst>
              <a:gd name="connsiteX0" fmla="*/ 36720 w 1599883"/>
              <a:gd name="connsiteY0" fmla="*/ 131976 h 314815"/>
              <a:gd name="connsiteX1" fmla="*/ 1034636 w 1599883"/>
              <a:gd name="connsiteY1" fmla="*/ 4449 h 314815"/>
              <a:gd name="connsiteX2" fmla="*/ 1567810 w 1599883"/>
              <a:gd name="connsiteY2" fmla="*/ 186010 h 314815"/>
              <a:gd name="connsiteX3" fmla="*/ 569895 w 1599883"/>
              <a:gd name="connsiteY3" fmla="*/ 313536 h 314815"/>
              <a:gd name="connsiteX4" fmla="*/ 36720 w 1599883"/>
              <a:gd name="connsiteY4" fmla="*/ 131976 h 31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883" h="314815">
                <a:moveTo>
                  <a:pt x="36720" y="131976"/>
                </a:moveTo>
                <a:cubicBezTo>
                  <a:pt x="164970" y="46717"/>
                  <a:pt x="612060" y="-10414"/>
                  <a:pt x="1034636" y="4449"/>
                </a:cubicBezTo>
                <a:cubicBezTo>
                  <a:pt x="1457211" y="19312"/>
                  <a:pt x="1696110" y="100752"/>
                  <a:pt x="1567810" y="186010"/>
                </a:cubicBezTo>
                <a:cubicBezTo>
                  <a:pt x="1439561" y="271269"/>
                  <a:pt x="992471" y="328399"/>
                  <a:pt x="569895" y="313536"/>
                </a:cubicBezTo>
                <a:cubicBezTo>
                  <a:pt x="147423" y="298724"/>
                  <a:pt x="-91476" y="217284"/>
                  <a:pt x="36720" y="13197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39D2B2-F02E-4500-98F7-F660982C40E4}"/>
              </a:ext>
            </a:extLst>
          </p:cNvPr>
          <p:cNvSpPr/>
          <p:nvPr/>
        </p:nvSpPr>
        <p:spPr>
          <a:xfrm>
            <a:off x="14878037" y="1591618"/>
            <a:ext cx="5481526" cy="10281734"/>
          </a:xfrm>
          <a:custGeom>
            <a:avLst/>
            <a:gdLst>
              <a:gd name="connsiteX0" fmla="*/ 2097 w 5480892"/>
              <a:gd name="connsiteY0" fmla="*/ 362432 h 10280543"/>
              <a:gd name="connsiteX1" fmla="*/ 2097 w 5480892"/>
              <a:gd name="connsiteY1" fmla="*/ 9918848 h 10280543"/>
              <a:gd name="connsiteX2" fmla="*/ 350562 w 5480892"/>
              <a:gd name="connsiteY2" fmla="*/ 10279183 h 10280543"/>
              <a:gd name="connsiteX3" fmla="*/ 5134008 w 5480892"/>
              <a:gd name="connsiteY3" fmla="*/ 10279183 h 10280543"/>
              <a:gd name="connsiteX4" fmla="*/ 5482473 w 5480892"/>
              <a:gd name="connsiteY4" fmla="*/ 9918848 h 10280543"/>
              <a:gd name="connsiteX5" fmla="*/ 5482473 w 5480892"/>
              <a:gd name="connsiteY5" fmla="*/ 362432 h 10280543"/>
              <a:gd name="connsiteX6" fmla="*/ 5134008 w 5480892"/>
              <a:gd name="connsiteY6" fmla="*/ 2097 h 10280543"/>
              <a:gd name="connsiteX7" fmla="*/ 350562 w 5480892"/>
              <a:gd name="connsiteY7" fmla="*/ 2097 h 10280543"/>
              <a:gd name="connsiteX8" fmla="*/ 2097 w 5480892"/>
              <a:gd name="connsiteY8" fmla="*/ 362432 h 102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0892" h="10280543">
                <a:moveTo>
                  <a:pt x="2097" y="362432"/>
                </a:moveTo>
                <a:lnTo>
                  <a:pt x="2097" y="9918848"/>
                </a:lnTo>
                <a:cubicBezTo>
                  <a:pt x="2097" y="10117698"/>
                  <a:pt x="158266" y="10279183"/>
                  <a:pt x="350562" y="10279183"/>
                </a:cubicBezTo>
                <a:lnTo>
                  <a:pt x="5134008" y="10279183"/>
                </a:lnTo>
                <a:cubicBezTo>
                  <a:pt x="5326304" y="10279183"/>
                  <a:pt x="5482473" y="10117698"/>
                  <a:pt x="5482473" y="9918848"/>
                </a:cubicBezTo>
                <a:lnTo>
                  <a:pt x="5482473" y="362432"/>
                </a:lnTo>
                <a:cubicBezTo>
                  <a:pt x="5482473" y="163582"/>
                  <a:pt x="5326304" y="2097"/>
                  <a:pt x="5134008" y="2097"/>
                </a:cubicBezTo>
                <a:lnTo>
                  <a:pt x="350562" y="2097"/>
                </a:lnTo>
                <a:cubicBezTo>
                  <a:pt x="158266" y="2097"/>
                  <a:pt x="2097" y="163582"/>
                  <a:pt x="2097" y="36243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AE3D4-8F80-4AA1-BE21-8548F7D5B17E}"/>
              </a:ext>
            </a:extLst>
          </p:cNvPr>
          <p:cNvSpPr/>
          <p:nvPr/>
        </p:nvSpPr>
        <p:spPr>
          <a:xfrm>
            <a:off x="15068547" y="1787136"/>
            <a:ext cx="5099575" cy="9884297"/>
          </a:xfrm>
          <a:custGeom>
            <a:avLst/>
            <a:gdLst>
              <a:gd name="connsiteX0" fmla="*/ 2097 w 5098984"/>
              <a:gd name="connsiteY0" fmla="*/ 265871 h 9883153"/>
              <a:gd name="connsiteX1" fmla="*/ 2097 w 5098984"/>
              <a:gd name="connsiteY1" fmla="*/ 9620753 h 9883153"/>
              <a:gd name="connsiteX2" fmla="*/ 257201 w 5098984"/>
              <a:gd name="connsiteY2" fmla="*/ 9884528 h 9883153"/>
              <a:gd name="connsiteX3" fmla="*/ 4846493 w 5098984"/>
              <a:gd name="connsiteY3" fmla="*/ 9884528 h 9883153"/>
              <a:gd name="connsiteX4" fmla="*/ 5101598 w 5098984"/>
              <a:gd name="connsiteY4" fmla="*/ 9620753 h 9883153"/>
              <a:gd name="connsiteX5" fmla="*/ 5101598 w 5098984"/>
              <a:gd name="connsiteY5" fmla="*/ 265871 h 9883153"/>
              <a:gd name="connsiteX6" fmla="*/ 4846493 w 5098984"/>
              <a:gd name="connsiteY6" fmla="*/ 2097 h 9883153"/>
              <a:gd name="connsiteX7" fmla="*/ 257201 w 5098984"/>
              <a:gd name="connsiteY7" fmla="*/ 2097 h 9883153"/>
              <a:gd name="connsiteX8" fmla="*/ 2097 w 5098984"/>
              <a:gd name="connsiteY8" fmla="*/ 265871 h 988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8984" h="9883153">
                <a:moveTo>
                  <a:pt x="2097" y="265871"/>
                </a:moveTo>
                <a:lnTo>
                  <a:pt x="2097" y="9620753"/>
                </a:lnTo>
                <a:cubicBezTo>
                  <a:pt x="2097" y="9766342"/>
                  <a:pt x="116360" y="9884528"/>
                  <a:pt x="257201" y="9884528"/>
                </a:cubicBezTo>
                <a:lnTo>
                  <a:pt x="4846493" y="9884528"/>
                </a:lnTo>
                <a:cubicBezTo>
                  <a:pt x="4987283" y="9884528"/>
                  <a:pt x="5101598" y="9766342"/>
                  <a:pt x="5101598" y="9620753"/>
                </a:cubicBezTo>
                <a:lnTo>
                  <a:pt x="5101598" y="265871"/>
                </a:lnTo>
                <a:cubicBezTo>
                  <a:pt x="5101598" y="120282"/>
                  <a:pt x="4987283" y="2097"/>
                  <a:pt x="4846493" y="2097"/>
                </a:cubicBezTo>
                <a:lnTo>
                  <a:pt x="257201" y="2097"/>
                </a:lnTo>
                <a:cubicBezTo>
                  <a:pt x="116360" y="2045"/>
                  <a:pt x="2097" y="120230"/>
                  <a:pt x="2097" y="265871"/>
                </a:cubicBezTo>
                <a:close/>
              </a:path>
            </a:pathLst>
          </a:custGeom>
          <a:solidFill>
            <a:schemeClr val="bg1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B94133-D7F2-4F9E-8685-68F392E2A843}"/>
              </a:ext>
            </a:extLst>
          </p:cNvPr>
          <p:cNvSpPr/>
          <p:nvPr/>
        </p:nvSpPr>
        <p:spPr>
          <a:xfrm>
            <a:off x="15068496" y="3141878"/>
            <a:ext cx="5099575" cy="4340832"/>
          </a:xfrm>
          <a:custGeom>
            <a:avLst/>
            <a:gdLst>
              <a:gd name="connsiteX0" fmla="*/ 1325253 w 5098984"/>
              <a:gd name="connsiteY0" fmla="*/ 3707944 h 4340329"/>
              <a:gd name="connsiteX1" fmla="*/ 1737661 w 5098984"/>
              <a:gd name="connsiteY1" fmla="*/ 3707944 h 4340329"/>
              <a:gd name="connsiteX2" fmla="*/ 2037150 w 5098984"/>
              <a:gd name="connsiteY2" fmla="*/ 3923980 h 4340329"/>
              <a:gd name="connsiteX3" fmla="*/ 2336534 w 5098984"/>
              <a:gd name="connsiteY3" fmla="*/ 3707944 h 4340329"/>
              <a:gd name="connsiteX4" fmla="*/ 2749666 w 5098984"/>
              <a:gd name="connsiteY4" fmla="*/ 3707944 h 4340329"/>
              <a:gd name="connsiteX5" fmla="*/ 2037098 w 5098984"/>
              <a:gd name="connsiteY5" fmla="*/ 4339640 h 4340329"/>
              <a:gd name="connsiteX6" fmla="*/ 1325253 w 5098984"/>
              <a:gd name="connsiteY6" fmla="*/ 3707944 h 4340329"/>
              <a:gd name="connsiteX7" fmla="*/ 4111528 w 5098984"/>
              <a:gd name="connsiteY7" fmla="*/ 3707944 h 4340329"/>
              <a:gd name="connsiteX8" fmla="*/ 4524091 w 5098984"/>
              <a:gd name="connsiteY8" fmla="*/ 3707944 h 4340329"/>
              <a:gd name="connsiteX9" fmla="*/ 4823579 w 5098984"/>
              <a:gd name="connsiteY9" fmla="*/ 3923980 h 4340329"/>
              <a:gd name="connsiteX10" fmla="*/ 5101547 w 5098984"/>
              <a:gd name="connsiteY10" fmla="*/ 3755528 h 4340329"/>
              <a:gd name="connsiteX11" fmla="*/ 5101547 w 5098984"/>
              <a:gd name="connsiteY11" fmla="*/ 4279877 h 4340329"/>
              <a:gd name="connsiteX12" fmla="*/ 5101547 w 5098984"/>
              <a:gd name="connsiteY12" fmla="*/ 4281941 h 4340329"/>
              <a:gd name="connsiteX13" fmla="*/ 4823579 w 5098984"/>
              <a:gd name="connsiteY13" fmla="*/ 4339640 h 4340329"/>
              <a:gd name="connsiteX14" fmla="*/ 4111528 w 5098984"/>
              <a:gd name="connsiteY14" fmla="*/ 3707944 h 4340329"/>
              <a:gd name="connsiteX15" fmla="*/ 1153446 w 5098984"/>
              <a:gd name="connsiteY15" fmla="*/ 3588727 h 4340329"/>
              <a:gd name="connsiteX16" fmla="*/ 1153446 w 5098984"/>
              <a:gd name="connsiteY16" fmla="*/ 3136579 h 4340329"/>
              <a:gd name="connsiteX17" fmla="*/ 1167122 w 5098984"/>
              <a:gd name="connsiteY17" fmla="*/ 3011375 h 4340329"/>
              <a:gd name="connsiteX18" fmla="*/ 2097 w 5098984"/>
              <a:gd name="connsiteY18" fmla="*/ 3011375 h 4340329"/>
              <a:gd name="connsiteX19" fmla="*/ 2097 w 5098984"/>
              <a:gd name="connsiteY19" fmla="*/ 2812370 h 4340329"/>
              <a:gd name="connsiteX20" fmla="*/ 1252174 w 5098984"/>
              <a:gd name="connsiteY20" fmla="*/ 2812370 h 4340329"/>
              <a:gd name="connsiteX21" fmla="*/ 1382127 w 5098984"/>
              <a:gd name="connsiteY21" fmla="*/ 2676793 h 4340329"/>
              <a:gd name="connsiteX22" fmla="*/ 765447 w 5098984"/>
              <a:gd name="connsiteY22" fmla="*/ 2676793 h 4340329"/>
              <a:gd name="connsiteX23" fmla="*/ 653353 w 5098984"/>
              <a:gd name="connsiteY23" fmla="*/ 2560879 h 4340329"/>
              <a:gd name="connsiteX24" fmla="*/ 653353 w 5098984"/>
              <a:gd name="connsiteY24" fmla="*/ 1673511 h 4340329"/>
              <a:gd name="connsiteX25" fmla="*/ 765447 w 5098984"/>
              <a:gd name="connsiteY25" fmla="*/ 1557700 h 4340329"/>
              <a:gd name="connsiteX26" fmla="*/ 1973412 w 5098984"/>
              <a:gd name="connsiteY26" fmla="*/ 1557700 h 4340329"/>
              <a:gd name="connsiteX27" fmla="*/ 2085610 w 5098984"/>
              <a:gd name="connsiteY27" fmla="*/ 1673511 h 4340329"/>
              <a:gd name="connsiteX28" fmla="*/ 2085610 w 5098984"/>
              <a:gd name="connsiteY28" fmla="*/ 2331579 h 4340329"/>
              <a:gd name="connsiteX29" fmla="*/ 2289570 w 5098984"/>
              <a:gd name="connsiteY29" fmla="*/ 2331579 h 4340329"/>
              <a:gd name="connsiteX30" fmla="*/ 2221084 w 5098984"/>
              <a:gd name="connsiteY30" fmla="*/ 2163592 h 4340329"/>
              <a:gd name="connsiteX31" fmla="*/ 2383138 w 5098984"/>
              <a:gd name="connsiteY31" fmla="*/ 1367262 h 4340329"/>
              <a:gd name="connsiteX32" fmla="*/ 2986035 w 5098984"/>
              <a:gd name="connsiteY32" fmla="*/ 794917 h 4340329"/>
              <a:gd name="connsiteX33" fmla="*/ 2896804 w 5098984"/>
              <a:gd name="connsiteY33" fmla="*/ 505544 h 4340329"/>
              <a:gd name="connsiteX34" fmla="*/ 3383890 w 5098984"/>
              <a:gd name="connsiteY34" fmla="*/ 2097 h 4340329"/>
              <a:gd name="connsiteX35" fmla="*/ 3870926 w 5098984"/>
              <a:gd name="connsiteY35" fmla="*/ 505544 h 4340329"/>
              <a:gd name="connsiteX36" fmla="*/ 3526641 w 5098984"/>
              <a:gd name="connsiteY36" fmla="*/ 986542 h 4340329"/>
              <a:gd name="connsiteX37" fmla="*/ 3735916 w 5098984"/>
              <a:gd name="connsiteY37" fmla="*/ 1292945 h 4340329"/>
              <a:gd name="connsiteX38" fmla="*/ 4081801 w 5098984"/>
              <a:gd name="connsiteY38" fmla="*/ 1325511 h 4340329"/>
              <a:gd name="connsiteX39" fmla="*/ 4236010 w 5098984"/>
              <a:gd name="connsiteY39" fmla="*/ 1756189 h 4340329"/>
              <a:gd name="connsiteX40" fmla="*/ 4510725 w 5098984"/>
              <a:gd name="connsiteY40" fmla="*/ 2413277 h 4340329"/>
              <a:gd name="connsiteX41" fmla="*/ 4702246 w 5098984"/>
              <a:gd name="connsiteY41" fmla="*/ 2231148 h 4340329"/>
              <a:gd name="connsiteX42" fmla="*/ 4702246 w 5098984"/>
              <a:gd name="connsiteY42" fmla="*/ 2709307 h 4340329"/>
              <a:gd name="connsiteX43" fmla="*/ 4596396 w 5098984"/>
              <a:gd name="connsiteY43" fmla="*/ 2662652 h 4340329"/>
              <a:gd name="connsiteX44" fmla="*/ 4675823 w 5098984"/>
              <a:gd name="connsiteY44" fmla="*/ 2973081 h 4340329"/>
              <a:gd name="connsiteX45" fmla="*/ 4821412 w 5098984"/>
              <a:gd name="connsiteY45" fmla="*/ 2957082 h 4340329"/>
              <a:gd name="connsiteX46" fmla="*/ 5101495 w 5098984"/>
              <a:gd name="connsiteY46" fmla="*/ 3015711 h 4340329"/>
              <a:gd name="connsiteX47" fmla="*/ 5101495 w 5098984"/>
              <a:gd name="connsiteY47" fmla="*/ 3588727 h 4340329"/>
              <a:gd name="connsiteX48" fmla="*/ 1153446 w 5098984"/>
              <a:gd name="connsiteY48" fmla="*/ 3588727 h 4340329"/>
              <a:gd name="connsiteX49" fmla="*/ 3331043 w 5098984"/>
              <a:gd name="connsiteY49" fmla="*/ 2555718 h 4340329"/>
              <a:gd name="connsiteX50" fmla="*/ 3120684 w 5098984"/>
              <a:gd name="connsiteY50" fmla="*/ 2408219 h 4340329"/>
              <a:gd name="connsiteX51" fmla="*/ 3091215 w 5098984"/>
              <a:gd name="connsiteY51" fmla="*/ 2400994 h 4340329"/>
              <a:gd name="connsiteX52" fmla="*/ 3171931 w 5098984"/>
              <a:gd name="connsiteY52" fmla="*/ 2632977 h 4340329"/>
              <a:gd name="connsiteX53" fmla="*/ 3171931 w 5098984"/>
              <a:gd name="connsiteY53" fmla="*/ 3303432 h 4340329"/>
              <a:gd name="connsiteX54" fmla="*/ 3415888 w 5098984"/>
              <a:gd name="connsiteY54" fmla="*/ 3303432 h 4340329"/>
              <a:gd name="connsiteX55" fmla="*/ 3331043 w 5098984"/>
              <a:gd name="connsiteY55" fmla="*/ 2555718 h 4340329"/>
              <a:gd name="connsiteX56" fmla="*/ 4055583 w 5098984"/>
              <a:gd name="connsiteY56" fmla="*/ 2294369 h 4340329"/>
              <a:gd name="connsiteX57" fmla="*/ 4051404 w 5098984"/>
              <a:gd name="connsiteY57" fmla="*/ 1812443 h 4340329"/>
              <a:gd name="connsiteX58" fmla="*/ 3529221 w 5098984"/>
              <a:gd name="connsiteY58" fmla="*/ 1729920 h 4340329"/>
              <a:gd name="connsiteX59" fmla="*/ 3091730 w 5098984"/>
              <a:gd name="connsiteY59" fmla="*/ 1183688 h 4340329"/>
              <a:gd name="connsiteX60" fmla="*/ 3129302 w 5098984"/>
              <a:gd name="connsiteY60" fmla="*/ 1494685 h 4340329"/>
              <a:gd name="connsiteX61" fmla="*/ 2993364 w 5098984"/>
              <a:gd name="connsiteY61" fmla="*/ 1899559 h 4340329"/>
              <a:gd name="connsiteX62" fmla="*/ 3246971 w 5098984"/>
              <a:gd name="connsiteY62" fmla="*/ 1939763 h 4340329"/>
              <a:gd name="connsiteX63" fmla="*/ 3732562 w 5098984"/>
              <a:gd name="connsiteY63" fmla="*/ 2302575 h 4340329"/>
              <a:gd name="connsiteX64" fmla="*/ 3853689 w 5098984"/>
              <a:gd name="connsiteY64" fmla="*/ 2622707 h 4340329"/>
              <a:gd name="connsiteX65" fmla="*/ 4055583 w 5098984"/>
              <a:gd name="connsiteY65" fmla="*/ 2294369 h 4340329"/>
              <a:gd name="connsiteX66" fmla="*/ 2097 w 5098984"/>
              <a:gd name="connsiteY66" fmla="*/ 2411883 h 4340329"/>
              <a:gd name="connsiteX67" fmla="*/ 2097 w 5098984"/>
              <a:gd name="connsiteY67" fmla="*/ 2212827 h 4340329"/>
              <a:gd name="connsiteX68" fmla="*/ 521904 w 5098984"/>
              <a:gd name="connsiteY68" fmla="*/ 2212827 h 4340329"/>
              <a:gd name="connsiteX69" fmla="*/ 521904 w 5098984"/>
              <a:gd name="connsiteY69" fmla="*/ 2411883 h 4340329"/>
              <a:gd name="connsiteX70" fmla="*/ 2097 w 5098984"/>
              <a:gd name="connsiteY70" fmla="*/ 2411883 h 4340329"/>
              <a:gd name="connsiteX71" fmla="*/ 2097 w 5098984"/>
              <a:gd name="connsiteY71" fmla="*/ 1852492 h 4340329"/>
              <a:gd name="connsiteX72" fmla="*/ 2097 w 5098984"/>
              <a:gd name="connsiteY72" fmla="*/ 1653229 h 4340329"/>
              <a:gd name="connsiteX73" fmla="*/ 521904 w 5098984"/>
              <a:gd name="connsiteY73" fmla="*/ 1653229 h 4340329"/>
              <a:gd name="connsiteX74" fmla="*/ 521904 w 5098984"/>
              <a:gd name="connsiteY74" fmla="*/ 1852492 h 4340329"/>
              <a:gd name="connsiteX75" fmla="*/ 2097 w 5098984"/>
              <a:gd name="connsiteY75" fmla="*/ 1852492 h 4340329"/>
              <a:gd name="connsiteX76" fmla="*/ 60312 w 5098984"/>
              <a:gd name="connsiteY76" fmla="*/ 1217234 h 4340329"/>
              <a:gd name="connsiteX77" fmla="*/ 156614 w 5098984"/>
              <a:gd name="connsiteY77" fmla="*/ 1117680 h 4340329"/>
              <a:gd name="connsiteX78" fmla="*/ 1938576 w 5098984"/>
              <a:gd name="connsiteY78" fmla="*/ 1117680 h 4340329"/>
              <a:gd name="connsiteX79" fmla="*/ 2034879 w 5098984"/>
              <a:gd name="connsiteY79" fmla="*/ 1217234 h 4340329"/>
              <a:gd name="connsiteX80" fmla="*/ 1938576 w 5098984"/>
              <a:gd name="connsiteY80" fmla="*/ 1316943 h 4340329"/>
              <a:gd name="connsiteX81" fmla="*/ 156614 w 5098984"/>
              <a:gd name="connsiteY81" fmla="*/ 1316943 h 4340329"/>
              <a:gd name="connsiteX82" fmla="*/ 60312 w 5098984"/>
              <a:gd name="connsiteY82" fmla="*/ 1217234 h 4340329"/>
              <a:gd name="connsiteX83" fmla="*/ 562056 w 5098984"/>
              <a:gd name="connsiteY83" fmla="*/ 782272 h 4340329"/>
              <a:gd name="connsiteX84" fmla="*/ 658513 w 5098984"/>
              <a:gd name="connsiteY84" fmla="*/ 682667 h 4340329"/>
              <a:gd name="connsiteX85" fmla="*/ 2440423 w 5098984"/>
              <a:gd name="connsiteY85" fmla="*/ 682667 h 4340329"/>
              <a:gd name="connsiteX86" fmla="*/ 2536881 w 5098984"/>
              <a:gd name="connsiteY86" fmla="*/ 782272 h 4340329"/>
              <a:gd name="connsiteX87" fmla="*/ 2440423 w 5098984"/>
              <a:gd name="connsiteY87" fmla="*/ 881981 h 4340329"/>
              <a:gd name="connsiteX88" fmla="*/ 658513 w 5098984"/>
              <a:gd name="connsiteY88" fmla="*/ 881981 h 4340329"/>
              <a:gd name="connsiteX89" fmla="*/ 562056 w 5098984"/>
              <a:gd name="connsiteY89" fmla="*/ 782272 h 434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098984" h="4340329">
                <a:moveTo>
                  <a:pt x="1325253" y="3707944"/>
                </a:moveTo>
                <a:lnTo>
                  <a:pt x="1737661" y="3707944"/>
                </a:lnTo>
                <a:cubicBezTo>
                  <a:pt x="1784006" y="3837741"/>
                  <a:pt x="1903481" y="3923825"/>
                  <a:pt x="2037150" y="3923980"/>
                </a:cubicBezTo>
                <a:cubicBezTo>
                  <a:pt x="2170713" y="3923825"/>
                  <a:pt x="2290396" y="3837586"/>
                  <a:pt x="2336534" y="3707944"/>
                </a:cubicBezTo>
                <a:lnTo>
                  <a:pt x="2749666" y="3707944"/>
                </a:lnTo>
                <a:cubicBezTo>
                  <a:pt x="2695166" y="4071375"/>
                  <a:pt x="2392736" y="4339434"/>
                  <a:pt x="2037098" y="4339640"/>
                </a:cubicBezTo>
                <a:cubicBezTo>
                  <a:pt x="1681872" y="4339124"/>
                  <a:pt x="1379803" y="4071169"/>
                  <a:pt x="1325253" y="3707944"/>
                </a:cubicBezTo>
                <a:close/>
                <a:moveTo>
                  <a:pt x="4111528" y="3707944"/>
                </a:moveTo>
                <a:lnTo>
                  <a:pt x="4524091" y="3707944"/>
                </a:lnTo>
                <a:cubicBezTo>
                  <a:pt x="4570436" y="3837741"/>
                  <a:pt x="4689912" y="3923825"/>
                  <a:pt x="4823579" y="3923980"/>
                </a:cubicBezTo>
                <a:cubicBezTo>
                  <a:pt x="4940113" y="3923877"/>
                  <a:pt x="5045705" y="3858282"/>
                  <a:pt x="5101547" y="3755528"/>
                </a:cubicBezTo>
                <a:lnTo>
                  <a:pt x="5101547" y="4279877"/>
                </a:lnTo>
                <a:lnTo>
                  <a:pt x="5101547" y="4281941"/>
                </a:lnTo>
                <a:cubicBezTo>
                  <a:pt x="5015668" y="4319099"/>
                  <a:pt x="4921637" y="4339537"/>
                  <a:pt x="4823579" y="4339640"/>
                </a:cubicBezTo>
                <a:cubicBezTo>
                  <a:pt x="4468148" y="4339124"/>
                  <a:pt x="4165976" y="4071169"/>
                  <a:pt x="4111528" y="3707944"/>
                </a:cubicBezTo>
                <a:close/>
                <a:moveTo>
                  <a:pt x="1153446" y="3588727"/>
                </a:moveTo>
                <a:lnTo>
                  <a:pt x="1153446" y="3136579"/>
                </a:lnTo>
                <a:cubicBezTo>
                  <a:pt x="1153446" y="3093434"/>
                  <a:pt x="1158400" y="3051630"/>
                  <a:pt x="1167122" y="3011375"/>
                </a:cubicBezTo>
                <a:lnTo>
                  <a:pt x="2097" y="3011375"/>
                </a:lnTo>
                <a:lnTo>
                  <a:pt x="2097" y="2812370"/>
                </a:lnTo>
                <a:lnTo>
                  <a:pt x="1252174" y="2812370"/>
                </a:lnTo>
                <a:cubicBezTo>
                  <a:pt x="1287681" y="2759729"/>
                  <a:pt x="1331756" y="2714107"/>
                  <a:pt x="1382127" y="2676793"/>
                </a:cubicBezTo>
                <a:lnTo>
                  <a:pt x="765447" y="2676793"/>
                </a:lnTo>
                <a:cubicBezTo>
                  <a:pt x="703311" y="2676793"/>
                  <a:pt x="653353" y="2625132"/>
                  <a:pt x="653353" y="2560879"/>
                </a:cubicBezTo>
                <a:lnTo>
                  <a:pt x="653353" y="1673511"/>
                </a:lnTo>
                <a:cubicBezTo>
                  <a:pt x="653353" y="1609361"/>
                  <a:pt x="703311" y="1557700"/>
                  <a:pt x="765447" y="1557700"/>
                </a:cubicBezTo>
                <a:lnTo>
                  <a:pt x="1973412" y="1557700"/>
                </a:lnTo>
                <a:cubicBezTo>
                  <a:pt x="2035549" y="1557700"/>
                  <a:pt x="2085610" y="1609361"/>
                  <a:pt x="2085610" y="1673511"/>
                </a:cubicBezTo>
                <a:lnTo>
                  <a:pt x="2085610" y="2331579"/>
                </a:lnTo>
                <a:lnTo>
                  <a:pt x="2289570" y="2331579"/>
                </a:lnTo>
                <a:cubicBezTo>
                  <a:pt x="2248231" y="2288537"/>
                  <a:pt x="2222066" y="2229754"/>
                  <a:pt x="2221084" y="2163592"/>
                </a:cubicBezTo>
                <a:cubicBezTo>
                  <a:pt x="2217678" y="1909623"/>
                  <a:pt x="2241676" y="1630882"/>
                  <a:pt x="2383138" y="1367262"/>
                </a:cubicBezTo>
                <a:cubicBezTo>
                  <a:pt x="2501115" y="1147407"/>
                  <a:pt x="2697850" y="952737"/>
                  <a:pt x="2986035" y="794917"/>
                </a:cubicBezTo>
                <a:cubicBezTo>
                  <a:pt x="2928233" y="710433"/>
                  <a:pt x="2897216" y="609330"/>
                  <a:pt x="2896804" y="505544"/>
                </a:cubicBezTo>
                <a:cubicBezTo>
                  <a:pt x="2896804" y="227474"/>
                  <a:pt x="3115006" y="2097"/>
                  <a:pt x="3383890" y="2097"/>
                </a:cubicBezTo>
                <a:cubicBezTo>
                  <a:pt x="3652980" y="2097"/>
                  <a:pt x="3870926" y="227474"/>
                  <a:pt x="3870926" y="505544"/>
                </a:cubicBezTo>
                <a:cubicBezTo>
                  <a:pt x="3870771" y="726586"/>
                  <a:pt x="3731065" y="921617"/>
                  <a:pt x="3526641" y="986542"/>
                </a:cubicBezTo>
                <a:cubicBezTo>
                  <a:pt x="3603849" y="1199223"/>
                  <a:pt x="3677494" y="1263476"/>
                  <a:pt x="3735916" y="1292945"/>
                </a:cubicBezTo>
                <a:cubicBezTo>
                  <a:pt x="3804660" y="1327833"/>
                  <a:pt x="3913039" y="1323859"/>
                  <a:pt x="4081801" y="1325511"/>
                </a:cubicBezTo>
                <a:cubicBezTo>
                  <a:pt x="4328545" y="1327884"/>
                  <a:pt x="4378399" y="1629024"/>
                  <a:pt x="4236010" y="1756189"/>
                </a:cubicBezTo>
                <a:cubicBezTo>
                  <a:pt x="4323384" y="1939092"/>
                  <a:pt x="4425518" y="2181242"/>
                  <a:pt x="4510725" y="2413277"/>
                </a:cubicBezTo>
                <a:cubicBezTo>
                  <a:pt x="4532659" y="2319967"/>
                  <a:pt x="4606924" y="2246579"/>
                  <a:pt x="4702246" y="2231148"/>
                </a:cubicBezTo>
                <a:lnTo>
                  <a:pt x="4702246" y="2709307"/>
                </a:lnTo>
                <a:cubicBezTo>
                  <a:pt x="4662611" y="2702959"/>
                  <a:pt x="4626639" y="2686444"/>
                  <a:pt x="4596396" y="2662652"/>
                </a:cubicBezTo>
                <a:cubicBezTo>
                  <a:pt x="4634174" y="2782179"/>
                  <a:pt x="4663127" y="2890661"/>
                  <a:pt x="4675823" y="2973081"/>
                </a:cubicBezTo>
                <a:cubicBezTo>
                  <a:pt x="4722993" y="2963069"/>
                  <a:pt x="4771660" y="2957186"/>
                  <a:pt x="4821412" y="2957082"/>
                </a:cubicBezTo>
                <a:cubicBezTo>
                  <a:pt x="4920243" y="2957186"/>
                  <a:pt x="5014998" y="2977984"/>
                  <a:pt x="5101495" y="3015711"/>
                </a:cubicBezTo>
                <a:lnTo>
                  <a:pt x="5101495" y="3588727"/>
                </a:lnTo>
                <a:lnTo>
                  <a:pt x="1153446" y="3588727"/>
                </a:lnTo>
                <a:close/>
                <a:moveTo>
                  <a:pt x="3331043" y="2555718"/>
                </a:moveTo>
                <a:cubicBezTo>
                  <a:pt x="3291974" y="2489452"/>
                  <a:pt x="3245784" y="2444449"/>
                  <a:pt x="3120684" y="2408219"/>
                </a:cubicBezTo>
                <a:cubicBezTo>
                  <a:pt x="3111600" y="2405690"/>
                  <a:pt x="3101175" y="2403368"/>
                  <a:pt x="3091215" y="2400994"/>
                </a:cubicBezTo>
                <a:cubicBezTo>
                  <a:pt x="3142204" y="2444965"/>
                  <a:pt x="3171931" y="2516495"/>
                  <a:pt x="3171931" y="2632977"/>
                </a:cubicBezTo>
                <a:lnTo>
                  <a:pt x="3171931" y="3303432"/>
                </a:lnTo>
                <a:lnTo>
                  <a:pt x="3415888" y="3303432"/>
                </a:lnTo>
                <a:cubicBezTo>
                  <a:pt x="3410366" y="2971533"/>
                  <a:pt x="3406804" y="2684276"/>
                  <a:pt x="3331043" y="2555718"/>
                </a:cubicBezTo>
                <a:close/>
                <a:moveTo>
                  <a:pt x="4055583" y="2294369"/>
                </a:moveTo>
                <a:lnTo>
                  <a:pt x="4051404" y="1812443"/>
                </a:lnTo>
                <a:cubicBezTo>
                  <a:pt x="3917942" y="1813888"/>
                  <a:pt x="3731065" y="1832003"/>
                  <a:pt x="3529221" y="1729920"/>
                </a:cubicBezTo>
                <a:cubicBezTo>
                  <a:pt x="3415372" y="1672324"/>
                  <a:pt x="3235049" y="1560022"/>
                  <a:pt x="3091730" y="1183688"/>
                </a:cubicBezTo>
                <a:cubicBezTo>
                  <a:pt x="3046419" y="1275862"/>
                  <a:pt x="3084970" y="1387235"/>
                  <a:pt x="3129302" y="1494685"/>
                </a:cubicBezTo>
                <a:cubicBezTo>
                  <a:pt x="3020201" y="1594497"/>
                  <a:pt x="2940980" y="1760266"/>
                  <a:pt x="2993364" y="1899559"/>
                </a:cubicBezTo>
                <a:cubicBezTo>
                  <a:pt x="3085434" y="1905288"/>
                  <a:pt x="3170589" y="1917726"/>
                  <a:pt x="3246971" y="1939763"/>
                </a:cubicBezTo>
                <a:cubicBezTo>
                  <a:pt x="3464556" y="2002622"/>
                  <a:pt x="3634866" y="2136961"/>
                  <a:pt x="3732562" y="2302575"/>
                </a:cubicBezTo>
                <a:cubicBezTo>
                  <a:pt x="3793666" y="2406258"/>
                  <a:pt x="3831083" y="2513966"/>
                  <a:pt x="3853689" y="2622707"/>
                </a:cubicBezTo>
                <a:cubicBezTo>
                  <a:pt x="3955668" y="2508960"/>
                  <a:pt x="4056513" y="2411367"/>
                  <a:pt x="4055583" y="2294369"/>
                </a:cubicBezTo>
                <a:close/>
                <a:moveTo>
                  <a:pt x="2097" y="2411883"/>
                </a:moveTo>
                <a:lnTo>
                  <a:pt x="2097" y="2212827"/>
                </a:lnTo>
                <a:lnTo>
                  <a:pt x="521904" y="2212827"/>
                </a:lnTo>
                <a:lnTo>
                  <a:pt x="521904" y="2411883"/>
                </a:lnTo>
                <a:lnTo>
                  <a:pt x="2097" y="2411883"/>
                </a:lnTo>
                <a:close/>
                <a:moveTo>
                  <a:pt x="2097" y="1852492"/>
                </a:moveTo>
                <a:lnTo>
                  <a:pt x="2097" y="1653229"/>
                </a:lnTo>
                <a:lnTo>
                  <a:pt x="521904" y="1653229"/>
                </a:lnTo>
                <a:lnTo>
                  <a:pt x="521904" y="1852492"/>
                </a:lnTo>
                <a:lnTo>
                  <a:pt x="2097" y="1852492"/>
                </a:lnTo>
                <a:close/>
                <a:moveTo>
                  <a:pt x="60312" y="1217234"/>
                </a:moveTo>
                <a:cubicBezTo>
                  <a:pt x="60312" y="1162271"/>
                  <a:pt x="103406" y="1117680"/>
                  <a:pt x="156614" y="1117680"/>
                </a:cubicBezTo>
                <a:lnTo>
                  <a:pt x="1938576" y="1117680"/>
                </a:lnTo>
                <a:cubicBezTo>
                  <a:pt x="1991837" y="1117680"/>
                  <a:pt x="2034879" y="1162271"/>
                  <a:pt x="2034879" y="1217234"/>
                </a:cubicBezTo>
                <a:cubicBezTo>
                  <a:pt x="2034879" y="1272405"/>
                  <a:pt x="1991837" y="1316943"/>
                  <a:pt x="1938576" y="1316943"/>
                </a:cubicBezTo>
                <a:lnTo>
                  <a:pt x="156614" y="1316943"/>
                </a:lnTo>
                <a:cubicBezTo>
                  <a:pt x="103406" y="1316995"/>
                  <a:pt x="60312" y="1272405"/>
                  <a:pt x="60312" y="1217234"/>
                </a:cubicBezTo>
                <a:close/>
                <a:moveTo>
                  <a:pt x="562056" y="782272"/>
                </a:moveTo>
                <a:cubicBezTo>
                  <a:pt x="562056" y="727257"/>
                  <a:pt x="605254" y="682667"/>
                  <a:pt x="658513" y="682667"/>
                </a:cubicBezTo>
                <a:lnTo>
                  <a:pt x="2440423" y="682667"/>
                </a:lnTo>
                <a:cubicBezTo>
                  <a:pt x="2493684" y="682667"/>
                  <a:pt x="2536881" y="727257"/>
                  <a:pt x="2536881" y="782272"/>
                </a:cubicBezTo>
                <a:cubicBezTo>
                  <a:pt x="2536881" y="837391"/>
                  <a:pt x="2493632" y="881981"/>
                  <a:pt x="2440423" y="881981"/>
                </a:cubicBezTo>
                <a:lnTo>
                  <a:pt x="658513" y="881981"/>
                </a:lnTo>
                <a:cubicBezTo>
                  <a:pt x="605254" y="881981"/>
                  <a:pt x="562056" y="837391"/>
                  <a:pt x="562056" y="782272"/>
                </a:cubicBezTo>
                <a:close/>
              </a:path>
            </a:pathLst>
          </a:custGeom>
          <a:solidFill>
            <a:schemeClr val="accent2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2F5AC0-A0EF-4E72-932B-883C33661001}"/>
              </a:ext>
            </a:extLst>
          </p:cNvPr>
          <p:cNvSpPr/>
          <p:nvPr/>
        </p:nvSpPr>
        <p:spPr>
          <a:xfrm>
            <a:off x="14074079" y="6611292"/>
            <a:ext cx="350983" cy="190976"/>
          </a:xfrm>
          <a:custGeom>
            <a:avLst/>
            <a:gdLst>
              <a:gd name="connsiteX0" fmla="*/ 4471 w 350942"/>
              <a:gd name="connsiteY0" fmla="*/ 192122 h 190953"/>
              <a:gd name="connsiteX1" fmla="*/ 2097 w 350942"/>
              <a:gd name="connsiteY1" fmla="*/ 3387 h 190953"/>
              <a:gd name="connsiteX2" fmla="*/ 283108 w 350942"/>
              <a:gd name="connsiteY2" fmla="*/ 2097 h 190953"/>
              <a:gd name="connsiteX3" fmla="*/ 283108 w 350942"/>
              <a:gd name="connsiteY3" fmla="*/ 2200 h 190953"/>
              <a:gd name="connsiteX4" fmla="*/ 283108 w 350942"/>
              <a:gd name="connsiteY4" fmla="*/ 2097 h 190953"/>
              <a:gd name="connsiteX5" fmla="*/ 338950 w 350942"/>
              <a:gd name="connsiteY5" fmla="*/ 46739 h 190953"/>
              <a:gd name="connsiteX6" fmla="*/ 322641 w 350942"/>
              <a:gd name="connsiteY6" fmla="*/ 176794 h 190953"/>
              <a:gd name="connsiteX7" fmla="*/ 285224 w 350942"/>
              <a:gd name="connsiteY7" fmla="*/ 190780 h 190953"/>
              <a:gd name="connsiteX8" fmla="*/ 4471 w 350942"/>
              <a:gd name="connsiteY8" fmla="*/ 192122 h 1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942" h="190953">
                <a:moveTo>
                  <a:pt x="4471" y="192122"/>
                </a:moveTo>
                <a:lnTo>
                  <a:pt x="2097" y="3387"/>
                </a:lnTo>
                <a:lnTo>
                  <a:pt x="283108" y="2097"/>
                </a:lnTo>
                <a:lnTo>
                  <a:pt x="283108" y="2200"/>
                </a:lnTo>
                <a:lnTo>
                  <a:pt x="283108" y="2097"/>
                </a:lnTo>
                <a:cubicBezTo>
                  <a:pt x="304474" y="2768"/>
                  <a:pt x="325841" y="18509"/>
                  <a:pt x="338950" y="46739"/>
                </a:cubicBezTo>
                <a:cubicBezTo>
                  <a:pt x="359542" y="91071"/>
                  <a:pt x="352213" y="149338"/>
                  <a:pt x="322641" y="176794"/>
                </a:cubicBezTo>
                <a:cubicBezTo>
                  <a:pt x="311235" y="187322"/>
                  <a:pt x="298230" y="191760"/>
                  <a:pt x="285224" y="190780"/>
                </a:cubicBezTo>
                <a:lnTo>
                  <a:pt x="4471" y="192122"/>
                </a:lnTo>
                <a:close/>
              </a:path>
            </a:pathLst>
          </a:custGeom>
          <a:solidFill>
            <a:srgbClr val="333333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358870C-090B-4EBD-B7F0-951D3B7ECFDE}"/>
              </a:ext>
            </a:extLst>
          </p:cNvPr>
          <p:cNvSpPr/>
          <p:nvPr/>
        </p:nvSpPr>
        <p:spPr>
          <a:xfrm>
            <a:off x="12146409" y="9374139"/>
            <a:ext cx="1610392" cy="1878790"/>
          </a:xfrm>
          <a:custGeom>
            <a:avLst/>
            <a:gdLst>
              <a:gd name="connsiteX0" fmla="*/ 200689 w 1610205"/>
              <a:gd name="connsiteY0" fmla="*/ 250397 h 1878573"/>
              <a:gd name="connsiteX1" fmla="*/ 1337123 w 1610205"/>
              <a:gd name="connsiteY1" fmla="*/ 304586 h 1878573"/>
              <a:gd name="connsiteX2" fmla="*/ 1414227 w 1610205"/>
              <a:gd name="connsiteY2" fmla="*/ 1631251 h 1878573"/>
              <a:gd name="connsiteX3" fmla="*/ 824179 w 1610205"/>
              <a:gd name="connsiteY3" fmla="*/ 1879078 h 1878573"/>
              <a:gd name="connsiteX4" fmla="*/ 277742 w 1610205"/>
              <a:gd name="connsiteY4" fmla="*/ 1577061 h 1878573"/>
              <a:gd name="connsiteX5" fmla="*/ 200689 w 1610205"/>
              <a:gd name="connsiteY5" fmla="*/ 250397 h 187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205" h="1878573">
                <a:moveTo>
                  <a:pt x="200689" y="250397"/>
                </a:moveTo>
                <a:cubicBezTo>
                  <a:pt x="493106" y="-100804"/>
                  <a:pt x="1002230" y="-76496"/>
                  <a:pt x="1337123" y="304586"/>
                </a:cubicBezTo>
                <a:cubicBezTo>
                  <a:pt x="1672066" y="685720"/>
                  <a:pt x="1706593" y="1280103"/>
                  <a:pt x="1414227" y="1631251"/>
                </a:cubicBezTo>
                <a:cubicBezTo>
                  <a:pt x="1221879" y="1763784"/>
                  <a:pt x="1060911" y="1839545"/>
                  <a:pt x="824179" y="1879078"/>
                </a:cubicBezTo>
                <a:cubicBezTo>
                  <a:pt x="631626" y="1859983"/>
                  <a:pt x="435253" y="1757797"/>
                  <a:pt x="277742" y="1577061"/>
                </a:cubicBezTo>
                <a:cubicBezTo>
                  <a:pt x="-57201" y="1195928"/>
                  <a:pt x="-91729" y="601493"/>
                  <a:pt x="200689" y="250397"/>
                </a:cubicBezTo>
                <a:close/>
              </a:path>
            </a:pathLst>
          </a:custGeom>
          <a:solidFill>
            <a:srgbClr val="333333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63E5D6-020A-44DA-9D40-3D0A759003E5}"/>
              </a:ext>
            </a:extLst>
          </p:cNvPr>
          <p:cNvSpPr/>
          <p:nvPr/>
        </p:nvSpPr>
        <p:spPr>
          <a:xfrm>
            <a:off x="12095796" y="9374139"/>
            <a:ext cx="1460708" cy="1878790"/>
          </a:xfrm>
          <a:custGeom>
            <a:avLst/>
            <a:gdLst>
              <a:gd name="connsiteX0" fmla="*/ 178836 w 1460539"/>
              <a:gd name="connsiteY0" fmla="*/ 250397 h 1878573"/>
              <a:gd name="connsiteX1" fmla="*/ 1209523 w 1460539"/>
              <a:gd name="connsiteY1" fmla="*/ 304586 h 1878573"/>
              <a:gd name="connsiteX2" fmla="*/ 1286885 w 1460539"/>
              <a:gd name="connsiteY2" fmla="*/ 1631148 h 1878573"/>
              <a:gd name="connsiteX3" fmla="*/ 256147 w 1460539"/>
              <a:gd name="connsiteY3" fmla="*/ 1576958 h 1878573"/>
              <a:gd name="connsiteX4" fmla="*/ 178836 w 1460539"/>
              <a:gd name="connsiteY4" fmla="*/ 250397 h 187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39" h="1878573">
                <a:moveTo>
                  <a:pt x="178836" y="250397"/>
                </a:moveTo>
                <a:cubicBezTo>
                  <a:pt x="441940" y="-100804"/>
                  <a:pt x="903738" y="-76496"/>
                  <a:pt x="1209523" y="304586"/>
                </a:cubicBezTo>
                <a:cubicBezTo>
                  <a:pt x="1515307" y="685668"/>
                  <a:pt x="1549988" y="1279999"/>
                  <a:pt x="1286885" y="1631148"/>
                </a:cubicBezTo>
                <a:cubicBezTo>
                  <a:pt x="1023730" y="1982348"/>
                  <a:pt x="561983" y="1958040"/>
                  <a:pt x="256147" y="1576958"/>
                </a:cubicBezTo>
                <a:cubicBezTo>
                  <a:pt x="-49638" y="1195928"/>
                  <a:pt x="-84267" y="601597"/>
                  <a:pt x="178836" y="250397"/>
                </a:cubicBezTo>
                <a:close/>
              </a:path>
            </a:pathLst>
          </a:custGeom>
          <a:solidFill>
            <a:srgbClr val="191919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A3FE28-064F-422C-8B82-36353B89C4E2}"/>
              </a:ext>
            </a:extLst>
          </p:cNvPr>
          <p:cNvSpPr/>
          <p:nvPr/>
        </p:nvSpPr>
        <p:spPr>
          <a:xfrm>
            <a:off x="13330821" y="10554017"/>
            <a:ext cx="221945" cy="495505"/>
          </a:xfrm>
          <a:custGeom>
            <a:avLst/>
            <a:gdLst>
              <a:gd name="connsiteX0" fmla="*/ 19128 w 221919"/>
              <a:gd name="connsiteY0" fmla="*/ 462193 h 495447"/>
              <a:gd name="connsiteX1" fmla="*/ 53138 w 221919"/>
              <a:gd name="connsiteY1" fmla="*/ 406093 h 495447"/>
              <a:gd name="connsiteX2" fmla="*/ 121417 w 221919"/>
              <a:gd name="connsiteY2" fmla="*/ 279341 h 495447"/>
              <a:gd name="connsiteX3" fmla="*/ 183039 w 221919"/>
              <a:gd name="connsiteY3" fmla="*/ 111611 h 495447"/>
              <a:gd name="connsiteX4" fmla="*/ 203373 w 221919"/>
              <a:gd name="connsiteY4" fmla="*/ 40236 h 495447"/>
              <a:gd name="connsiteX5" fmla="*/ 216894 w 221919"/>
              <a:gd name="connsiteY5" fmla="*/ 2097 h 495447"/>
              <a:gd name="connsiteX6" fmla="*/ 214313 w 221919"/>
              <a:gd name="connsiteY6" fmla="*/ 153466 h 495447"/>
              <a:gd name="connsiteX7" fmla="*/ 104850 w 221919"/>
              <a:gd name="connsiteY7" fmla="*/ 399797 h 495447"/>
              <a:gd name="connsiteX8" fmla="*/ 16701 w 221919"/>
              <a:gd name="connsiteY8" fmla="*/ 486913 h 495447"/>
              <a:gd name="connsiteX9" fmla="*/ 2097 w 221919"/>
              <a:gd name="connsiteY9" fmla="*/ 495429 h 495447"/>
              <a:gd name="connsiteX10" fmla="*/ 19128 w 221919"/>
              <a:gd name="connsiteY10" fmla="*/ 462193 h 49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19" h="495447">
                <a:moveTo>
                  <a:pt x="19128" y="462193"/>
                </a:moveTo>
                <a:cubicBezTo>
                  <a:pt x="30069" y="443252"/>
                  <a:pt x="41887" y="424828"/>
                  <a:pt x="53138" y="406093"/>
                </a:cubicBezTo>
                <a:cubicBezTo>
                  <a:pt x="78169" y="364600"/>
                  <a:pt x="100773" y="323364"/>
                  <a:pt x="121417" y="279341"/>
                </a:cubicBezTo>
                <a:cubicBezTo>
                  <a:pt x="147015" y="224894"/>
                  <a:pt x="165491" y="169207"/>
                  <a:pt x="183039" y="111611"/>
                </a:cubicBezTo>
                <a:cubicBezTo>
                  <a:pt x="190212" y="87975"/>
                  <a:pt x="196147" y="63873"/>
                  <a:pt x="203373" y="40236"/>
                </a:cubicBezTo>
                <a:cubicBezTo>
                  <a:pt x="207243" y="27489"/>
                  <a:pt x="211062" y="14070"/>
                  <a:pt x="216894" y="2097"/>
                </a:cubicBezTo>
                <a:cubicBezTo>
                  <a:pt x="229074" y="43281"/>
                  <a:pt x="223086" y="111405"/>
                  <a:pt x="214313" y="153466"/>
                </a:cubicBezTo>
                <a:cubicBezTo>
                  <a:pt x="194805" y="247550"/>
                  <a:pt x="161207" y="323312"/>
                  <a:pt x="104850" y="399797"/>
                </a:cubicBezTo>
                <a:cubicBezTo>
                  <a:pt x="82143" y="430659"/>
                  <a:pt x="48442" y="466218"/>
                  <a:pt x="16701" y="486913"/>
                </a:cubicBezTo>
                <a:cubicBezTo>
                  <a:pt x="11954" y="489958"/>
                  <a:pt x="6999" y="492590"/>
                  <a:pt x="2097" y="495429"/>
                </a:cubicBezTo>
                <a:cubicBezTo>
                  <a:pt x="5658" y="484436"/>
                  <a:pt x="13347" y="472256"/>
                  <a:pt x="19128" y="462193"/>
                </a:cubicBezTo>
                <a:close/>
              </a:path>
            </a:pathLst>
          </a:custGeom>
          <a:solidFill>
            <a:srgbClr val="666666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84AFE1-E695-4064-8E0B-1E4B0A506B36}"/>
              </a:ext>
            </a:extLst>
          </p:cNvPr>
          <p:cNvSpPr/>
          <p:nvPr/>
        </p:nvSpPr>
        <p:spPr>
          <a:xfrm>
            <a:off x="12226047" y="9548530"/>
            <a:ext cx="1151017" cy="1532969"/>
          </a:xfrm>
          <a:custGeom>
            <a:avLst/>
            <a:gdLst>
              <a:gd name="connsiteX0" fmla="*/ 136852 w 1150884"/>
              <a:gd name="connsiteY0" fmla="*/ 206596 h 1532791"/>
              <a:gd name="connsiteX1" fmla="*/ 944949 w 1150884"/>
              <a:gd name="connsiteY1" fmla="*/ 245870 h 1532791"/>
              <a:gd name="connsiteX2" fmla="*/ 1014157 w 1150884"/>
              <a:gd name="connsiteY2" fmla="*/ 1326257 h 1532791"/>
              <a:gd name="connsiteX3" fmla="*/ 206061 w 1150884"/>
              <a:gd name="connsiteY3" fmla="*/ 1286982 h 1532791"/>
              <a:gd name="connsiteX4" fmla="*/ 136852 w 1150884"/>
              <a:gd name="connsiteY4" fmla="*/ 206596 h 153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884" h="1532791">
                <a:moveTo>
                  <a:pt x="136852" y="206596"/>
                </a:moveTo>
                <a:cubicBezTo>
                  <a:pt x="340811" y="-80712"/>
                  <a:pt x="702850" y="-63165"/>
                  <a:pt x="944949" y="245870"/>
                </a:cubicBezTo>
                <a:cubicBezTo>
                  <a:pt x="1187048" y="554906"/>
                  <a:pt x="1218064" y="1038897"/>
                  <a:pt x="1014157" y="1326257"/>
                </a:cubicBezTo>
                <a:cubicBezTo>
                  <a:pt x="810249" y="1613565"/>
                  <a:pt x="448210" y="1596018"/>
                  <a:pt x="206061" y="1286982"/>
                </a:cubicBezTo>
                <a:cubicBezTo>
                  <a:pt x="-36039" y="977998"/>
                  <a:pt x="-67055" y="493956"/>
                  <a:pt x="136852" y="2065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CC0439-239F-4500-89F1-A291231C8F8B}"/>
              </a:ext>
            </a:extLst>
          </p:cNvPr>
          <p:cNvSpPr/>
          <p:nvPr/>
        </p:nvSpPr>
        <p:spPr>
          <a:xfrm>
            <a:off x="12434334" y="9876126"/>
            <a:ext cx="732935" cy="918749"/>
          </a:xfrm>
          <a:custGeom>
            <a:avLst/>
            <a:gdLst>
              <a:gd name="connsiteX0" fmla="*/ 99363 w 732850"/>
              <a:gd name="connsiteY0" fmla="*/ 124955 h 918642"/>
              <a:gd name="connsiteX1" fmla="*/ 617365 w 732850"/>
              <a:gd name="connsiteY1" fmla="*/ 148592 h 918642"/>
              <a:gd name="connsiteX2" fmla="*/ 637802 w 732850"/>
              <a:gd name="connsiteY2" fmla="*/ 797681 h 918642"/>
              <a:gd name="connsiteX3" fmla="*/ 119800 w 732850"/>
              <a:gd name="connsiteY3" fmla="*/ 774044 h 918642"/>
              <a:gd name="connsiteX4" fmla="*/ 99363 w 732850"/>
              <a:gd name="connsiteY4" fmla="*/ 124955 h 91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850" h="918642">
                <a:moveTo>
                  <a:pt x="99363" y="124955"/>
                </a:moveTo>
                <a:cubicBezTo>
                  <a:pt x="236644" y="-47677"/>
                  <a:pt x="468731" y="-37097"/>
                  <a:pt x="617365" y="148592"/>
                </a:cubicBezTo>
                <a:cubicBezTo>
                  <a:pt x="765947" y="334231"/>
                  <a:pt x="775082" y="625100"/>
                  <a:pt x="637802" y="797681"/>
                </a:cubicBezTo>
                <a:cubicBezTo>
                  <a:pt x="500521" y="970314"/>
                  <a:pt x="268435" y="959734"/>
                  <a:pt x="119800" y="774044"/>
                </a:cubicBezTo>
                <a:cubicBezTo>
                  <a:pt x="-28782" y="588458"/>
                  <a:pt x="-37916" y="297588"/>
                  <a:pt x="99363" y="1249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08B8FB0-5089-428D-9878-185599E46EDA}"/>
              </a:ext>
            </a:extLst>
          </p:cNvPr>
          <p:cNvSpPr/>
          <p:nvPr/>
        </p:nvSpPr>
        <p:spPr>
          <a:xfrm>
            <a:off x="12202336" y="10465755"/>
            <a:ext cx="273561" cy="495505"/>
          </a:xfrm>
          <a:custGeom>
            <a:avLst/>
            <a:gdLst>
              <a:gd name="connsiteX0" fmla="*/ 156640 w 273528"/>
              <a:gd name="connsiteY0" fmla="*/ 397732 h 495447"/>
              <a:gd name="connsiteX1" fmla="*/ 22610 w 273528"/>
              <a:gd name="connsiteY1" fmla="*/ 149854 h 495447"/>
              <a:gd name="connsiteX2" fmla="*/ 2173 w 273528"/>
              <a:gd name="connsiteY2" fmla="*/ 20005 h 495447"/>
              <a:gd name="connsiteX3" fmla="*/ 3514 w 273528"/>
              <a:gd name="connsiteY3" fmla="*/ 2097 h 495447"/>
              <a:gd name="connsiteX4" fmla="*/ 20701 w 273528"/>
              <a:gd name="connsiteY4" fmla="*/ 36881 h 495447"/>
              <a:gd name="connsiteX5" fmla="*/ 41809 w 273528"/>
              <a:gd name="connsiteY5" fmla="*/ 88697 h 495447"/>
              <a:gd name="connsiteX6" fmla="*/ 72052 w 273528"/>
              <a:gd name="connsiteY6" fmla="*/ 160588 h 495447"/>
              <a:gd name="connsiteX7" fmla="*/ 109985 w 273528"/>
              <a:gd name="connsiteY7" fmla="*/ 239137 h 495447"/>
              <a:gd name="connsiteX8" fmla="*/ 172379 w 273528"/>
              <a:gd name="connsiteY8" fmla="*/ 345298 h 495447"/>
              <a:gd name="connsiteX9" fmla="*/ 208713 w 273528"/>
              <a:gd name="connsiteY9" fmla="*/ 398506 h 495447"/>
              <a:gd name="connsiteX10" fmla="*/ 253355 w 273528"/>
              <a:gd name="connsiteY10" fmla="*/ 461108 h 495447"/>
              <a:gd name="connsiteX11" fmla="*/ 275443 w 273528"/>
              <a:gd name="connsiteY11" fmla="*/ 496564 h 495447"/>
              <a:gd name="connsiteX12" fmla="*/ 156640 w 273528"/>
              <a:gd name="connsiteY12" fmla="*/ 397732 h 49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528" h="495447">
                <a:moveTo>
                  <a:pt x="156640" y="397732"/>
                </a:moveTo>
                <a:cubicBezTo>
                  <a:pt x="95017" y="325170"/>
                  <a:pt x="49859" y="242285"/>
                  <a:pt x="22610" y="149854"/>
                </a:cubicBezTo>
                <a:cubicBezTo>
                  <a:pt x="10792" y="109753"/>
                  <a:pt x="1141" y="62015"/>
                  <a:pt x="2173" y="20005"/>
                </a:cubicBezTo>
                <a:cubicBezTo>
                  <a:pt x="2328" y="13967"/>
                  <a:pt x="3051" y="8083"/>
                  <a:pt x="3514" y="2097"/>
                </a:cubicBezTo>
                <a:cubicBezTo>
                  <a:pt x="10276" y="11696"/>
                  <a:pt x="16005" y="25889"/>
                  <a:pt x="20701" y="36881"/>
                </a:cubicBezTo>
                <a:cubicBezTo>
                  <a:pt x="27926" y="54067"/>
                  <a:pt x="34687" y="71459"/>
                  <a:pt x="41809" y="88697"/>
                </a:cubicBezTo>
                <a:cubicBezTo>
                  <a:pt x="51821" y="112798"/>
                  <a:pt x="61781" y="136642"/>
                  <a:pt x="72052" y="160588"/>
                </a:cubicBezTo>
                <a:cubicBezTo>
                  <a:pt x="83354" y="187167"/>
                  <a:pt x="96773" y="213539"/>
                  <a:pt x="109985" y="239137"/>
                </a:cubicBezTo>
                <a:cubicBezTo>
                  <a:pt x="128770" y="275522"/>
                  <a:pt x="150137" y="311081"/>
                  <a:pt x="172379" y="345298"/>
                </a:cubicBezTo>
                <a:cubicBezTo>
                  <a:pt x="184147" y="363361"/>
                  <a:pt x="196585" y="380753"/>
                  <a:pt x="208713" y="398506"/>
                </a:cubicBezTo>
                <a:cubicBezTo>
                  <a:pt x="223163" y="419614"/>
                  <a:pt x="238956" y="439949"/>
                  <a:pt x="253355" y="461108"/>
                </a:cubicBezTo>
                <a:cubicBezTo>
                  <a:pt x="261199" y="472617"/>
                  <a:pt x="269250" y="484023"/>
                  <a:pt x="275443" y="496564"/>
                </a:cubicBezTo>
                <a:cubicBezTo>
                  <a:pt x="233795" y="479017"/>
                  <a:pt x="186212" y="432568"/>
                  <a:pt x="156640" y="397732"/>
                </a:cubicBezTo>
                <a:close/>
              </a:path>
            </a:pathLst>
          </a:custGeom>
          <a:solidFill>
            <a:srgbClr val="666666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998CCDA-1809-4D10-B163-CD44D35756A9}"/>
              </a:ext>
            </a:extLst>
          </p:cNvPr>
          <p:cNvSpPr/>
          <p:nvPr/>
        </p:nvSpPr>
        <p:spPr>
          <a:xfrm>
            <a:off x="12011332" y="9053720"/>
            <a:ext cx="861973" cy="851650"/>
          </a:xfrm>
          <a:custGeom>
            <a:avLst/>
            <a:gdLst>
              <a:gd name="connsiteX0" fmla="*/ 2097 w 861872"/>
              <a:gd name="connsiteY0" fmla="*/ 845287 h 851551"/>
              <a:gd name="connsiteX1" fmla="*/ 287547 w 861872"/>
              <a:gd name="connsiteY1" fmla="*/ 716987 h 851551"/>
              <a:gd name="connsiteX2" fmla="*/ 730768 w 861872"/>
              <a:gd name="connsiteY2" fmla="*/ 551631 h 851551"/>
              <a:gd name="connsiteX3" fmla="*/ 861906 w 861872"/>
              <a:gd name="connsiteY3" fmla="*/ 294927 h 851551"/>
              <a:gd name="connsiteX4" fmla="*/ 760443 w 861872"/>
              <a:gd name="connsiteY4" fmla="*/ 11077 h 851551"/>
              <a:gd name="connsiteX5" fmla="*/ 624091 w 861872"/>
              <a:gd name="connsiteY5" fmla="*/ 2097 h 851551"/>
              <a:gd name="connsiteX6" fmla="*/ 2097 w 861872"/>
              <a:gd name="connsiteY6" fmla="*/ 845287 h 85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872" h="851551">
                <a:moveTo>
                  <a:pt x="2097" y="845287"/>
                </a:moveTo>
                <a:cubicBezTo>
                  <a:pt x="101858" y="869905"/>
                  <a:pt x="196870" y="825366"/>
                  <a:pt x="287547" y="716987"/>
                </a:cubicBezTo>
                <a:cubicBezTo>
                  <a:pt x="385347" y="579655"/>
                  <a:pt x="531917" y="522575"/>
                  <a:pt x="730768" y="551631"/>
                </a:cubicBezTo>
                <a:lnTo>
                  <a:pt x="861906" y="294927"/>
                </a:lnTo>
                <a:lnTo>
                  <a:pt x="760443" y="11077"/>
                </a:lnTo>
                <a:lnTo>
                  <a:pt x="624091" y="2097"/>
                </a:lnTo>
                <a:cubicBezTo>
                  <a:pt x="275729" y="115018"/>
                  <a:pt x="9478" y="325893"/>
                  <a:pt x="2097" y="84528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B1E7B9E-A170-4D3F-814D-552CA5E2E3FF}"/>
              </a:ext>
            </a:extLst>
          </p:cNvPr>
          <p:cNvSpPr/>
          <p:nvPr/>
        </p:nvSpPr>
        <p:spPr>
          <a:xfrm>
            <a:off x="12415272" y="7027945"/>
            <a:ext cx="1847822" cy="3845327"/>
          </a:xfrm>
          <a:custGeom>
            <a:avLst/>
            <a:gdLst>
              <a:gd name="connsiteX0" fmla="*/ 1792471 w 1847607"/>
              <a:gd name="connsiteY0" fmla="*/ 3845158 h 3844882"/>
              <a:gd name="connsiteX1" fmla="*/ 491662 w 1847607"/>
              <a:gd name="connsiteY1" fmla="*/ 3512537 h 3844882"/>
              <a:gd name="connsiteX2" fmla="*/ 58042 w 1847607"/>
              <a:gd name="connsiteY2" fmla="*/ 2167448 h 3844882"/>
              <a:gd name="connsiteX3" fmla="*/ 2097 w 1847607"/>
              <a:gd name="connsiteY3" fmla="*/ 1451525 h 3844882"/>
              <a:gd name="connsiteX4" fmla="*/ 66867 w 1847607"/>
              <a:gd name="connsiteY4" fmla="*/ 416710 h 3844882"/>
              <a:gd name="connsiteX5" fmla="*/ 459561 w 1847607"/>
              <a:gd name="connsiteY5" fmla="*/ 28145 h 3844882"/>
              <a:gd name="connsiteX6" fmla="*/ 1227144 w 1847607"/>
              <a:gd name="connsiteY6" fmla="*/ 2701 h 3844882"/>
              <a:gd name="connsiteX7" fmla="*/ 1456701 w 1847607"/>
              <a:gd name="connsiteY7" fmla="*/ 338832 h 3844882"/>
              <a:gd name="connsiteX8" fmla="*/ 1380113 w 1847607"/>
              <a:gd name="connsiteY8" fmla="*/ 1133716 h 3844882"/>
              <a:gd name="connsiteX9" fmla="*/ 1396422 w 1847607"/>
              <a:gd name="connsiteY9" fmla="*/ 1568678 h 3844882"/>
              <a:gd name="connsiteX10" fmla="*/ 1631347 w 1847607"/>
              <a:gd name="connsiteY10" fmla="*/ 2328571 h 3844882"/>
              <a:gd name="connsiteX11" fmla="*/ 1849963 w 1847607"/>
              <a:gd name="connsiteY11" fmla="*/ 2342712 h 3844882"/>
              <a:gd name="connsiteX12" fmla="*/ 1792471 w 1847607"/>
              <a:gd name="connsiteY12" fmla="*/ 3845158 h 384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7607" h="3844882">
                <a:moveTo>
                  <a:pt x="1792471" y="3845158"/>
                </a:moveTo>
                <a:lnTo>
                  <a:pt x="491662" y="3512537"/>
                </a:lnTo>
                <a:lnTo>
                  <a:pt x="58042" y="2167448"/>
                </a:lnTo>
                <a:lnTo>
                  <a:pt x="2097" y="1451525"/>
                </a:lnTo>
                <a:lnTo>
                  <a:pt x="66867" y="416710"/>
                </a:lnTo>
                <a:cubicBezTo>
                  <a:pt x="82814" y="172289"/>
                  <a:pt x="220662" y="49665"/>
                  <a:pt x="459561" y="28145"/>
                </a:cubicBezTo>
                <a:lnTo>
                  <a:pt x="1227144" y="2701"/>
                </a:lnTo>
                <a:cubicBezTo>
                  <a:pt x="1446121" y="-8033"/>
                  <a:pt x="1498350" y="125015"/>
                  <a:pt x="1456701" y="338832"/>
                </a:cubicBezTo>
                <a:lnTo>
                  <a:pt x="1380113" y="1133716"/>
                </a:lnTo>
                <a:lnTo>
                  <a:pt x="1396422" y="1568678"/>
                </a:lnTo>
                <a:lnTo>
                  <a:pt x="1631347" y="2328571"/>
                </a:lnTo>
                <a:lnTo>
                  <a:pt x="1849963" y="2342712"/>
                </a:lnTo>
                <a:lnTo>
                  <a:pt x="1792471" y="38451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779899-830F-4D75-B23F-E4CAE4320341}"/>
              </a:ext>
            </a:extLst>
          </p:cNvPr>
          <p:cNvSpPr/>
          <p:nvPr/>
        </p:nvSpPr>
        <p:spPr>
          <a:xfrm>
            <a:off x="13385121" y="7100655"/>
            <a:ext cx="92907" cy="1667169"/>
          </a:xfrm>
          <a:custGeom>
            <a:avLst/>
            <a:gdLst>
              <a:gd name="connsiteX0" fmla="*/ 2097 w 92896"/>
              <a:gd name="connsiteY0" fmla="*/ 1665409 h 1666975"/>
              <a:gd name="connsiteX1" fmla="*/ 23256 w 92896"/>
              <a:gd name="connsiteY1" fmla="*/ 2097 h 1666975"/>
              <a:gd name="connsiteX2" fmla="*/ 94270 w 92896"/>
              <a:gd name="connsiteY2" fmla="*/ 2097 h 1666975"/>
              <a:gd name="connsiteX3" fmla="*/ 56698 w 92896"/>
              <a:gd name="connsiteY3" fmla="*/ 1642804 h 166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6" h="1666975">
                <a:moveTo>
                  <a:pt x="2097" y="1665409"/>
                </a:moveTo>
                <a:lnTo>
                  <a:pt x="23256" y="2097"/>
                </a:lnTo>
                <a:lnTo>
                  <a:pt x="94270" y="2097"/>
                </a:lnTo>
                <a:lnTo>
                  <a:pt x="56698" y="164280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8F3722C-9DFE-4C9B-BAE6-A792FC5957F8}"/>
              </a:ext>
            </a:extLst>
          </p:cNvPr>
          <p:cNvSpPr/>
          <p:nvPr/>
        </p:nvSpPr>
        <p:spPr>
          <a:xfrm>
            <a:off x="13177215" y="10156839"/>
            <a:ext cx="1393608" cy="634866"/>
          </a:xfrm>
          <a:custGeom>
            <a:avLst/>
            <a:gdLst>
              <a:gd name="connsiteX0" fmla="*/ 2097 w 1393447"/>
              <a:gd name="connsiteY0" fmla="*/ 2097 h 634792"/>
              <a:gd name="connsiteX1" fmla="*/ 1239116 w 1393447"/>
              <a:gd name="connsiteY1" fmla="*/ 199863 h 634792"/>
              <a:gd name="connsiteX2" fmla="*/ 1391622 w 1393447"/>
              <a:gd name="connsiteY2" fmla="*/ 634877 h 634792"/>
              <a:gd name="connsiteX3" fmla="*/ 263290 w 1393447"/>
              <a:gd name="connsiteY3" fmla="*/ 324138 h 634792"/>
              <a:gd name="connsiteX4" fmla="*/ 2097 w 1393447"/>
              <a:gd name="connsiteY4" fmla="*/ 2097 h 63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447" h="634792">
                <a:moveTo>
                  <a:pt x="2097" y="2097"/>
                </a:moveTo>
                <a:lnTo>
                  <a:pt x="1239116" y="199863"/>
                </a:lnTo>
                <a:lnTo>
                  <a:pt x="1391622" y="634877"/>
                </a:lnTo>
                <a:lnTo>
                  <a:pt x="263290" y="324138"/>
                </a:lnTo>
                <a:cubicBezTo>
                  <a:pt x="134216" y="256530"/>
                  <a:pt x="35436" y="160227"/>
                  <a:pt x="2097" y="209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5F8610-7AF0-4644-9DB8-21C69569A207}"/>
              </a:ext>
            </a:extLst>
          </p:cNvPr>
          <p:cNvSpPr/>
          <p:nvPr/>
        </p:nvSpPr>
        <p:spPr>
          <a:xfrm>
            <a:off x="13177215" y="9875846"/>
            <a:ext cx="1512323" cy="480021"/>
          </a:xfrm>
          <a:custGeom>
            <a:avLst/>
            <a:gdLst>
              <a:gd name="connsiteX0" fmla="*/ 1239116 w 1512148"/>
              <a:gd name="connsiteY0" fmla="*/ 480823 h 479965"/>
              <a:gd name="connsiteX1" fmla="*/ 2097 w 1512148"/>
              <a:gd name="connsiteY1" fmla="*/ 283057 h 479965"/>
              <a:gd name="connsiteX2" fmla="*/ 1018797 w 1512148"/>
              <a:gd name="connsiteY2" fmla="*/ 2097 h 479965"/>
              <a:gd name="connsiteX3" fmla="*/ 1513162 w 1512148"/>
              <a:gd name="connsiteY3" fmla="*/ 92465 h 47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2148" h="479965">
                <a:moveTo>
                  <a:pt x="1239116" y="480823"/>
                </a:moveTo>
                <a:lnTo>
                  <a:pt x="2097" y="283057"/>
                </a:lnTo>
                <a:lnTo>
                  <a:pt x="1018797" y="2097"/>
                </a:lnTo>
                <a:lnTo>
                  <a:pt x="1513162" y="924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286761-98BA-48C3-9DD1-941D0CDE2CD9}"/>
              </a:ext>
            </a:extLst>
          </p:cNvPr>
          <p:cNvSpPr/>
          <p:nvPr/>
        </p:nvSpPr>
        <p:spPr>
          <a:xfrm>
            <a:off x="12415272" y="7016841"/>
            <a:ext cx="3029808" cy="3953718"/>
          </a:xfrm>
          <a:custGeom>
            <a:avLst/>
            <a:gdLst>
              <a:gd name="connsiteX0" fmla="*/ 1792471 w 3029457"/>
              <a:gd name="connsiteY0" fmla="*/ 3856260 h 3953261"/>
              <a:gd name="connsiteX1" fmla="*/ 491662 w 3029457"/>
              <a:gd name="connsiteY1" fmla="*/ 3523638 h 3953261"/>
              <a:gd name="connsiteX2" fmla="*/ 58042 w 3029457"/>
              <a:gd name="connsiteY2" fmla="*/ 2178549 h 3953261"/>
              <a:gd name="connsiteX3" fmla="*/ 2097 w 3029457"/>
              <a:gd name="connsiteY3" fmla="*/ 1462627 h 3953261"/>
              <a:gd name="connsiteX4" fmla="*/ 67847 w 3029457"/>
              <a:gd name="connsiteY4" fmla="*/ 416613 h 3953261"/>
              <a:gd name="connsiteX5" fmla="*/ 460593 w 3029457"/>
              <a:gd name="connsiteY5" fmla="*/ 28099 h 3953261"/>
              <a:gd name="connsiteX6" fmla="*/ 1228279 w 3029457"/>
              <a:gd name="connsiteY6" fmla="*/ 2707 h 3953261"/>
              <a:gd name="connsiteX7" fmla="*/ 1457785 w 3029457"/>
              <a:gd name="connsiteY7" fmla="*/ 338837 h 3953261"/>
              <a:gd name="connsiteX8" fmla="*/ 1380113 w 3029457"/>
              <a:gd name="connsiteY8" fmla="*/ 1144818 h 3953261"/>
              <a:gd name="connsiteX9" fmla="*/ 1396422 w 3029457"/>
              <a:gd name="connsiteY9" fmla="*/ 1579780 h 3953261"/>
              <a:gd name="connsiteX10" fmla="*/ 1631347 w 3029457"/>
              <a:gd name="connsiteY10" fmla="*/ 2339673 h 3953261"/>
              <a:gd name="connsiteX11" fmla="*/ 1883354 w 3029457"/>
              <a:gd name="connsiteY11" fmla="*/ 3118610 h 3953261"/>
              <a:gd name="connsiteX12" fmla="*/ 3029129 w 3029457"/>
              <a:gd name="connsiteY12" fmla="*/ 3952975 h 3953261"/>
              <a:gd name="connsiteX13" fmla="*/ 1792471 w 3029457"/>
              <a:gd name="connsiteY13" fmla="*/ 3856260 h 3953261"/>
              <a:gd name="connsiteX14" fmla="*/ 1707780 w 3029457"/>
              <a:gd name="connsiteY14" fmla="*/ 3729972 h 3953261"/>
              <a:gd name="connsiteX15" fmla="*/ 2693463 w 3029457"/>
              <a:gd name="connsiteY15" fmla="*/ 3926810 h 3953261"/>
              <a:gd name="connsiteX16" fmla="*/ 1791129 w 3029457"/>
              <a:gd name="connsiteY16" fmla="*/ 3191430 h 3953261"/>
              <a:gd name="connsiteX17" fmla="*/ 1564667 w 3029457"/>
              <a:gd name="connsiteY17" fmla="*/ 2414093 h 3953261"/>
              <a:gd name="connsiteX18" fmla="*/ 1308015 w 3029457"/>
              <a:gd name="connsiteY18" fmla="*/ 1583702 h 3953261"/>
              <a:gd name="connsiteX19" fmla="*/ 1290881 w 3029457"/>
              <a:gd name="connsiteY19" fmla="*/ 1130161 h 3953261"/>
              <a:gd name="connsiteX20" fmla="*/ 1369585 w 3029457"/>
              <a:gd name="connsiteY20" fmla="*/ 313446 h 3953261"/>
              <a:gd name="connsiteX21" fmla="*/ 1370411 w 3029457"/>
              <a:gd name="connsiteY21" fmla="*/ 309059 h 3953261"/>
              <a:gd name="connsiteX22" fmla="*/ 1364940 w 3029457"/>
              <a:gd name="connsiteY22" fmla="*/ 122285 h 3953261"/>
              <a:gd name="connsiteX23" fmla="*/ 1230137 w 3029457"/>
              <a:gd name="connsiteY23" fmla="*/ 81101 h 3953261"/>
              <a:gd name="connsiteX24" fmla="*/ 465186 w 3029457"/>
              <a:gd name="connsiteY24" fmla="*/ 106493 h 3953261"/>
              <a:gd name="connsiteX25" fmla="*/ 395720 w 3029457"/>
              <a:gd name="connsiteY25" fmla="*/ 116609 h 3953261"/>
              <a:gd name="connsiteX26" fmla="*/ 153415 w 3029457"/>
              <a:gd name="connsiteY26" fmla="*/ 411348 h 3953261"/>
              <a:gd name="connsiteX27" fmla="*/ 88182 w 3029457"/>
              <a:gd name="connsiteY27" fmla="*/ 1450602 h 3953261"/>
              <a:gd name="connsiteX28" fmla="*/ 142732 w 3029457"/>
              <a:gd name="connsiteY28" fmla="*/ 2148409 h 3953261"/>
              <a:gd name="connsiteX29" fmla="*/ 557774 w 3029457"/>
              <a:gd name="connsiteY29" fmla="*/ 3435852 h 3953261"/>
              <a:gd name="connsiteX30" fmla="*/ 1707780 w 3029457"/>
              <a:gd name="connsiteY30" fmla="*/ 3729972 h 395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29457" h="3953261">
                <a:moveTo>
                  <a:pt x="1792471" y="3856260"/>
                </a:moveTo>
                <a:lnTo>
                  <a:pt x="491662" y="3523638"/>
                </a:lnTo>
                <a:lnTo>
                  <a:pt x="58042" y="2178549"/>
                </a:lnTo>
                <a:lnTo>
                  <a:pt x="2097" y="1462627"/>
                </a:lnTo>
                <a:lnTo>
                  <a:pt x="67847" y="416613"/>
                </a:lnTo>
                <a:cubicBezTo>
                  <a:pt x="83898" y="172243"/>
                  <a:pt x="221746" y="49620"/>
                  <a:pt x="460593" y="28099"/>
                </a:cubicBezTo>
                <a:lnTo>
                  <a:pt x="1228279" y="2707"/>
                </a:lnTo>
                <a:cubicBezTo>
                  <a:pt x="1447257" y="-8079"/>
                  <a:pt x="1499486" y="124969"/>
                  <a:pt x="1457785" y="338837"/>
                </a:cubicBezTo>
                <a:lnTo>
                  <a:pt x="1380113" y="1144818"/>
                </a:lnTo>
                <a:lnTo>
                  <a:pt x="1396422" y="1579780"/>
                </a:lnTo>
                <a:lnTo>
                  <a:pt x="1631347" y="2339673"/>
                </a:lnTo>
                <a:lnTo>
                  <a:pt x="1883354" y="3118610"/>
                </a:lnTo>
                <a:lnTo>
                  <a:pt x="3029129" y="3952975"/>
                </a:lnTo>
                <a:lnTo>
                  <a:pt x="1792471" y="3856260"/>
                </a:lnTo>
                <a:close/>
                <a:moveTo>
                  <a:pt x="1707780" y="3729972"/>
                </a:moveTo>
                <a:lnTo>
                  <a:pt x="2693463" y="3926810"/>
                </a:lnTo>
                <a:lnTo>
                  <a:pt x="1791129" y="3191430"/>
                </a:lnTo>
                <a:lnTo>
                  <a:pt x="1564667" y="2414093"/>
                </a:lnTo>
                <a:lnTo>
                  <a:pt x="1308015" y="1583702"/>
                </a:lnTo>
                <a:lnTo>
                  <a:pt x="1290881" y="1130161"/>
                </a:lnTo>
                <a:lnTo>
                  <a:pt x="1369585" y="313446"/>
                </a:lnTo>
                <a:lnTo>
                  <a:pt x="1370411" y="309059"/>
                </a:lnTo>
                <a:cubicBezTo>
                  <a:pt x="1390280" y="207337"/>
                  <a:pt x="1381765" y="150310"/>
                  <a:pt x="1364940" y="122285"/>
                </a:cubicBezTo>
                <a:cubicBezTo>
                  <a:pt x="1353432" y="103087"/>
                  <a:pt x="1324530" y="76405"/>
                  <a:pt x="1230137" y="81101"/>
                </a:cubicBezTo>
                <a:lnTo>
                  <a:pt x="465186" y="106493"/>
                </a:lnTo>
                <a:lnTo>
                  <a:pt x="395720" y="116609"/>
                </a:lnTo>
                <a:cubicBezTo>
                  <a:pt x="241616" y="148968"/>
                  <a:pt x="164666" y="240626"/>
                  <a:pt x="153415" y="411348"/>
                </a:cubicBezTo>
                <a:lnTo>
                  <a:pt x="88182" y="1450602"/>
                </a:lnTo>
                <a:lnTo>
                  <a:pt x="142732" y="2148409"/>
                </a:lnTo>
                <a:lnTo>
                  <a:pt x="557774" y="3435852"/>
                </a:lnTo>
                <a:lnTo>
                  <a:pt x="1707780" y="37299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0BD858-083D-43E0-9051-255D85C98E08}"/>
              </a:ext>
            </a:extLst>
          </p:cNvPr>
          <p:cNvSpPr/>
          <p:nvPr/>
        </p:nvSpPr>
        <p:spPr>
          <a:xfrm>
            <a:off x="14966501" y="9814550"/>
            <a:ext cx="2064605" cy="2420749"/>
          </a:xfrm>
          <a:custGeom>
            <a:avLst/>
            <a:gdLst>
              <a:gd name="connsiteX0" fmla="*/ 306284 w 2064366"/>
              <a:gd name="connsiteY0" fmla="*/ 321999 h 2420469"/>
              <a:gd name="connsiteX1" fmla="*/ 1766308 w 2064366"/>
              <a:gd name="connsiteY1" fmla="*/ 391826 h 2420469"/>
              <a:gd name="connsiteX2" fmla="*/ 1762334 w 2064366"/>
              <a:gd name="connsiteY2" fmla="*/ 2101121 h 2420469"/>
              <a:gd name="connsiteX3" fmla="*/ 982933 w 2064366"/>
              <a:gd name="connsiteY3" fmla="*/ 2420427 h 2420469"/>
              <a:gd name="connsiteX4" fmla="*/ 302362 w 2064366"/>
              <a:gd name="connsiteY4" fmla="*/ 2031243 h 2420469"/>
              <a:gd name="connsiteX5" fmla="*/ 306284 w 2064366"/>
              <a:gd name="connsiteY5" fmla="*/ 321999 h 242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4366" h="2420469">
                <a:moveTo>
                  <a:pt x="306284" y="321999"/>
                </a:moveTo>
                <a:cubicBezTo>
                  <a:pt x="710333" y="-130459"/>
                  <a:pt x="1364479" y="-99184"/>
                  <a:pt x="1766308" y="391826"/>
                </a:cubicBezTo>
                <a:cubicBezTo>
                  <a:pt x="2168136" y="882836"/>
                  <a:pt x="2166434" y="1648612"/>
                  <a:pt x="1762334" y="2101121"/>
                </a:cubicBezTo>
                <a:cubicBezTo>
                  <a:pt x="1504288" y="2271845"/>
                  <a:pt x="1290936" y="2369489"/>
                  <a:pt x="982933" y="2420427"/>
                </a:cubicBezTo>
                <a:cubicBezTo>
                  <a:pt x="736292" y="2395861"/>
                  <a:pt x="491252" y="2264206"/>
                  <a:pt x="302362" y="2031243"/>
                </a:cubicBezTo>
                <a:cubicBezTo>
                  <a:pt x="-99518" y="1540285"/>
                  <a:pt x="-97763" y="774508"/>
                  <a:pt x="306284" y="321999"/>
                </a:cubicBezTo>
                <a:close/>
              </a:path>
            </a:pathLst>
          </a:custGeom>
          <a:solidFill>
            <a:srgbClr val="333333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EF137A2-93EF-4DDD-B4E8-09215EED688C}"/>
              </a:ext>
            </a:extLst>
          </p:cNvPr>
          <p:cNvSpPr/>
          <p:nvPr/>
        </p:nvSpPr>
        <p:spPr>
          <a:xfrm>
            <a:off x="14901499" y="9814550"/>
            <a:ext cx="1873629" cy="2420749"/>
          </a:xfrm>
          <a:custGeom>
            <a:avLst/>
            <a:gdLst>
              <a:gd name="connsiteX0" fmla="*/ 277867 w 1873412"/>
              <a:gd name="connsiteY0" fmla="*/ 321999 h 2420469"/>
              <a:gd name="connsiteX1" fmla="*/ 1601642 w 1873412"/>
              <a:gd name="connsiteY1" fmla="*/ 391826 h 2420469"/>
              <a:gd name="connsiteX2" fmla="*/ 1598081 w 1873412"/>
              <a:gd name="connsiteY2" fmla="*/ 2101121 h 2420469"/>
              <a:gd name="connsiteX3" fmla="*/ 274307 w 1873412"/>
              <a:gd name="connsiteY3" fmla="*/ 2031294 h 2420469"/>
              <a:gd name="connsiteX4" fmla="*/ 277867 w 1873412"/>
              <a:gd name="connsiteY4" fmla="*/ 321999 h 242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412" h="2420469">
                <a:moveTo>
                  <a:pt x="277867" y="321999"/>
                </a:moveTo>
                <a:cubicBezTo>
                  <a:pt x="644189" y="-130459"/>
                  <a:pt x="1237281" y="-99184"/>
                  <a:pt x="1601642" y="391826"/>
                </a:cubicBezTo>
                <a:cubicBezTo>
                  <a:pt x="1966002" y="882836"/>
                  <a:pt x="1964455" y="1648612"/>
                  <a:pt x="1598081" y="2101121"/>
                </a:cubicBezTo>
                <a:cubicBezTo>
                  <a:pt x="1231758" y="2553579"/>
                  <a:pt x="638718" y="2522303"/>
                  <a:pt x="274307" y="2031294"/>
                </a:cubicBezTo>
                <a:cubicBezTo>
                  <a:pt x="-90003" y="1540285"/>
                  <a:pt x="-88454" y="774508"/>
                  <a:pt x="277867" y="321999"/>
                </a:cubicBezTo>
                <a:close/>
              </a:path>
            </a:pathLst>
          </a:custGeom>
          <a:solidFill>
            <a:srgbClr val="191919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8E0DC73-61D0-4112-ACAC-715C46B00DD0}"/>
              </a:ext>
            </a:extLst>
          </p:cNvPr>
          <p:cNvSpPr/>
          <p:nvPr/>
        </p:nvSpPr>
        <p:spPr>
          <a:xfrm>
            <a:off x="16430259" y="11334748"/>
            <a:ext cx="320014" cy="634866"/>
          </a:xfrm>
          <a:custGeom>
            <a:avLst/>
            <a:gdLst>
              <a:gd name="connsiteX0" fmla="*/ 22431 w 319976"/>
              <a:gd name="connsiteY0" fmla="*/ 600299 h 634792"/>
              <a:gd name="connsiteX1" fmla="*/ 65060 w 319976"/>
              <a:gd name="connsiteY1" fmla="*/ 535581 h 634792"/>
              <a:gd name="connsiteX2" fmla="*/ 118166 w 319976"/>
              <a:gd name="connsiteY2" fmla="*/ 453109 h 634792"/>
              <a:gd name="connsiteX3" fmla="*/ 172304 w 319976"/>
              <a:gd name="connsiteY3" fmla="*/ 357890 h 634792"/>
              <a:gd name="connsiteX4" fmla="*/ 236712 w 319976"/>
              <a:gd name="connsiteY4" fmla="*/ 217668 h 634792"/>
              <a:gd name="connsiteX5" fmla="*/ 265097 w 319976"/>
              <a:gd name="connsiteY5" fmla="*/ 141854 h 634792"/>
              <a:gd name="connsiteX6" fmla="*/ 296784 w 319976"/>
              <a:gd name="connsiteY6" fmla="*/ 50506 h 634792"/>
              <a:gd name="connsiteX7" fmla="*/ 317016 w 319976"/>
              <a:gd name="connsiteY7" fmla="*/ 2097 h 634792"/>
              <a:gd name="connsiteX8" fmla="*/ 301842 w 319976"/>
              <a:gd name="connsiteY8" fmla="*/ 198624 h 634792"/>
              <a:gd name="connsiteX9" fmla="*/ 142112 w 319976"/>
              <a:gd name="connsiteY9" fmla="*/ 515350 h 634792"/>
              <a:gd name="connsiteX10" fmla="*/ 21709 w 319976"/>
              <a:gd name="connsiteY10" fmla="*/ 626825 h 634792"/>
              <a:gd name="connsiteX11" fmla="*/ 2097 w 319976"/>
              <a:gd name="connsiteY11" fmla="*/ 637612 h 634792"/>
              <a:gd name="connsiteX12" fmla="*/ 22431 w 319976"/>
              <a:gd name="connsiteY12" fmla="*/ 600299 h 63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976" h="634792">
                <a:moveTo>
                  <a:pt x="22431" y="600299"/>
                </a:moveTo>
                <a:cubicBezTo>
                  <a:pt x="36313" y="578468"/>
                  <a:pt x="50971" y="557256"/>
                  <a:pt x="65060" y="535581"/>
                </a:cubicBezTo>
                <a:cubicBezTo>
                  <a:pt x="82968" y="508124"/>
                  <a:pt x="100721" y="480927"/>
                  <a:pt x="118166" y="453109"/>
                </a:cubicBezTo>
                <a:cubicBezTo>
                  <a:pt x="137519" y="422298"/>
                  <a:pt x="155221" y="390094"/>
                  <a:pt x="172304" y="357890"/>
                </a:cubicBezTo>
                <a:cubicBezTo>
                  <a:pt x="196302" y="312784"/>
                  <a:pt x="217668" y="265149"/>
                  <a:pt x="236712" y="217668"/>
                </a:cubicBezTo>
                <a:cubicBezTo>
                  <a:pt x="246775" y="192535"/>
                  <a:pt x="255755" y="167194"/>
                  <a:pt x="265097" y="141854"/>
                </a:cubicBezTo>
                <a:cubicBezTo>
                  <a:pt x="276192" y="111663"/>
                  <a:pt x="285534" y="80646"/>
                  <a:pt x="296784" y="50506"/>
                </a:cubicBezTo>
                <a:cubicBezTo>
                  <a:pt x="302875" y="34094"/>
                  <a:pt x="308655" y="17528"/>
                  <a:pt x="317016" y="2097"/>
                </a:cubicBezTo>
                <a:cubicBezTo>
                  <a:pt x="328988" y="58454"/>
                  <a:pt x="316603" y="143041"/>
                  <a:pt x="301842" y="198624"/>
                </a:cubicBezTo>
                <a:cubicBezTo>
                  <a:pt x="270206" y="318203"/>
                  <a:pt x="219474" y="420389"/>
                  <a:pt x="142112" y="515350"/>
                </a:cubicBezTo>
                <a:cubicBezTo>
                  <a:pt x="109496" y="555450"/>
                  <a:pt x="65318" y="600040"/>
                  <a:pt x="21709" y="626825"/>
                </a:cubicBezTo>
                <a:cubicBezTo>
                  <a:pt x="15309" y="630748"/>
                  <a:pt x="8600" y="633999"/>
                  <a:pt x="2097" y="637612"/>
                </a:cubicBezTo>
                <a:cubicBezTo>
                  <a:pt x="6277" y="625638"/>
                  <a:pt x="15514" y="611188"/>
                  <a:pt x="22431" y="600299"/>
                </a:cubicBezTo>
                <a:close/>
              </a:path>
            </a:pathLst>
          </a:custGeom>
          <a:solidFill>
            <a:srgbClr val="666666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B2FD6F9-537D-4789-B24C-F538D6C6BD10}"/>
              </a:ext>
            </a:extLst>
          </p:cNvPr>
          <p:cNvSpPr/>
          <p:nvPr/>
        </p:nvSpPr>
        <p:spPr>
          <a:xfrm>
            <a:off x="15068552" y="10039244"/>
            <a:ext cx="1471031" cy="1971698"/>
          </a:xfrm>
          <a:custGeom>
            <a:avLst/>
            <a:gdLst>
              <a:gd name="connsiteX0" fmla="*/ 214414 w 1470860"/>
              <a:gd name="connsiteY0" fmla="*/ 265577 h 1971469"/>
              <a:gd name="connsiteX1" fmla="*/ 1252531 w 1470860"/>
              <a:gd name="connsiteY1" fmla="*/ 316154 h 1971469"/>
              <a:gd name="connsiteX2" fmla="*/ 1257641 w 1470860"/>
              <a:gd name="connsiteY2" fmla="*/ 1708208 h 1971469"/>
              <a:gd name="connsiteX3" fmla="*/ 219523 w 1470860"/>
              <a:gd name="connsiteY3" fmla="*/ 1657631 h 1971469"/>
              <a:gd name="connsiteX4" fmla="*/ 214414 w 1470860"/>
              <a:gd name="connsiteY4" fmla="*/ 265577 h 19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60" h="1971469">
                <a:moveTo>
                  <a:pt x="214414" y="265577"/>
                </a:moveTo>
                <a:cubicBezTo>
                  <a:pt x="499503" y="-104615"/>
                  <a:pt x="964604" y="-81959"/>
                  <a:pt x="1252531" y="316154"/>
                </a:cubicBezTo>
                <a:cubicBezTo>
                  <a:pt x="1540407" y="714319"/>
                  <a:pt x="1542678" y="1337964"/>
                  <a:pt x="1257641" y="1708208"/>
                </a:cubicBezTo>
                <a:cubicBezTo>
                  <a:pt x="972500" y="2078400"/>
                  <a:pt x="507449" y="2055744"/>
                  <a:pt x="219523" y="1657631"/>
                </a:cubicBezTo>
                <a:cubicBezTo>
                  <a:pt x="-68353" y="1259518"/>
                  <a:pt x="-70677" y="635821"/>
                  <a:pt x="214414" y="2655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3838F8-3A10-46AA-AB4A-5B608C61328A}"/>
              </a:ext>
            </a:extLst>
          </p:cNvPr>
          <p:cNvSpPr/>
          <p:nvPr/>
        </p:nvSpPr>
        <p:spPr>
          <a:xfrm>
            <a:off x="15331711" y="10461362"/>
            <a:ext cx="944557" cy="1187148"/>
          </a:xfrm>
          <a:custGeom>
            <a:avLst/>
            <a:gdLst>
              <a:gd name="connsiteX0" fmla="*/ 152251 w 944447"/>
              <a:gd name="connsiteY0" fmla="*/ 160387 h 1187010"/>
              <a:gd name="connsiteX1" fmla="*/ 817751 w 944447"/>
              <a:gd name="connsiteY1" fmla="*/ 190785 h 1187010"/>
              <a:gd name="connsiteX2" fmla="*/ 793495 w 944447"/>
              <a:gd name="connsiteY2" fmla="*/ 1027164 h 1187010"/>
              <a:gd name="connsiteX3" fmla="*/ 128047 w 944447"/>
              <a:gd name="connsiteY3" fmla="*/ 996714 h 1187010"/>
              <a:gd name="connsiteX4" fmla="*/ 152251 w 944447"/>
              <a:gd name="connsiteY4" fmla="*/ 160387 h 118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447" h="1187010">
                <a:moveTo>
                  <a:pt x="152251" y="160387"/>
                </a:moveTo>
                <a:cubicBezTo>
                  <a:pt x="342585" y="-61996"/>
                  <a:pt x="640783" y="-48423"/>
                  <a:pt x="817751" y="190785"/>
                </a:cubicBezTo>
                <a:cubicBezTo>
                  <a:pt x="994771" y="429994"/>
                  <a:pt x="983880" y="804728"/>
                  <a:pt x="793495" y="1027164"/>
                </a:cubicBezTo>
                <a:cubicBezTo>
                  <a:pt x="603160" y="1249547"/>
                  <a:pt x="305013" y="1235974"/>
                  <a:pt x="128047" y="996714"/>
                </a:cubicBezTo>
                <a:cubicBezTo>
                  <a:pt x="-48921" y="757506"/>
                  <a:pt x="-38084" y="382823"/>
                  <a:pt x="152251" y="16038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D3E6FC0-88BD-43D2-BF61-B907A08A6155}"/>
              </a:ext>
            </a:extLst>
          </p:cNvPr>
          <p:cNvSpPr/>
          <p:nvPr/>
        </p:nvSpPr>
        <p:spPr>
          <a:xfrm>
            <a:off x="13990183" y="8685925"/>
            <a:ext cx="4247926" cy="2823348"/>
          </a:xfrm>
          <a:custGeom>
            <a:avLst/>
            <a:gdLst>
              <a:gd name="connsiteX0" fmla="*/ 217742 w 4247433"/>
              <a:gd name="connsiteY0" fmla="*/ 2187369 h 2823020"/>
              <a:gd name="connsiteX1" fmla="*/ 2588563 w 4247433"/>
              <a:gd name="connsiteY1" fmla="*/ 2823813 h 2823020"/>
              <a:gd name="connsiteX2" fmla="*/ 2938267 w 4247433"/>
              <a:gd name="connsiteY2" fmla="*/ 2679153 h 2823020"/>
              <a:gd name="connsiteX3" fmla="*/ 3162045 w 4247433"/>
              <a:gd name="connsiteY3" fmla="*/ 2729730 h 2823020"/>
              <a:gd name="connsiteX4" fmla="*/ 4246094 w 4247433"/>
              <a:gd name="connsiteY4" fmla="*/ 2201871 h 2823020"/>
              <a:gd name="connsiteX5" fmla="*/ 1581514 w 4247433"/>
              <a:gd name="connsiteY5" fmla="*/ 3424 h 2823020"/>
              <a:gd name="connsiteX6" fmla="*/ 266720 w 4247433"/>
              <a:gd name="connsiteY6" fmla="*/ 10650 h 2823020"/>
              <a:gd name="connsiteX7" fmla="*/ 287620 w 4247433"/>
              <a:gd name="connsiteY7" fmla="*/ 393899 h 2823020"/>
              <a:gd name="connsiteX8" fmla="*/ 217742 w 4247433"/>
              <a:gd name="connsiteY8" fmla="*/ 2187369 h 282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7433" h="2823020">
                <a:moveTo>
                  <a:pt x="217742" y="2187369"/>
                </a:moveTo>
                <a:lnTo>
                  <a:pt x="2588563" y="2823813"/>
                </a:lnTo>
                <a:lnTo>
                  <a:pt x="2938267" y="2679153"/>
                </a:lnTo>
                <a:lnTo>
                  <a:pt x="3162045" y="2729730"/>
                </a:lnTo>
                <a:lnTo>
                  <a:pt x="4246094" y="2201871"/>
                </a:lnTo>
                <a:cubicBezTo>
                  <a:pt x="3756789" y="1359403"/>
                  <a:pt x="3700586" y="-47152"/>
                  <a:pt x="1581514" y="3424"/>
                </a:cubicBezTo>
                <a:lnTo>
                  <a:pt x="266720" y="10650"/>
                </a:lnTo>
                <a:lnTo>
                  <a:pt x="287620" y="393899"/>
                </a:lnTo>
                <a:cubicBezTo>
                  <a:pt x="-102079" y="728740"/>
                  <a:pt x="-60483" y="1373183"/>
                  <a:pt x="217742" y="218736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6B2335-0590-4D0C-938C-AEFAA12BE8C4}"/>
              </a:ext>
            </a:extLst>
          </p:cNvPr>
          <p:cNvSpPr/>
          <p:nvPr/>
        </p:nvSpPr>
        <p:spPr>
          <a:xfrm>
            <a:off x="14254836" y="8685977"/>
            <a:ext cx="3979527" cy="2730440"/>
          </a:xfrm>
          <a:custGeom>
            <a:avLst/>
            <a:gdLst>
              <a:gd name="connsiteX0" fmla="*/ 1003211 w 3979065"/>
              <a:gd name="connsiteY0" fmla="*/ 227047 h 2730124"/>
              <a:gd name="connsiteX1" fmla="*/ 1017610 w 3979065"/>
              <a:gd name="connsiteY1" fmla="*/ 229473 h 2730124"/>
              <a:gd name="connsiteX2" fmla="*/ 1017610 w 3979065"/>
              <a:gd name="connsiteY2" fmla="*/ 5076 h 2730124"/>
              <a:gd name="connsiteX3" fmla="*/ 2097 w 3979065"/>
              <a:gd name="connsiteY3" fmla="*/ 10650 h 2730124"/>
              <a:gd name="connsiteX4" fmla="*/ 1316892 w 3979065"/>
              <a:gd name="connsiteY4" fmla="*/ 3424 h 2730124"/>
              <a:gd name="connsiteX5" fmla="*/ 3981472 w 3979065"/>
              <a:gd name="connsiteY5" fmla="*/ 2201871 h 2730124"/>
              <a:gd name="connsiteX6" fmla="*/ 2897422 w 3979065"/>
              <a:gd name="connsiteY6" fmla="*/ 2729730 h 2730124"/>
              <a:gd name="connsiteX7" fmla="*/ 1003211 w 3979065"/>
              <a:gd name="connsiteY7" fmla="*/ 227047 h 273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9065" h="2730124">
                <a:moveTo>
                  <a:pt x="1003211" y="227047"/>
                </a:moveTo>
                <a:cubicBezTo>
                  <a:pt x="1008062" y="227821"/>
                  <a:pt x="1012913" y="228647"/>
                  <a:pt x="1017610" y="229473"/>
                </a:cubicBezTo>
                <a:lnTo>
                  <a:pt x="1017610" y="5076"/>
                </a:lnTo>
                <a:lnTo>
                  <a:pt x="2097" y="10650"/>
                </a:lnTo>
                <a:lnTo>
                  <a:pt x="1316892" y="3424"/>
                </a:lnTo>
                <a:cubicBezTo>
                  <a:pt x="3435963" y="-47152"/>
                  <a:pt x="3492166" y="1359403"/>
                  <a:pt x="3981472" y="2201871"/>
                </a:cubicBezTo>
                <a:lnTo>
                  <a:pt x="2897422" y="2729730"/>
                </a:lnTo>
                <a:cubicBezTo>
                  <a:pt x="2645983" y="1913273"/>
                  <a:pt x="2511282" y="702832"/>
                  <a:pt x="1003211" y="2270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175D6C-A7CD-4CAE-8543-3F31FB3E0860}"/>
              </a:ext>
            </a:extLst>
          </p:cNvPr>
          <p:cNvSpPr/>
          <p:nvPr/>
        </p:nvSpPr>
        <p:spPr>
          <a:xfrm>
            <a:off x="14112894" y="8229685"/>
            <a:ext cx="2539464" cy="748420"/>
          </a:xfrm>
          <a:custGeom>
            <a:avLst/>
            <a:gdLst>
              <a:gd name="connsiteX0" fmla="*/ 430091 w 2539170"/>
              <a:gd name="connsiteY0" fmla="*/ 2097 h 748332"/>
              <a:gd name="connsiteX1" fmla="*/ 2097 w 2539170"/>
              <a:gd name="connsiteY1" fmla="*/ 57061 h 748332"/>
              <a:gd name="connsiteX2" fmla="*/ 1706798 w 2539170"/>
              <a:gd name="connsiteY2" fmla="*/ 748520 h 748332"/>
              <a:gd name="connsiteX3" fmla="*/ 2541679 w 2539170"/>
              <a:gd name="connsiteY3" fmla="*/ 38894 h 7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170" h="748332">
                <a:moveTo>
                  <a:pt x="430091" y="2097"/>
                </a:moveTo>
                <a:lnTo>
                  <a:pt x="2097" y="57061"/>
                </a:lnTo>
                <a:lnTo>
                  <a:pt x="1706798" y="748520"/>
                </a:lnTo>
                <a:lnTo>
                  <a:pt x="2541679" y="3889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3E6C856-3DA3-4283-AE06-7BD457B81793}"/>
              </a:ext>
            </a:extLst>
          </p:cNvPr>
          <p:cNvSpPr/>
          <p:nvPr/>
        </p:nvSpPr>
        <p:spPr>
          <a:xfrm>
            <a:off x="17071912" y="9587391"/>
            <a:ext cx="325176" cy="485182"/>
          </a:xfrm>
          <a:custGeom>
            <a:avLst/>
            <a:gdLst>
              <a:gd name="connsiteX0" fmla="*/ 10587 w 325137"/>
              <a:gd name="connsiteY0" fmla="*/ 105345 h 485126"/>
              <a:gd name="connsiteX1" fmla="*/ 134655 w 325137"/>
              <a:gd name="connsiteY1" fmla="*/ 4603 h 485126"/>
              <a:gd name="connsiteX2" fmla="*/ 204791 w 325137"/>
              <a:gd name="connsiteY2" fmla="*/ 75824 h 485126"/>
              <a:gd name="connsiteX3" fmla="*/ 321067 w 325137"/>
              <a:gd name="connsiteY3" fmla="*/ 441011 h 485126"/>
              <a:gd name="connsiteX4" fmla="*/ 104722 w 325137"/>
              <a:gd name="connsiteY4" fmla="*/ 430121 h 485126"/>
              <a:gd name="connsiteX5" fmla="*/ 10587 w 325137"/>
              <a:gd name="connsiteY5" fmla="*/ 105345 h 48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137" h="485126">
                <a:moveTo>
                  <a:pt x="10587" y="105345"/>
                </a:moveTo>
                <a:cubicBezTo>
                  <a:pt x="22560" y="62922"/>
                  <a:pt x="105857" y="14409"/>
                  <a:pt x="134655" y="4603"/>
                </a:cubicBezTo>
                <a:cubicBezTo>
                  <a:pt x="172330" y="-8144"/>
                  <a:pt x="159685" y="29582"/>
                  <a:pt x="204791" y="75824"/>
                </a:cubicBezTo>
                <a:cubicBezTo>
                  <a:pt x="284373" y="157315"/>
                  <a:pt x="348627" y="343263"/>
                  <a:pt x="321067" y="441011"/>
                </a:cubicBezTo>
                <a:cubicBezTo>
                  <a:pt x="259601" y="494478"/>
                  <a:pt x="184406" y="511612"/>
                  <a:pt x="104722" y="430121"/>
                </a:cubicBezTo>
                <a:cubicBezTo>
                  <a:pt x="25089" y="348630"/>
                  <a:pt x="-17076" y="203093"/>
                  <a:pt x="10587" y="10534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499B036-2429-4DDE-9456-3AFE254F3E47}"/>
              </a:ext>
            </a:extLst>
          </p:cNvPr>
          <p:cNvSpPr/>
          <p:nvPr/>
        </p:nvSpPr>
        <p:spPr>
          <a:xfrm>
            <a:off x="14254784" y="8688956"/>
            <a:ext cx="2895609" cy="2725278"/>
          </a:xfrm>
          <a:custGeom>
            <a:avLst/>
            <a:gdLst>
              <a:gd name="connsiteX0" fmla="*/ 2897422 w 2895273"/>
              <a:gd name="connsiteY0" fmla="*/ 2726699 h 2724963"/>
              <a:gd name="connsiteX1" fmla="*/ 2673644 w 2895273"/>
              <a:gd name="connsiteY1" fmla="*/ 2676122 h 2724963"/>
              <a:gd name="connsiteX2" fmla="*/ 2653052 w 2895273"/>
              <a:gd name="connsiteY2" fmla="*/ 2684637 h 2724963"/>
              <a:gd name="connsiteX3" fmla="*/ 2652846 w 2895273"/>
              <a:gd name="connsiteY3" fmla="*/ 2684792 h 2724963"/>
              <a:gd name="connsiteX4" fmla="*/ 2653052 w 2895273"/>
              <a:gd name="connsiteY4" fmla="*/ 2684637 h 2724963"/>
              <a:gd name="connsiteX5" fmla="*/ 48287 w 2895273"/>
              <a:gd name="connsiteY5" fmla="*/ 387256 h 2724963"/>
              <a:gd name="connsiteX6" fmla="*/ 16238 w 2895273"/>
              <a:gd name="connsiteY6" fmla="*/ 397578 h 2724963"/>
              <a:gd name="connsiteX7" fmla="*/ 14947 w 2895273"/>
              <a:gd name="connsiteY7" fmla="*/ 397990 h 2724963"/>
              <a:gd name="connsiteX8" fmla="*/ 22999 w 2895273"/>
              <a:gd name="connsiteY8" fmla="*/ 390920 h 2724963"/>
              <a:gd name="connsiteX9" fmla="*/ 2097 w 2895273"/>
              <a:gd name="connsiteY9" fmla="*/ 7670 h 2724963"/>
              <a:gd name="connsiteX10" fmla="*/ 1017610 w 2895273"/>
              <a:gd name="connsiteY10" fmla="*/ 2097 h 2724963"/>
              <a:gd name="connsiteX11" fmla="*/ 1017610 w 2895273"/>
              <a:gd name="connsiteY11" fmla="*/ 226493 h 2724963"/>
              <a:gd name="connsiteX12" fmla="*/ 1003211 w 2895273"/>
              <a:gd name="connsiteY12" fmla="*/ 224068 h 2724963"/>
              <a:gd name="connsiteX13" fmla="*/ 2897422 w 2895273"/>
              <a:gd name="connsiteY13" fmla="*/ 2726699 h 272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273" h="2724963">
                <a:moveTo>
                  <a:pt x="2897422" y="2726699"/>
                </a:moveTo>
                <a:lnTo>
                  <a:pt x="2673644" y="2676122"/>
                </a:lnTo>
                <a:lnTo>
                  <a:pt x="2653052" y="2684637"/>
                </a:lnTo>
                <a:lnTo>
                  <a:pt x="2652846" y="2684792"/>
                </a:lnTo>
                <a:lnTo>
                  <a:pt x="2653052" y="2684637"/>
                </a:lnTo>
                <a:cubicBezTo>
                  <a:pt x="2313981" y="1632224"/>
                  <a:pt x="1809243" y="133855"/>
                  <a:pt x="48287" y="387256"/>
                </a:cubicBezTo>
                <a:lnTo>
                  <a:pt x="16238" y="397578"/>
                </a:lnTo>
                <a:lnTo>
                  <a:pt x="14947" y="397990"/>
                </a:lnTo>
                <a:cubicBezTo>
                  <a:pt x="17631" y="395617"/>
                  <a:pt x="20263" y="393242"/>
                  <a:pt x="22999" y="390920"/>
                </a:cubicBezTo>
                <a:lnTo>
                  <a:pt x="2097" y="7670"/>
                </a:lnTo>
                <a:lnTo>
                  <a:pt x="1017610" y="2097"/>
                </a:lnTo>
                <a:lnTo>
                  <a:pt x="1017610" y="226493"/>
                </a:lnTo>
                <a:cubicBezTo>
                  <a:pt x="1012913" y="225667"/>
                  <a:pt x="1008062" y="224842"/>
                  <a:pt x="1003211" y="224068"/>
                </a:cubicBezTo>
                <a:cubicBezTo>
                  <a:pt x="2511334" y="699852"/>
                  <a:pt x="2646034" y="1910294"/>
                  <a:pt x="2897422" y="27266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17BB6E3-5262-4279-93A1-1134AF139182}"/>
              </a:ext>
            </a:extLst>
          </p:cNvPr>
          <p:cNvSpPr/>
          <p:nvPr/>
        </p:nvSpPr>
        <p:spPr>
          <a:xfrm>
            <a:off x="15817793" y="8266486"/>
            <a:ext cx="836165" cy="712288"/>
          </a:xfrm>
          <a:custGeom>
            <a:avLst/>
            <a:gdLst>
              <a:gd name="connsiteX0" fmla="*/ 76415 w 836068"/>
              <a:gd name="connsiteY0" fmla="*/ 88026 h 712206"/>
              <a:gd name="connsiteX1" fmla="*/ 2097 w 836068"/>
              <a:gd name="connsiteY1" fmla="*/ 711723 h 712206"/>
              <a:gd name="connsiteX2" fmla="*/ 710176 w 836068"/>
              <a:gd name="connsiteY2" fmla="*/ 549051 h 712206"/>
              <a:gd name="connsiteX3" fmla="*/ 836978 w 836068"/>
              <a:gd name="connsiteY3" fmla="*/ 2097 h 71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068" h="712206">
                <a:moveTo>
                  <a:pt x="76415" y="88026"/>
                </a:moveTo>
                <a:lnTo>
                  <a:pt x="2097" y="711723"/>
                </a:lnTo>
                <a:lnTo>
                  <a:pt x="710176" y="549051"/>
                </a:lnTo>
                <a:lnTo>
                  <a:pt x="836978" y="2097"/>
                </a:lnTo>
                <a:close/>
              </a:path>
            </a:pathLst>
          </a:custGeom>
          <a:solidFill>
            <a:srgbClr val="191919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E992DFC-55AC-4B25-8DC4-6C2DBA167327}"/>
              </a:ext>
            </a:extLst>
          </p:cNvPr>
          <p:cNvSpPr/>
          <p:nvPr/>
        </p:nvSpPr>
        <p:spPr>
          <a:xfrm>
            <a:off x="14112894" y="8284654"/>
            <a:ext cx="1780722" cy="691643"/>
          </a:xfrm>
          <a:custGeom>
            <a:avLst/>
            <a:gdLst>
              <a:gd name="connsiteX0" fmla="*/ 2097 w 1780515"/>
              <a:gd name="connsiteY0" fmla="*/ 503738 h 691562"/>
              <a:gd name="connsiteX1" fmla="*/ 1706798 w 1780515"/>
              <a:gd name="connsiteY1" fmla="*/ 693556 h 691562"/>
              <a:gd name="connsiteX2" fmla="*/ 1781116 w 1780515"/>
              <a:gd name="connsiteY2" fmla="*/ 69860 h 691562"/>
              <a:gd name="connsiteX3" fmla="*/ 2097 w 1780515"/>
              <a:gd name="connsiteY3" fmla="*/ 2097 h 6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515" h="691562">
                <a:moveTo>
                  <a:pt x="2097" y="503738"/>
                </a:moveTo>
                <a:lnTo>
                  <a:pt x="1706798" y="693556"/>
                </a:lnTo>
                <a:lnTo>
                  <a:pt x="1781116" y="69860"/>
                </a:lnTo>
                <a:lnTo>
                  <a:pt x="2097" y="20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1FB4622-C128-4746-B433-D6425E6F236C}"/>
              </a:ext>
            </a:extLst>
          </p:cNvPr>
          <p:cNvSpPr/>
          <p:nvPr/>
        </p:nvSpPr>
        <p:spPr>
          <a:xfrm>
            <a:off x="15294364" y="9398819"/>
            <a:ext cx="898103" cy="939396"/>
          </a:xfrm>
          <a:custGeom>
            <a:avLst/>
            <a:gdLst>
              <a:gd name="connsiteX0" fmla="*/ 846217 w 897999"/>
              <a:gd name="connsiteY0" fmla="*/ 865467 h 939286"/>
              <a:gd name="connsiteX1" fmla="*/ 758326 w 897999"/>
              <a:gd name="connsiteY1" fmla="*/ 730715 h 939286"/>
              <a:gd name="connsiteX2" fmla="*/ 540329 w 897999"/>
              <a:gd name="connsiteY2" fmla="*/ 450684 h 939286"/>
              <a:gd name="connsiteX3" fmla="*/ 335750 w 897999"/>
              <a:gd name="connsiteY3" fmla="*/ 252092 h 939286"/>
              <a:gd name="connsiteX4" fmla="*/ 219887 w 897999"/>
              <a:gd name="connsiteY4" fmla="*/ 159350 h 939286"/>
              <a:gd name="connsiteX5" fmla="*/ 77447 w 897999"/>
              <a:gd name="connsiteY5" fmla="*/ 56957 h 939286"/>
              <a:gd name="connsiteX6" fmla="*/ 2097 w 897999"/>
              <a:gd name="connsiteY6" fmla="*/ 2097 h 939286"/>
              <a:gd name="connsiteX7" fmla="*/ 312680 w 897999"/>
              <a:gd name="connsiteY7" fmla="*/ 162034 h 939286"/>
              <a:gd name="connsiteX8" fmla="*/ 467663 w 897999"/>
              <a:gd name="connsiteY8" fmla="*/ 286567 h 939286"/>
              <a:gd name="connsiteX9" fmla="*/ 895916 w 897999"/>
              <a:gd name="connsiteY9" fmla="*/ 939113 h 939286"/>
              <a:gd name="connsiteX10" fmla="*/ 846217 w 897999"/>
              <a:gd name="connsiteY10" fmla="*/ 865467 h 93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7999" h="939286">
                <a:moveTo>
                  <a:pt x="846217" y="865467"/>
                </a:moveTo>
                <a:cubicBezTo>
                  <a:pt x="816955" y="820515"/>
                  <a:pt x="788570" y="774892"/>
                  <a:pt x="758326" y="730715"/>
                </a:cubicBezTo>
                <a:cubicBezTo>
                  <a:pt x="690512" y="631368"/>
                  <a:pt x="620013" y="540174"/>
                  <a:pt x="540329" y="450684"/>
                </a:cubicBezTo>
                <a:cubicBezTo>
                  <a:pt x="477726" y="380341"/>
                  <a:pt x="407074" y="312836"/>
                  <a:pt x="335750" y="252092"/>
                </a:cubicBezTo>
                <a:cubicBezTo>
                  <a:pt x="297869" y="219836"/>
                  <a:pt x="258956" y="190006"/>
                  <a:pt x="219887" y="159350"/>
                </a:cubicBezTo>
                <a:cubicBezTo>
                  <a:pt x="174162" y="123327"/>
                  <a:pt x="124927" y="90503"/>
                  <a:pt x="77447" y="56957"/>
                </a:cubicBezTo>
                <a:cubicBezTo>
                  <a:pt x="52054" y="39101"/>
                  <a:pt x="26250" y="21760"/>
                  <a:pt x="2097" y="2097"/>
                </a:cubicBezTo>
                <a:cubicBezTo>
                  <a:pt x="105109" y="30895"/>
                  <a:pt x="225255" y="98761"/>
                  <a:pt x="312680" y="162034"/>
                </a:cubicBezTo>
                <a:cubicBezTo>
                  <a:pt x="366303" y="200895"/>
                  <a:pt x="419151" y="241099"/>
                  <a:pt x="467663" y="286567"/>
                </a:cubicBezTo>
                <a:cubicBezTo>
                  <a:pt x="655676" y="462657"/>
                  <a:pt x="820205" y="686125"/>
                  <a:pt x="895916" y="939113"/>
                </a:cubicBezTo>
                <a:cubicBezTo>
                  <a:pt x="877852" y="916921"/>
                  <a:pt x="862009" y="889774"/>
                  <a:pt x="846217" y="8654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E379F86-7032-42B1-93E3-E62390219C1B}"/>
              </a:ext>
            </a:extLst>
          </p:cNvPr>
          <p:cNvSpPr/>
          <p:nvPr/>
        </p:nvSpPr>
        <p:spPr>
          <a:xfrm>
            <a:off x="17129030" y="9586584"/>
            <a:ext cx="304529" cy="464536"/>
          </a:xfrm>
          <a:custGeom>
            <a:avLst/>
            <a:gdLst>
              <a:gd name="connsiteX0" fmla="*/ 10555 w 304494"/>
              <a:gd name="connsiteY0" fmla="*/ 85044 h 464482"/>
              <a:gd name="connsiteX1" fmla="*/ 204708 w 304494"/>
              <a:gd name="connsiteY1" fmla="*/ 55523 h 464482"/>
              <a:gd name="connsiteX2" fmla="*/ 298895 w 304494"/>
              <a:gd name="connsiteY2" fmla="*/ 380351 h 464482"/>
              <a:gd name="connsiteX3" fmla="*/ 104742 w 304494"/>
              <a:gd name="connsiteY3" fmla="*/ 409871 h 464482"/>
              <a:gd name="connsiteX4" fmla="*/ 10555 w 304494"/>
              <a:gd name="connsiteY4" fmla="*/ 85044 h 46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94" h="464482">
                <a:moveTo>
                  <a:pt x="10555" y="85044"/>
                </a:moveTo>
                <a:cubicBezTo>
                  <a:pt x="38166" y="-12756"/>
                  <a:pt x="125179" y="-25968"/>
                  <a:pt x="204708" y="55523"/>
                </a:cubicBezTo>
                <a:cubicBezTo>
                  <a:pt x="284342" y="137014"/>
                  <a:pt x="326507" y="282552"/>
                  <a:pt x="298895" y="380351"/>
                </a:cubicBezTo>
                <a:cubicBezTo>
                  <a:pt x="271285" y="478150"/>
                  <a:pt x="184271" y="491414"/>
                  <a:pt x="104742" y="409871"/>
                </a:cubicBezTo>
                <a:cubicBezTo>
                  <a:pt x="25160" y="328381"/>
                  <a:pt x="-17056" y="182843"/>
                  <a:pt x="10555" y="8504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4CA2E6A-37B6-4818-9A09-228AB2863E6C}"/>
              </a:ext>
            </a:extLst>
          </p:cNvPr>
          <p:cNvSpPr/>
          <p:nvPr/>
        </p:nvSpPr>
        <p:spPr>
          <a:xfrm>
            <a:off x="15018791" y="11220936"/>
            <a:ext cx="320014" cy="640028"/>
          </a:xfrm>
          <a:custGeom>
            <a:avLst/>
            <a:gdLst>
              <a:gd name="connsiteX0" fmla="*/ 173439 w 319976"/>
              <a:gd name="connsiteY0" fmla="*/ 511015 h 639953"/>
              <a:gd name="connsiteX1" fmla="*/ 19592 w 319976"/>
              <a:gd name="connsiteY1" fmla="*/ 191141 h 639953"/>
              <a:gd name="connsiteX2" fmla="*/ 3336 w 319976"/>
              <a:gd name="connsiteY2" fmla="*/ 24805 h 639953"/>
              <a:gd name="connsiteX3" fmla="*/ 6483 w 319976"/>
              <a:gd name="connsiteY3" fmla="*/ 2097 h 639953"/>
              <a:gd name="connsiteX4" fmla="*/ 23566 w 319976"/>
              <a:gd name="connsiteY4" fmla="*/ 41165 h 639953"/>
              <a:gd name="connsiteX5" fmla="*/ 49113 w 319976"/>
              <a:gd name="connsiteY5" fmla="*/ 114863 h 639953"/>
              <a:gd name="connsiteX6" fmla="*/ 78530 w 319976"/>
              <a:gd name="connsiteY6" fmla="*/ 197644 h 639953"/>
              <a:gd name="connsiteX7" fmla="*/ 124926 w 319976"/>
              <a:gd name="connsiteY7" fmla="*/ 309016 h 639953"/>
              <a:gd name="connsiteX8" fmla="*/ 196819 w 319976"/>
              <a:gd name="connsiteY8" fmla="*/ 445368 h 639953"/>
              <a:gd name="connsiteX9" fmla="*/ 239448 w 319976"/>
              <a:gd name="connsiteY9" fmla="*/ 513698 h 639953"/>
              <a:gd name="connsiteX10" fmla="*/ 292244 w 319976"/>
              <a:gd name="connsiteY10" fmla="*/ 593899 h 639953"/>
              <a:gd name="connsiteX11" fmla="*/ 318307 w 319976"/>
              <a:gd name="connsiteY11" fmla="*/ 639264 h 639953"/>
              <a:gd name="connsiteX12" fmla="*/ 173439 w 319976"/>
              <a:gd name="connsiteY12" fmla="*/ 511015 h 63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976" h="639953">
                <a:moveTo>
                  <a:pt x="173439" y="511015"/>
                </a:moveTo>
                <a:cubicBezTo>
                  <a:pt x="99019" y="416157"/>
                  <a:pt x="47564" y="309842"/>
                  <a:pt x="19592" y="191141"/>
                </a:cubicBezTo>
                <a:cubicBezTo>
                  <a:pt x="7310" y="139119"/>
                  <a:pt x="-1206" y="78272"/>
                  <a:pt x="3336" y="24805"/>
                </a:cubicBezTo>
                <a:cubicBezTo>
                  <a:pt x="4006" y="17167"/>
                  <a:pt x="5400" y="9683"/>
                  <a:pt x="6483" y="2097"/>
                </a:cubicBezTo>
                <a:cubicBezTo>
                  <a:pt x="13296" y="12883"/>
                  <a:pt x="19231" y="28934"/>
                  <a:pt x="23566" y="41165"/>
                </a:cubicBezTo>
                <a:cubicBezTo>
                  <a:pt x="32340" y="65680"/>
                  <a:pt x="40443" y="90348"/>
                  <a:pt x="49113" y="114863"/>
                </a:cubicBezTo>
                <a:cubicBezTo>
                  <a:pt x="58867" y="142474"/>
                  <a:pt x="67899" y="170394"/>
                  <a:pt x="78530" y="197644"/>
                </a:cubicBezTo>
                <a:cubicBezTo>
                  <a:pt x="93290" y="235473"/>
                  <a:pt x="108101" y="272116"/>
                  <a:pt x="124926" y="309016"/>
                </a:cubicBezTo>
                <a:cubicBezTo>
                  <a:pt x="146138" y="355516"/>
                  <a:pt x="170756" y="401552"/>
                  <a:pt x="196819" y="445368"/>
                </a:cubicBezTo>
                <a:cubicBezTo>
                  <a:pt x="210598" y="468540"/>
                  <a:pt x="225049" y="490939"/>
                  <a:pt x="239448" y="513698"/>
                </a:cubicBezTo>
                <a:cubicBezTo>
                  <a:pt x="256529" y="540742"/>
                  <a:pt x="275213" y="566804"/>
                  <a:pt x="292244" y="593899"/>
                </a:cubicBezTo>
                <a:cubicBezTo>
                  <a:pt x="301430" y="608556"/>
                  <a:pt x="311236" y="623368"/>
                  <a:pt x="318307" y="639264"/>
                </a:cubicBezTo>
                <a:cubicBezTo>
                  <a:pt x="267058" y="616607"/>
                  <a:pt x="208482" y="555708"/>
                  <a:pt x="173439" y="511015"/>
                </a:cubicBezTo>
                <a:close/>
              </a:path>
            </a:pathLst>
          </a:custGeom>
          <a:solidFill>
            <a:srgbClr val="666666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3528DDA-7E37-425B-B237-A172083643AA}"/>
              </a:ext>
            </a:extLst>
          </p:cNvPr>
          <p:cNvSpPr/>
          <p:nvPr/>
        </p:nvSpPr>
        <p:spPr>
          <a:xfrm>
            <a:off x="13405819" y="7022716"/>
            <a:ext cx="77423" cy="82585"/>
          </a:xfrm>
          <a:custGeom>
            <a:avLst/>
            <a:gdLst>
              <a:gd name="connsiteX0" fmla="*/ 2097 w 77413"/>
              <a:gd name="connsiteY0" fmla="*/ 83072 h 82574"/>
              <a:gd name="connsiteX1" fmla="*/ 3129 w 77413"/>
              <a:gd name="connsiteY1" fmla="*/ 4626 h 82574"/>
              <a:gd name="connsiteX2" fmla="*/ 76775 w 77413"/>
              <a:gd name="connsiteY2" fmla="*/ 2097 h 82574"/>
              <a:gd name="connsiteX3" fmla="*/ 74917 w 77413"/>
              <a:gd name="connsiteY3" fmla="*/ 80646 h 8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413" h="82574">
                <a:moveTo>
                  <a:pt x="2097" y="83072"/>
                </a:moveTo>
                <a:lnTo>
                  <a:pt x="3129" y="4626"/>
                </a:lnTo>
                <a:lnTo>
                  <a:pt x="76775" y="2097"/>
                </a:lnTo>
                <a:lnTo>
                  <a:pt x="74917" y="8064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DF81E4C-2CFF-4719-ACFC-16BB40E2812C}"/>
              </a:ext>
            </a:extLst>
          </p:cNvPr>
          <p:cNvSpPr/>
          <p:nvPr/>
        </p:nvSpPr>
        <p:spPr>
          <a:xfrm>
            <a:off x="12274693" y="6333331"/>
            <a:ext cx="1858145" cy="1063272"/>
          </a:xfrm>
          <a:custGeom>
            <a:avLst/>
            <a:gdLst>
              <a:gd name="connsiteX0" fmla="*/ 763983 w 1857929"/>
              <a:gd name="connsiteY0" fmla="*/ 1061337 h 1063148"/>
              <a:gd name="connsiteX1" fmla="*/ 758202 w 1857929"/>
              <a:gd name="connsiteY1" fmla="*/ 866564 h 1063148"/>
              <a:gd name="connsiteX2" fmla="*/ 669796 w 1857929"/>
              <a:gd name="connsiteY2" fmla="*/ 653263 h 1063148"/>
              <a:gd name="connsiteX3" fmla="*/ 441374 w 1857929"/>
              <a:gd name="connsiteY3" fmla="*/ 596028 h 1063148"/>
              <a:gd name="connsiteX4" fmla="*/ 33300 w 1857929"/>
              <a:gd name="connsiteY4" fmla="*/ 612801 h 1063148"/>
              <a:gd name="connsiteX5" fmla="*/ 48628 w 1857929"/>
              <a:gd name="connsiteY5" fmla="*/ 420505 h 1063148"/>
              <a:gd name="connsiteX6" fmla="*/ 548412 w 1857929"/>
              <a:gd name="connsiteY6" fmla="*/ 185426 h 1063148"/>
              <a:gd name="connsiteX7" fmla="*/ 1180520 w 1857929"/>
              <a:gd name="connsiteY7" fmla="*/ 124579 h 1063148"/>
              <a:gd name="connsiteX8" fmla="*/ 1801276 w 1857929"/>
              <a:gd name="connsiteY8" fmla="*/ 281419 h 1063148"/>
              <a:gd name="connsiteX9" fmla="*/ 1831415 w 1857929"/>
              <a:gd name="connsiteY9" fmla="*/ 470102 h 1063148"/>
              <a:gd name="connsiteX10" fmla="*/ 1424477 w 1857929"/>
              <a:gd name="connsiteY10" fmla="*/ 517995 h 1063148"/>
              <a:gd name="connsiteX11" fmla="*/ 1201886 w 1857929"/>
              <a:gd name="connsiteY11" fmla="*/ 611047 h 1063148"/>
              <a:gd name="connsiteX12" fmla="*/ 1130357 w 1857929"/>
              <a:gd name="connsiteY12" fmla="*/ 836991 h 1063148"/>
              <a:gd name="connsiteX13" fmla="*/ 1125351 w 1857929"/>
              <a:gd name="connsiteY13" fmla="*/ 1061285 h 1063148"/>
              <a:gd name="connsiteX14" fmla="*/ 763983 w 1857929"/>
              <a:gd name="connsiteY14" fmla="*/ 1061285 h 10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57929" h="1063148">
                <a:moveTo>
                  <a:pt x="763983" y="1061337"/>
                </a:moveTo>
                <a:lnTo>
                  <a:pt x="758202" y="866564"/>
                </a:lnTo>
                <a:cubicBezTo>
                  <a:pt x="755260" y="793794"/>
                  <a:pt x="749067" y="721232"/>
                  <a:pt x="669796" y="653263"/>
                </a:cubicBezTo>
                <a:lnTo>
                  <a:pt x="441374" y="596028"/>
                </a:lnTo>
                <a:cubicBezTo>
                  <a:pt x="300326" y="573836"/>
                  <a:pt x="166142" y="589938"/>
                  <a:pt x="33300" y="612801"/>
                </a:cubicBezTo>
                <a:cubicBezTo>
                  <a:pt x="-9226" y="556289"/>
                  <a:pt x="-12116" y="493481"/>
                  <a:pt x="48628" y="420505"/>
                </a:cubicBezTo>
                <a:cubicBezTo>
                  <a:pt x="273231" y="384792"/>
                  <a:pt x="371702" y="323532"/>
                  <a:pt x="548412" y="185426"/>
                </a:cubicBezTo>
                <a:cubicBezTo>
                  <a:pt x="737197" y="-8780"/>
                  <a:pt x="941776" y="-78452"/>
                  <a:pt x="1180520" y="124579"/>
                </a:cubicBezTo>
                <a:cubicBezTo>
                  <a:pt x="1366727" y="233887"/>
                  <a:pt x="1575382" y="281419"/>
                  <a:pt x="1801276" y="281419"/>
                </a:cubicBezTo>
                <a:cubicBezTo>
                  <a:pt x="1865012" y="302166"/>
                  <a:pt x="1870638" y="420092"/>
                  <a:pt x="1831415" y="470102"/>
                </a:cubicBezTo>
                <a:cubicBezTo>
                  <a:pt x="1697541" y="468347"/>
                  <a:pt x="1562944" y="473663"/>
                  <a:pt x="1424477" y="517995"/>
                </a:cubicBezTo>
                <a:lnTo>
                  <a:pt x="1201886" y="611047"/>
                </a:lnTo>
                <a:cubicBezTo>
                  <a:pt x="1147130" y="684022"/>
                  <a:pt x="1127776" y="759681"/>
                  <a:pt x="1130357" y="836991"/>
                </a:cubicBezTo>
                <a:lnTo>
                  <a:pt x="1125351" y="1061285"/>
                </a:lnTo>
                <a:lnTo>
                  <a:pt x="763983" y="10612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F795CF1-D6E7-4D14-8A0C-A7BA28DB2F68}"/>
              </a:ext>
            </a:extLst>
          </p:cNvPr>
          <p:cNvSpPr/>
          <p:nvPr/>
        </p:nvSpPr>
        <p:spPr>
          <a:xfrm>
            <a:off x="13036667" y="7392694"/>
            <a:ext cx="361306" cy="1667169"/>
          </a:xfrm>
          <a:custGeom>
            <a:avLst/>
            <a:gdLst>
              <a:gd name="connsiteX0" fmla="*/ 51744 w 361264"/>
              <a:gd name="connsiteY0" fmla="*/ 1665408 h 1666975"/>
              <a:gd name="connsiteX1" fmla="*/ 2097 w 361264"/>
              <a:gd name="connsiteY1" fmla="*/ 2097 h 1666975"/>
              <a:gd name="connsiteX2" fmla="*/ 363516 w 361264"/>
              <a:gd name="connsiteY2" fmla="*/ 2097 h 1666975"/>
              <a:gd name="connsiteX3" fmla="*/ 327131 w 361264"/>
              <a:gd name="connsiteY3" fmla="*/ 1642803 h 166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264" h="1666975">
                <a:moveTo>
                  <a:pt x="51744" y="1665408"/>
                </a:moveTo>
                <a:lnTo>
                  <a:pt x="2097" y="2097"/>
                </a:lnTo>
                <a:lnTo>
                  <a:pt x="363516" y="2097"/>
                </a:lnTo>
                <a:lnTo>
                  <a:pt x="327131" y="164280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56C6DC6-F6AE-48F5-98F1-D5E53DF7213A}"/>
              </a:ext>
            </a:extLst>
          </p:cNvPr>
          <p:cNvSpPr/>
          <p:nvPr/>
        </p:nvSpPr>
        <p:spPr>
          <a:xfrm>
            <a:off x="12050715" y="6752362"/>
            <a:ext cx="366467" cy="221945"/>
          </a:xfrm>
          <a:custGeom>
            <a:avLst/>
            <a:gdLst>
              <a:gd name="connsiteX0" fmla="*/ 4574 w 366425"/>
              <a:gd name="connsiteY0" fmla="*/ 223443 h 221919"/>
              <a:gd name="connsiteX1" fmla="*/ 2097 w 366425"/>
              <a:gd name="connsiteY1" fmla="*/ 26296 h 221919"/>
              <a:gd name="connsiteX2" fmla="*/ 295907 w 366425"/>
              <a:gd name="connsiteY2" fmla="*/ 2143 h 221919"/>
              <a:gd name="connsiteX3" fmla="*/ 295907 w 366425"/>
              <a:gd name="connsiteY3" fmla="*/ 2246 h 221919"/>
              <a:gd name="connsiteX4" fmla="*/ 295907 w 366425"/>
              <a:gd name="connsiteY4" fmla="*/ 2143 h 221919"/>
              <a:gd name="connsiteX5" fmla="*/ 354329 w 366425"/>
              <a:gd name="connsiteY5" fmla="*/ 44359 h 221919"/>
              <a:gd name="connsiteX6" fmla="*/ 337298 w 366425"/>
              <a:gd name="connsiteY6" fmla="*/ 181588 h 221919"/>
              <a:gd name="connsiteX7" fmla="*/ 298230 w 366425"/>
              <a:gd name="connsiteY7" fmla="*/ 199239 h 221919"/>
              <a:gd name="connsiteX8" fmla="*/ 4574 w 366425"/>
              <a:gd name="connsiteY8" fmla="*/ 223443 h 22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425" h="221919">
                <a:moveTo>
                  <a:pt x="4574" y="223443"/>
                </a:moveTo>
                <a:lnTo>
                  <a:pt x="2097" y="26296"/>
                </a:lnTo>
                <a:lnTo>
                  <a:pt x="295907" y="2143"/>
                </a:lnTo>
                <a:lnTo>
                  <a:pt x="295907" y="2246"/>
                </a:lnTo>
                <a:lnTo>
                  <a:pt x="295907" y="2143"/>
                </a:lnTo>
                <a:cubicBezTo>
                  <a:pt x="318306" y="1162"/>
                  <a:pt x="340601" y="15871"/>
                  <a:pt x="354329" y="44359"/>
                </a:cubicBezTo>
                <a:cubicBezTo>
                  <a:pt x="375902" y="89053"/>
                  <a:pt x="368264" y="150519"/>
                  <a:pt x="337298" y="181588"/>
                </a:cubicBezTo>
                <a:cubicBezTo>
                  <a:pt x="325376" y="193561"/>
                  <a:pt x="311752" y="199239"/>
                  <a:pt x="298230" y="199239"/>
                </a:cubicBezTo>
                <a:lnTo>
                  <a:pt x="4574" y="223443"/>
                </a:lnTo>
                <a:close/>
              </a:path>
            </a:pathLst>
          </a:custGeom>
          <a:solidFill>
            <a:srgbClr val="333333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9EB626C-E92A-4B65-94AC-90BC290C925D}"/>
              </a:ext>
            </a:extLst>
          </p:cNvPr>
          <p:cNvSpPr/>
          <p:nvPr/>
        </p:nvSpPr>
        <p:spPr>
          <a:xfrm>
            <a:off x="11982654" y="6776608"/>
            <a:ext cx="139361" cy="201299"/>
          </a:xfrm>
          <a:custGeom>
            <a:avLst/>
            <a:gdLst>
              <a:gd name="connsiteX0" fmla="*/ 31391 w 139344"/>
              <a:gd name="connsiteY0" fmla="*/ 19755 h 201275"/>
              <a:gd name="connsiteX1" fmla="*/ 126506 w 139344"/>
              <a:gd name="connsiteY1" fmla="*/ 44372 h 201275"/>
              <a:gd name="connsiteX2" fmla="*/ 109475 w 139344"/>
              <a:gd name="connsiteY2" fmla="*/ 181601 h 201275"/>
              <a:gd name="connsiteX3" fmla="*/ 14359 w 139344"/>
              <a:gd name="connsiteY3" fmla="*/ 156984 h 201275"/>
              <a:gd name="connsiteX4" fmla="*/ 31391 w 139344"/>
              <a:gd name="connsiteY4" fmla="*/ 19755 h 2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44" h="201275">
                <a:moveTo>
                  <a:pt x="31391" y="19755"/>
                </a:moveTo>
                <a:cubicBezTo>
                  <a:pt x="62356" y="-11314"/>
                  <a:pt x="104985" y="-321"/>
                  <a:pt x="126506" y="44372"/>
                </a:cubicBezTo>
                <a:cubicBezTo>
                  <a:pt x="148027" y="89014"/>
                  <a:pt x="140440" y="150481"/>
                  <a:pt x="109475" y="181601"/>
                </a:cubicBezTo>
                <a:cubicBezTo>
                  <a:pt x="78509" y="212670"/>
                  <a:pt x="35880" y="201625"/>
                  <a:pt x="14359" y="156984"/>
                </a:cubicBezTo>
                <a:cubicBezTo>
                  <a:pt x="-7213" y="112290"/>
                  <a:pt x="425" y="50823"/>
                  <a:pt x="31391" y="19755"/>
                </a:cubicBezTo>
                <a:close/>
              </a:path>
            </a:pathLst>
          </a:custGeom>
          <a:solidFill>
            <a:srgbClr val="4C4C4C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359922-3970-498F-9144-3B14DBCB2066}"/>
              </a:ext>
            </a:extLst>
          </p:cNvPr>
          <p:cNvSpPr/>
          <p:nvPr/>
        </p:nvSpPr>
        <p:spPr>
          <a:xfrm>
            <a:off x="15781920" y="9133465"/>
            <a:ext cx="898103" cy="939396"/>
          </a:xfrm>
          <a:custGeom>
            <a:avLst/>
            <a:gdLst>
              <a:gd name="connsiteX0" fmla="*/ 846165 w 897999"/>
              <a:gd name="connsiteY0" fmla="*/ 865414 h 939286"/>
              <a:gd name="connsiteX1" fmla="*/ 758326 w 897999"/>
              <a:gd name="connsiteY1" fmla="*/ 730611 h 939286"/>
              <a:gd name="connsiteX2" fmla="*/ 540329 w 897999"/>
              <a:gd name="connsiteY2" fmla="*/ 450632 h 939286"/>
              <a:gd name="connsiteX3" fmla="*/ 335751 w 897999"/>
              <a:gd name="connsiteY3" fmla="*/ 251988 h 939286"/>
              <a:gd name="connsiteX4" fmla="*/ 219887 w 897999"/>
              <a:gd name="connsiteY4" fmla="*/ 159298 h 939286"/>
              <a:gd name="connsiteX5" fmla="*/ 77395 w 897999"/>
              <a:gd name="connsiteY5" fmla="*/ 56957 h 939286"/>
              <a:gd name="connsiteX6" fmla="*/ 2097 w 897999"/>
              <a:gd name="connsiteY6" fmla="*/ 2097 h 939286"/>
              <a:gd name="connsiteX7" fmla="*/ 312784 w 897999"/>
              <a:gd name="connsiteY7" fmla="*/ 162034 h 939286"/>
              <a:gd name="connsiteX8" fmla="*/ 467766 w 897999"/>
              <a:gd name="connsiteY8" fmla="*/ 286567 h 939286"/>
              <a:gd name="connsiteX9" fmla="*/ 896019 w 897999"/>
              <a:gd name="connsiteY9" fmla="*/ 939112 h 939286"/>
              <a:gd name="connsiteX10" fmla="*/ 846165 w 897999"/>
              <a:gd name="connsiteY10" fmla="*/ 865414 h 93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7999" h="939286">
                <a:moveTo>
                  <a:pt x="846165" y="865414"/>
                </a:moveTo>
                <a:cubicBezTo>
                  <a:pt x="816903" y="820515"/>
                  <a:pt x="788518" y="774841"/>
                  <a:pt x="758326" y="730611"/>
                </a:cubicBezTo>
                <a:cubicBezTo>
                  <a:pt x="690512" y="631315"/>
                  <a:pt x="619962" y="540122"/>
                  <a:pt x="540329" y="450632"/>
                </a:cubicBezTo>
                <a:cubicBezTo>
                  <a:pt x="477728" y="380288"/>
                  <a:pt x="407074" y="312835"/>
                  <a:pt x="335751" y="251988"/>
                </a:cubicBezTo>
                <a:cubicBezTo>
                  <a:pt x="297818" y="219732"/>
                  <a:pt x="258956" y="189954"/>
                  <a:pt x="219887" y="159298"/>
                </a:cubicBezTo>
                <a:cubicBezTo>
                  <a:pt x="174162" y="123275"/>
                  <a:pt x="124927" y="90452"/>
                  <a:pt x="77395" y="56957"/>
                </a:cubicBezTo>
                <a:cubicBezTo>
                  <a:pt x="52106" y="38997"/>
                  <a:pt x="26251" y="21708"/>
                  <a:pt x="2097" y="2097"/>
                </a:cubicBezTo>
                <a:cubicBezTo>
                  <a:pt x="105109" y="30895"/>
                  <a:pt x="225255" y="98709"/>
                  <a:pt x="312784" y="162034"/>
                </a:cubicBezTo>
                <a:cubicBezTo>
                  <a:pt x="366355" y="200844"/>
                  <a:pt x="419254" y="241099"/>
                  <a:pt x="467766" y="286567"/>
                </a:cubicBezTo>
                <a:cubicBezTo>
                  <a:pt x="655831" y="462657"/>
                  <a:pt x="820257" y="686073"/>
                  <a:pt x="896019" y="939112"/>
                </a:cubicBezTo>
                <a:cubicBezTo>
                  <a:pt x="877750" y="916817"/>
                  <a:pt x="861854" y="889723"/>
                  <a:pt x="846165" y="8654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1DAC920-13BD-44E0-999A-BA68E69645DE}"/>
              </a:ext>
            </a:extLst>
          </p:cNvPr>
          <p:cNvSpPr/>
          <p:nvPr/>
        </p:nvSpPr>
        <p:spPr>
          <a:xfrm>
            <a:off x="12434318" y="8160314"/>
            <a:ext cx="289044" cy="1579423"/>
          </a:xfrm>
          <a:custGeom>
            <a:avLst/>
            <a:gdLst>
              <a:gd name="connsiteX0" fmla="*/ 196250 w 289011"/>
              <a:gd name="connsiteY0" fmla="*/ 1580718 h 1579240"/>
              <a:gd name="connsiteX1" fmla="*/ 189437 w 289011"/>
              <a:gd name="connsiteY1" fmla="*/ 1559713 h 1579240"/>
              <a:gd name="connsiteX2" fmla="*/ 234750 w 289011"/>
              <a:gd name="connsiteY2" fmla="*/ 1559713 h 1579240"/>
              <a:gd name="connsiteX3" fmla="*/ 56802 w 289011"/>
              <a:gd name="connsiteY3" fmla="*/ 1007134 h 1579240"/>
              <a:gd name="connsiteX4" fmla="*/ 2097 w 289011"/>
              <a:gd name="connsiteY4" fmla="*/ 309378 h 1579240"/>
              <a:gd name="connsiteX5" fmla="*/ 21399 w 289011"/>
              <a:gd name="connsiteY5" fmla="*/ 2097 h 1579240"/>
              <a:gd name="connsiteX6" fmla="*/ 78684 w 289011"/>
              <a:gd name="connsiteY6" fmla="*/ 2097 h 1579240"/>
              <a:gd name="connsiteX7" fmla="*/ 58040 w 289011"/>
              <a:gd name="connsiteY7" fmla="*/ 330331 h 1579240"/>
              <a:gd name="connsiteX8" fmla="*/ 112695 w 289011"/>
              <a:gd name="connsiteY8" fmla="*/ 1028087 h 1579240"/>
              <a:gd name="connsiteX9" fmla="*/ 290643 w 289011"/>
              <a:gd name="connsiteY9" fmla="*/ 1580718 h 157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011" h="1579240">
                <a:moveTo>
                  <a:pt x="196250" y="1580718"/>
                </a:moveTo>
                <a:lnTo>
                  <a:pt x="189437" y="1559713"/>
                </a:lnTo>
                <a:lnTo>
                  <a:pt x="234750" y="1559713"/>
                </a:lnTo>
                <a:lnTo>
                  <a:pt x="56802" y="1007134"/>
                </a:lnTo>
                <a:lnTo>
                  <a:pt x="2097" y="309378"/>
                </a:lnTo>
                <a:lnTo>
                  <a:pt x="21399" y="2097"/>
                </a:lnTo>
                <a:lnTo>
                  <a:pt x="78684" y="2097"/>
                </a:lnTo>
                <a:lnTo>
                  <a:pt x="58040" y="330331"/>
                </a:lnTo>
                <a:lnTo>
                  <a:pt x="112695" y="1028087"/>
                </a:lnTo>
                <a:lnTo>
                  <a:pt x="290643" y="158071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77A18BA-CB45-43D2-B8EC-0EE877D88918}"/>
              </a:ext>
            </a:extLst>
          </p:cNvPr>
          <p:cNvSpPr/>
          <p:nvPr/>
        </p:nvSpPr>
        <p:spPr>
          <a:xfrm>
            <a:off x="16841062" y="7407094"/>
            <a:ext cx="1558777" cy="1780722"/>
          </a:xfrm>
          <a:custGeom>
            <a:avLst/>
            <a:gdLst>
              <a:gd name="connsiteX0" fmla="*/ 2097 w 1558596"/>
              <a:gd name="connsiteY0" fmla="*/ 2097 h 1780515"/>
              <a:gd name="connsiteX1" fmla="*/ 2097 w 1558596"/>
              <a:gd name="connsiteY1" fmla="*/ 1782200 h 1780515"/>
              <a:gd name="connsiteX2" fmla="*/ 1557029 w 1558596"/>
              <a:gd name="connsiteY2" fmla="*/ 1434458 h 1780515"/>
              <a:gd name="connsiteX3" fmla="*/ 1539844 w 1558596"/>
              <a:gd name="connsiteY3" fmla="*/ 27489 h 178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596" h="1780515">
                <a:moveTo>
                  <a:pt x="2097" y="2097"/>
                </a:moveTo>
                <a:lnTo>
                  <a:pt x="2097" y="1782200"/>
                </a:lnTo>
                <a:lnTo>
                  <a:pt x="1557029" y="1434458"/>
                </a:lnTo>
                <a:lnTo>
                  <a:pt x="1539844" y="27489"/>
                </a:lnTo>
                <a:close/>
              </a:path>
            </a:pathLst>
          </a:custGeom>
          <a:solidFill>
            <a:srgbClr val="666666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EBA5A1F-26FE-442F-967F-8CDDC39FB80A}"/>
              </a:ext>
            </a:extLst>
          </p:cNvPr>
          <p:cNvSpPr/>
          <p:nvPr/>
        </p:nvSpPr>
        <p:spPr>
          <a:xfrm>
            <a:off x="16004279" y="7237693"/>
            <a:ext cx="2394942" cy="1951052"/>
          </a:xfrm>
          <a:custGeom>
            <a:avLst/>
            <a:gdLst>
              <a:gd name="connsiteX0" fmla="*/ 838784 w 2394664"/>
              <a:gd name="connsiteY0" fmla="*/ 2097 h 1950826"/>
              <a:gd name="connsiteX1" fmla="*/ 2097 w 2394664"/>
              <a:gd name="connsiteY1" fmla="*/ 934468 h 1950826"/>
              <a:gd name="connsiteX2" fmla="*/ 838784 w 2394664"/>
              <a:gd name="connsiteY2" fmla="*/ 1951581 h 1950826"/>
              <a:gd name="connsiteX3" fmla="*/ 2393716 w 2394664"/>
              <a:gd name="connsiteY3" fmla="*/ 1603839 h 1950826"/>
              <a:gd name="connsiteX4" fmla="*/ 2376531 w 2394664"/>
              <a:gd name="connsiteY4" fmla="*/ 196870 h 195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4664" h="1950826">
                <a:moveTo>
                  <a:pt x="838784" y="2097"/>
                </a:moveTo>
                <a:lnTo>
                  <a:pt x="2097" y="934468"/>
                </a:lnTo>
                <a:lnTo>
                  <a:pt x="838784" y="1951581"/>
                </a:lnTo>
                <a:lnTo>
                  <a:pt x="2393716" y="1603839"/>
                </a:lnTo>
                <a:lnTo>
                  <a:pt x="2376531" y="19687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258E91E-6E66-4C7A-99E0-1421BF5CA9DD}"/>
              </a:ext>
            </a:extLst>
          </p:cNvPr>
          <p:cNvSpPr/>
          <p:nvPr/>
        </p:nvSpPr>
        <p:spPr>
          <a:xfrm>
            <a:off x="15263137" y="7407094"/>
            <a:ext cx="1579423" cy="1780722"/>
          </a:xfrm>
          <a:custGeom>
            <a:avLst/>
            <a:gdLst>
              <a:gd name="connsiteX0" fmla="*/ 1579840 w 1579240"/>
              <a:gd name="connsiteY0" fmla="*/ 2097 h 1780515"/>
              <a:gd name="connsiteX1" fmla="*/ 1579840 w 1579240"/>
              <a:gd name="connsiteY1" fmla="*/ 1782200 h 1780515"/>
              <a:gd name="connsiteX2" fmla="*/ 2097 w 1579240"/>
              <a:gd name="connsiteY2" fmla="*/ 1643991 h 1780515"/>
              <a:gd name="connsiteX3" fmla="*/ 2097 w 1579240"/>
              <a:gd name="connsiteY3" fmla="*/ 174678 h 178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240" h="1780515">
                <a:moveTo>
                  <a:pt x="1579840" y="2097"/>
                </a:moveTo>
                <a:lnTo>
                  <a:pt x="1579840" y="1782200"/>
                </a:lnTo>
                <a:lnTo>
                  <a:pt x="2097" y="1643991"/>
                </a:lnTo>
                <a:lnTo>
                  <a:pt x="2097" y="17467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0180905-F051-4A0C-B7BF-2847660B6A03}"/>
              </a:ext>
            </a:extLst>
          </p:cNvPr>
          <p:cNvSpPr/>
          <p:nvPr/>
        </p:nvSpPr>
        <p:spPr>
          <a:xfrm>
            <a:off x="15263137" y="7361673"/>
            <a:ext cx="3122715" cy="428406"/>
          </a:xfrm>
          <a:custGeom>
            <a:avLst/>
            <a:gdLst>
              <a:gd name="connsiteX0" fmla="*/ 2097 w 3122353"/>
              <a:gd name="connsiteY0" fmla="*/ 428801 h 428355"/>
              <a:gd name="connsiteX1" fmla="*/ 2097 w 3122353"/>
              <a:gd name="connsiteY1" fmla="*/ 174678 h 428355"/>
              <a:gd name="connsiteX2" fmla="*/ 1579840 w 3122353"/>
              <a:gd name="connsiteY2" fmla="*/ 2097 h 428355"/>
              <a:gd name="connsiteX3" fmla="*/ 3117588 w 3122353"/>
              <a:gd name="connsiteY3" fmla="*/ 27488 h 428355"/>
              <a:gd name="connsiteX4" fmla="*/ 3120839 w 3122353"/>
              <a:gd name="connsiteY4" fmla="*/ 296682 h 428355"/>
              <a:gd name="connsiteX5" fmla="*/ 1579840 w 3122353"/>
              <a:gd name="connsiteY5" fmla="*/ 392210 h 42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2353" h="428355">
                <a:moveTo>
                  <a:pt x="2097" y="428801"/>
                </a:moveTo>
                <a:lnTo>
                  <a:pt x="2097" y="174678"/>
                </a:lnTo>
                <a:lnTo>
                  <a:pt x="1579840" y="2097"/>
                </a:lnTo>
                <a:lnTo>
                  <a:pt x="3117588" y="27488"/>
                </a:lnTo>
                <a:lnTo>
                  <a:pt x="3120839" y="296682"/>
                </a:lnTo>
                <a:lnTo>
                  <a:pt x="1579840" y="392210"/>
                </a:lnTo>
                <a:close/>
              </a:path>
            </a:pathLst>
          </a:custGeom>
          <a:solidFill>
            <a:srgbClr val="333333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ADB4487-6DE7-4B5C-8FE3-2BF327513D96}"/>
              </a:ext>
            </a:extLst>
          </p:cNvPr>
          <p:cNvSpPr/>
          <p:nvPr/>
        </p:nvSpPr>
        <p:spPr>
          <a:xfrm>
            <a:off x="16841062" y="7200170"/>
            <a:ext cx="1636199" cy="459374"/>
          </a:xfrm>
          <a:custGeom>
            <a:avLst/>
            <a:gdLst>
              <a:gd name="connsiteX0" fmla="*/ 2097 w 1636010"/>
              <a:gd name="connsiteY0" fmla="*/ 39617 h 459321"/>
              <a:gd name="connsiteX1" fmla="*/ 2097 w 1636010"/>
              <a:gd name="connsiteY1" fmla="*/ 458167 h 459321"/>
              <a:gd name="connsiteX2" fmla="*/ 1635682 w 1636010"/>
              <a:gd name="connsiteY2" fmla="*/ 357013 h 459321"/>
              <a:gd name="connsiteX3" fmla="*/ 1637230 w 1636010"/>
              <a:gd name="connsiteY3" fmla="*/ 2097 h 45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010" h="459321">
                <a:moveTo>
                  <a:pt x="2097" y="39617"/>
                </a:moveTo>
                <a:lnTo>
                  <a:pt x="2097" y="458167"/>
                </a:lnTo>
                <a:lnTo>
                  <a:pt x="1635682" y="357013"/>
                </a:lnTo>
                <a:lnTo>
                  <a:pt x="1637230" y="209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2F43557-F1B8-404C-BE93-ECFF9A0E71F8}"/>
              </a:ext>
            </a:extLst>
          </p:cNvPr>
          <p:cNvSpPr/>
          <p:nvPr/>
        </p:nvSpPr>
        <p:spPr>
          <a:xfrm>
            <a:off x="15140191" y="7237693"/>
            <a:ext cx="1703299" cy="459374"/>
          </a:xfrm>
          <a:custGeom>
            <a:avLst/>
            <a:gdLst>
              <a:gd name="connsiteX0" fmla="*/ 1702772 w 1703102"/>
              <a:gd name="connsiteY0" fmla="*/ 2097 h 459321"/>
              <a:gd name="connsiteX1" fmla="*/ 1702772 w 1703102"/>
              <a:gd name="connsiteY1" fmla="*/ 420647 h 459321"/>
              <a:gd name="connsiteX2" fmla="*/ 2097 w 1703102"/>
              <a:gd name="connsiteY2" fmla="*/ 460128 h 459321"/>
              <a:gd name="connsiteX3" fmla="*/ 2097 w 1703102"/>
              <a:gd name="connsiteY3" fmla="*/ 91226 h 45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102" h="459321">
                <a:moveTo>
                  <a:pt x="1702772" y="2097"/>
                </a:moveTo>
                <a:lnTo>
                  <a:pt x="1702772" y="420647"/>
                </a:lnTo>
                <a:lnTo>
                  <a:pt x="2097" y="460128"/>
                </a:lnTo>
                <a:lnTo>
                  <a:pt x="2097" y="912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371AD4D-CDED-4037-B7A4-BACC9F143E14}"/>
              </a:ext>
            </a:extLst>
          </p:cNvPr>
          <p:cNvSpPr/>
          <p:nvPr/>
        </p:nvSpPr>
        <p:spPr>
          <a:xfrm>
            <a:off x="15319449" y="2248937"/>
            <a:ext cx="160007" cy="154845"/>
          </a:xfrm>
          <a:custGeom>
            <a:avLst/>
            <a:gdLst>
              <a:gd name="connsiteX0" fmla="*/ 2097 w 159988"/>
              <a:gd name="connsiteY0" fmla="*/ 44674 h 154827"/>
              <a:gd name="connsiteX1" fmla="*/ 2097 w 159988"/>
              <a:gd name="connsiteY1" fmla="*/ 110992 h 154827"/>
              <a:gd name="connsiteX2" fmla="*/ 43281 w 159988"/>
              <a:gd name="connsiteY2" fmla="*/ 153570 h 154827"/>
              <a:gd name="connsiteX3" fmla="*/ 116824 w 159988"/>
              <a:gd name="connsiteY3" fmla="*/ 153570 h 154827"/>
              <a:gd name="connsiteX4" fmla="*/ 158008 w 159988"/>
              <a:gd name="connsiteY4" fmla="*/ 110992 h 154827"/>
              <a:gd name="connsiteX5" fmla="*/ 158008 w 159988"/>
              <a:gd name="connsiteY5" fmla="*/ 44674 h 154827"/>
              <a:gd name="connsiteX6" fmla="*/ 116824 w 159988"/>
              <a:gd name="connsiteY6" fmla="*/ 2097 h 154827"/>
              <a:gd name="connsiteX7" fmla="*/ 43281 w 159988"/>
              <a:gd name="connsiteY7" fmla="*/ 2097 h 154827"/>
              <a:gd name="connsiteX8" fmla="*/ 2097 w 159988"/>
              <a:gd name="connsiteY8" fmla="*/ 44674 h 15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988" h="154827">
                <a:moveTo>
                  <a:pt x="2097" y="44674"/>
                </a:moveTo>
                <a:lnTo>
                  <a:pt x="2097" y="110992"/>
                </a:lnTo>
                <a:cubicBezTo>
                  <a:pt x="2097" y="134474"/>
                  <a:pt x="20520" y="153570"/>
                  <a:pt x="43281" y="153570"/>
                </a:cubicBezTo>
                <a:lnTo>
                  <a:pt x="116824" y="153570"/>
                </a:lnTo>
                <a:cubicBezTo>
                  <a:pt x="139531" y="153570"/>
                  <a:pt x="158008" y="134474"/>
                  <a:pt x="158008" y="110992"/>
                </a:cubicBezTo>
                <a:lnTo>
                  <a:pt x="158008" y="44674"/>
                </a:lnTo>
                <a:cubicBezTo>
                  <a:pt x="158008" y="21192"/>
                  <a:pt x="139583" y="2097"/>
                  <a:pt x="116824" y="2097"/>
                </a:cubicBezTo>
                <a:lnTo>
                  <a:pt x="43281" y="2097"/>
                </a:lnTo>
                <a:cubicBezTo>
                  <a:pt x="20572" y="2097"/>
                  <a:pt x="2097" y="21192"/>
                  <a:pt x="2097" y="446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A00C46-B29B-40B0-B1B7-4EA17111BB8B}"/>
              </a:ext>
            </a:extLst>
          </p:cNvPr>
          <p:cNvSpPr/>
          <p:nvPr/>
        </p:nvSpPr>
        <p:spPr>
          <a:xfrm>
            <a:off x="15522039" y="2163565"/>
            <a:ext cx="160007" cy="237429"/>
          </a:xfrm>
          <a:custGeom>
            <a:avLst/>
            <a:gdLst>
              <a:gd name="connsiteX0" fmla="*/ 2097 w 159988"/>
              <a:gd name="connsiteY0" fmla="*/ 44675 h 237402"/>
              <a:gd name="connsiteX1" fmla="*/ 2097 w 159988"/>
              <a:gd name="connsiteY1" fmla="*/ 196354 h 237402"/>
              <a:gd name="connsiteX2" fmla="*/ 43333 w 159988"/>
              <a:gd name="connsiteY2" fmla="*/ 238931 h 237402"/>
              <a:gd name="connsiteX3" fmla="*/ 116772 w 159988"/>
              <a:gd name="connsiteY3" fmla="*/ 238931 h 237402"/>
              <a:gd name="connsiteX4" fmla="*/ 157956 w 159988"/>
              <a:gd name="connsiteY4" fmla="*/ 196354 h 237402"/>
              <a:gd name="connsiteX5" fmla="*/ 157956 w 159988"/>
              <a:gd name="connsiteY5" fmla="*/ 44675 h 237402"/>
              <a:gd name="connsiteX6" fmla="*/ 116772 w 159988"/>
              <a:gd name="connsiteY6" fmla="*/ 2097 h 237402"/>
              <a:gd name="connsiteX7" fmla="*/ 43333 w 159988"/>
              <a:gd name="connsiteY7" fmla="*/ 2097 h 237402"/>
              <a:gd name="connsiteX8" fmla="*/ 2097 w 159988"/>
              <a:gd name="connsiteY8" fmla="*/ 44675 h 23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988" h="237402">
                <a:moveTo>
                  <a:pt x="2097" y="44675"/>
                </a:moveTo>
                <a:lnTo>
                  <a:pt x="2097" y="196354"/>
                </a:lnTo>
                <a:cubicBezTo>
                  <a:pt x="2097" y="219836"/>
                  <a:pt x="20520" y="238931"/>
                  <a:pt x="43333" y="238931"/>
                </a:cubicBezTo>
                <a:lnTo>
                  <a:pt x="116772" y="238931"/>
                </a:lnTo>
                <a:cubicBezTo>
                  <a:pt x="139531" y="238931"/>
                  <a:pt x="157956" y="219836"/>
                  <a:pt x="157956" y="196354"/>
                </a:cubicBezTo>
                <a:lnTo>
                  <a:pt x="157956" y="44675"/>
                </a:lnTo>
                <a:cubicBezTo>
                  <a:pt x="157956" y="21192"/>
                  <a:pt x="139531" y="2097"/>
                  <a:pt x="116772" y="2097"/>
                </a:cubicBezTo>
                <a:lnTo>
                  <a:pt x="43333" y="2097"/>
                </a:lnTo>
                <a:cubicBezTo>
                  <a:pt x="20572" y="2045"/>
                  <a:pt x="2097" y="21141"/>
                  <a:pt x="2097" y="4467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6998186-F2F4-4679-A3FE-A09E9DC9E0EF}"/>
              </a:ext>
            </a:extLst>
          </p:cNvPr>
          <p:cNvSpPr/>
          <p:nvPr/>
        </p:nvSpPr>
        <p:spPr>
          <a:xfrm>
            <a:off x="15714409" y="2078090"/>
            <a:ext cx="160007" cy="325176"/>
          </a:xfrm>
          <a:custGeom>
            <a:avLst/>
            <a:gdLst>
              <a:gd name="connsiteX0" fmla="*/ 2097 w 159988"/>
              <a:gd name="connsiteY0" fmla="*/ 44674 h 325137"/>
              <a:gd name="connsiteX1" fmla="*/ 2097 w 159988"/>
              <a:gd name="connsiteY1" fmla="*/ 281664 h 325137"/>
              <a:gd name="connsiteX2" fmla="*/ 43281 w 159988"/>
              <a:gd name="connsiteY2" fmla="*/ 324241 h 325137"/>
              <a:gd name="connsiteX3" fmla="*/ 116772 w 159988"/>
              <a:gd name="connsiteY3" fmla="*/ 324241 h 325137"/>
              <a:gd name="connsiteX4" fmla="*/ 157956 w 159988"/>
              <a:gd name="connsiteY4" fmla="*/ 281664 h 325137"/>
              <a:gd name="connsiteX5" fmla="*/ 157956 w 159988"/>
              <a:gd name="connsiteY5" fmla="*/ 44674 h 325137"/>
              <a:gd name="connsiteX6" fmla="*/ 116772 w 159988"/>
              <a:gd name="connsiteY6" fmla="*/ 2097 h 325137"/>
              <a:gd name="connsiteX7" fmla="*/ 43281 w 159988"/>
              <a:gd name="connsiteY7" fmla="*/ 2097 h 325137"/>
              <a:gd name="connsiteX8" fmla="*/ 2097 w 159988"/>
              <a:gd name="connsiteY8" fmla="*/ 44674 h 3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988" h="325137">
                <a:moveTo>
                  <a:pt x="2097" y="44674"/>
                </a:moveTo>
                <a:lnTo>
                  <a:pt x="2097" y="281664"/>
                </a:lnTo>
                <a:cubicBezTo>
                  <a:pt x="2097" y="305146"/>
                  <a:pt x="20520" y="324241"/>
                  <a:pt x="43281" y="324241"/>
                </a:cubicBezTo>
                <a:lnTo>
                  <a:pt x="116772" y="324241"/>
                </a:lnTo>
                <a:cubicBezTo>
                  <a:pt x="139480" y="324241"/>
                  <a:pt x="157956" y="305146"/>
                  <a:pt x="157956" y="281664"/>
                </a:cubicBezTo>
                <a:lnTo>
                  <a:pt x="157956" y="44674"/>
                </a:lnTo>
                <a:cubicBezTo>
                  <a:pt x="157956" y="21192"/>
                  <a:pt x="139531" y="2097"/>
                  <a:pt x="116772" y="2097"/>
                </a:cubicBezTo>
                <a:lnTo>
                  <a:pt x="43281" y="2097"/>
                </a:lnTo>
                <a:cubicBezTo>
                  <a:pt x="20520" y="2097"/>
                  <a:pt x="2097" y="21192"/>
                  <a:pt x="2097" y="446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F0E17C3-6282-4D5C-B12F-FCD697C0CBE2}"/>
              </a:ext>
            </a:extLst>
          </p:cNvPr>
          <p:cNvSpPr/>
          <p:nvPr/>
        </p:nvSpPr>
        <p:spPr>
          <a:xfrm>
            <a:off x="19543838" y="2078090"/>
            <a:ext cx="335499" cy="206461"/>
          </a:xfrm>
          <a:custGeom>
            <a:avLst/>
            <a:gdLst>
              <a:gd name="connsiteX0" fmla="*/ 296784 w 335459"/>
              <a:gd name="connsiteY0" fmla="*/ 2097 h 206436"/>
              <a:gd name="connsiteX1" fmla="*/ 43281 w 335459"/>
              <a:gd name="connsiteY1" fmla="*/ 2097 h 206436"/>
              <a:gd name="connsiteX2" fmla="*/ 2097 w 335459"/>
              <a:gd name="connsiteY2" fmla="*/ 44726 h 206436"/>
              <a:gd name="connsiteX3" fmla="*/ 2097 w 335459"/>
              <a:gd name="connsiteY3" fmla="*/ 163582 h 206436"/>
              <a:gd name="connsiteX4" fmla="*/ 43281 w 335459"/>
              <a:gd name="connsiteY4" fmla="*/ 206211 h 206436"/>
              <a:gd name="connsiteX5" fmla="*/ 296784 w 335459"/>
              <a:gd name="connsiteY5" fmla="*/ 206211 h 206436"/>
              <a:gd name="connsiteX6" fmla="*/ 337970 w 335459"/>
              <a:gd name="connsiteY6" fmla="*/ 163582 h 206436"/>
              <a:gd name="connsiteX7" fmla="*/ 337970 w 335459"/>
              <a:gd name="connsiteY7" fmla="*/ 44726 h 206436"/>
              <a:gd name="connsiteX8" fmla="*/ 296784 w 335459"/>
              <a:gd name="connsiteY8" fmla="*/ 2097 h 20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459" h="206436">
                <a:moveTo>
                  <a:pt x="296784" y="2097"/>
                </a:moveTo>
                <a:lnTo>
                  <a:pt x="43281" y="2097"/>
                </a:lnTo>
                <a:cubicBezTo>
                  <a:pt x="20573" y="2097"/>
                  <a:pt x="2097" y="21192"/>
                  <a:pt x="2097" y="44726"/>
                </a:cubicBezTo>
                <a:lnTo>
                  <a:pt x="2097" y="163582"/>
                </a:lnTo>
                <a:cubicBezTo>
                  <a:pt x="2097" y="187064"/>
                  <a:pt x="20573" y="206211"/>
                  <a:pt x="43281" y="206211"/>
                </a:cubicBezTo>
                <a:lnTo>
                  <a:pt x="296784" y="206211"/>
                </a:lnTo>
                <a:cubicBezTo>
                  <a:pt x="319493" y="206211"/>
                  <a:pt x="337970" y="187116"/>
                  <a:pt x="337970" y="163582"/>
                </a:cubicBezTo>
                <a:lnTo>
                  <a:pt x="337970" y="44726"/>
                </a:lnTo>
                <a:cubicBezTo>
                  <a:pt x="338021" y="21192"/>
                  <a:pt x="319545" y="2097"/>
                  <a:pt x="296784" y="20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D676DA8-CF19-45A3-BA95-6AF1E3976B97}"/>
              </a:ext>
            </a:extLst>
          </p:cNvPr>
          <p:cNvSpPr/>
          <p:nvPr/>
        </p:nvSpPr>
        <p:spPr>
          <a:xfrm>
            <a:off x="19773732" y="2131305"/>
            <a:ext cx="139361" cy="92907"/>
          </a:xfrm>
          <a:custGeom>
            <a:avLst/>
            <a:gdLst>
              <a:gd name="connsiteX0" fmla="*/ 120023 w 139344"/>
              <a:gd name="connsiteY0" fmla="*/ 2097 h 92896"/>
              <a:gd name="connsiteX1" fmla="*/ 20057 w 139344"/>
              <a:gd name="connsiteY1" fmla="*/ 2097 h 92896"/>
              <a:gd name="connsiteX2" fmla="*/ 2097 w 139344"/>
              <a:gd name="connsiteY2" fmla="*/ 20676 h 92896"/>
              <a:gd name="connsiteX3" fmla="*/ 2097 w 139344"/>
              <a:gd name="connsiteY3" fmla="*/ 72543 h 92896"/>
              <a:gd name="connsiteX4" fmla="*/ 20057 w 139344"/>
              <a:gd name="connsiteY4" fmla="*/ 91123 h 92896"/>
              <a:gd name="connsiteX5" fmla="*/ 120023 w 139344"/>
              <a:gd name="connsiteY5" fmla="*/ 91123 h 92896"/>
              <a:gd name="connsiteX6" fmla="*/ 137983 w 139344"/>
              <a:gd name="connsiteY6" fmla="*/ 72543 h 92896"/>
              <a:gd name="connsiteX7" fmla="*/ 137983 w 139344"/>
              <a:gd name="connsiteY7" fmla="*/ 20676 h 92896"/>
              <a:gd name="connsiteX8" fmla="*/ 120023 w 139344"/>
              <a:gd name="connsiteY8" fmla="*/ 2097 h 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344" h="92896">
                <a:moveTo>
                  <a:pt x="120023" y="2097"/>
                </a:moveTo>
                <a:lnTo>
                  <a:pt x="20057" y="2097"/>
                </a:lnTo>
                <a:cubicBezTo>
                  <a:pt x="10147" y="2097"/>
                  <a:pt x="2097" y="10458"/>
                  <a:pt x="2097" y="20676"/>
                </a:cubicBezTo>
                <a:lnTo>
                  <a:pt x="2097" y="72543"/>
                </a:lnTo>
                <a:cubicBezTo>
                  <a:pt x="2097" y="82762"/>
                  <a:pt x="10147" y="91123"/>
                  <a:pt x="20057" y="91123"/>
                </a:cubicBezTo>
                <a:lnTo>
                  <a:pt x="120023" y="91123"/>
                </a:lnTo>
                <a:cubicBezTo>
                  <a:pt x="129933" y="91123"/>
                  <a:pt x="137983" y="82762"/>
                  <a:pt x="137983" y="72543"/>
                </a:cubicBezTo>
                <a:lnTo>
                  <a:pt x="137983" y="20676"/>
                </a:lnTo>
                <a:cubicBezTo>
                  <a:pt x="137983" y="10406"/>
                  <a:pt x="129933" y="2097"/>
                  <a:pt x="120023" y="209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F91591D-5E1B-4D46-B905-ACFE6D2081F3}"/>
              </a:ext>
            </a:extLst>
          </p:cNvPr>
          <p:cNvSpPr/>
          <p:nvPr/>
        </p:nvSpPr>
        <p:spPr>
          <a:xfrm>
            <a:off x="17413172" y="2163552"/>
            <a:ext cx="412921" cy="428406"/>
          </a:xfrm>
          <a:custGeom>
            <a:avLst/>
            <a:gdLst>
              <a:gd name="connsiteX0" fmla="*/ 62164 w 412873"/>
              <a:gd name="connsiteY0" fmla="*/ 64299 h 428355"/>
              <a:gd name="connsiteX1" fmla="*/ 352671 w 412873"/>
              <a:gd name="connsiteY1" fmla="*/ 64299 h 428355"/>
              <a:gd name="connsiteX2" fmla="*/ 352722 w 412873"/>
              <a:gd name="connsiteY2" fmla="*/ 364716 h 428355"/>
              <a:gd name="connsiteX3" fmla="*/ 62214 w 412873"/>
              <a:gd name="connsiteY3" fmla="*/ 364716 h 428355"/>
              <a:gd name="connsiteX4" fmla="*/ 62164 w 412873"/>
              <a:gd name="connsiteY4" fmla="*/ 64299 h 42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873" h="428355">
                <a:moveTo>
                  <a:pt x="62164" y="64299"/>
                </a:moveTo>
                <a:cubicBezTo>
                  <a:pt x="142312" y="-18637"/>
                  <a:pt x="272521" y="-18637"/>
                  <a:pt x="352671" y="64299"/>
                </a:cubicBezTo>
                <a:cubicBezTo>
                  <a:pt x="432871" y="147183"/>
                  <a:pt x="432871" y="281780"/>
                  <a:pt x="352722" y="364716"/>
                </a:cubicBezTo>
                <a:cubicBezTo>
                  <a:pt x="272573" y="447652"/>
                  <a:pt x="142363" y="447652"/>
                  <a:pt x="62214" y="364716"/>
                </a:cubicBezTo>
                <a:cubicBezTo>
                  <a:pt x="-17934" y="281831"/>
                  <a:pt x="-17934" y="147235"/>
                  <a:pt x="62164" y="642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5468530-3328-4477-B26D-8D4412F86CC8}"/>
              </a:ext>
            </a:extLst>
          </p:cNvPr>
          <p:cNvSpPr/>
          <p:nvPr/>
        </p:nvSpPr>
        <p:spPr>
          <a:xfrm>
            <a:off x="17513401" y="2267195"/>
            <a:ext cx="211622" cy="216783"/>
          </a:xfrm>
          <a:custGeom>
            <a:avLst/>
            <a:gdLst>
              <a:gd name="connsiteX0" fmla="*/ 32908 w 211597"/>
              <a:gd name="connsiteY0" fmla="*/ 33953 h 216758"/>
              <a:gd name="connsiteX1" fmla="*/ 181645 w 211597"/>
              <a:gd name="connsiteY1" fmla="*/ 33953 h 216758"/>
              <a:gd name="connsiteX2" fmla="*/ 181645 w 211597"/>
              <a:gd name="connsiteY2" fmla="*/ 187748 h 216758"/>
              <a:gd name="connsiteX3" fmla="*/ 32908 w 211597"/>
              <a:gd name="connsiteY3" fmla="*/ 187748 h 216758"/>
              <a:gd name="connsiteX4" fmla="*/ 32908 w 211597"/>
              <a:gd name="connsiteY4" fmla="*/ 33953 h 21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97" h="216758">
                <a:moveTo>
                  <a:pt x="32908" y="33953"/>
                </a:moveTo>
                <a:cubicBezTo>
                  <a:pt x="73937" y="-8522"/>
                  <a:pt x="140564" y="-8522"/>
                  <a:pt x="181645" y="33953"/>
                </a:cubicBezTo>
                <a:cubicBezTo>
                  <a:pt x="222726" y="76375"/>
                  <a:pt x="222726" y="145274"/>
                  <a:pt x="181645" y="187748"/>
                </a:cubicBezTo>
                <a:cubicBezTo>
                  <a:pt x="140616" y="230222"/>
                  <a:pt x="73989" y="230222"/>
                  <a:pt x="32908" y="187748"/>
                </a:cubicBezTo>
                <a:cubicBezTo>
                  <a:pt x="-8174" y="145325"/>
                  <a:pt x="-8174" y="76427"/>
                  <a:pt x="32908" y="3395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6B901DB-D92A-4BC0-9C91-D59C947826BB}"/>
              </a:ext>
            </a:extLst>
          </p:cNvPr>
          <p:cNvSpPr/>
          <p:nvPr/>
        </p:nvSpPr>
        <p:spPr>
          <a:xfrm>
            <a:off x="17608870" y="2297996"/>
            <a:ext cx="92907" cy="98068"/>
          </a:xfrm>
          <a:custGeom>
            <a:avLst/>
            <a:gdLst>
              <a:gd name="connsiteX0" fmla="*/ 15638 w 92896"/>
              <a:gd name="connsiteY0" fmla="*/ 16109 h 98057"/>
              <a:gd name="connsiteX1" fmla="*/ 81181 w 92896"/>
              <a:gd name="connsiteY1" fmla="*/ 16109 h 98057"/>
              <a:gd name="connsiteX2" fmla="*/ 81181 w 92896"/>
              <a:gd name="connsiteY2" fmla="*/ 83820 h 98057"/>
              <a:gd name="connsiteX3" fmla="*/ 15689 w 92896"/>
              <a:gd name="connsiteY3" fmla="*/ 83820 h 98057"/>
              <a:gd name="connsiteX4" fmla="*/ 15638 w 92896"/>
              <a:gd name="connsiteY4" fmla="*/ 16109 h 9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96" h="98057">
                <a:moveTo>
                  <a:pt x="15638" y="16109"/>
                </a:moveTo>
                <a:cubicBezTo>
                  <a:pt x="33753" y="-2574"/>
                  <a:pt x="63066" y="-2574"/>
                  <a:pt x="81181" y="16109"/>
                </a:cubicBezTo>
                <a:cubicBezTo>
                  <a:pt x="99244" y="34791"/>
                  <a:pt x="99244" y="65137"/>
                  <a:pt x="81181" y="83820"/>
                </a:cubicBezTo>
                <a:cubicBezTo>
                  <a:pt x="63118" y="102502"/>
                  <a:pt x="33753" y="102502"/>
                  <a:pt x="15689" y="83820"/>
                </a:cubicBezTo>
                <a:cubicBezTo>
                  <a:pt x="-2425" y="65137"/>
                  <a:pt x="-2425" y="34791"/>
                  <a:pt x="15638" y="1610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168963D-07FE-4EEC-A02B-431FEFD5C2FC}"/>
              </a:ext>
            </a:extLst>
          </p:cNvPr>
          <p:cNvSpPr/>
          <p:nvPr/>
        </p:nvSpPr>
        <p:spPr>
          <a:xfrm>
            <a:off x="18951924" y="7065374"/>
            <a:ext cx="3484021" cy="5218290"/>
          </a:xfrm>
          <a:custGeom>
            <a:avLst/>
            <a:gdLst>
              <a:gd name="connsiteX0" fmla="*/ 1281222 w 3483618"/>
              <a:gd name="connsiteY0" fmla="*/ 5105290 h 5217685"/>
              <a:gd name="connsiteX1" fmla="*/ 263593 w 3483618"/>
              <a:gd name="connsiteY1" fmla="*/ 3048303 h 5217685"/>
              <a:gd name="connsiteX2" fmla="*/ 824377 w 3483618"/>
              <a:gd name="connsiteY2" fmla="*/ 301819 h 5217685"/>
              <a:gd name="connsiteX3" fmla="*/ 3220177 w 3483618"/>
              <a:gd name="connsiteY3" fmla="*/ 944663 h 5217685"/>
              <a:gd name="connsiteX4" fmla="*/ 3195303 w 3483618"/>
              <a:gd name="connsiteY4" fmla="*/ 3093203 h 5217685"/>
              <a:gd name="connsiteX5" fmla="*/ 1935264 w 3483618"/>
              <a:gd name="connsiteY5" fmla="*/ 5078195 h 5217685"/>
              <a:gd name="connsiteX6" fmla="*/ 1281222 w 3483618"/>
              <a:gd name="connsiteY6" fmla="*/ 5105290 h 5217685"/>
              <a:gd name="connsiteX7" fmla="*/ 2465703 w 3483618"/>
              <a:gd name="connsiteY7" fmla="*/ 2835106 h 5217685"/>
              <a:gd name="connsiteX8" fmla="*/ 2465703 w 3483618"/>
              <a:gd name="connsiteY8" fmla="*/ 1175975 h 5217685"/>
              <a:gd name="connsiteX9" fmla="*/ 1018325 w 3483618"/>
              <a:gd name="connsiteY9" fmla="*/ 1175975 h 5217685"/>
              <a:gd name="connsiteX10" fmla="*/ 1018325 w 3483618"/>
              <a:gd name="connsiteY10" fmla="*/ 2835106 h 5217685"/>
              <a:gd name="connsiteX11" fmla="*/ 2465703 w 3483618"/>
              <a:gd name="connsiteY11" fmla="*/ 2835106 h 521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618" h="5217685">
                <a:moveTo>
                  <a:pt x="1281222" y="5105290"/>
                </a:moveTo>
                <a:lnTo>
                  <a:pt x="263593" y="3048303"/>
                </a:lnTo>
                <a:cubicBezTo>
                  <a:pt x="-242694" y="2113094"/>
                  <a:pt x="8489" y="882525"/>
                  <a:pt x="824377" y="301819"/>
                </a:cubicBezTo>
                <a:cubicBezTo>
                  <a:pt x="1640267" y="-278474"/>
                  <a:pt x="2713686" y="9402"/>
                  <a:pt x="3220177" y="944663"/>
                </a:cubicBezTo>
                <a:cubicBezTo>
                  <a:pt x="3589236" y="1626316"/>
                  <a:pt x="3556000" y="2464707"/>
                  <a:pt x="3195303" y="3093203"/>
                </a:cubicBezTo>
                <a:lnTo>
                  <a:pt x="1935264" y="5078195"/>
                </a:lnTo>
                <a:cubicBezTo>
                  <a:pt x="1828640" y="5245512"/>
                  <a:pt x="1387744" y="5272607"/>
                  <a:pt x="1281222" y="5105290"/>
                </a:cubicBezTo>
                <a:close/>
                <a:moveTo>
                  <a:pt x="2465703" y="2835106"/>
                </a:moveTo>
                <a:cubicBezTo>
                  <a:pt x="2865056" y="2377075"/>
                  <a:pt x="2865056" y="1633748"/>
                  <a:pt x="2465703" y="1175975"/>
                </a:cubicBezTo>
                <a:cubicBezTo>
                  <a:pt x="2066146" y="718150"/>
                  <a:pt x="1417676" y="718150"/>
                  <a:pt x="1018325" y="1175975"/>
                </a:cubicBezTo>
                <a:cubicBezTo>
                  <a:pt x="618715" y="1633748"/>
                  <a:pt x="618715" y="2377075"/>
                  <a:pt x="1018325" y="2835106"/>
                </a:cubicBezTo>
                <a:cubicBezTo>
                  <a:pt x="1417728" y="3292983"/>
                  <a:pt x="2066146" y="3292983"/>
                  <a:pt x="2465703" y="2835106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EA1F657-564D-4530-9637-AEDB6569ABB6}"/>
              </a:ext>
            </a:extLst>
          </p:cNvPr>
          <p:cNvSpPr/>
          <p:nvPr/>
        </p:nvSpPr>
        <p:spPr>
          <a:xfrm>
            <a:off x="18665460" y="7065426"/>
            <a:ext cx="3484021" cy="5202805"/>
          </a:xfrm>
          <a:custGeom>
            <a:avLst/>
            <a:gdLst>
              <a:gd name="connsiteX0" fmla="*/ 1548712 w 3483618"/>
              <a:gd name="connsiteY0" fmla="*/ 5078246 h 5202202"/>
              <a:gd name="connsiteX1" fmla="*/ 263593 w 3483618"/>
              <a:gd name="connsiteY1" fmla="*/ 3048303 h 5202202"/>
              <a:gd name="connsiteX2" fmla="*/ 824377 w 3483618"/>
              <a:gd name="connsiteY2" fmla="*/ 301819 h 5202202"/>
              <a:gd name="connsiteX3" fmla="*/ 3220177 w 3483618"/>
              <a:gd name="connsiteY3" fmla="*/ 944663 h 5202202"/>
              <a:gd name="connsiteX4" fmla="*/ 3195199 w 3483618"/>
              <a:gd name="connsiteY4" fmla="*/ 3093203 h 5202202"/>
              <a:gd name="connsiteX5" fmla="*/ 1935161 w 3483618"/>
              <a:gd name="connsiteY5" fmla="*/ 5078195 h 5202202"/>
              <a:gd name="connsiteX6" fmla="*/ 1548712 w 3483618"/>
              <a:gd name="connsiteY6" fmla="*/ 5078246 h 5202202"/>
              <a:gd name="connsiteX7" fmla="*/ 2465600 w 3483618"/>
              <a:gd name="connsiteY7" fmla="*/ 2835055 h 5202202"/>
              <a:gd name="connsiteX8" fmla="*/ 2465600 w 3483618"/>
              <a:gd name="connsiteY8" fmla="*/ 1175923 h 5202202"/>
              <a:gd name="connsiteX9" fmla="*/ 1018325 w 3483618"/>
              <a:gd name="connsiteY9" fmla="*/ 1175923 h 5202202"/>
              <a:gd name="connsiteX10" fmla="*/ 1018325 w 3483618"/>
              <a:gd name="connsiteY10" fmla="*/ 2835055 h 5202202"/>
              <a:gd name="connsiteX11" fmla="*/ 2465600 w 3483618"/>
              <a:gd name="connsiteY11" fmla="*/ 2835055 h 520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3618" h="5202202">
                <a:moveTo>
                  <a:pt x="1548712" y="5078246"/>
                </a:moveTo>
                <a:lnTo>
                  <a:pt x="263593" y="3048303"/>
                </a:lnTo>
                <a:cubicBezTo>
                  <a:pt x="-242694" y="2113094"/>
                  <a:pt x="8489" y="882525"/>
                  <a:pt x="824377" y="301819"/>
                </a:cubicBezTo>
                <a:cubicBezTo>
                  <a:pt x="1640267" y="-278474"/>
                  <a:pt x="2713634" y="9402"/>
                  <a:pt x="3220177" y="944663"/>
                </a:cubicBezTo>
                <a:cubicBezTo>
                  <a:pt x="3589183" y="1626316"/>
                  <a:pt x="3555895" y="2464707"/>
                  <a:pt x="3195199" y="3093203"/>
                </a:cubicBezTo>
                <a:lnTo>
                  <a:pt x="1935161" y="5078195"/>
                </a:lnTo>
                <a:cubicBezTo>
                  <a:pt x="1828589" y="5245460"/>
                  <a:pt x="1655233" y="5245460"/>
                  <a:pt x="1548712" y="5078246"/>
                </a:cubicBezTo>
                <a:close/>
                <a:moveTo>
                  <a:pt x="2465600" y="2835055"/>
                </a:moveTo>
                <a:cubicBezTo>
                  <a:pt x="2865004" y="2377023"/>
                  <a:pt x="2865004" y="1633697"/>
                  <a:pt x="2465600" y="1175923"/>
                </a:cubicBezTo>
                <a:cubicBezTo>
                  <a:pt x="2066094" y="718098"/>
                  <a:pt x="1417676" y="718098"/>
                  <a:pt x="1018325" y="1175923"/>
                </a:cubicBezTo>
                <a:cubicBezTo>
                  <a:pt x="618767" y="1633697"/>
                  <a:pt x="618767" y="2377023"/>
                  <a:pt x="1018325" y="2835055"/>
                </a:cubicBezTo>
                <a:cubicBezTo>
                  <a:pt x="1417676" y="3292931"/>
                  <a:pt x="2066042" y="3292931"/>
                  <a:pt x="2465600" y="2835055"/>
                </a:cubicBezTo>
                <a:close/>
              </a:path>
            </a:pathLst>
          </a:custGeom>
          <a:solidFill>
            <a:schemeClr val="accent5"/>
          </a:solidFill>
          <a:ln w="516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0BF8B8-C91A-499B-A3C3-28409E704FE0}"/>
              </a:ext>
            </a:extLst>
          </p:cNvPr>
          <p:cNvGrpSpPr/>
          <p:nvPr/>
        </p:nvGrpSpPr>
        <p:grpSpPr>
          <a:xfrm>
            <a:off x="1056466" y="1690365"/>
            <a:ext cx="10952228" cy="10485417"/>
            <a:chOff x="1208866" y="1263645"/>
            <a:chExt cx="10952228" cy="10485417"/>
          </a:xfrm>
        </p:grpSpPr>
        <p:sp>
          <p:nvSpPr>
            <p:cNvPr id="76" name="Shape 4027">
              <a:extLst>
                <a:ext uri="{FF2B5EF4-FFF2-40B4-BE49-F238E27FC236}">
                  <a16:creationId xmlns:a16="http://schemas.microsoft.com/office/drawing/2014/main" id="{D6FEE845-8B68-4121-8F04-D37C6179A8E3}"/>
                </a:ext>
              </a:extLst>
            </p:cNvPr>
            <p:cNvSpPr/>
            <p:nvPr/>
          </p:nvSpPr>
          <p:spPr>
            <a:xfrm>
              <a:off x="1387402" y="3894473"/>
              <a:ext cx="636206" cy="1920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68" y="21600"/>
                  </a:lnTo>
                </a:path>
              </a:pathLst>
            </a:custGeom>
            <a:ln w="9525" cap="rnd">
              <a:solidFill>
                <a:sysClr val="windowText" lastClr="000000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marL="0" marR="0" lvl="0" indent="0" algn="ctr" defTabSz="2201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 sz="3200"/>
              </a:pPr>
              <a:endParaRPr kumimoji="0" sz="746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ea typeface="+mn-ea"/>
                <a:cs typeface="Arial"/>
                <a:sym typeface="Helvetica Light"/>
              </a:endParaRPr>
            </a:p>
          </p:txBody>
        </p:sp>
        <p:sp>
          <p:nvSpPr>
            <p:cNvPr id="77" name="Shape 4028">
              <a:extLst>
                <a:ext uri="{FF2B5EF4-FFF2-40B4-BE49-F238E27FC236}">
                  <a16:creationId xmlns:a16="http://schemas.microsoft.com/office/drawing/2014/main" id="{1437BE96-CAE2-41E4-8A9D-669B90983946}"/>
                </a:ext>
              </a:extLst>
            </p:cNvPr>
            <p:cNvSpPr/>
            <p:nvPr/>
          </p:nvSpPr>
          <p:spPr>
            <a:xfrm>
              <a:off x="1387402" y="5814711"/>
              <a:ext cx="636206" cy="280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68" y="21600"/>
                  </a:lnTo>
                </a:path>
              </a:pathLst>
            </a:custGeom>
            <a:ln w="9525" cap="rnd">
              <a:solidFill>
                <a:sysClr val="windowText" lastClr="000000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marL="0" marR="0" lvl="0" indent="0" algn="ctr" defTabSz="2201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 sz="3200"/>
              </a:pPr>
              <a:endParaRPr kumimoji="0" sz="746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ea typeface="+mn-ea"/>
                <a:cs typeface="Arial"/>
                <a:sym typeface="Helvetica Light"/>
              </a:endParaRPr>
            </a:p>
          </p:txBody>
        </p:sp>
        <p:sp>
          <p:nvSpPr>
            <p:cNvPr id="78" name="Shape 4029">
              <a:extLst>
                <a:ext uri="{FF2B5EF4-FFF2-40B4-BE49-F238E27FC236}">
                  <a16:creationId xmlns:a16="http://schemas.microsoft.com/office/drawing/2014/main" id="{BE15C413-9501-4D7F-A1F4-50F06B726AED}"/>
                </a:ext>
              </a:extLst>
            </p:cNvPr>
            <p:cNvSpPr/>
            <p:nvPr/>
          </p:nvSpPr>
          <p:spPr>
            <a:xfrm>
              <a:off x="1387402" y="8621938"/>
              <a:ext cx="636206" cy="225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68" y="21600"/>
                  </a:lnTo>
                </a:path>
              </a:pathLst>
            </a:custGeom>
            <a:ln w="9525" cap="rnd">
              <a:solidFill>
                <a:sysClr val="windowText" lastClr="000000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marL="0" marR="0" lvl="0" indent="0" algn="ctr" defTabSz="2201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 sz="3200"/>
              </a:pPr>
              <a:endParaRPr kumimoji="0" sz="746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Light"/>
                <a:ea typeface="+mn-ea"/>
                <a:cs typeface="Arial"/>
                <a:sym typeface="Helvetica Light"/>
              </a:endParaRPr>
            </a:p>
          </p:txBody>
        </p:sp>
        <p:sp>
          <p:nvSpPr>
            <p:cNvPr id="79" name="Shape 4067">
              <a:extLst>
                <a:ext uri="{FF2B5EF4-FFF2-40B4-BE49-F238E27FC236}">
                  <a16:creationId xmlns:a16="http://schemas.microsoft.com/office/drawing/2014/main" id="{39751DEB-76AA-4FB9-9AE3-0071D70CDF86}"/>
                </a:ext>
              </a:extLst>
            </p:cNvPr>
            <p:cNvSpPr/>
            <p:nvPr/>
          </p:nvSpPr>
          <p:spPr>
            <a:xfrm>
              <a:off x="1958205" y="3237460"/>
              <a:ext cx="1344592" cy="134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+mn-ea"/>
                <a:cs typeface="Arial"/>
                <a:sym typeface="Helvetica Light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D2E2887-F615-4565-BD8C-4885BD7811F1}"/>
                </a:ext>
              </a:extLst>
            </p:cNvPr>
            <p:cNvGrpSpPr/>
            <p:nvPr/>
          </p:nvGrpSpPr>
          <p:grpSpPr>
            <a:xfrm>
              <a:off x="3763691" y="3359991"/>
              <a:ext cx="8181385" cy="1062694"/>
              <a:chOff x="12767211" y="4269644"/>
              <a:chExt cx="8288487" cy="106269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F092C2-96A7-45B2-B9E1-806AC37B5088}"/>
                  </a:ext>
                </a:extLst>
              </p:cNvPr>
              <p:cNvSpPr/>
              <p:nvPr/>
            </p:nvSpPr>
            <p:spPr>
              <a:xfrm>
                <a:off x="12767211" y="4269644"/>
                <a:ext cx="44630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 dolor sit 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5C21CFC-43BD-4E70-81C0-CAF76BDE83A4}"/>
                  </a:ext>
                </a:extLst>
              </p:cNvPr>
              <p:cNvSpPr/>
              <p:nvPr/>
            </p:nvSpPr>
            <p:spPr>
              <a:xfrm>
                <a:off x="12767211" y="4831560"/>
                <a:ext cx="8288487" cy="50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consectetur.</a:t>
                </a:r>
              </a:p>
            </p:txBody>
          </p:sp>
        </p:grpSp>
        <p:sp>
          <p:nvSpPr>
            <p:cNvPr id="81" name="Shape 4067">
              <a:extLst>
                <a:ext uri="{FF2B5EF4-FFF2-40B4-BE49-F238E27FC236}">
                  <a16:creationId xmlns:a16="http://schemas.microsoft.com/office/drawing/2014/main" id="{29702DE3-3F64-46B7-91B7-92356A7E9810}"/>
                </a:ext>
              </a:extLst>
            </p:cNvPr>
            <p:cNvSpPr/>
            <p:nvPr/>
          </p:nvSpPr>
          <p:spPr>
            <a:xfrm>
              <a:off x="1958205" y="5141183"/>
              <a:ext cx="1344592" cy="134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+mn-ea"/>
                <a:cs typeface="Arial"/>
                <a:sym typeface="Helvetica Light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A18EF3-BBEB-497D-B61A-0C38138A3C96}"/>
                </a:ext>
              </a:extLst>
            </p:cNvPr>
            <p:cNvGrpSpPr/>
            <p:nvPr/>
          </p:nvGrpSpPr>
          <p:grpSpPr>
            <a:xfrm>
              <a:off x="3763691" y="5178558"/>
              <a:ext cx="6551501" cy="1949091"/>
              <a:chOff x="12767211" y="4269644"/>
              <a:chExt cx="6551501" cy="1949091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16851C2-A0C8-405B-BC88-127F724CD08F}"/>
                  </a:ext>
                </a:extLst>
              </p:cNvPr>
              <p:cNvSpPr/>
              <p:nvPr/>
            </p:nvSpPr>
            <p:spPr>
              <a:xfrm>
                <a:off x="12767211" y="4269644"/>
                <a:ext cx="47484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Cras consectetur orci id 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A838E76-A6AA-498E-8E1D-8F3203B86D21}"/>
                  </a:ext>
                </a:extLst>
              </p:cNvPr>
              <p:cNvSpPr/>
              <p:nvPr/>
            </p:nvSpPr>
            <p:spPr>
              <a:xfrm>
                <a:off x="12767211" y="4831560"/>
                <a:ext cx="6551501" cy="1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 ad ipiscing elit. Cras consectetur orci id nisi malesuada. </a:t>
                </a:r>
              </a:p>
            </p:txBody>
          </p:sp>
        </p:grpSp>
        <p:sp>
          <p:nvSpPr>
            <p:cNvPr id="83" name="Shape 4067">
              <a:extLst>
                <a:ext uri="{FF2B5EF4-FFF2-40B4-BE49-F238E27FC236}">
                  <a16:creationId xmlns:a16="http://schemas.microsoft.com/office/drawing/2014/main" id="{FB06253B-47EB-42E1-93D1-BADD0187BADA}"/>
                </a:ext>
              </a:extLst>
            </p:cNvPr>
            <p:cNvSpPr/>
            <p:nvPr/>
          </p:nvSpPr>
          <p:spPr>
            <a:xfrm>
              <a:off x="1958205" y="7958133"/>
              <a:ext cx="1344592" cy="134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+mn-ea"/>
                <a:cs typeface="Arial"/>
                <a:sym typeface="Helvetica Light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E8F04D5-3434-4B41-A933-FF973D61BCB5}"/>
                </a:ext>
              </a:extLst>
            </p:cNvPr>
            <p:cNvGrpSpPr/>
            <p:nvPr/>
          </p:nvGrpSpPr>
          <p:grpSpPr>
            <a:xfrm>
              <a:off x="3763691" y="7995508"/>
              <a:ext cx="6551501" cy="1505892"/>
              <a:chOff x="12767211" y="4269644"/>
              <a:chExt cx="6551501" cy="150589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C4946C8-F9B0-4320-8175-284EDBFCDA86}"/>
                  </a:ext>
                </a:extLst>
              </p:cNvPr>
              <p:cNvSpPr/>
              <p:nvPr/>
            </p:nvSpPr>
            <p:spPr>
              <a:xfrm>
                <a:off x="12767211" y="4269644"/>
                <a:ext cx="44053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Lorem ipsum dolor sit 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E689605-C27C-4DFB-A1F2-419A70AC83E3}"/>
                  </a:ext>
                </a:extLst>
              </p:cNvPr>
              <p:cNvSpPr/>
              <p:nvPr/>
            </p:nvSpPr>
            <p:spPr>
              <a:xfrm>
                <a:off x="12767211" y="4831560"/>
                <a:ext cx="6551501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 ad ipiscing elit. Cras consectetur orci</a:t>
                </a:r>
              </a:p>
            </p:txBody>
          </p:sp>
        </p:grpSp>
        <p:sp>
          <p:nvSpPr>
            <p:cNvPr id="85" name="Shape 4067">
              <a:extLst>
                <a:ext uri="{FF2B5EF4-FFF2-40B4-BE49-F238E27FC236}">
                  <a16:creationId xmlns:a16="http://schemas.microsoft.com/office/drawing/2014/main" id="{B2688C0D-2EF8-4D72-91DD-A8DF240F0198}"/>
                </a:ext>
              </a:extLst>
            </p:cNvPr>
            <p:cNvSpPr/>
            <p:nvPr/>
          </p:nvSpPr>
          <p:spPr>
            <a:xfrm>
              <a:off x="1958205" y="10205795"/>
              <a:ext cx="1344592" cy="1344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5400000" algn="t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inea-basic-10" charset="0"/>
                <a:ea typeface="+mn-ea"/>
                <a:cs typeface="Arial"/>
                <a:sym typeface="Helvetica Ligh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0AC8173-0A38-4888-883A-E28DF5B355C4}"/>
                </a:ext>
              </a:extLst>
            </p:cNvPr>
            <p:cNvGrpSpPr/>
            <p:nvPr/>
          </p:nvGrpSpPr>
          <p:grpSpPr>
            <a:xfrm>
              <a:off x="3763691" y="10243170"/>
              <a:ext cx="6551501" cy="1505892"/>
              <a:chOff x="12767211" y="4269644"/>
              <a:chExt cx="6551501" cy="150589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0461A1D-CB61-4C2C-818E-24F55DB5680B}"/>
                  </a:ext>
                </a:extLst>
              </p:cNvPr>
              <p:cNvSpPr/>
              <p:nvPr/>
            </p:nvSpPr>
            <p:spPr>
              <a:xfrm>
                <a:off x="12767211" y="4269644"/>
                <a:ext cx="47484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Cras consectetur orci id 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46CB4E0-4AAC-4AF8-83CF-20667F00F175}"/>
                  </a:ext>
                </a:extLst>
              </p:cNvPr>
              <p:cNvSpPr/>
              <p:nvPr/>
            </p:nvSpPr>
            <p:spPr>
              <a:xfrm>
                <a:off x="12767211" y="4831560"/>
                <a:ext cx="6551501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3A3A3A"/>
                    </a:solidFill>
                    <a:effectLst/>
                    <a:uLnTx/>
                    <a:uFillTx/>
                    <a:latin typeface="Montserrat Light" panose="00000400000000000000" pitchFamily="2" charset="0"/>
                    <a:ea typeface="+mn-ea"/>
                    <a:cs typeface="+mn-cs"/>
                  </a:rPr>
                  <a:t>Lorem ipsum dolor sit amet, consectetur ad ipiscing elit. Cras consectetur.</a:t>
                </a:r>
              </a:p>
            </p:txBody>
          </p:sp>
        </p:grp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18F5C8CA-DC1D-4A37-B256-3F851A5E2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2053" y="3519273"/>
              <a:ext cx="822960" cy="822960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48694EF6-6398-4027-BB54-0CA8B3A7E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9555" y="5335118"/>
              <a:ext cx="822960" cy="822960"/>
            </a:xfrm>
            <a:prstGeom prst="rect">
              <a:avLst/>
            </a:prstGeom>
          </p:spPr>
        </p:pic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AA2BD1C-2BB8-4D53-BBF1-E8945E3C7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8860" y="8269962"/>
              <a:ext cx="847305" cy="847305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81E2D268-5077-48B0-8D24-D4379E3C1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11082" y="10468856"/>
              <a:ext cx="822960" cy="822960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3961D7-9C41-452F-AF49-CF85D012839C}"/>
                </a:ext>
              </a:extLst>
            </p:cNvPr>
            <p:cNvSpPr/>
            <p:nvPr/>
          </p:nvSpPr>
          <p:spPr>
            <a:xfrm>
              <a:off x="1208866" y="1263645"/>
              <a:ext cx="1095222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Food Delivery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1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42C7F2-EC6D-432A-B795-07A4DC73E729}"/>
              </a:ext>
            </a:extLst>
          </p:cNvPr>
          <p:cNvSpPr/>
          <p:nvPr/>
        </p:nvSpPr>
        <p:spPr>
          <a:xfrm>
            <a:off x="2109560" y="1491885"/>
            <a:ext cx="10962571" cy="10962571"/>
          </a:xfrm>
          <a:custGeom>
            <a:avLst/>
            <a:gdLst>
              <a:gd name="connsiteX0" fmla="*/ 2494138 w 4968983"/>
              <a:gd name="connsiteY0" fmla="*/ 4902957 h 4968983"/>
              <a:gd name="connsiteX1" fmla="*/ 2493164 w 4968983"/>
              <a:gd name="connsiteY1" fmla="*/ 4902957 h 4968983"/>
              <a:gd name="connsiteX2" fmla="*/ 2368127 w 4968983"/>
              <a:gd name="connsiteY2" fmla="*/ 4899710 h 4968983"/>
              <a:gd name="connsiteX3" fmla="*/ 2369750 w 4968983"/>
              <a:gd name="connsiteY3" fmla="*/ 4868532 h 4968983"/>
              <a:gd name="connsiteX4" fmla="*/ 2493164 w 4968983"/>
              <a:gd name="connsiteY4" fmla="*/ 4871780 h 4968983"/>
              <a:gd name="connsiteX5" fmla="*/ 2494138 w 4968983"/>
              <a:gd name="connsiteY5" fmla="*/ 4871780 h 4968983"/>
              <a:gd name="connsiteX6" fmla="*/ 2494138 w 4968983"/>
              <a:gd name="connsiteY6" fmla="*/ 4902957 h 4968983"/>
              <a:gd name="connsiteX7" fmla="*/ 2620148 w 4968983"/>
              <a:gd name="connsiteY7" fmla="*/ 4899710 h 4968983"/>
              <a:gd name="connsiteX8" fmla="*/ 2618525 w 4968983"/>
              <a:gd name="connsiteY8" fmla="*/ 4868532 h 4968983"/>
              <a:gd name="connsiteX9" fmla="*/ 2742587 w 4968983"/>
              <a:gd name="connsiteY9" fmla="*/ 4858789 h 4968983"/>
              <a:gd name="connsiteX10" fmla="*/ 2745835 w 4968983"/>
              <a:gd name="connsiteY10" fmla="*/ 4889967 h 4968983"/>
              <a:gd name="connsiteX11" fmla="*/ 2620148 w 4968983"/>
              <a:gd name="connsiteY11" fmla="*/ 4899710 h 4968983"/>
              <a:gd name="connsiteX12" fmla="*/ 2242441 w 4968983"/>
              <a:gd name="connsiteY12" fmla="*/ 4889967 h 4968983"/>
              <a:gd name="connsiteX13" fmla="*/ 2117404 w 4968983"/>
              <a:gd name="connsiteY13" fmla="*/ 4873728 h 4968983"/>
              <a:gd name="connsiteX14" fmla="*/ 2122276 w 4968983"/>
              <a:gd name="connsiteY14" fmla="*/ 4842876 h 4968983"/>
              <a:gd name="connsiteX15" fmla="*/ 2245688 w 4968983"/>
              <a:gd name="connsiteY15" fmla="*/ 4858789 h 4968983"/>
              <a:gd name="connsiteX16" fmla="*/ 2242441 w 4968983"/>
              <a:gd name="connsiteY16" fmla="*/ 4889967 h 4968983"/>
              <a:gd name="connsiteX17" fmla="*/ 2871196 w 4968983"/>
              <a:gd name="connsiteY17" fmla="*/ 4873404 h 4968983"/>
              <a:gd name="connsiteX18" fmla="*/ 2866324 w 4968983"/>
              <a:gd name="connsiteY18" fmla="*/ 4842550 h 4968983"/>
              <a:gd name="connsiteX19" fmla="*/ 2988762 w 4968983"/>
              <a:gd name="connsiteY19" fmla="*/ 4819816 h 4968983"/>
              <a:gd name="connsiteX20" fmla="*/ 2995258 w 4968983"/>
              <a:gd name="connsiteY20" fmla="*/ 4850345 h 4968983"/>
              <a:gd name="connsiteX21" fmla="*/ 2871196 w 4968983"/>
              <a:gd name="connsiteY21" fmla="*/ 4873404 h 4968983"/>
              <a:gd name="connsiteX22" fmla="*/ 1993017 w 4968983"/>
              <a:gd name="connsiteY22" fmla="*/ 4850995 h 4968983"/>
              <a:gd name="connsiteX23" fmla="*/ 1870254 w 4968983"/>
              <a:gd name="connsiteY23" fmla="*/ 4821765 h 4968983"/>
              <a:gd name="connsiteX24" fmla="*/ 1878373 w 4968983"/>
              <a:gd name="connsiteY24" fmla="*/ 4791561 h 4968983"/>
              <a:gd name="connsiteX25" fmla="*/ 1999513 w 4968983"/>
              <a:gd name="connsiteY25" fmla="*/ 4820466 h 4968983"/>
              <a:gd name="connsiteX26" fmla="*/ 1993017 w 4968983"/>
              <a:gd name="connsiteY26" fmla="*/ 4850995 h 4968983"/>
              <a:gd name="connsiteX27" fmla="*/ 3117696 w 4968983"/>
              <a:gd name="connsiteY27" fmla="*/ 4821115 h 4968983"/>
              <a:gd name="connsiteX28" fmla="*/ 3109577 w 4968983"/>
              <a:gd name="connsiteY28" fmla="*/ 4790912 h 4968983"/>
              <a:gd name="connsiteX29" fmla="*/ 3229092 w 4968983"/>
              <a:gd name="connsiteY29" fmla="*/ 4755512 h 4968983"/>
              <a:gd name="connsiteX30" fmla="*/ 3238836 w 4968983"/>
              <a:gd name="connsiteY30" fmla="*/ 4785391 h 4968983"/>
              <a:gd name="connsiteX31" fmla="*/ 3117696 w 4968983"/>
              <a:gd name="connsiteY31" fmla="*/ 4821115 h 4968983"/>
              <a:gd name="connsiteX32" fmla="*/ 1749439 w 4968983"/>
              <a:gd name="connsiteY32" fmla="*/ 4786041 h 4968983"/>
              <a:gd name="connsiteX33" fmla="*/ 1630249 w 4968983"/>
              <a:gd name="connsiteY33" fmla="*/ 4743820 h 4968983"/>
              <a:gd name="connsiteX34" fmla="*/ 1641616 w 4968983"/>
              <a:gd name="connsiteY34" fmla="*/ 4714591 h 4968983"/>
              <a:gd name="connsiteX35" fmla="*/ 1759183 w 4968983"/>
              <a:gd name="connsiteY35" fmla="*/ 4756161 h 4968983"/>
              <a:gd name="connsiteX36" fmla="*/ 1749439 w 4968983"/>
              <a:gd name="connsiteY36" fmla="*/ 4786041 h 4968983"/>
              <a:gd name="connsiteX37" fmla="*/ 3357702 w 4968983"/>
              <a:gd name="connsiteY37" fmla="*/ 4743171 h 4968983"/>
              <a:gd name="connsiteX38" fmla="*/ 3346335 w 4968983"/>
              <a:gd name="connsiteY38" fmla="*/ 4713942 h 4968983"/>
              <a:gd name="connsiteX39" fmla="*/ 3460978 w 4968983"/>
              <a:gd name="connsiteY39" fmla="*/ 4666200 h 4968983"/>
              <a:gd name="connsiteX40" fmla="*/ 3473644 w 4968983"/>
              <a:gd name="connsiteY40" fmla="*/ 4694780 h 4968983"/>
              <a:gd name="connsiteX41" fmla="*/ 3357702 w 4968983"/>
              <a:gd name="connsiteY41" fmla="*/ 4743171 h 4968983"/>
              <a:gd name="connsiteX42" fmla="*/ 1513332 w 4968983"/>
              <a:gd name="connsiteY42" fmla="*/ 4695430 h 4968983"/>
              <a:gd name="connsiteX43" fmla="*/ 1399337 w 4968983"/>
              <a:gd name="connsiteY43" fmla="*/ 4640868 h 4968983"/>
              <a:gd name="connsiteX44" fmla="*/ 1413627 w 4968983"/>
              <a:gd name="connsiteY44" fmla="*/ 4612938 h 4968983"/>
              <a:gd name="connsiteX45" fmla="*/ 1526322 w 4968983"/>
              <a:gd name="connsiteY45" fmla="*/ 4666525 h 4968983"/>
              <a:gd name="connsiteX46" fmla="*/ 1513332 w 4968983"/>
              <a:gd name="connsiteY46" fmla="*/ 4695430 h 4968983"/>
              <a:gd name="connsiteX47" fmla="*/ 3587639 w 4968983"/>
              <a:gd name="connsiteY47" fmla="*/ 4640543 h 4968983"/>
              <a:gd name="connsiteX48" fmla="*/ 3573349 w 4968983"/>
              <a:gd name="connsiteY48" fmla="*/ 4612613 h 4968983"/>
              <a:gd name="connsiteX49" fmla="*/ 3682472 w 4968983"/>
              <a:gd name="connsiteY49" fmla="*/ 4553180 h 4968983"/>
              <a:gd name="connsiteX50" fmla="*/ 3698060 w 4968983"/>
              <a:gd name="connsiteY50" fmla="*/ 4580461 h 4968983"/>
              <a:gd name="connsiteX51" fmla="*/ 3587639 w 4968983"/>
              <a:gd name="connsiteY51" fmla="*/ 4640543 h 4968983"/>
              <a:gd name="connsiteX52" fmla="*/ 1288590 w 4968983"/>
              <a:gd name="connsiteY52" fmla="*/ 4580786 h 4968983"/>
              <a:gd name="connsiteX53" fmla="*/ 1181091 w 4968983"/>
              <a:gd name="connsiteY53" fmla="*/ 4514857 h 4968983"/>
              <a:gd name="connsiteX54" fmla="*/ 1198304 w 4968983"/>
              <a:gd name="connsiteY54" fmla="*/ 4488551 h 4968983"/>
              <a:gd name="connsiteX55" fmla="*/ 1304505 w 4968983"/>
              <a:gd name="connsiteY55" fmla="*/ 4553829 h 4968983"/>
              <a:gd name="connsiteX56" fmla="*/ 1288590 w 4968983"/>
              <a:gd name="connsiteY56" fmla="*/ 4580786 h 4968983"/>
              <a:gd name="connsiteX57" fmla="*/ 3805559 w 4968983"/>
              <a:gd name="connsiteY57" fmla="*/ 4514532 h 4968983"/>
              <a:gd name="connsiteX58" fmla="*/ 3788346 w 4968983"/>
              <a:gd name="connsiteY58" fmla="*/ 4488226 h 4968983"/>
              <a:gd name="connsiteX59" fmla="*/ 3890974 w 4968983"/>
              <a:gd name="connsiteY59" fmla="*/ 4417751 h 4968983"/>
              <a:gd name="connsiteX60" fmla="*/ 3909486 w 4968983"/>
              <a:gd name="connsiteY60" fmla="*/ 4443084 h 4968983"/>
              <a:gd name="connsiteX61" fmla="*/ 3805559 w 4968983"/>
              <a:gd name="connsiteY61" fmla="*/ 4514532 h 4968983"/>
              <a:gd name="connsiteX62" fmla="*/ 1076840 w 4968983"/>
              <a:gd name="connsiteY62" fmla="*/ 4443084 h 4968983"/>
              <a:gd name="connsiteX63" fmla="*/ 976811 w 4968983"/>
              <a:gd name="connsiteY63" fmla="*/ 4366112 h 4968983"/>
              <a:gd name="connsiteX64" fmla="*/ 996622 w 4968983"/>
              <a:gd name="connsiteY64" fmla="*/ 4341754 h 4968983"/>
              <a:gd name="connsiteX65" fmla="*/ 1095353 w 4968983"/>
              <a:gd name="connsiteY65" fmla="*/ 4417751 h 4968983"/>
              <a:gd name="connsiteX66" fmla="*/ 1076840 w 4968983"/>
              <a:gd name="connsiteY66" fmla="*/ 4443084 h 4968983"/>
              <a:gd name="connsiteX67" fmla="*/ 4009515 w 4968983"/>
              <a:gd name="connsiteY67" fmla="*/ 4366112 h 4968983"/>
              <a:gd name="connsiteX68" fmla="*/ 3989704 w 4968983"/>
              <a:gd name="connsiteY68" fmla="*/ 4341754 h 4968983"/>
              <a:gd name="connsiteX69" fmla="*/ 4084212 w 4968983"/>
              <a:gd name="connsiteY69" fmla="*/ 4260887 h 4968983"/>
              <a:gd name="connsiteX70" fmla="*/ 4105322 w 4968983"/>
              <a:gd name="connsiteY70" fmla="*/ 4284270 h 4968983"/>
              <a:gd name="connsiteX71" fmla="*/ 4009515 w 4968983"/>
              <a:gd name="connsiteY71" fmla="*/ 4366112 h 4968983"/>
              <a:gd name="connsiteX72" fmla="*/ 881004 w 4968983"/>
              <a:gd name="connsiteY72" fmla="*/ 4284270 h 4968983"/>
              <a:gd name="connsiteX73" fmla="*/ 789419 w 4968983"/>
              <a:gd name="connsiteY73" fmla="*/ 4197556 h 4968983"/>
              <a:gd name="connsiteX74" fmla="*/ 811503 w 4968983"/>
              <a:gd name="connsiteY74" fmla="*/ 4175472 h 4968983"/>
              <a:gd name="connsiteX75" fmla="*/ 901789 w 4968983"/>
              <a:gd name="connsiteY75" fmla="*/ 4261212 h 4968983"/>
              <a:gd name="connsiteX76" fmla="*/ 881004 w 4968983"/>
              <a:gd name="connsiteY76" fmla="*/ 4284270 h 4968983"/>
              <a:gd name="connsiteX77" fmla="*/ 4196908 w 4968983"/>
              <a:gd name="connsiteY77" fmla="*/ 4197556 h 4968983"/>
              <a:gd name="connsiteX78" fmla="*/ 4174824 w 4968983"/>
              <a:gd name="connsiteY78" fmla="*/ 4175472 h 4968983"/>
              <a:gd name="connsiteX79" fmla="*/ 4260562 w 4968983"/>
              <a:gd name="connsiteY79" fmla="*/ 4085186 h 4968983"/>
              <a:gd name="connsiteX80" fmla="*/ 4283946 w 4968983"/>
              <a:gd name="connsiteY80" fmla="*/ 4106296 h 4968983"/>
              <a:gd name="connsiteX81" fmla="*/ 4196908 w 4968983"/>
              <a:gd name="connsiteY81" fmla="*/ 4197556 h 4968983"/>
              <a:gd name="connsiteX82" fmla="*/ 702381 w 4968983"/>
              <a:gd name="connsiteY82" fmla="*/ 4105972 h 4968983"/>
              <a:gd name="connsiteX83" fmla="*/ 620538 w 4968983"/>
              <a:gd name="connsiteY83" fmla="*/ 4010164 h 4968983"/>
              <a:gd name="connsiteX84" fmla="*/ 644896 w 4968983"/>
              <a:gd name="connsiteY84" fmla="*/ 3990354 h 4968983"/>
              <a:gd name="connsiteX85" fmla="*/ 725764 w 4968983"/>
              <a:gd name="connsiteY85" fmla="*/ 4084861 h 4968983"/>
              <a:gd name="connsiteX86" fmla="*/ 702381 w 4968983"/>
              <a:gd name="connsiteY86" fmla="*/ 4105972 h 4968983"/>
              <a:gd name="connsiteX87" fmla="*/ 4365788 w 4968983"/>
              <a:gd name="connsiteY87" fmla="*/ 4010164 h 4968983"/>
              <a:gd name="connsiteX88" fmla="*/ 4341430 w 4968983"/>
              <a:gd name="connsiteY88" fmla="*/ 3990354 h 4968983"/>
              <a:gd name="connsiteX89" fmla="*/ 4417427 w 4968983"/>
              <a:gd name="connsiteY89" fmla="*/ 3891623 h 4968983"/>
              <a:gd name="connsiteX90" fmla="*/ 4442759 w 4968983"/>
              <a:gd name="connsiteY90" fmla="*/ 3910135 h 4968983"/>
              <a:gd name="connsiteX91" fmla="*/ 4365788 w 4968983"/>
              <a:gd name="connsiteY91" fmla="*/ 4010164 h 4968983"/>
              <a:gd name="connsiteX92" fmla="*/ 543568 w 4968983"/>
              <a:gd name="connsiteY92" fmla="*/ 3910135 h 4968983"/>
              <a:gd name="connsiteX93" fmla="*/ 472119 w 4968983"/>
              <a:gd name="connsiteY93" fmla="*/ 3806209 h 4968983"/>
              <a:gd name="connsiteX94" fmla="*/ 498425 w 4968983"/>
              <a:gd name="connsiteY94" fmla="*/ 3788996 h 4968983"/>
              <a:gd name="connsiteX95" fmla="*/ 568900 w 4968983"/>
              <a:gd name="connsiteY95" fmla="*/ 3891298 h 4968983"/>
              <a:gd name="connsiteX96" fmla="*/ 543568 w 4968983"/>
              <a:gd name="connsiteY96" fmla="*/ 3910135 h 4968983"/>
              <a:gd name="connsiteX97" fmla="*/ 4514208 w 4968983"/>
              <a:gd name="connsiteY97" fmla="*/ 3805884 h 4968983"/>
              <a:gd name="connsiteX98" fmla="*/ 4487902 w 4968983"/>
              <a:gd name="connsiteY98" fmla="*/ 3788671 h 4968983"/>
              <a:gd name="connsiteX99" fmla="*/ 4553181 w 4968983"/>
              <a:gd name="connsiteY99" fmla="*/ 3682471 h 4968983"/>
              <a:gd name="connsiteX100" fmla="*/ 4580461 w 4968983"/>
              <a:gd name="connsiteY100" fmla="*/ 3698061 h 4968983"/>
              <a:gd name="connsiteX101" fmla="*/ 4514208 w 4968983"/>
              <a:gd name="connsiteY101" fmla="*/ 3805884 h 4968983"/>
              <a:gd name="connsiteX102" fmla="*/ 406190 w 4968983"/>
              <a:gd name="connsiteY102" fmla="*/ 3699035 h 4968983"/>
              <a:gd name="connsiteX103" fmla="*/ 345783 w 4968983"/>
              <a:gd name="connsiteY103" fmla="*/ 3588288 h 4968983"/>
              <a:gd name="connsiteX104" fmla="*/ 373713 w 4968983"/>
              <a:gd name="connsiteY104" fmla="*/ 3573998 h 4968983"/>
              <a:gd name="connsiteX105" fmla="*/ 433146 w 4968983"/>
              <a:gd name="connsiteY105" fmla="*/ 3683120 h 4968983"/>
              <a:gd name="connsiteX106" fmla="*/ 406190 w 4968983"/>
              <a:gd name="connsiteY106" fmla="*/ 3699035 h 4968983"/>
              <a:gd name="connsiteX107" fmla="*/ 4640868 w 4968983"/>
              <a:gd name="connsiteY107" fmla="*/ 3587638 h 4968983"/>
              <a:gd name="connsiteX108" fmla="*/ 4612938 w 4968983"/>
              <a:gd name="connsiteY108" fmla="*/ 3573348 h 4968983"/>
              <a:gd name="connsiteX109" fmla="*/ 4666850 w 4968983"/>
              <a:gd name="connsiteY109" fmla="*/ 3460978 h 4968983"/>
              <a:gd name="connsiteX110" fmla="*/ 4695430 w 4968983"/>
              <a:gd name="connsiteY110" fmla="*/ 3473644 h 4968983"/>
              <a:gd name="connsiteX111" fmla="*/ 4640868 w 4968983"/>
              <a:gd name="connsiteY111" fmla="*/ 3587638 h 4968983"/>
              <a:gd name="connsiteX112" fmla="*/ 291546 w 4968983"/>
              <a:gd name="connsiteY112" fmla="*/ 3474619 h 4968983"/>
              <a:gd name="connsiteX113" fmla="*/ 243156 w 4968983"/>
              <a:gd name="connsiteY113" fmla="*/ 3358350 h 4968983"/>
              <a:gd name="connsiteX114" fmla="*/ 272385 w 4968983"/>
              <a:gd name="connsiteY114" fmla="*/ 3346984 h 4968983"/>
              <a:gd name="connsiteX115" fmla="*/ 320126 w 4968983"/>
              <a:gd name="connsiteY115" fmla="*/ 3461628 h 4968983"/>
              <a:gd name="connsiteX116" fmla="*/ 291546 w 4968983"/>
              <a:gd name="connsiteY116" fmla="*/ 3474619 h 4968983"/>
              <a:gd name="connsiteX117" fmla="*/ 4743496 w 4968983"/>
              <a:gd name="connsiteY117" fmla="*/ 3356727 h 4968983"/>
              <a:gd name="connsiteX118" fmla="*/ 4714266 w 4968983"/>
              <a:gd name="connsiteY118" fmla="*/ 3345360 h 4968983"/>
              <a:gd name="connsiteX119" fmla="*/ 4755837 w 4968983"/>
              <a:gd name="connsiteY119" fmla="*/ 3227793 h 4968983"/>
              <a:gd name="connsiteX120" fmla="*/ 4785716 w 4968983"/>
              <a:gd name="connsiteY120" fmla="*/ 3237536 h 4968983"/>
              <a:gd name="connsiteX121" fmla="*/ 4743496 w 4968983"/>
              <a:gd name="connsiteY121" fmla="*/ 3356727 h 4968983"/>
              <a:gd name="connsiteX122" fmla="*/ 200935 w 4968983"/>
              <a:gd name="connsiteY122" fmla="*/ 3239484 h 4968983"/>
              <a:gd name="connsiteX123" fmla="*/ 165211 w 4968983"/>
              <a:gd name="connsiteY123" fmla="*/ 3118670 h 4968983"/>
              <a:gd name="connsiteX124" fmla="*/ 195414 w 4968983"/>
              <a:gd name="connsiteY124" fmla="*/ 3110551 h 4968983"/>
              <a:gd name="connsiteX125" fmla="*/ 230814 w 4968983"/>
              <a:gd name="connsiteY125" fmla="*/ 3229742 h 4968983"/>
              <a:gd name="connsiteX126" fmla="*/ 200935 w 4968983"/>
              <a:gd name="connsiteY126" fmla="*/ 3239484 h 4968983"/>
              <a:gd name="connsiteX127" fmla="*/ 4821440 w 4968983"/>
              <a:gd name="connsiteY127" fmla="*/ 3116721 h 4968983"/>
              <a:gd name="connsiteX128" fmla="*/ 4791237 w 4968983"/>
              <a:gd name="connsiteY128" fmla="*/ 3108602 h 4968983"/>
              <a:gd name="connsiteX129" fmla="*/ 4820142 w 4968983"/>
              <a:gd name="connsiteY129" fmla="*/ 2987463 h 4968983"/>
              <a:gd name="connsiteX130" fmla="*/ 4850994 w 4968983"/>
              <a:gd name="connsiteY130" fmla="*/ 2993958 h 4968983"/>
              <a:gd name="connsiteX131" fmla="*/ 4821440 w 4968983"/>
              <a:gd name="connsiteY131" fmla="*/ 3116721 h 4968983"/>
              <a:gd name="connsiteX132" fmla="*/ 135657 w 4968983"/>
              <a:gd name="connsiteY132" fmla="*/ 2995907 h 4968983"/>
              <a:gd name="connsiteX133" fmla="*/ 112598 w 4968983"/>
              <a:gd name="connsiteY133" fmla="*/ 2871845 h 4968983"/>
              <a:gd name="connsiteX134" fmla="*/ 143451 w 4968983"/>
              <a:gd name="connsiteY134" fmla="*/ 2866973 h 4968983"/>
              <a:gd name="connsiteX135" fmla="*/ 166185 w 4968983"/>
              <a:gd name="connsiteY135" fmla="*/ 2989412 h 4968983"/>
              <a:gd name="connsiteX136" fmla="*/ 135657 w 4968983"/>
              <a:gd name="connsiteY136" fmla="*/ 2995907 h 4968983"/>
              <a:gd name="connsiteX137" fmla="*/ 4873729 w 4968983"/>
              <a:gd name="connsiteY137" fmla="*/ 2869897 h 4968983"/>
              <a:gd name="connsiteX138" fmla="*/ 4842875 w 4968983"/>
              <a:gd name="connsiteY138" fmla="*/ 2865024 h 4968983"/>
              <a:gd name="connsiteX139" fmla="*/ 4859114 w 4968983"/>
              <a:gd name="connsiteY139" fmla="*/ 2741612 h 4968983"/>
              <a:gd name="connsiteX140" fmla="*/ 4890292 w 4968983"/>
              <a:gd name="connsiteY140" fmla="*/ 2744860 h 4968983"/>
              <a:gd name="connsiteX141" fmla="*/ 4873729 w 4968983"/>
              <a:gd name="connsiteY141" fmla="*/ 2869897 h 4968983"/>
              <a:gd name="connsiteX142" fmla="*/ 96359 w 4968983"/>
              <a:gd name="connsiteY142" fmla="*/ 2746809 h 4968983"/>
              <a:gd name="connsiteX143" fmla="*/ 86616 w 4968983"/>
              <a:gd name="connsiteY143" fmla="*/ 2621123 h 4968983"/>
              <a:gd name="connsiteX144" fmla="*/ 117794 w 4968983"/>
              <a:gd name="connsiteY144" fmla="*/ 2619498 h 4968983"/>
              <a:gd name="connsiteX145" fmla="*/ 127537 w 4968983"/>
              <a:gd name="connsiteY145" fmla="*/ 2743561 h 4968983"/>
              <a:gd name="connsiteX146" fmla="*/ 96359 w 4968983"/>
              <a:gd name="connsiteY146" fmla="*/ 2746809 h 4968983"/>
              <a:gd name="connsiteX147" fmla="*/ 4899710 w 4968983"/>
              <a:gd name="connsiteY147" fmla="*/ 2619174 h 4968983"/>
              <a:gd name="connsiteX148" fmla="*/ 4868532 w 4968983"/>
              <a:gd name="connsiteY148" fmla="*/ 2617550 h 4968983"/>
              <a:gd name="connsiteX149" fmla="*/ 4871780 w 4968983"/>
              <a:gd name="connsiteY149" fmla="*/ 2493163 h 4968983"/>
              <a:gd name="connsiteX150" fmla="*/ 4871780 w 4968983"/>
              <a:gd name="connsiteY150" fmla="*/ 2489266 h 4968983"/>
              <a:gd name="connsiteX151" fmla="*/ 4903283 w 4968983"/>
              <a:gd name="connsiteY151" fmla="*/ 2489266 h 4968983"/>
              <a:gd name="connsiteX152" fmla="*/ 4903283 w 4968983"/>
              <a:gd name="connsiteY152" fmla="*/ 2493487 h 4968983"/>
              <a:gd name="connsiteX153" fmla="*/ 4899710 w 4968983"/>
              <a:gd name="connsiteY153" fmla="*/ 2619174 h 4968983"/>
              <a:gd name="connsiteX154" fmla="*/ 114546 w 4968983"/>
              <a:gd name="connsiteY154" fmla="*/ 2495112 h 4968983"/>
              <a:gd name="connsiteX155" fmla="*/ 83044 w 4968983"/>
              <a:gd name="connsiteY155" fmla="*/ 2495112 h 4968983"/>
              <a:gd name="connsiteX156" fmla="*/ 83044 w 4968983"/>
              <a:gd name="connsiteY156" fmla="*/ 2493163 h 4968983"/>
              <a:gd name="connsiteX157" fmla="*/ 86291 w 4968983"/>
              <a:gd name="connsiteY157" fmla="*/ 2369101 h 4968983"/>
              <a:gd name="connsiteX158" fmla="*/ 117470 w 4968983"/>
              <a:gd name="connsiteY158" fmla="*/ 2370724 h 4968983"/>
              <a:gd name="connsiteX159" fmla="*/ 114222 w 4968983"/>
              <a:gd name="connsiteY159" fmla="*/ 2493163 h 4968983"/>
              <a:gd name="connsiteX160" fmla="*/ 114222 w 4968983"/>
              <a:gd name="connsiteY160" fmla="*/ 2495112 h 4968983"/>
              <a:gd name="connsiteX161" fmla="*/ 4868207 w 4968983"/>
              <a:gd name="connsiteY161" fmla="*/ 2364554 h 4968983"/>
              <a:gd name="connsiteX162" fmla="*/ 4858464 w 4968983"/>
              <a:gd name="connsiteY162" fmla="*/ 2240492 h 4968983"/>
              <a:gd name="connsiteX163" fmla="*/ 4889642 w 4968983"/>
              <a:gd name="connsiteY163" fmla="*/ 2237244 h 4968983"/>
              <a:gd name="connsiteX164" fmla="*/ 4899710 w 4968983"/>
              <a:gd name="connsiteY164" fmla="*/ 2362930 h 4968983"/>
              <a:gd name="connsiteX165" fmla="*/ 4868207 w 4968983"/>
              <a:gd name="connsiteY165" fmla="*/ 2364554 h 4968983"/>
              <a:gd name="connsiteX166" fmla="*/ 127212 w 4968983"/>
              <a:gd name="connsiteY166" fmla="*/ 2246338 h 4968983"/>
              <a:gd name="connsiteX167" fmla="*/ 96035 w 4968983"/>
              <a:gd name="connsiteY167" fmla="*/ 2243090 h 4968983"/>
              <a:gd name="connsiteX168" fmla="*/ 112273 w 4968983"/>
              <a:gd name="connsiteY168" fmla="*/ 2118053 h 4968983"/>
              <a:gd name="connsiteX169" fmla="*/ 143451 w 4968983"/>
              <a:gd name="connsiteY169" fmla="*/ 2122925 h 4968983"/>
              <a:gd name="connsiteX170" fmla="*/ 127212 w 4968983"/>
              <a:gd name="connsiteY170" fmla="*/ 2246338 h 4968983"/>
              <a:gd name="connsiteX171" fmla="*/ 4842226 w 4968983"/>
              <a:gd name="connsiteY171" fmla="*/ 2117079 h 4968983"/>
              <a:gd name="connsiteX172" fmla="*/ 4819492 w 4968983"/>
              <a:gd name="connsiteY172" fmla="*/ 1994641 h 4968983"/>
              <a:gd name="connsiteX173" fmla="*/ 4850020 w 4968983"/>
              <a:gd name="connsiteY173" fmla="*/ 1988145 h 4968983"/>
              <a:gd name="connsiteX174" fmla="*/ 4873080 w 4968983"/>
              <a:gd name="connsiteY174" fmla="*/ 2112207 h 4968983"/>
              <a:gd name="connsiteX175" fmla="*/ 4842226 w 4968983"/>
              <a:gd name="connsiteY175" fmla="*/ 2117079 h 4968983"/>
              <a:gd name="connsiteX176" fmla="*/ 165535 w 4968983"/>
              <a:gd name="connsiteY176" fmla="*/ 2000486 h 4968983"/>
              <a:gd name="connsiteX177" fmla="*/ 134682 w 4968983"/>
              <a:gd name="connsiteY177" fmla="*/ 1993992 h 4968983"/>
              <a:gd name="connsiteX178" fmla="*/ 163912 w 4968983"/>
              <a:gd name="connsiteY178" fmla="*/ 1871228 h 4968983"/>
              <a:gd name="connsiteX179" fmla="*/ 194115 w 4968983"/>
              <a:gd name="connsiteY179" fmla="*/ 1879348 h 4968983"/>
              <a:gd name="connsiteX180" fmla="*/ 165535 w 4968983"/>
              <a:gd name="connsiteY180" fmla="*/ 2000486 h 4968983"/>
              <a:gd name="connsiteX181" fmla="*/ 4790263 w 4968983"/>
              <a:gd name="connsiteY181" fmla="*/ 1873501 h 4968983"/>
              <a:gd name="connsiteX182" fmla="*/ 4754863 w 4968983"/>
              <a:gd name="connsiteY182" fmla="*/ 1754311 h 4968983"/>
              <a:gd name="connsiteX183" fmla="*/ 4784742 w 4968983"/>
              <a:gd name="connsiteY183" fmla="*/ 1744567 h 4968983"/>
              <a:gd name="connsiteX184" fmla="*/ 4820791 w 4968983"/>
              <a:gd name="connsiteY184" fmla="*/ 1865382 h 4968983"/>
              <a:gd name="connsiteX185" fmla="*/ 4790263 w 4968983"/>
              <a:gd name="connsiteY185" fmla="*/ 1873501 h 4968983"/>
              <a:gd name="connsiteX186" fmla="*/ 229515 w 4968983"/>
              <a:gd name="connsiteY186" fmla="*/ 1759832 h 4968983"/>
              <a:gd name="connsiteX187" fmla="*/ 199636 w 4968983"/>
              <a:gd name="connsiteY187" fmla="*/ 1750089 h 4968983"/>
              <a:gd name="connsiteX188" fmla="*/ 241857 w 4968983"/>
              <a:gd name="connsiteY188" fmla="*/ 1630898 h 4968983"/>
              <a:gd name="connsiteX189" fmla="*/ 271086 w 4968983"/>
              <a:gd name="connsiteY189" fmla="*/ 1642265 h 4968983"/>
              <a:gd name="connsiteX190" fmla="*/ 229515 w 4968983"/>
              <a:gd name="connsiteY190" fmla="*/ 1759832 h 4968983"/>
              <a:gd name="connsiteX191" fmla="*/ 4712967 w 4968983"/>
              <a:gd name="connsiteY191" fmla="*/ 1636744 h 4968983"/>
              <a:gd name="connsiteX192" fmla="*/ 4665226 w 4968983"/>
              <a:gd name="connsiteY192" fmla="*/ 1522101 h 4968983"/>
              <a:gd name="connsiteX193" fmla="*/ 4693806 w 4968983"/>
              <a:gd name="connsiteY193" fmla="*/ 1509434 h 4968983"/>
              <a:gd name="connsiteX194" fmla="*/ 4742197 w 4968983"/>
              <a:gd name="connsiteY194" fmla="*/ 1625702 h 4968983"/>
              <a:gd name="connsiteX195" fmla="*/ 4712967 w 4968983"/>
              <a:gd name="connsiteY195" fmla="*/ 1636744 h 4968983"/>
              <a:gd name="connsiteX196" fmla="*/ 318827 w 4968983"/>
              <a:gd name="connsiteY196" fmla="*/ 1526972 h 4968983"/>
              <a:gd name="connsiteX197" fmla="*/ 290247 w 4968983"/>
              <a:gd name="connsiteY197" fmla="*/ 1514305 h 4968983"/>
              <a:gd name="connsiteX198" fmla="*/ 344484 w 4968983"/>
              <a:gd name="connsiteY198" fmla="*/ 1400312 h 4968983"/>
              <a:gd name="connsiteX199" fmla="*/ 372414 w 4968983"/>
              <a:gd name="connsiteY199" fmla="*/ 1414602 h 4968983"/>
              <a:gd name="connsiteX200" fmla="*/ 318827 w 4968983"/>
              <a:gd name="connsiteY200" fmla="*/ 1526972 h 4968983"/>
              <a:gd name="connsiteX201" fmla="*/ 4611639 w 4968983"/>
              <a:gd name="connsiteY201" fmla="*/ 1410054 h 4968983"/>
              <a:gd name="connsiteX202" fmla="*/ 4552206 w 4968983"/>
              <a:gd name="connsiteY202" fmla="*/ 1300932 h 4968983"/>
              <a:gd name="connsiteX203" fmla="*/ 4579487 w 4968983"/>
              <a:gd name="connsiteY203" fmla="*/ 1285018 h 4968983"/>
              <a:gd name="connsiteX204" fmla="*/ 4639894 w 4968983"/>
              <a:gd name="connsiteY204" fmla="*/ 1395764 h 4968983"/>
              <a:gd name="connsiteX205" fmla="*/ 4611639 w 4968983"/>
              <a:gd name="connsiteY205" fmla="*/ 1410054 h 4968983"/>
              <a:gd name="connsiteX206" fmla="*/ 432171 w 4968983"/>
              <a:gd name="connsiteY206" fmla="*/ 1304829 h 4968983"/>
              <a:gd name="connsiteX207" fmla="*/ 404891 w 4968983"/>
              <a:gd name="connsiteY207" fmla="*/ 1289240 h 4968983"/>
              <a:gd name="connsiteX208" fmla="*/ 470819 w 4968983"/>
              <a:gd name="connsiteY208" fmla="*/ 1181741 h 4968983"/>
              <a:gd name="connsiteX209" fmla="*/ 497126 w 4968983"/>
              <a:gd name="connsiteY209" fmla="*/ 1198954 h 4968983"/>
              <a:gd name="connsiteX210" fmla="*/ 432171 w 4968983"/>
              <a:gd name="connsiteY210" fmla="*/ 1304829 h 4968983"/>
              <a:gd name="connsiteX211" fmla="*/ 4486602 w 4968983"/>
              <a:gd name="connsiteY211" fmla="*/ 1195057 h 4968983"/>
              <a:gd name="connsiteX212" fmla="*/ 4415803 w 4968983"/>
              <a:gd name="connsiteY212" fmla="*/ 1092754 h 4968983"/>
              <a:gd name="connsiteX213" fmla="*/ 4441135 w 4968983"/>
              <a:gd name="connsiteY213" fmla="*/ 1074242 h 4968983"/>
              <a:gd name="connsiteX214" fmla="*/ 4512909 w 4968983"/>
              <a:gd name="connsiteY214" fmla="*/ 1177844 h 4968983"/>
              <a:gd name="connsiteX215" fmla="*/ 4486602 w 4968983"/>
              <a:gd name="connsiteY215" fmla="*/ 1195057 h 4968983"/>
              <a:gd name="connsiteX216" fmla="*/ 567926 w 4968983"/>
              <a:gd name="connsiteY216" fmla="*/ 1096001 h 4968983"/>
              <a:gd name="connsiteX217" fmla="*/ 542594 w 4968983"/>
              <a:gd name="connsiteY217" fmla="*/ 1077490 h 4968983"/>
              <a:gd name="connsiteX218" fmla="*/ 619564 w 4968983"/>
              <a:gd name="connsiteY218" fmla="*/ 977460 h 4968983"/>
              <a:gd name="connsiteX219" fmla="*/ 643922 w 4968983"/>
              <a:gd name="connsiteY219" fmla="*/ 997272 h 4968983"/>
              <a:gd name="connsiteX220" fmla="*/ 567926 w 4968983"/>
              <a:gd name="connsiteY220" fmla="*/ 1096001 h 4968983"/>
              <a:gd name="connsiteX221" fmla="*/ 4340132 w 4968983"/>
              <a:gd name="connsiteY221" fmla="*/ 994024 h 4968983"/>
              <a:gd name="connsiteX222" fmla="*/ 4259263 w 4968983"/>
              <a:gd name="connsiteY222" fmla="*/ 899516 h 4968983"/>
              <a:gd name="connsiteX223" fmla="*/ 4282647 w 4968983"/>
              <a:gd name="connsiteY223" fmla="*/ 878406 h 4968983"/>
              <a:gd name="connsiteX224" fmla="*/ 4364813 w 4968983"/>
              <a:gd name="connsiteY224" fmla="*/ 974212 h 4968983"/>
              <a:gd name="connsiteX225" fmla="*/ 4340132 w 4968983"/>
              <a:gd name="connsiteY225" fmla="*/ 994024 h 4968983"/>
              <a:gd name="connsiteX226" fmla="*/ 724465 w 4968983"/>
              <a:gd name="connsiteY226" fmla="*/ 902439 h 4968983"/>
              <a:gd name="connsiteX227" fmla="*/ 701082 w 4968983"/>
              <a:gd name="connsiteY227" fmla="*/ 881329 h 4968983"/>
              <a:gd name="connsiteX228" fmla="*/ 787795 w 4968983"/>
              <a:gd name="connsiteY228" fmla="*/ 789743 h 4968983"/>
              <a:gd name="connsiteX229" fmla="*/ 809879 w 4968983"/>
              <a:gd name="connsiteY229" fmla="*/ 811828 h 4968983"/>
              <a:gd name="connsiteX230" fmla="*/ 724465 w 4968983"/>
              <a:gd name="connsiteY230" fmla="*/ 902439 h 4968983"/>
              <a:gd name="connsiteX231" fmla="*/ 4173199 w 4968983"/>
              <a:gd name="connsiteY231" fmla="*/ 809230 h 4968983"/>
              <a:gd name="connsiteX232" fmla="*/ 4082913 w 4968983"/>
              <a:gd name="connsiteY232" fmla="*/ 723490 h 4968983"/>
              <a:gd name="connsiteX233" fmla="*/ 4104023 w 4968983"/>
              <a:gd name="connsiteY233" fmla="*/ 700107 h 4968983"/>
              <a:gd name="connsiteX234" fmla="*/ 4195608 w 4968983"/>
              <a:gd name="connsiteY234" fmla="*/ 786820 h 4968983"/>
              <a:gd name="connsiteX235" fmla="*/ 4173199 w 4968983"/>
              <a:gd name="connsiteY235" fmla="*/ 809230 h 4968983"/>
              <a:gd name="connsiteX236" fmla="*/ 900491 w 4968983"/>
              <a:gd name="connsiteY236" fmla="*/ 726413 h 4968983"/>
              <a:gd name="connsiteX237" fmla="*/ 879380 w 4968983"/>
              <a:gd name="connsiteY237" fmla="*/ 703030 h 4968983"/>
              <a:gd name="connsiteX238" fmla="*/ 975187 w 4968983"/>
              <a:gd name="connsiteY238" fmla="*/ 620863 h 4968983"/>
              <a:gd name="connsiteX239" fmla="*/ 994998 w 4968983"/>
              <a:gd name="connsiteY239" fmla="*/ 645221 h 4968983"/>
              <a:gd name="connsiteX240" fmla="*/ 900491 w 4968983"/>
              <a:gd name="connsiteY240" fmla="*/ 726413 h 4968983"/>
              <a:gd name="connsiteX241" fmla="*/ 3988081 w 4968983"/>
              <a:gd name="connsiteY241" fmla="*/ 642947 h 4968983"/>
              <a:gd name="connsiteX242" fmla="*/ 3889350 w 4968983"/>
              <a:gd name="connsiteY242" fmla="*/ 567276 h 4968983"/>
              <a:gd name="connsiteX243" fmla="*/ 3907862 w 4968983"/>
              <a:gd name="connsiteY243" fmla="*/ 541944 h 4968983"/>
              <a:gd name="connsiteX244" fmla="*/ 4007891 w 4968983"/>
              <a:gd name="connsiteY244" fmla="*/ 618914 h 4968983"/>
              <a:gd name="connsiteX245" fmla="*/ 3988081 w 4968983"/>
              <a:gd name="connsiteY245" fmla="*/ 642947 h 4968983"/>
              <a:gd name="connsiteX246" fmla="*/ 1093728 w 4968983"/>
              <a:gd name="connsiteY246" fmla="*/ 569549 h 4968983"/>
              <a:gd name="connsiteX247" fmla="*/ 1075217 w 4968983"/>
              <a:gd name="connsiteY247" fmla="*/ 544217 h 4968983"/>
              <a:gd name="connsiteX248" fmla="*/ 1179143 w 4968983"/>
              <a:gd name="connsiteY248" fmla="*/ 472768 h 4968983"/>
              <a:gd name="connsiteX249" fmla="*/ 1196356 w 4968983"/>
              <a:gd name="connsiteY249" fmla="*/ 499074 h 4968983"/>
              <a:gd name="connsiteX250" fmla="*/ 1093728 w 4968983"/>
              <a:gd name="connsiteY250" fmla="*/ 569549 h 4968983"/>
              <a:gd name="connsiteX251" fmla="*/ 3786723 w 4968983"/>
              <a:gd name="connsiteY251" fmla="*/ 496476 h 4968983"/>
              <a:gd name="connsiteX252" fmla="*/ 3680523 w 4968983"/>
              <a:gd name="connsiteY252" fmla="*/ 431522 h 4968983"/>
              <a:gd name="connsiteX253" fmla="*/ 3696112 w 4968983"/>
              <a:gd name="connsiteY253" fmla="*/ 404241 h 4968983"/>
              <a:gd name="connsiteX254" fmla="*/ 3803936 w 4968983"/>
              <a:gd name="connsiteY254" fmla="*/ 470170 h 4968983"/>
              <a:gd name="connsiteX255" fmla="*/ 3786723 w 4968983"/>
              <a:gd name="connsiteY255" fmla="*/ 496476 h 4968983"/>
              <a:gd name="connsiteX256" fmla="*/ 1301906 w 4968983"/>
              <a:gd name="connsiteY256" fmla="*/ 433795 h 4968983"/>
              <a:gd name="connsiteX257" fmla="*/ 1286318 w 4968983"/>
              <a:gd name="connsiteY257" fmla="*/ 406515 h 4968983"/>
              <a:gd name="connsiteX258" fmla="*/ 1397064 w 4968983"/>
              <a:gd name="connsiteY258" fmla="*/ 346108 h 4968983"/>
              <a:gd name="connsiteX259" fmla="*/ 1411353 w 4968983"/>
              <a:gd name="connsiteY259" fmla="*/ 374038 h 4968983"/>
              <a:gd name="connsiteX260" fmla="*/ 1301906 w 4968983"/>
              <a:gd name="connsiteY260" fmla="*/ 433795 h 4968983"/>
              <a:gd name="connsiteX261" fmla="*/ 3570751 w 4968983"/>
              <a:gd name="connsiteY261" fmla="*/ 371764 h 4968983"/>
              <a:gd name="connsiteX262" fmla="*/ 3458056 w 4968983"/>
              <a:gd name="connsiteY262" fmla="*/ 318177 h 4968983"/>
              <a:gd name="connsiteX263" fmla="*/ 3470721 w 4968983"/>
              <a:gd name="connsiteY263" fmla="*/ 289597 h 4968983"/>
              <a:gd name="connsiteX264" fmla="*/ 3584716 w 4968983"/>
              <a:gd name="connsiteY264" fmla="*/ 343834 h 4968983"/>
              <a:gd name="connsiteX265" fmla="*/ 3570751 w 4968983"/>
              <a:gd name="connsiteY265" fmla="*/ 371764 h 4968983"/>
              <a:gd name="connsiteX266" fmla="*/ 1523399 w 4968983"/>
              <a:gd name="connsiteY266" fmla="*/ 320450 h 4968983"/>
              <a:gd name="connsiteX267" fmla="*/ 1510734 w 4968983"/>
              <a:gd name="connsiteY267" fmla="*/ 291871 h 4968983"/>
              <a:gd name="connsiteX268" fmla="*/ 1627001 w 4968983"/>
              <a:gd name="connsiteY268" fmla="*/ 243480 h 4968983"/>
              <a:gd name="connsiteX269" fmla="*/ 1638368 w 4968983"/>
              <a:gd name="connsiteY269" fmla="*/ 272709 h 4968983"/>
              <a:gd name="connsiteX270" fmla="*/ 1523399 w 4968983"/>
              <a:gd name="connsiteY270" fmla="*/ 320450 h 4968983"/>
              <a:gd name="connsiteX271" fmla="*/ 3342762 w 4968983"/>
              <a:gd name="connsiteY271" fmla="*/ 270761 h 4968983"/>
              <a:gd name="connsiteX272" fmla="*/ 3225195 w 4968983"/>
              <a:gd name="connsiteY272" fmla="*/ 229190 h 4968983"/>
              <a:gd name="connsiteX273" fmla="*/ 3234939 w 4968983"/>
              <a:gd name="connsiteY273" fmla="*/ 199311 h 4968983"/>
              <a:gd name="connsiteX274" fmla="*/ 3354129 w 4968983"/>
              <a:gd name="connsiteY274" fmla="*/ 241206 h 4968983"/>
              <a:gd name="connsiteX275" fmla="*/ 3342762 w 4968983"/>
              <a:gd name="connsiteY275" fmla="*/ 270761 h 4968983"/>
              <a:gd name="connsiteX276" fmla="*/ 1755286 w 4968983"/>
              <a:gd name="connsiteY276" fmla="*/ 231139 h 4968983"/>
              <a:gd name="connsiteX277" fmla="*/ 1745542 w 4968983"/>
              <a:gd name="connsiteY277" fmla="*/ 201260 h 4968983"/>
              <a:gd name="connsiteX278" fmla="*/ 1866357 w 4968983"/>
              <a:gd name="connsiteY278" fmla="*/ 165210 h 4968983"/>
              <a:gd name="connsiteX279" fmla="*/ 1874476 w 4968983"/>
              <a:gd name="connsiteY279" fmla="*/ 195414 h 4968983"/>
              <a:gd name="connsiteX280" fmla="*/ 1755286 w 4968983"/>
              <a:gd name="connsiteY280" fmla="*/ 231139 h 4968983"/>
              <a:gd name="connsiteX281" fmla="*/ 3105680 w 4968983"/>
              <a:gd name="connsiteY281" fmla="*/ 194115 h 4968983"/>
              <a:gd name="connsiteX282" fmla="*/ 2984540 w 4968983"/>
              <a:gd name="connsiteY282" fmla="*/ 165210 h 4968983"/>
              <a:gd name="connsiteX283" fmla="*/ 2991036 w 4968983"/>
              <a:gd name="connsiteY283" fmla="*/ 134357 h 4968983"/>
              <a:gd name="connsiteX284" fmla="*/ 3113799 w 4968983"/>
              <a:gd name="connsiteY284" fmla="*/ 163586 h 4968983"/>
              <a:gd name="connsiteX285" fmla="*/ 3105680 w 4968983"/>
              <a:gd name="connsiteY285" fmla="*/ 194115 h 4968983"/>
              <a:gd name="connsiteX286" fmla="*/ 1995616 w 4968983"/>
              <a:gd name="connsiteY286" fmla="*/ 166510 h 4968983"/>
              <a:gd name="connsiteX287" fmla="*/ 1989120 w 4968983"/>
              <a:gd name="connsiteY287" fmla="*/ 135656 h 4968983"/>
              <a:gd name="connsiteX288" fmla="*/ 2113182 w 4968983"/>
              <a:gd name="connsiteY288" fmla="*/ 112598 h 4968983"/>
              <a:gd name="connsiteX289" fmla="*/ 2118054 w 4968983"/>
              <a:gd name="connsiteY289" fmla="*/ 143451 h 4968983"/>
              <a:gd name="connsiteX290" fmla="*/ 1995616 w 4968983"/>
              <a:gd name="connsiteY290" fmla="*/ 166510 h 4968983"/>
              <a:gd name="connsiteX291" fmla="*/ 2862102 w 4968983"/>
              <a:gd name="connsiteY291" fmla="*/ 142801 h 4968983"/>
              <a:gd name="connsiteX292" fmla="*/ 2738690 w 4968983"/>
              <a:gd name="connsiteY292" fmla="*/ 126888 h 4968983"/>
              <a:gd name="connsiteX293" fmla="*/ 2741937 w 4968983"/>
              <a:gd name="connsiteY293" fmla="*/ 95710 h 4968983"/>
              <a:gd name="connsiteX294" fmla="*/ 2866973 w 4968983"/>
              <a:gd name="connsiteY294" fmla="*/ 111948 h 4968983"/>
              <a:gd name="connsiteX295" fmla="*/ 2862102 w 4968983"/>
              <a:gd name="connsiteY295" fmla="*/ 142801 h 4968983"/>
              <a:gd name="connsiteX296" fmla="*/ 2241467 w 4968983"/>
              <a:gd name="connsiteY296" fmla="*/ 127537 h 4968983"/>
              <a:gd name="connsiteX297" fmla="*/ 2238219 w 4968983"/>
              <a:gd name="connsiteY297" fmla="*/ 96359 h 4968983"/>
              <a:gd name="connsiteX298" fmla="*/ 2363905 w 4968983"/>
              <a:gd name="connsiteY298" fmla="*/ 86291 h 4968983"/>
              <a:gd name="connsiteX299" fmla="*/ 2365528 w 4968983"/>
              <a:gd name="connsiteY299" fmla="*/ 117469 h 4968983"/>
              <a:gd name="connsiteX300" fmla="*/ 2241467 w 4968983"/>
              <a:gd name="connsiteY300" fmla="*/ 127537 h 4968983"/>
              <a:gd name="connsiteX301" fmla="*/ 2614627 w 4968983"/>
              <a:gd name="connsiteY301" fmla="*/ 117469 h 4968983"/>
              <a:gd name="connsiteX302" fmla="*/ 2493164 w 4968983"/>
              <a:gd name="connsiteY302" fmla="*/ 114546 h 4968983"/>
              <a:gd name="connsiteX303" fmla="*/ 2490240 w 4968983"/>
              <a:gd name="connsiteY303" fmla="*/ 114546 h 4968983"/>
              <a:gd name="connsiteX304" fmla="*/ 2490240 w 4968983"/>
              <a:gd name="connsiteY304" fmla="*/ 83044 h 4968983"/>
              <a:gd name="connsiteX305" fmla="*/ 2493164 w 4968983"/>
              <a:gd name="connsiteY305" fmla="*/ 83044 h 4968983"/>
              <a:gd name="connsiteX306" fmla="*/ 2616251 w 4968983"/>
              <a:gd name="connsiteY306" fmla="*/ 85966 h 4968983"/>
              <a:gd name="connsiteX307" fmla="*/ 2614627 w 4968983"/>
              <a:gd name="connsiteY307" fmla="*/ 117469 h 496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4968983" h="4968983">
                <a:moveTo>
                  <a:pt x="2494138" y="4902957"/>
                </a:moveTo>
                <a:lnTo>
                  <a:pt x="2493164" y="4902957"/>
                </a:lnTo>
                <a:cubicBezTo>
                  <a:pt x="2451592" y="4902957"/>
                  <a:pt x="2409372" y="4901983"/>
                  <a:pt x="2368127" y="4899710"/>
                </a:cubicBezTo>
                <a:lnTo>
                  <a:pt x="2369750" y="4868532"/>
                </a:lnTo>
                <a:cubicBezTo>
                  <a:pt x="2410672" y="4870480"/>
                  <a:pt x="2452242" y="4871780"/>
                  <a:pt x="2493164" y="4871780"/>
                </a:cubicBezTo>
                <a:lnTo>
                  <a:pt x="2494138" y="4871780"/>
                </a:lnTo>
                <a:lnTo>
                  <a:pt x="2494138" y="4902957"/>
                </a:lnTo>
                <a:close/>
                <a:moveTo>
                  <a:pt x="2620148" y="4899710"/>
                </a:moveTo>
                <a:lnTo>
                  <a:pt x="2618525" y="4868532"/>
                </a:lnTo>
                <a:cubicBezTo>
                  <a:pt x="2659770" y="4866259"/>
                  <a:pt x="2701666" y="4863011"/>
                  <a:pt x="2742587" y="4858789"/>
                </a:cubicBezTo>
                <a:lnTo>
                  <a:pt x="2745835" y="4889967"/>
                </a:lnTo>
                <a:cubicBezTo>
                  <a:pt x="2704264" y="4894189"/>
                  <a:pt x="2662044" y="4897437"/>
                  <a:pt x="2620148" y="4899710"/>
                </a:cubicBezTo>
                <a:close/>
                <a:moveTo>
                  <a:pt x="2242441" y="4889967"/>
                </a:moveTo>
                <a:cubicBezTo>
                  <a:pt x="2200545" y="4885744"/>
                  <a:pt x="2158650" y="4880224"/>
                  <a:pt x="2117404" y="4873728"/>
                </a:cubicBezTo>
                <a:lnTo>
                  <a:pt x="2122276" y="4842876"/>
                </a:lnTo>
                <a:cubicBezTo>
                  <a:pt x="2162872" y="4849370"/>
                  <a:pt x="2204443" y="4854567"/>
                  <a:pt x="2245688" y="4858789"/>
                </a:cubicBezTo>
                <a:lnTo>
                  <a:pt x="2242441" y="4889967"/>
                </a:lnTo>
                <a:close/>
                <a:moveTo>
                  <a:pt x="2871196" y="4873404"/>
                </a:moveTo>
                <a:lnTo>
                  <a:pt x="2866324" y="4842550"/>
                </a:lnTo>
                <a:cubicBezTo>
                  <a:pt x="2907246" y="4836055"/>
                  <a:pt x="2948491" y="4828586"/>
                  <a:pt x="2988762" y="4819816"/>
                </a:cubicBezTo>
                <a:lnTo>
                  <a:pt x="2995258" y="4850345"/>
                </a:lnTo>
                <a:cubicBezTo>
                  <a:pt x="2954337" y="4859114"/>
                  <a:pt x="2912441" y="4866908"/>
                  <a:pt x="2871196" y="4873404"/>
                </a:cubicBezTo>
                <a:close/>
                <a:moveTo>
                  <a:pt x="1993017" y="4850995"/>
                </a:moveTo>
                <a:cubicBezTo>
                  <a:pt x="1952096" y="4842225"/>
                  <a:pt x="1910850" y="4832483"/>
                  <a:pt x="1870254" y="4821765"/>
                </a:cubicBezTo>
                <a:lnTo>
                  <a:pt x="1878373" y="4791561"/>
                </a:lnTo>
                <a:cubicBezTo>
                  <a:pt x="1918320" y="4802279"/>
                  <a:pt x="1958916" y="4812022"/>
                  <a:pt x="1999513" y="4820466"/>
                </a:cubicBezTo>
                <a:lnTo>
                  <a:pt x="1993017" y="4850995"/>
                </a:lnTo>
                <a:close/>
                <a:moveTo>
                  <a:pt x="3117696" y="4821115"/>
                </a:moveTo>
                <a:lnTo>
                  <a:pt x="3109577" y="4790912"/>
                </a:lnTo>
                <a:cubicBezTo>
                  <a:pt x="3149524" y="4780194"/>
                  <a:pt x="3189795" y="4768178"/>
                  <a:pt x="3229092" y="4755512"/>
                </a:cubicBezTo>
                <a:lnTo>
                  <a:pt x="3238836" y="4785391"/>
                </a:lnTo>
                <a:cubicBezTo>
                  <a:pt x="3198889" y="4798381"/>
                  <a:pt x="3158292" y="4810398"/>
                  <a:pt x="3117696" y="4821115"/>
                </a:cubicBezTo>
                <a:close/>
                <a:moveTo>
                  <a:pt x="1749439" y="4786041"/>
                </a:moveTo>
                <a:cubicBezTo>
                  <a:pt x="1709493" y="4773049"/>
                  <a:pt x="1669546" y="4758759"/>
                  <a:pt x="1630249" y="4743820"/>
                </a:cubicBezTo>
                <a:lnTo>
                  <a:pt x="1641616" y="4714591"/>
                </a:lnTo>
                <a:cubicBezTo>
                  <a:pt x="1680263" y="4729530"/>
                  <a:pt x="1719885" y="4743496"/>
                  <a:pt x="1759183" y="4756161"/>
                </a:cubicBezTo>
                <a:lnTo>
                  <a:pt x="1749439" y="4786041"/>
                </a:lnTo>
                <a:close/>
                <a:moveTo>
                  <a:pt x="3357702" y="4743171"/>
                </a:moveTo>
                <a:lnTo>
                  <a:pt x="3346335" y="4713942"/>
                </a:lnTo>
                <a:cubicBezTo>
                  <a:pt x="3384657" y="4699002"/>
                  <a:pt x="3423305" y="4683088"/>
                  <a:pt x="3460978" y="4666200"/>
                </a:cubicBezTo>
                <a:lnTo>
                  <a:pt x="3473644" y="4694780"/>
                </a:lnTo>
                <a:cubicBezTo>
                  <a:pt x="3435646" y="4711993"/>
                  <a:pt x="3396674" y="4728232"/>
                  <a:pt x="3357702" y="4743171"/>
                </a:cubicBezTo>
                <a:close/>
                <a:moveTo>
                  <a:pt x="1513332" y="4695430"/>
                </a:moveTo>
                <a:cubicBezTo>
                  <a:pt x="1475009" y="4678217"/>
                  <a:pt x="1436685" y="4660030"/>
                  <a:pt x="1399337" y="4640868"/>
                </a:cubicBezTo>
                <a:lnTo>
                  <a:pt x="1413627" y="4612938"/>
                </a:lnTo>
                <a:cubicBezTo>
                  <a:pt x="1450651" y="4631775"/>
                  <a:pt x="1488325" y="4649962"/>
                  <a:pt x="1526322" y="4666525"/>
                </a:cubicBezTo>
                <a:lnTo>
                  <a:pt x="1513332" y="4695430"/>
                </a:lnTo>
                <a:close/>
                <a:moveTo>
                  <a:pt x="3587639" y="4640543"/>
                </a:moveTo>
                <a:lnTo>
                  <a:pt x="3573349" y="4612613"/>
                </a:lnTo>
                <a:cubicBezTo>
                  <a:pt x="3610048" y="4593776"/>
                  <a:pt x="3646747" y="4573966"/>
                  <a:pt x="3682472" y="4553180"/>
                </a:cubicBezTo>
                <a:lnTo>
                  <a:pt x="3698060" y="4580461"/>
                </a:lnTo>
                <a:cubicBezTo>
                  <a:pt x="3662011" y="4601246"/>
                  <a:pt x="3624663" y="4621707"/>
                  <a:pt x="3587639" y="4640543"/>
                </a:cubicBezTo>
                <a:close/>
                <a:moveTo>
                  <a:pt x="1288590" y="4580786"/>
                </a:moveTo>
                <a:cubicBezTo>
                  <a:pt x="1252216" y="4559676"/>
                  <a:pt x="1216167" y="4537591"/>
                  <a:pt x="1181091" y="4514857"/>
                </a:cubicBezTo>
                <a:lnTo>
                  <a:pt x="1198304" y="4488551"/>
                </a:lnTo>
                <a:cubicBezTo>
                  <a:pt x="1233055" y="4510960"/>
                  <a:pt x="1268780" y="4533045"/>
                  <a:pt x="1304505" y="4553829"/>
                </a:cubicBezTo>
                <a:lnTo>
                  <a:pt x="1288590" y="4580786"/>
                </a:lnTo>
                <a:close/>
                <a:moveTo>
                  <a:pt x="3805559" y="4514532"/>
                </a:moveTo>
                <a:lnTo>
                  <a:pt x="3788346" y="4488226"/>
                </a:lnTo>
                <a:cubicBezTo>
                  <a:pt x="3823097" y="4465817"/>
                  <a:pt x="3857522" y="4442108"/>
                  <a:pt x="3890974" y="4417751"/>
                </a:cubicBezTo>
                <a:lnTo>
                  <a:pt x="3909486" y="4443084"/>
                </a:lnTo>
                <a:cubicBezTo>
                  <a:pt x="3875710" y="4467765"/>
                  <a:pt x="3840635" y="4491799"/>
                  <a:pt x="3805559" y="4514532"/>
                </a:cubicBezTo>
                <a:close/>
                <a:moveTo>
                  <a:pt x="1076840" y="4443084"/>
                </a:moveTo>
                <a:cubicBezTo>
                  <a:pt x="1043065" y="4418401"/>
                  <a:pt x="1009288" y="4392744"/>
                  <a:pt x="976811" y="4366112"/>
                </a:cubicBezTo>
                <a:lnTo>
                  <a:pt x="996622" y="4341754"/>
                </a:lnTo>
                <a:cubicBezTo>
                  <a:pt x="1028775" y="4367737"/>
                  <a:pt x="1061901" y="4393393"/>
                  <a:pt x="1095353" y="4417751"/>
                </a:cubicBezTo>
                <a:lnTo>
                  <a:pt x="1076840" y="4443084"/>
                </a:lnTo>
                <a:close/>
                <a:moveTo>
                  <a:pt x="4009515" y="4366112"/>
                </a:moveTo>
                <a:lnTo>
                  <a:pt x="3989704" y="4341754"/>
                </a:lnTo>
                <a:cubicBezTo>
                  <a:pt x="4021856" y="4315773"/>
                  <a:pt x="4053684" y="4288493"/>
                  <a:pt x="4084212" y="4260887"/>
                </a:cubicBezTo>
                <a:lnTo>
                  <a:pt x="4105322" y="4284270"/>
                </a:lnTo>
                <a:cubicBezTo>
                  <a:pt x="4074145" y="4312200"/>
                  <a:pt x="4041992" y="4339806"/>
                  <a:pt x="4009515" y="4366112"/>
                </a:cubicBezTo>
                <a:close/>
                <a:moveTo>
                  <a:pt x="881004" y="4284270"/>
                </a:moveTo>
                <a:cubicBezTo>
                  <a:pt x="849826" y="4256341"/>
                  <a:pt x="818973" y="4227111"/>
                  <a:pt x="789419" y="4197556"/>
                </a:cubicBezTo>
                <a:lnTo>
                  <a:pt x="811503" y="4175472"/>
                </a:lnTo>
                <a:cubicBezTo>
                  <a:pt x="840732" y="4204701"/>
                  <a:pt x="871261" y="4233606"/>
                  <a:pt x="901789" y="4261212"/>
                </a:cubicBezTo>
                <a:lnTo>
                  <a:pt x="881004" y="4284270"/>
                </a:lnTo>
                <a:close/>
                <a:moveTo>
                  <a:pt x="4196908" y="4197556"/>
                </a:moveTo>
                <a:lnTo>
                  <a:pt x="4174824" y="4175472"/>
                </a:lnTo>
                <a:cubicBezTo>
                  <a:pt x="4204053" y="4146243"/>
                  <a:pt x="4232957" y="4115715"/>
                  <a:pt x="4260562" y="4085186"/>
                </a:cubicBezTo>
                <a:lnTo>
                  <a:pt x="4283946" y="4106296"/>
                </a:lnTo>
                <a:cubicBezTo>
                  <a:pt x="4255691" y="4137149"/>
                  <a:pt x="4226462" y="4168003"/>
                  <a:pt x="4196908" y="4197556"/>
                </a:cubicBezTo>
                <a:close/>
                <a:moveTo>
                  <a:pt x="702381" y="4105972"/>
                </a:moveTo>
                <a:cubicBezTo>
                  <a:pt x="674450" y="4074793"/>
                  <a:pt x="646845" y="4042641"/>
                  <a:pt x="620538" y="4010164"/>
                </a:cubicBezTo>
                <a:lnTo>
                  <a:pt x="644896" y="3990354"/>
                </a:lnTo>
                <a:cubicBezTo>
                  <a:pt x="670878" y="4022506"/>
                  <a:pt x="698158" y="4054334"/>
                  <a:pt x="725764" y="4084861"/>
                </a:cubicBezTo>
                <a:lnTo>
                  <a:pt x="702381" y="4105972"/>
                </a:lnTo>
                <a:close/>
                <a:moveTo>
                  <a:pt x="4365788" y="4010164"/>
                </a:moveTo>
                <a:lnTo>
                  <a:pt x="4341430" y="3990354"/>
                </a:lnTo>
                <a:cubicBezTo>
                  <a:pt x="4367412" y="3958201"/>
                  <a:pt x="4393069" y="3925075"/>
                  <a:pt x="4417427" y="3891623"/>
                </a:cubicBezTo>
                <a:lnTo>
                  <a:pt x="4442759" y="3910135"/>
                </a:lnTo>
                <a:cubicBezTo>
                  <a:pt x="4418076" y="3943911"/>
                  <a:pt x="4392094" y="3977687"/>
                  <a:pt x="4365788" y="4010164"/>
                </a:cubicBezTo>
                <a:close/>
                <a:moveTo>
                  <a:pt x="543568" y="3910135"/>
                </a:moveTo>
                <a:cubicBezTo>
                  <a:pt x="518886" y="3876359"/>
                  <a:pt x="494852" y="3841283"/>
                  <a:pt x="472119" y="3806209"/>
                </a:cubicBezTo>
                <a:lnTo>
                  <a:pt x="498425" y="3788996"/>
                </a:lnTo>
                <a:cubicBezTo>
                  <a:pt x="520834" y="3823746"/>
                  <a:pt x="544542" y="3858172"/>
                  <a:pt x="568900" y="3891298"/>
                </a:cubicBezTo>
                <a:lnTo>
                  <a:pt x="543568" y="3910135"/>
                </a:lnTo>
                <a:close/>
                <a:moveTo>
                  <a:pt x="4514208" y="3805884"/>
                </a:moveTo>
                <a:lnTo>
                  <a:pt x="4487902" y="3788671"/>
                </a:lnTo>
                <a:cubicBezTo>
                  <a:pt x="4510636" y="3753921"/>
                  <a:pt x="4532395" y="3718196"/>
                  <a:pt x="4553181" y="3682471"/>
                </a:cubicBezTo>
                <a:lnTo>
                  <a:pt x="4580461" y="3698061"/>
                </a:lnTo>
                <a:cubicBezTo>
                  <a:pt x="4559351" y="3734759"/>
                  <a:pt x="4537266" y="3770809"/>
                  <a:pt x="4514208" y="3805884"/>
                </a:cubicBezTo>
                <a:close/>
                <a:moveTo>
                  <a:pt x="406190" y="3699035"/>
                </a:moveTo>
                <a:cubicBezTo>
                  <a:pt x="385080" y="3662985"/>
                  <a:pt x="364944" y="3625637"/>
                  <a:pt x="345783" y="3588288"/>
                </a:cubicBezTo>
                <a:lnTo>
                  <a:pt x="373713" y="3573998"/>
                </a:lnTo>
                <a:cubicBezTo>
                  <a:pt x="392550" y="3610697"/>
                  <a:pt x="412361" y="3647397"/>
                  <a:pt x="433146" y="3683120"/>
                </a:cubicBezTo>
                <a:lnTo>
                  <a:pt x="406190" y="3699035"/>
                </a:lnTo>
                <a:close/>
                <a:moveTo>
                  <a:pt x="4640868" y="3587638"/>
                </a:moveTo>
                <a:lnTo>
                  <a:pt x="4612938" y="3573348"/>
                </a:lnTo>
                <a:cubicBezTo>
                  <a:pt x="4631775" y="3536325"/>
                  <a:pt x="4649962" y="3498651"/>
                  <a:pt x="4666850" y="3460978"/>
                </a:cubicBezTo>
                <a:lnTo>
                  <a:pt x="4695430" y="3473644"/>
                </a:lnTo>
                <a:cubicBezTo>
                  <a:pt x="4678217" y="3511642"/>
                  <a:pt x="4659705" y="3550290"/>
                  <a:pt x="4640868" y="3587638"/>
                </a:cubicBezTo>
                <a:close/>
                <a:moveTo>
                  <a:pt x="291546" y="3474619"/>
                </a:moveTo>
                <a:cubicBezTo>
                  <a:pt x="274658" y="3436620"/>
                  <a:pt x="258420" y="3397323"/>
                  <a:pt x="243156" y="3358350"/>
                </a:cubicBezTo>
                <a:lnTo>
                  <a:pt x="272385" y="3346984"/>
                </a:lnTo>
                <a:cubicBezTo>
                  <a:pt x="287324" y="3385307"/>
                  <a:pt x="303238" y="3423955"/>
                  <a:pt x="320126" y="3461628"/>
                </a:cubicBezTo>
                <a:lnTo>
                  <a:pt x="291546" y="3474619"/>
                </a:lnTo>
                <a:close/>
                <a:moveTo>
                  <a:pt x="4743496" y="3356727"/>
                </a:moveTo>
                <a:lnTo>
                  <a:pt x="4714266" y="3345360"/>
                </a:lnTo>
                <a:cubicBezTo>
                  <a:pt x="4729206" y="3306712"/>
                  <a:pt x="4743171" y="3267090"/>
                  <a:pt x="4755837" y="3227793"/>
                </a:cubicBezTo>
                <a:lnTo>
                  <a:pt x="4785716" y="3237536"/>
                </a:lnTo>
                <a:cubicBezTo>
                  <a:pt x="4772725" y="3277483"/>
                  <a:pt x="4758760" y="3317430"/>
                  <a:pt x="4743496" y="3356727"/>
                </a:cubicBezTo>
                <a:close/>
                <a:moveTo>
                  <a:pt x="200935" y="3239484"/>
                </a:moveTo>
                <a:cubicBezTo>
                  <a:pt x="187945" y="3199538"/>
                  <a:pt x="175928" y="3158942"/>
                  <a:pt x="165211" y="3118670"/>
                </a:cubicBezTo>
                <a:lnTo>
                  <a:pt x="195414" y="3110551"/>
                </a:lnTo>
                <a:cubicBezTo>
                  <a:pt x="206132" y="3150498"/>
                  <a:pt x="218148" y="3190445"/>
                  <a:pt x="230814" y="3229742"/>
                </a:cubicBezTo>
                <a:lnTo>
                  <a:pt x="200935" y="3239484"/>
                </a:lnTo>
                <a:close/>
                <a:moveTo>
                  <a:pt x="4821440" y="3116721"/>
                </a:moveTo>
                <a:lnTo>
                  <a:pt x="4791237" y="3108602"/>
                </a:lnTo>
                <a:cubicBezTo>
                  <a:pt x="4801955" y="3068656"/>
                  <a:pt x="4811697" y="3028060"/>
                  <a:pt x="4820142" y="2987463"/>
                </a:cubicBezTo>
                <a:lnTo>
                  <a:pt x="4850994" y="2993958"/>
                </a:lnTo>
                <a:cubicBezTo>
                  <a:pt x="4842226" y="3034880"/>
                  <a:pt x="4832483" y="3076125"/>
                  <a:pt x="4821440" y="3116721"/>
                </a:cubicBezTo>
                <a:close/>
                <a:moveTo>
                  <a:pt x="135657" y="2995907"/>
                </a:moveTo>
                <a:cubicBezTo>
                  <a:pt x="126888" y="2954986"/>
                  <a:pt x="119093" y="2913091"/>
                  <a:pt x="112598" y="2871845"/>
                </a:cubicBezTo>
                <a:lnTo>
                  <a:pt x="143451" y="2866973"/>
                </a:lnTo>
                <a:cubicBezTo>
                  <a:pt x="149947" y="2907894"/>
                  <a:pt x="157416" y="2949141"/>
                  <a:pt x="166185" y="2989412"/>
                </a:cubicBezTo>
                <a:lnTo>
                  <a:pt x="135657" y="2995907"/>
                </a:lnTo>
                <a:close/>
                <a:moveTo>
                  <a:pt x="4873729" y="2869897"/>
                </a:moveTo>
                <a:lnTo>
                  <a:pt x="4842875" y="2865024"/>
                </a:lnTo>
                <a:cubicBezTo>
                  <a:pt x="4849371" y="2824428"/>
                  <a:pt x="4854567" y="2782858"/>
                  <a:pt x="4859114" y="2741612"/>
                </a:cubicBezTo>
                <a:lnTo>
                  <a:pt x="4890292" y="2744860"/>
                </a:lnTo>
                <a:cubicBezTo>
                  <a:pt x="4885745" y="2786431"/>
                  <a:pt x="4880224" y="2828650"/>
                  <a:pt x="4873729" y="2869897"/>
                </a:cubicBezTo>
                <a:close/>
                <a:moveTo>
                  <a:pt x="96359" y="2746809"/>
                </a:moveTo>
                <a:cubicBezTo>
                  <a:pt x="92138" y="2705238"/>
                  <a:pt x="88565" y="2663017"/>
                  <a:pt x="86616" y="2621123"/>
                </a:cubicBezTo>
                <a:lnTo>
                  <a:pt x="117794" y="2619498"/>
                </a:lnTo>
                <a:cubicBezTo>
                  <a:pt x="120068" y="2660745"/>
                  <a:pt x="123315" y="2702639"/>
                  <a:pt x="127537" y="2743561"/>
                </a:cubicBezTo>
                <a:lnTo>
                  <a:pt x="96359" y="2746809"/>
                </a:lnTo>
                <a:close/>
                <a:moveTo>
                  <a:pt x="4899710" y="2619174"/>
                </a:moveTo>
                <a:lnTo>
                  <a:pt x="4868532" y="2617550"/>
                </a:lnTo>
                <a:cubicBezTo>
                  <a:pt x="4870806" y="2576304"/>
                  <a:pt x="4871780" y="2534409"/>
                  <a:pt x="4871780" y="2493163"/>
                </a:cubicBezTo>
                <a:lnTo>
                  <a:pt x="4871780" y="2489266"/>
                </a:lnTo>
                <a:lnTo>
                  <a:pt x="4903283" y="2489266"/>
                </a:lnTo>
                <a:lnTo>
                  <a:pt x="4903283" y="2493487"/>
                </a:lnTo>
                <a:cubicBezTo>
                  <a:pt x="4902958" y="2534734"/>
                  <a:pt x="4901984" y="2577279"/>
                  <a:pt x="4899710" y="2619174"/>
                </a:cubicBezTo>
                <a:close/>
                <a:moveTo>
                  <a:pt x="114546" y="2495112"/>
                </a:moveTo>
                <a:lnTo>
                  <a:pt x="83044" y="2495112"/>
                </a:lnTo>
                <a:lnTo>
                  <a:pt x="83044" y="2493163"/>
                </a:lnTo>
                <a:cubicBezTo>
                  <a:pt x="83044" y="2451917"/>
                  <a:pt x="84018" y="2410022"/>
                  <a:pt x="86291" y="2369101"/>
                </a:cubicBezTo>
                <a:lnTo>
                  <a:pt x="117470" y="2370724"/>
                </a:lnTo>
                <a:cubicBezTo>
                  <a:pt x="115521" y="2411320"/>
                  <a:pt x="114222" y="2452567"/>
                  <a:pt x="114222" y="2493163"/>
                </a:cubicBezTo>
                <a:lnTo>
                  <a:pt x="114222" y="2495112"/>
                </a:lnTo>
                <a:close/>
                <a:moveTo>
                  <a:pt x="4868207" y="2364554"/>
                </a:moveTo>
                <a:cubicBezTo>
                  <a:pt x="4865935" y="2323308"/>
                  <a:pt x="4862687" y="2281412"/>
                  <a:pt x="4858464" y="2240492"/>
                </a:cubicBezTo>
                <a:lnTo>
                  <a:pt x="4889642" y="2237244"/>
                </a:lnTo>
                <a:cubicBezTo>
                  <a:pt x="4893864" y="2278815"/>
                  <a:pt x="4897437" y="2321034"/>
                  <a:pt x="4899710" y="2362930"/>
                </a:cubicBezTo>
                <a:lnTo>
                  <a:pt x="4868207" y="2364554"/>
                </a:lnTo>
                <a:close/>
                <a:moveTo>
                  <a:pt x="127212" y="2246338"/>
                </a:moveTo>
                <a:lnTo>
                  <a:pt x="96035" y="2243090"/>
                </a:lnTo>
                <a:cubicBezTo>
                  <a:pt x="100257" y="2201519"/>
                  <a:pt x="105778" y="2159299"/>
                  <a:pt x="112273" y="2118053"/>
                </a:cubicBezTo>
                <a:lnTo>
                  <a:pt x="143451" y="2122925"/>
                </a:lnTo>
                <a:cubicBezTo>
                  <a:pt x="136631" y="2163846"/>
                  <a:pt x="131434" y="2205092"/>
                  <a:pt x="127212" y="2246338"/>
                </a:cubicBezTo>
                <a:close/>
                <a:moveTo>
                  <a:pt x="4842226" y="2117079"/>
                </a:moveTo>
                <a:cubicBezTo>
                  <a:pt x="4835730" y="2076158"/>
                  <a:pt x="4827936" y="2034912"/>
                  <a:pt x="4819492" y="1994641"/>
                </a:cubicBezTo>
                <a:lnTo>
                  <a:pt x="4850020" y="1988145"/>
                </a:lnTo>
                <a:cubicBezTo>
                  <a:pt x="4858790" y="2029066"/>
                  <a:pt x="4866584" y="2070637"/>
                  <a:pt x="4873080" y="2112207"/>
                </a:cubicBezTo>
                <a:lnTo>
                  <a:pt x="4842226" y="2117079"/>
                </a:lnTo>
                <a:close/>
                <a:moveTo>
                  <a:pt x="165535" y="2000486"/>
                </a:moveTo>
                <a:lnTo>
                  <a:pt x="134682" y="1993992"/>
                </a:lnTo>
                <a:cubicBezTo>
                  <a:pt x="143451" y="1953070"/>
                  <a:pt x="153194" y="1911825"/>
                  <a:pt x="163912" y="1871228"/>
                </a:cubicBezTo>
                <a:lnTo>
                  <a:pt x="194115" y="1879348"/>
                </a:lnTo>
                <a:cubicBezTo>
                  <a:pt x="183723" y="1919294"/>
                  <a:pt x="173979" y="1959890"/>
                  <a:pt x="165535" y="2000486"/>
                </a:cubicBezTo>
                <a:close/>
                <a:moveTo>
                  <a:pt x="4790263" y="1873501"/>
                </a:moveTo>
                <a:cubicBezTo>
                  <a:pt x="4779546" y="1833555"/>
                  <a:pt x="4767529" y="1793608"/>
                  <a:pt x="4754863" y="1754311"/>
                </a:cubicBezTo>
                <a:lnTo>
                  <a:pt x="4784742" y="1744567"/>
                </a:lnTo>
                <a:cubicBezTo>
                  <a:pt x="4797733" y="1784514"/>
                  <a:pt x="4809749" y="1825111"/>
                  <a:pt x="4820791" y="1865382"/>
                </a:cubicBezTo>
                <a:lnTo>
                  <a:pt x="4790263" y="1873501"/>
                </a:lnTo>
                <a:close/>
                <a:moveTo>
                  <a:pt x="229515" y="1759832"/>
                </a:moveTo>
                <a:lnTo>
                  <a:pt x="199636" y="1750089"/>
                </a:lnTo>
                <a:cubicBezTo>
                  <a:pt x="212627" y="1710142"/>
                  <a:pt x="226592" y="1670196"/>
                  <a:pt x="241857" y="1630898"/>
                </a:cubicBezTo>
                <a:lnTo>
                  <a:pt x="271086" y="1642265"/>
                </a:lnTo>
                <a:cubicBezTo>
                  <a:pt x="256471" y="1680913"/>
                  <a:pt x="242506" y="1720535"/>
                  <a:pt x="229515" y="1759832"/>
                </a:cubicBezTo>
                <a:close/>
                <a:moveTo>
                  <a:pt x="4712967" y="1636744"/>
                </a:moveTo>
                <a:cubicBezTo>
                  <a:pt x="4698028" y="1598421"/>
                  <a:pt x="4682114" y="1559773"/>
                  <a:pt x="4665226" y="1522101"/>
                </a:cubicBezTo>
                <a:lnTo>
                  <a:pt x="4693806" y="1509434"/>
                </a:lnTo>
                <a:cubicBezTo>
                  <a:pt x="4711019" y="1547433"/>
                  <a:pt x="4727257" y="1586729"/>
                  <a:pt x="4742197" y="1625702"/>
                </a:cubicBezTo>
                <a:lnTo>
                  <a:pt x="4712967" y="1636744"/>
                </a:lnTo>
                <a:close/>
                <a:moveTo>
                  <a:pt x="318827" y="1526972"/>
                </a:moveTo>
                <a:lnTo>
                  <a:pt x="290247" y="1514305"/>
                </a:lnTo>
                <a:cubicBezTo>
                  <a:pt x="307135" y="1475983"/>
                  <a:pt x="325647" y="1437660"/>
                  <a:pt x="344484" y="1400312"/>
                </a:cubicBezTo>
                <a:lnTo>
                  <a:pt x="372414" y="1414602"/>
                </a:lnTo>
                <a:cubicBezTo>
                  <a:pt x="353577" y="1451300"/>
                  <a:pt x="335715" y="1489298"/>
                  <a:pt x="318827" y="1526972"/>
                </a:cubicBezTo>
                <a:close/>
                <a:moveTo>
                  <a:pt x="4611639" y="1410054"/>
                </a:moveTo>
                <a:cubicBezTo>
                  <a:pt x="4592803" y="1373355"/>
                  <a:pt x="4572667" y="1336656"/>
                  <a:pt x="4552206" y="1300932"/>
                </a:cubicBezTo>
                <a:lnTo>
                  <a:pt x="4579487" y="1285018"/>
                </a:lnTo>
                <a:cubicBezTo>
                  <a:pt x="4600597" y="1321068"/>
                  <a:pt x="4620732" y="1358416"/>
                  <a:pt x="4639894" y="1395764"/>
                </a:cubicBezTo>
                <a:lnTo>
                  <a:pt x="4611639" y="1410054"/>
                </a:lnTo>
                <a:close/>
                <a:moveTo>
                  <a:pt x="432171" y="1304829"/>
                </a:moveTo>
                <a:lnTo>
                  <a:pt x="404891" y="1289240"/>
                </a:lnTo>
                <a:cubicBezTo>
                  <a:pt x="425676" y="1252866"/>
                  <a:pt x="448085" y="1216816"/>
                  <a:pt x="470819" y="1181741"/>
                </a:cubicBezTo>
                <a:lnTo>
                  <a:pt x="497126" y="1198954"/>
                </a:lnTo>
                <a:cubicBezTo>
                  <a:pt x="474717" y="1233379"/>
                  <a:pt x="452632" y="1269104"/>
                  <a:pt x="432171" y="1304829"/>
                </a:cubicBezTo>
                <a:close/>
                <a:moveTo>
                  <a:pt x="4486602" y="1195057"/>
                </a:moveTo>
                <a:cubicBezTo>
                  <a:pt x="4464193" y="1160631"/>
                  <a:pt x="4440160" y="1125881"/>
                  <a:pt x="4415803" y="1092754"/>
                </a:cubicBezTo>
                <a:lnTo>
                  <a:pt x="4441135" y="1074242"/>
                </a:lnTo>
                <a:cubicBezTo>
                  <a:pt x="4465817" y="1108019"/>
                  <a:pt x="4489850" y="1143093"/>
                  <a:pt x="4512909" y="1177844"/>
                </a:cubicBezTo>
                <a:lnTo>
                  <a:pt x="4486602" y="1195057"/>
                </a:lnTo>
                <a:close/>
                <a:moveTo>
                  <a:pt x="567926" y="1096001"/>
                </a:moveTo>
                <a:lnTo>
                  <a:pt x="542594" y="1077490"/>
                </a:lnTo>
                <a:cubicBezTo>
                  <a:pt x="567276" y="1043714"/>
                  <a:pt x="592933" y="1009937"/>
                  <a:pt x="619564" y="977460"/>
                </a:cubicBezTo>
                <a:lnTo>
                  <a:pt x="643922" y="997272"/>
                </a:lnTo>
                <a:cubicBezTo>
                  <a:pt x="617615" y="1029424"/>
                  <a:pt x="591959" y="1062550"/>
                  <a:pt x="567926" y="1096001"/>
                </a:cubicBezTo>
                <a:close/>
                <a:moveTo>
                  <a:pt x="4340132" y="994024"/>
                </a:moveTo>
                <a:cubicBezTo>
                  <a:pt x="4314149" y="961872"/>
                  <a:pt x="4286869" y="930369"/>
                  <a:pt x="4259263" y="899516"/>
                </a:cubicBezTo>
                <a:lnTo>
                  <a:pt x="4282647" y="878406"/>
                </a:lnTo>
                <a:cubicBezTo>
                  <a:pt x="4310577" y="909584"/>
                  <a:pt x="4338183" y="941736"/>
                  <a:pt x="4364813" y="974212"/>
                </a:cubicBezTo>
                <a:lnTo>
                  <a:pt x="4340132" y="994024"/>
                </a:lnTo>
                <a:close/>
                <a:moveTo>
                  <a:pt x="724465" y="902439"/>
                </a:moveTo>
                <a:lnTo>
                  <a:pt x="701082" y="881329"/>
                </a:lnTo>
                <a:cubicBezTo>
                  <a:pt x="729012" y="850151"/>
                  <a:pt x="758241" y="819297"/>
                  <a:pt x="787795" y="789743"/>
                </a:cubicBezTo>
                <a:lnTo>
                  <a:pt x="809879" y="811828"/>
                </a:lnTo>
                <a:cubicBezTo>
                  <a:pt x="780975" y="841382"/>
                  <a:pt x="752070" y="871585"/>
                  <a:pt x="724465" y="902439"/>
                </a:cubicBezTo>
                <a:close/>
                <a:moveTo>
                  <a:pt x="4173199" y="809230"/>
                </a:moveTo>
                <a:cubicBezTo>
                  <a:pt x="4143970" y="780001"/>
                  <a:pt x="4113442" y="751096"/>
                  <a:pt x="4082913" y="723490"/>
                </a:cubicBezTo>
                <a:lnTo>
                  <a:pt x="4104023" y="700107"/>
                </a:lnTo>
                <a:cubicBezTo>
                  <a:pt x="4135202" y="728037"/>
                  <a:pt x="4166054" y="757266"/>
                  <a:pt x="4195608" y="786820"/>
                </a:cubicBezTo>
                <a:lnTo>
                  <a:pt x="4173199" y="809230"/>
                </a:lnTo>
                <a:close/>
                <a:moveTo>
                  <a:pt x="900491" y="726413"/>
                </a:moveTo>
                <a:lnTo>
                  <a:pt x="879380" y="703030"/>
                </a:lnTo>
                <a:cubicBezTo>
                  <a:pt x="910558" y="675099"/>
                  <a:pt x="942710" y="647494"/>
                  <a:pt x="975187" y="620863"/>
                </a:cubicBezTo>
                <a:lnTo>
                  <a:pt x="994998" y="645221"/>
                </a:lnTo>
                <a:cubicBezTo>
                  <a:pt x="962846" y="671202"/>
                  <a:pt x="931018" y="698483"/>
                  <a:pt x="900491" y="726413"/>
                </a:cubicBezTo>
                <a:close/>
                <a:moveTo>
                  <a:pt x="3988081" y="642947"/>
                </a:moveTo>
                <a:cubicBezTo>
                  <a:pt x="3955928" y="616966"/>
                  <a:pt x="3922802" y="591309"/>
                  <a:pt x="3889350" y="567276"/>
                </a:cubicBezTo>
                <a:lnTo>
                  <a:pt x="3907862" y="541944"/>
                </a:lnTo>
                <a:cubicBezTo>
                  <a:pt x="3941638" y="566626"/>
                  <a:pt x="3975414" y="592283"/>
                  <a:pt x="4007891" y="618914"/>
                </a:cubicBezTo>
                <a:lnTo>
                  <a:pt x="3988081" y="642947"/>
                </a:lnTo>
                <a:close/>
                <a:moveTo>
                  <a:pt x="1093728" y="569549"/>
                </a:moveTo>
                <a:lnTo>
                  <a:pt x="1075217" y="544217"/>
                </a:lnTo>
                <a:cubicBezTo>
                  <a:pt x="1108992" y="519535"/>
                  <a:pt x="1144068" y="495502"/>
                  <a:pt x="1179143" y="472768"/>
                </a:cubicBezTo>
                <a:lnTo>
                  <a:pt x="1196356" y="499074"/>
                </a:lnTo>
                <a:cubicBezTo>
                  <a:pt x="1161606" y="521483"/>
                  <a:pt x="1127179" y="545191"/>
                  <a:pt x="1093728" y="569549"/>
                </a:cubicBezTo>
                <a:close/>
                <a:moveTo>
                  <a:pt x="3786723" y="496476"/>
                </a:moveTo>
                <a:cubicBezTo>
                  <a:pt x="3751972" y="474067"/>
                  <a:pt x="3716247" y="451982"/>
                  <a:pt x="3680523" y="431522"/>
                </a:cubicBezTo>
                <a:lnTo>
                  <a:pt x="3696112" y="404241"/>
                </a:lnTo>
                <a:cubicBezTo>
                  <a:pt x="3732486" y="425351"/>
                  <a:pt x="3768536" y="447436"/>
                  <a:pt x="3803936" y="470170"/>
                </a:cubicBezTo>
                <a:lnTo>
                  <a:pt x="3786723" y="496476"/>
                </a:lnTo>
                <a:close/>
                <a:moveTo>
                  <a:pt x="1301906" y="433795"/>
                </a:moveTo>
                <a:lnTo>
                  <a:pt x="1286318" y="406515"/>
                </a:lnTo>
                <a:cubicBezTo>
                  <a:pt x="1322367" y="385404"/>
                  <a:pt x="1359715" y="365269"/>
                  <a:pt x="1397064" y="346108"/>
                </a:cubicBezTo>
                <a:lnTo>
                  <a:pt x="1411353" y="374038"/>
                </a:lnTo>
                <a:cubicBezTo>
                  <a:pt x="1374330" y="392874"/>
                  <a:pt x="1337631" y="413010"/>
                  <a:pt x="1301906" y="433795"/>
                </a:cubicBezTo>
                <a:close/>
                <a:moveTo>
                  <a:pt x="3570751" y="371764"/>
                </a:moveTo>
                <a:cubicBezTo>
                  <a:pt x="3533727" y="352927"/>
                  <a:pt x="3496053" y="335065"/>
                  <a:pt x="3458056" y="318177"/>
                </a:cubicBezTo>
                <a:lnTo>
                  <a:pt x="3470721" y="289597"/>
                </a:lnTo>
                <a:cubicBezTo>
                  <a:pt x="3509045" y="306486"/>
                  <a:pt x="3547367" y="324997"/>
                  <a:pt x="3584716" y="343834"/>
                </a:cubicBezTo>
                <a:lnTo>
                  <a:pt x="3570751" y="371764"/>
                </a:lnTo>
                <a:close/>
                <a:moveTo>
                  <a:pt x="1523399" y="320450"/>
                </a:moveTo>
                <a:lnTo>
                  <a:pt x="1510734" y="291871"/>
                </a:lnTo>
                <a:cubicBezTo>
                  <a:pt x="1549057" y="274658"/>
                  <a:pt x="1588028" y="258419"/>
                  <a:pt x="1627001" y="243480"/>
                </a:cubicBezTo>
                <a:lnTo>
                  <a:pt x="1638368" y="272709"/>
                </a:lnTo>
                <a:cubicBezTo>
                  <a:pt x="1599396" y="287649"/>
                  <a:pt x="1561073" y="303562"/>
                  <a:pt x="1523399" y="320450"/>
                </a:cubicBezTo>
                <a:close/>
                <a:moveTo>
                  <a:pt x="3342762" y="270761"/>
                </a:moveTo>
                <a:cubicBezTo>
                  <a:pt x="3304114" y="255822"/>
                  <a:pt x="3264493" y="241856"/>
                  <a:pt x="3225195" y="229190"/>
                </a:cubicBezTo>
                <a:lnTo>
                  <a:pt x="3234939" y="199311"/>
                </a:lnTo>
                <a:cubicBezTo>
                  <a:pt x="3274885" y="212302"/>
                  <a:pt x="3314832" y="226267"/>
                  <a:pt x="3354129" y="241206"/>
                </a:cubicBezTo>
                <a:lnTo>
                  <a:pt x="3342762" y="270761"/>
                </a:lnTo>
                <a:close/>
                <a:moveTo>
                  <a:pt x="1755286" y="231139"/>
                </a:moveTo>
                <a:lnTo>
                  <a:pt x="1745542" y="201260"/>
                </a:lnTo>
                <a:cubicBezTo>
                  <a:pt x="1785164" y="188269"/>
                  <a:pt x="1826085" y="176252"/>
                  <a:pt x="1866357" y="165210"/>
                </a:cubicBezTo>
                <a:lnTo>
                  <a:pt x="1874476" y="195414"/>
                </a:lnTo>
                <a:cubicBezTo>
                  <a:pt x="1834854" y="206456"/>
                  <a:pt x="1794583" y="218148"/>
                  <a:pt x="1755286" y="231139"/>
                </a:cubicBezTo>
                <a:close/>
                <a:moveTo>
                  <a:pt x="3105680" y="194115"/>
                </a:moveTo>
                <a:cubicBezTo>
                  <a:pt x="3065733" y="183397"/>
                  <a:pt x="3025136" y="173654"/>
                  <a:pt x="2984540" y="165210"/>
                </a:cubicBezTo>
                <a:lnTo>
                  <a:pt x="2991036" y="134357"/>
                </a:lnTo>
                <a:cubicBezTo>
                  <a:pt x="3031957" y="143126"/>
                  <a:pt x="3073203" y="152869"/>
                  <a:pt x="3113799" y="163586"/>
                </a:cubicBezTo>
                <a:lnTo>
                  <a:pt x="3105680" y="194115"/>
                </a:lnTo>
                <a:close/>
                <a:moveTo>
                  <a:pt x="1995616" y="166510"/>
                </a:moveTo>
                <a:lnTo>
                  <a:pt x="1989120" y="135656"/>
                </a:lnTo>
                <a:cubicBezTo>
                  <a:pt x="2030041" y="126888"/>
                  <a:pt x="2071612" y="119093"/>
                  <a:pt x="2113182" y="112598"/>
                </a:cubicBezTo>
                <a:lnTo>
                  <a:pt x="2118054" y="143451"/>
                </a:lnTo>
                <a:cubicBezTo>
                  <a:pt x="2077132" y="150271"/>
                  <a:pt x="2036212" y="157741"/>
                  <a:pt x="1995616" y="166510"/>
                </a:cubicBezTo>
                <a:close/>
                <a:moveTo>
                  <a:pt x="2862102" y="142801"/>
                </a:moveTo>
                <a:cubicBezTo>
                  <a:pt x="2821181" y="136306"/>
                  <a:pt x="2779610" y="131109"/>
                  <a:pt x="2738690" y="126888"/>
                </a:cubicBezTo>
                <a:lnTo>
                  <a:pt x="2741937" y="95710"/>
                </a:lnTo>
                <a:cubicBezTo>
                  <a:pt x="2783507" y="99932"/>
                  <a:pt x="2825728" y="105453"/>
                  <a:pt x="2866973" y="111948"/>
                </a:cubicBezTo>
                <a:lnTo>
                  <a:pt x="2862102" y="142801"/>
                </a:lnTo>
                <a:close/>
                <a:moveTo>
                  <a:pt x="2241467" y="127537"/>
                </a:moveTo>
                <a:lnTo>
                  <a:pt x="2238219" y="96359"/>
                </a:lnTo>
                <a:cubicBezTo>
                  <a:pt x="2279789" y="92137"/>
                  <a:pt x="2322009" y="88565"/>
                  <a:pt x="2363905" y="86291"/>
                </a:cubicBezTo>
                <a:lnTo>
                  <a:pt x="2365528" y="117469"/>
                </a:lnTo>
                <a:cubicBezTo>
                  <a:pt x="2324283" y="119743"/>
                  <a:pt x="2282712" y="123315"/>
                  <a:pt x="2241467" y="127537"/>
                </a:cubicBezTo>
                <a:close/>
                <a:moveTo>
                  <a:pt x="2614627" y="117469"/>
                </a:moveTo>
                <a:cubicBezTo>
                  <a:pt x="2574356" y="115521"/>
                  <a:pt x="2533435" y="114546"/>
                  <a:pt x="2493164" y="114546"/>
                </a:cubicBezTo>
                <a:lnTo>
                  <a:pt x="2490240" y="114546"/>
                </a:lnTo>
                <a:lnTo>
                  <a:pt x="2490240" y="83044"/>
                </a:lnTo>
                <a:lnTo>
                  <a:pt x="2493164" y="83044"/>
                </a:lnTo>
                <a:cubicBezTo>
                  <a:pt x="2534084" y="83044"/>
                  <a:pt x="2575655" y="84018"/>
                  <a:pt x="2616251" y="85966"/>
                </a:cubicBezTo>
                <a:lnTo>
                  <a:pt x="2614627" y="117469"/>
                </a:lnTo>
                <a:close/>
              </a:path>
            </a:pathLst>
          </a:custGeom>
          <a:solidFill>
            <a:srgbClr val="D1D3D4"/>
          </a:solidFill>
          <a:ln w="3247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A6B48D-2C65-4043-993E-C8B73B927144}"/>
              </a:ext>
            </a:extLst>
          </p:cNvPr>
          <p:cNvSpPr/>
          <p:nvPr/>
        </p:nvSpPr>
        <p:spPr>
          <a:xfrm>
            <a:off x="3938804" y="3320207"/>
            <a:ext cx="7308382" cy="7308383"/>
          </a:xfrm>
          <a:custGeom>
            <a:avLst/>
            <a:gdLst>
              <a:gd name="connsiteX0" fmla="*/ 1601344 w 3312655"/>
              <a:gd name="connsiteY0" fmla="*/ 3244125 h 3312655"/>
              <a:gd name="connsiteX1" fmla="*/ 1474358 w 3312655"/>
              <a:gd name="connsiteY1" fmla="*/ 3234057 h 3312655"/>
              <a:gd name="connsiteX2" fmla="*/ 1477931 w 3312655"/>
              <a:gd name="connsiteY2" fmla="*/ 3202879 h 3312655"/>
              <a:gd name="connsiteX3" fmla="*/ 1602318 w 3312655"/>
              <a:gd name="connsiteY3" fmla="*/ 3212622 h 3312655"/>
              <a:gd name="connsiteX4" fmla="*/ 1601344 w 3312655"/>
              <a:gd name="connsiteY4" fmla="*/ 3244125 h 3312655"/>
              <a:gd name="connsiteX5" fmla="*/ 1728654 w 3312655"/>
              <a:gd name="connsiteY5" fmla="*/ 3244125 h 3312655"/>
              <a:gd name="connsiteX6" fmla="*/ 1727355 w 3312655"/>
              <a:gd name="connsiteY6" fmla="*/ 3212622 h 3312655"/>
              <a:gd name="connsiteX7" fmla="*/ 1851742 w 3312655"/>
              <a:gd name="connsiteY7" fmla="*/ 3202554 h 3312655"/>
              <a:gd name="connsiteX8" fmla="*/ 1855639 w 3312655"/>
              <a:gd name="connsiteY8" fmla="*/ 3233733 h 3312655"/>
              <a:gd name="connsiteX9" fmla="*/ 1728654 w 3312655"/>
              <a:gd name="connsiteY9" fmla="*/ 3244125 h 3312655"/>
              <a:gd name="connsiteX10" fmla="*/ 1348672 w 3312655"/>
              <a:gd name="connsiteY10" fmla="*/ 3213921 h 3312655"/>
              <a:gd name="connsiteX11" fmla="*/ 1224935 w 3312655"/>
              <a:gd name="connsiteY11" fmla="*/ 3183718 h 3312655"/>
              <a:gd name="connsiteX12" fmla="*/ 1233705 w 3312655"/>
              <a:gd name="connsiteY12" fmla="*/ 3153514 h 3312655"/>
              <a:gd name="connsiteX13" fmla="*/ 1354843 w 3312655"/>
              <a:gd name="connsiteY13" fmla="*/ 3183068 h 3312655"/>
              <a:gd name="connsiteX14" fmla="*/ 1348672 w 3312655"/>
              <a:gd name="connsiteY14" fmla="*/ 3213921 h 3312655"/>
              <a:gd name="connsiteX15" fmla="*/ 1981000 w 3312655"/>
              <a:gd name="connsiteY15" fmla="*/ 3213596 h 3312655"/>
              <a:gd name="connsiteX16" fmla="*/ 1974829 w 3312655"/>
              <a:gd name="connsiteY16" fmla="*/ 3182744 h 3312655"/>
              <a:gd name="connsiteX17" fmla="*/ 2095969 w 3312655"/>
              <a:gd name="connsiteY17" fmla="*/ 3152864 h 3312655"/>
              <a:gd name="connsiteX18" fmla="*/ 2104737 w 3312655"/>
              <a:gd name="connsiteY18" fmla="*/ 3183068 h 3312655"/>
              <a:gd name="connsiteX19" fmla="*/ 1981000 w 3312655"/>
              <a:gd name="connsiteY19" fmla="*/ 3213596 h 3312655"/>
              <a:gd name="connsiteX20" fmla="*/ 1104121 w 3312655"/>
              <a:gd name="connsiteY20" fmla="*/ 3143447 h 3312655"/>
              <a:gd name="connsiteX21" fmla="*/ 986879 w 3312655"/>
              <a:gd name="connsiteY21" fmla="*/ 3093432 h 3312655"/>
              <a:gd name="connsiteX22" fmla="*/ 1000195 w 3312655"/>
              <a:gd name="connsiteY22" fmla="*/ 3065177 h 3312655"/>
              <a:gd name="connsiteX23" fmla="*/ 1115163 w 3312655"/>
              <a:gd name="connsiteY23" fmla="*/ 3114217 h 3312655"/>
              <a:gd name="connsiteX24" fmla="*/ 1104121 w 3312655"/>
              <a:gd name="connsiteY24" fmla="*/ 3143447 h 3312655"/>
              <a:gd name="connsiteX25" fmla="*/ 2225228 w 3312655"/>
              <a:gd name="connsiteY25" fmla="*/ 3142796 h 3312655"/>
              <a:gd name="connsiteX26" fmla="*/ 2214185 w 3312655"/>
              <a:gd name="connsiteY26" fmla="*/ 3113567 h 3312655"/>
              <a:gd name="connsiteX27" fmla="*/ 2328829 w 3312655"/>
              <a:gd name="connsiteY27" fmla="*/ 3064527 h 3312655"/>
              <a:gd name="connsiteX28" fmla="*/ 2342144 w 3312655"/>
              <a:gd name="connsiteY28" fmla="*/ 3092782 h 3312655"/>
              <a:gd name="connsiteX29" fmla="*/ 2225228 w 3312655"/>
              <a:gd name="connsiteY29" fmla="*/ 3142796 h 3312655"/>
              <a:gd name="connsiteX30" fmla="*/ 874184 w 3312655"/>
              <a:gd name="connsiteY30" fmla="*/ 3034323 h 3312655"/>
              <a:gd name="connsiteX31" fmla="*/ 766685 w 3312655"/>
              <a:gd name="connsiteY31" fmla="*/ 2966121 h 3312655"/>
              <a:gd name="connsiteX32" fmla="*/ 784547 w 3312655"/>
              <a:gd name="connsiteY32" fmla="*/ 2940465 h 3312655"/>
              <a:gd name="connsiteX33" fmla="*/ 890097 w 3312655"/>
              <a:gd name="connsiteY33" fmla="*/ 3007043 h 3312655"/>
              <a:gd name="connsiteX34" fmla="*/ 874184 w 3312655"/>
              <a:gd name="connsiteY34" fmla="*/ 3034323 h 3312655"/>
              <a:gd name="connsiteX35" fmla="*/ 2454840 w 3312655"/>
              <a:gd name="connsiteY35" fmla="*/ 3033674 h 3312655"/>
              <a:gd name="connsiteX36" fmla="*/ 2439251 w 3312655"/>
              <a:gd name="connsiteY36" fmla="*/ 3006394 h 3312655"/>
              <a:gd name="connsiteX37" fmla="*/ 2544476 w 3312655"/>
              <a:gd name="connsiteY37" fmla="*/ 2939490 h 3312655"/>
              <a:gd name="connsiteX38" fmla="*/ 2562338 w 3312655"/>
              <a:gd name="connsiteY38" fmla="*/ 2965147 h 3312655"/>
              <a:gd name="connsiteX39" fmla="*/ 2454840 w 3312655"/>
              <a:gd name="connsiteY39" fmla="*/ 3033674 h 3312655"/>
              <a:gd name="connsiteX40" fmla="*/ 664707 w 3312655"/>
              <a:gd name="connsiteY40" fmla="*/ 2889476 h 3312655"/>
              <a:gd name="connsiteX41" fmla="*/ 569224 w 3312655"/>
              <a:gd name="connsiteY41" fmla="*/ 2805036 h 3312655"/>
              <a:gd name="connsiteX42" fmla="*/ 590984 w 3312655"/>
              <a:gd name="connsiteY42" fmla="*/ 2782301 h 3312655"/>
              <a:gd name="connsiteX43" fmla="*/ 684518 w 3312655"/>
              <a:gd name="connsiteY43" fmla="*/ 2865118 h 3312655"/>
              <a:gd name="connsiteX44" fmla="*/ 664707 w 3312655"/>
              <a:gd name="connsiteY44" fmla="*/ 2889476 h 3312655"/>
              <a:gd name="connsiteX45" fmla="*/ 2663992 w 3312655"/>
              <a:gd name="connsiteY45" fmla="*/ 2888826 h 3312655"/>
              <a:gd name="connsiteX46" fmla="*/ 2644181 w 3312655"/>
              <a:gd name="connsiteY46" fmla="*/ 2864468 h 3312655"/>
              <a:gd name="connsiteX47" fmla="*/ 2737715 w 3312655"/>
              <a:gd name="connsiteY47" fmla="*/ 2781652 h 3312655"/>
              <a:gd name="connsiteX48" fmla="*/ 2759474 w 3312655"/>
              <a:gd name="connsiteY48" fmla="*/ 2804387 h 3312655"/>
              <a:gd name="connsiteX49" fmla="*/ 2663992 w 3312655"/>
              <a:gd name="connsiteY49" fmla="*/ 2888826 h 3312655"/>
              <a:gd name="connsiteX50" fmla="*/ 481212 w 3312655"/>
              <a:gd name="connsiteY50" fmla="*/ 2713450 h 3312655"/>
              <a:gd name="connsiteX51" fmla="*/ 400668 w 3312655"/>
              <a:gd name="connsiteY51" fmla="*/ 2615045 h 3312655"/>
              <a:gd name="connsiteX52" fmla="*/ 425676 w 3312655"/>
              <a:gd name="connsiteY52" fmla="*/ 2596209 h 3312655"/>
              <a:gd name="connsiteX53" fmla="*/ 504595 w 3312655"/>
              <a:gd name="connsiteY53" fmla="*/ 2692665 h 3312655"/>
              <a:gd name="connsiteX54" fmla="*/ 481212 w 3312655"/>
              <a:gd name="connsiteY54" fmla="*/ 2713450 h 3312655"/>
              <a:gd name="connsiteX55" fmla="*/ 2847487 w 3312655"/>
              <a:gd name="connsiteY55" fmla="*/ 2712476 h 3312655"/>
              <a:gd name="connsiteX56" fmla="*/ 2824103 w 3312655"/>
              <a:gd name="connsiteY56" fmla="*/ 2691691 h 3312655"/>
              <a:gd name="connsiteX57" fmla="*/ 2903023 w 3312655"/>
              <a:gd name="connsiteY57" fmla="*/ 2594909 h 3312655"/>
              <a:gd name="connsiteX58" fmla="*/ 2928030 w 3312655"/>
              <a:gd name="connsiteY58" fmla="*/ 2613746 h 3312655"/>
              <a:gd name="connsiteX59" fmla="*/ 2847487 w 3312655"/>
              <a:gd name="connsiteY59" fmla="*/ 2712476 h 3312655"/>
              <a:gd name="connsiteX60" fmla="*/ 328245 w 3312655"/>
              <a:gd name="connsiteY60" fmla="*/ 2510469 h 3312655"/>
              <a:gd name="connsiteX61" fmla="*/ 264589 w 3312655"/>
              <a:gd name="connsiteY61" fmla="*/ 2400372 h 3312655"/>
              <a:gd name="connsiteX62" fmla="*/ 292195 w 3312655"/>
              <a:gd name="connsiteY62" fmla="*/ 2385757 h 3312655"/>
              <a:gd name="connsiteX63" fmla="*/ 354876 w 3312655"/>
              <a:gd name="connsiteY63" fmla="*/ 2493581 h 3312655"/>
              <a:gd name="connsiteX64" fmla="*/ 328245 w 3312655"/>
              <a:gd name="connsiteY64" fmla="*/ 2510469 h 3312655"/>
              <a:gd name="connsiteX65" fmla="*/ 3000454 w 3312655"/>
              <a:gd name="connsiteY65" fmla="*/ 2509170 h 3312655"/>
              <a:gd name="connsiteX66" fmla="*/ 2973823 w 3312655"/>
              <a:gd name="connsiteY66" fmla="*/ 2492282 h 3312655"/>
              <a:gd name="connsiteX67" fmla="*/ 3036179 w 3312655"/>
              <a:gd name="connsiteY67" fmla="*/ 2384134 h 3312655"/>
              <a:gd name="connsiteX68" fmla="*/ 3064109 w 3312655"/>
              <a:gd name="connsiteY68" fmla="*/ 2398748 h 3312655"/>
              <a:gd name="connsiteX69" fmla="*/ 3000454 w 3312655"/>
              <a:gd name="connsiteY69" fmla="*/ 2509170 h 3312655"/>
              <a:gd name="connsiteX70" fmla="*/ 209704 w 3312655"/>
              <a:gd name="connsiteY70" fmla="*/ 2285403 h 3312655"/>
              <a:gd name="connsiteX71" fmla="*/ 164561 w 3312655"/>
              <a:gd name="connsiteY71" fmla="*/ 2166537 h 3312655"/>
              <a:gd name="connsiteX72" fmla="*/ 194439 w 3312655"/>
              <a:gd name="connsiteY72" fmla="*/ 2156470 h 3312655"/>
              <a:gd name="connsiteX73" fmla="*/ 238608 w 3312655"/>
              <a:gd name="connsiteY73" fmla="*/ 2273062 h 3312655"/>
              <a:gd name="connsiteX74" fmla="*/ 209704 w 3312655"/>
              <a:gd name="connsiteY74" fmla="*/ 2285403 h 3312655"/>
              <a:gd name="connsiteX75" fmla="*/ 3118995 w 3312655"/>
              <a:gd name="connsiteY75" fmla="*/ 2284104 h 3312655"/>
              <a:gd name="connsiteX76" fmla="*/ 3090090 w 3312655"/>
              <a:gd name="connsiteY76" fmla="*/ 2271763 h 3312655"/>
              <a:gd name="connsiteX77" fmla="*/ 3134259 w 3312655"/>
              <a:gd name="connsiteY77" fmla="*/ 2154846 h 3312655"/>
              <a:gd name="connsiteX78" fmla="*/ 3164137 w 3312655"/>
              <a:gd name="connsiteY78" fmla="*/ 2164914 h 3312655"/>
              <a:gd name="connsiteX79" fmla="*/ 3118995 w 3312655"/>
              <a:gd name="connsiteY79" fmla="*/ 2284104 h 3312655"/>
              <a:gd name="connsiteX80" fmla="*/ 128836 w 3312655"/>
              <a:gd name="connsiteY80" fmla="*/ 2044099 h 3312655"/>
              <a:gd name="connsiteX81" fmla="*/ 103504 w 3312655"/>
              <a:gd name="connsiteY81" fmla="*/ 1919388 h 3312655"/>
              <a:gd name="connsiteX82" fmla="*/ 134357 w 3312655"/>
              <a:gd name="connsiteY82" fmla="*/ 1914191 h 3312655"/>
              <a:gd name="connsiteX83" fmla="*/ 159364 w 3312655"/>
              <a:gd name="connsiteY83" fmla="*/ 2036304 h 3312655"/>
              <a:gd name="connsiteX84" fmla="*/ 128836 w 3312655"/>
              <a:gd name="connsiteY84" fmla="*/ 2044099 h 3312655"/>
              <a:gd name="connsiteX85" fmla="*/ 3199538 w 3312655"/>
              <a:gd name="connsiteY85" fmla="*/ 2042475 h 3312655"/>
              <a:gd name="connsiteX86" fmla="*/ 3169010 w 3312655"/>
              <a:gd name="connsiteY86" fmla="*/ 2035006 h 3312655"/>
              <a:gd name="connsiteX87" fmla="*/ 3193692 w 3312655"/>
              <a:gd name="connsiteY87" fmla="*/ 1912567 h 3312655"/>
              <a:gd name="connsiteX88" fmla="*/ 3224545 w 3312655"/>
              <a:gd name="connsiteY88" fmla="*/ 1917439 h 3312655"/>
              <a:gd name="connsiteX89" fmla="*/ 3199538 w 3312655"/>
              <a:gd name="connsiteY89" fmla="*/ 2042475 h 3312655"/>
              <a:gd name="connsiteX90" fmla="*/ 88240 w 3312655"/>
              <a:gd name="connsiteY90" fmla="*/ 1793052 h 3312655"/>
              <a:gd name="connsiteX91" fmla="*/ 83044 w 3312655"/>
              <a:gd name="connsiteY91" fmla="*/ 1665742 h 3312655"/>
              <a:gd name="connsiteX92" fmla="*/ 114546 w 3312655"/>
              <a:gd name="connsiteY92" fmla="*/ 1665742 h 3312655"/>
              <a:gd name="connsiteX93" fmla="*/ 119742 w 3312655"/>
              <a:gd name="connsiteY93" fmla="*/ 1790454 h 3312655"/>
              <a:gd name="connsiteX94" fmla="*/ 88240 w 3312655"/>
              <a:gd name="connsiteY94" fmla="*/ 1793052 h 3312655"/>
              <a:gd name="connsiteX95" fmla="*/ 3240135 w 3312655"/>
              <a:gd name="connsiteY95" fmla="*/ 1791428 h 3312655"/>
              <a:gd name="connsiteX96" fmla="*/ 3208956 w 3312655"/>
              <a:gd name="connsiteY96" fmla="*/ 1788830 h 3312655"/>
              <a:gd name="connsiteX97" fmla="*/ 3213827 w 3312655"/>
              <a:gd name="connsiteY97" fmla="*/ 1664118 h 3312655"/>
              <a:gd name="connsiteX98" fmla="*/ 3213827 w 3312655"/>
              <a:gd name="connsiteY98" fmla="*/ 1660546 h 3312655"/>
              <a:gd name="connsiteX99" fmla="*/ 3245330 w 3312655"/>
              <a:gd name="connsiteY99" fmla="*/ 1660546 h 3312655"/>
              <a:gd name="connsiteX100" fmla="*/ 3245330 w 3312655"/>
              <a:gd name="connsiteY100" fmla="*/ 1664118 h 3312655"/>
              <a:gd name="connsiteX101" fmla="*/ 3240135 w 3312655"/>
              <a:gd name="connsiteY101" fmla="*/ 1791428 h 3312655"/>
              <a:gd name="connsiteX102" fmla="*/ 119093 w 3312655"/>
              <a:gd name="connsiteY102" fmla="*/ 1541355 h 3312655"/>
              <a:gd name="connsiteX103" fmla="*/ 87915 w 3312655"/>
              <a:gd name="connsiteY103" fmla="*/ 1538757 h 3312655"/>
              <a:gd name="connsiteX104" fmla="*/ 102855 w 3312655"/>
              <a:gd name="connsiteY104" fmla="*/ 1412421 h 3312655"/>
              <a:gd name="connsiteX105" fmla="*/ 133708 w 3312655"/>
              <a:gd name="connsiteY105" fmla="*/ 1417292 h 3312655"/>
              <a:gd name="connsiteX106" fmla="*/ 119093 w 3312655"/>
              <a:gd name="connsiteY106" fmla="*/ 1541355 h 3312655"/>
              <a:gd name="connsiteX107" fmla="*/ 3208632 w 3312655"/>
              <a:gd name="connsiteY107" fmla="*/ 1536158 h 3312655"/>
              <a:gd name="connsiteX108" fmla="*/ 3193368 w 3312655"/>
              <a:gd name="connsiteY108" fmla="*/ 1412421 h 3312655"/>
              <a:gd name="connsiteX109" fmla="*/ 3224220 w 3312655"/>
              <a:gd name="connsiteY109" fmla="*/ 1407225 h 3312655"/>
              <a:gd name="connsiteX110" fmla="*/ 3239809 w 3312655"/>
              <a:gd name="connsiteY110" fmla="*/ 1533561 h 3312655"/>
              <a:gd name="connsiteX111" fmla="*/ 3208632 w 3312655"/>
              <a:gd name="connsiteY111" fmla="*/ 1536158 h 3312655"/>
              <a:gd name="connsiteX112" fmla="*/ 158390 w 3312655"/>
              <a:gd name="connsiteY112" fmla="*/ 1295180 h 3312655"/>
              <a:gd name="connsiteX113" fmla="*/ 127862 w 3312655"/>
              <a:gd name="connsiteY113" fmla="*/ 1287709 h 3312655"/>
              <a:gd name="connsiteX114" fmla="*/ 162937 w 3312655"/>
              <a:gd name="connsiteY114" fmla="*/ 1165271 h 3312655"/>
              <a:gd name="connsiteX115" fmla="*/ 192816 w 3312655"/>
              <a:gd name="connsiteY115" fmla="*/ 1175014 h 3312655"/>
              <a:gd name="connsiteX116" fmla="*/ 158390 w 3312655"/>
              <a:gd name="connsiteY116" fmla="*/ 1295180 h 3312655"/>
              <a:gd name="connsiteX117" fmla="*/ 3168360 w 3312655"/>
              <a:gd name="connsiteY117" fmla="*/ 1289983 h 3312655"/>
              <a:gd name="connsiteX118" fmla="*/ 3133285 w 3312655"/>
              <a:gd name="connsiteY118" fmla="*/ 1170143 h 3312655"/>
              <a:gd name="connsiteX119" fmla="*/ 3163163 w 3312655"/>
              <a:gd name="connsiteY119" fmla="*/ 1160075 h 3312655"/>
              <a:gd name="connsiteX120" fmla="*/ 3198888 w 3312655"/>
              <a:gd name="connsiteY120" fmla="*/ 1282188 h 3312655"/>
              <a:gd name="connsiteX121" fmla="*/ 3168360 w 3312655"/>
              <a:gd name="connsiteY121" fmla="*/ 1289983 h 3312655"/>
              <a:gd name="connsiteX122" fmla="*/ 237309 w 3312655"/>
              <a:gd name="connsiteY122" fmla="*/ 1058422 h 3312655"/>
              <a:gd name="connsiteX123" fmla="*/ 208405 w 3312655"/>
              <a:gd name="connsiteY123" fmla="*/ 1046080 h 3312655"/>
              <a:gd name="connsiteX124" fmla="*/ 262966 w 3312655"/>
              <a:gd name="connsiteY124" fmla="*/ 930787 h 3312655"/>
              <a:gd name="connsiteX125" fmla="*/ 290896 w 3312655"/>
              <a:gd name="connsiteY125" fmla="*/ 945401 h 3312655"/>
              <a:gd name="connsiteX126" fmla="*/ 237309 w 3312655"/>
              <a:gd name="connsiteY126" fmla="*/ 1058422 h 3312655"/>
              <a:gd name="connsiteX127" fmla="*/ 3088792 w 3312655"/>
              <a:gd name="connsiteY127" fmla="*/ 1053875 h 3312655"/>
              <a:gd name="connsiteX128" fmla="*/ 3034880 w 3312655"/>
              <a:gd name="connsiteY128" fmla="*/ 941504 h 3312655"/>
              <a:gd name="connsiteX129" fmla="*/ 3062485 w 3312655"/>
              <a:gd name="connsiteY129" fmla="*/ 926890 h 3312655"/>
              <a:gd name="connsiteX130" fmla="*/ 3117372 w 3312655"/>
              <a:gd name="connsiteY130" fmla="*/ 1041858 h 3312655"/>
              <a:gd name="connsiteX131" fmla="*/ 3088792 w 3312655"/>
              <a:gd name="connsiteY131" fmla="*/ 1053875 h 3312655"/>
              <a:gd name="connsiteX132" fmla="*/ 352927 w 3312655"/>
              <a:gd name="connsiteY132" fmla="*/ 837578 h 3312655"/>
              <a:gd name="connsiteX133" fmla="*/ 326297 w 3312655"/>
              <a:gd name="connsiteY133" fmla="*/ 820690 h 3312655"/>
              <a:gd name="connsiteX134" fmla="*/ 398720 w 3312655"/>
              <a:gd name="connsiteY134" fmla="*/ 715790 h 3312655"/>
              <a:gd name="connsiteX135" fmla="*/ 423728 w 3312655"/>
              <a:gd name="connsiteY135" fmla="*/ 734626 h 3312655"/>
              <a:gd name="connsiteX136" fmla="*/ 352927 w 3312655"/>
              <a:gd name="connsiteY136" fmla="*/ 837578 h 3312655"/>
              <a:gd name="connsiteX137" fmla="*/ 2972523 w 3312655"/>
              <a:gd name="connsiteY137" fmla="*/ 833356 h 3312655"/>
              <a:gd name="connsiteX138" fmla="*/ 2901399 w 3312655"/>
              <a:gd name="connsiteY138" fmla="*/ 730729 h 3312655"/>
              <a:gd name="connsiteX139" fmla="*/ 2926406 w 3312655"/>
              <a:gd name="connsiteY139" fmla="*/ 711892 h 3312655"/>
              <a:gd name="connsiteX140" fmla="*/ 2998830 w 3312655"/>
              <a:gd name="connsiteY140" fmla="*/ 816468 h 3312655"/>
              <a:gd name="connsiteX141" fmla="*/ 2972523 w 3312655"/>
              <a:gd name="connsiteY141" fmla="*/ 833356 h 3312655"/>
              <a:gd name="connsiteX142" fmla="*/ 502647 w 3312655"/>
              <a:gd name="connsiteY142" fmla="*/ 637844 h 3312655"/>
              <a:gd name="connsiteX143" fmla="*/ 479263 w 3312655"/>
              <a:gd name="connsiteY143" fmla="*/ 617059 h 3312655"/>
              <a:gd name="connsiteX144" fmla="*/ 567276 w 3312655"/>
              <a:gd name="connsiteY144" fmla="*/ 525149 h 3312655"/>
              <a:gd name="connsiteX145" fmla="*/ 589036 w 3312655"/>
              <a:gd name="connsiteY145" fmla="*/ 547883 h 3312655"/>
              <a:gd name="connsiteX146" fmla="*/ 502647 w 3312655"/>
              <a:gd name="connsiteY146" fmla="*/ 637844 h 3312655"/>
              <a:gd name="connsiteX147" fmla="*/ 2822155 w 3312655"/>
              <a:gd name="connsiteY147" fmla="*/ 634597 h 3312655"/>
              <a:gd name="connsiteX148" fmla="*/ 2735441 w 3312655"/>
              <a:gd name="connsiteY148" fmla="*/ 544635 h 3312655"/>
              <a:gd name="connsiteX149" fmla="*/ 2757201 w 3312655"/>
              <a:gd name="connsiteY149" fmla="*/ 521902 h 3312655"/>
              <a:gd name="connsiteX150" fmla="*/ 2845538 w 3312655"/>
              <a:gd name="connsiteY150" fmla="*/ 613486 h 3312655"/>
              <a:gd name="connsiteX151" fmla="*/ 2822155 w 3312655"/>
              <a:gd name="connsiteY151" fmla="*/ 634597 h 3312655"/>
              <a:gd name="connsiteX152" fmla="*/ 682244 w 3312655"/>
              <a:gd name="connsiteY152" fmla="*/ 465067 h 3312655"/>
              <a:gd name="connsiteX153" fmla="*/ 662433 w 3312655"/>
              <a:gd name="connsiteY153" fmla="*/ 440709 h 3312655"/>
              <a:gd name="connsiteX154" fmla="*/ 764086 w 3312655"/>
              <a:gd name="connsiteY154" fmla="*/ 364063 h 3312655"/>
              <a:gd name="connsiteX155" fmla="*/ 781949 w 3312655"/>
              <a:gd name="connsiteY155" fmla="*/ 389720 h 3312655"/>
              <a:gd name="connsiteX156" fmla="*/ 682244 w 3312655"/>
              <a:gd name="connsiteY156" fmla="*/ 465067 h 3312655"/>
              <a:gd name="connsiteX157" fmla="*/ 2641908 w 3312655"/>
              <a:gd name="connsiteY157" fmla="*/ 462143 h 3312655"/>
              <a:gd name="connsiteX158" fmla="*/ 2542203 w 3312655"/>
              <a:gd name="connsiteY158" fmla="*/ 387121 h 3312655"/>
              <a:gd name="connsiteX159" fmla="*/ 2560066 w 3312655"/>
              <a:gd name="connsiteY159" fmla="*/ 361140 h 3312655"/>
              <a:gd name="connsiteX160" fmla="*/ 2662043 w 3312655"/>
              <a:gd name="connsiteY160" fmla="*/ 437461 h 3312655"/>
              <a:gd name="connsiteX161" fmla="*/ 2641908 w 3312655"/>
              <a:gd name="connsiteY161" fmla="*/ 462143 h 3312655"/>
              <a:gd name="connsiteX162" fmla="*/ 887174 w 3312655"/>
              <a:gd name="connsiteY162" fmla="*/ 322818 h 3312655"/>
              <a:gd name="connsiteX163" fmla="*/ 871585 w 3312655"/>
              <a:gd name="connsiteY163" fmla="*/ 295537 h 3312655"/>
              <a:gd name="connsiteX164" fmla="*/ 983956 w 3312655"/>
              <a:gd name="connsiteY164" fmla="*/ 236104 h 3312655"/>
              <a:gd name="connsiteX165" fmla="*/ 997596 w 3312655"/>
              <a:gd name="connsiteY165" fmla="*/ 264358 h 3312655"/>
              <a:gd name="connsiteX166" fmla="*/ 887174 w 3312655"/>
              <a:gd name="connsiteY166" fmla="*/ 322818 h 3312655"/>
              <a:gd name="connsiteX167" fmla="*/ 2436653 w 3312655"/>
              <a:gd name="connsiteY167" fmla="*/ 320544 h 3312655"/>
              <a:gd name="connsiteX168" fmla="*/ 2325906 w 3312655"/>
              <a:gd name="connsiteY168" fmla="*/ 262735 h 3312655"/>
              <a:gd name="connsiteX169" fmla="*/ 2339221 w 3312655"/>
              <a:gd name="connsiteY169" fmla="*/ 234480 h 3312655"/>
              <a:gd name="connsiteX170" fmla="*/ 2451917 w 3312655"/>
              <a:gd name="connsiteY170" fmla="*/ 293588 h 3312655"/>
              <a:gd name="connsiteX171" fmla="*/ 2436653 w 3312655"/>
              <a:gd name="connsiteY171" fmla="*/ 320544 h 3312655"/>
              <a:gd name="connsiteX172" fmla="*/ 1112240 w 3312655"/>
              <a:gd name="connsiteY172" fmla="*/ 215643 h 3312655"/>
              <a:gd name="connsiteX173" fmla="*/ 1101198 w 3312655"/>
              <a:gd name="connsiteY173" fmla="*/ 186414 h 3312655"/>
              <a:gd name="connsiteX174" fmla="*/ 1222012 w 3312655"/>
              <a:gd name="connsiteY174" fmla="*/ 145817 h 3312655"/>
              <a:gd name="connsiteX175" fmla="*/ 1230781 w 3312655"/>
              <a:gd name="connsiteY175" fmla="*/ 176021 h 3312655"/>
              <a:gd name="connsiteX176" fmla="*/ 1112240 w 3312655"/>
              <a:gd name="connsiteY176" fmla="*/ 215643 h 3312655"/>
              <a:gd name="connsiteX177" fmla="*/ 2210938 w 3312655"/>
              <a:gd name="connsiteY177" fmla="*/ 213694 h 3312655"/>
              <a:gd name="connsiteX178" fmla="*/ 2092396 w 3312655"/>
              <a:gd name="connsiteY178" fmla="*/ 174397 h 3312655"/>
              <a:gd name="connsiteX179" fmla="*/ 2101165 w 3312655"/>
              <a:gd name="connsiteY179" fmla="*/ 144194 h 3312655"/>
              <a:gd name="connsiteX180" fmla="*/ 2221980 w 3312655"/>
              <a:gd name="connsiteY180" fmla="*/ 184140 h 3312655"/>
              <a:gd name="connsiteX181" fmla="*/ 2210938 w 3312655"/>
              <a:gd name="connsiteY181" fmla="*/ 213694 h 3312655"/>
              <a:gd name="connsiteX182" fmla="*/ 1351595 w 3312655"/>
              <a:gd name="connsiteY182" fmla="*/ 146143 h 3312655"/>
              <a:gd name="connsiteX183" fmla="*/ 1345425 w 3312655"/>
              <a:gd name="connsiteY183" fmla="*/ 115289 h 3312655"/>
              <a:gd name="connsiteX184" fmla="*/ 1471111 w 3312655"/>
              <a:gd name="connsiteY184" fmla="*/ 94829 h 3312655"/>
              <a:gd name="connsiteX185" fmla="*/ 1475009 w 3312655"/>
              <a:gd name="connsiteY185" fmla="*/ 126006 h 3312655"/>
              <a:gd name="connsiteX186" fmla="*/ 1351595 w 3312655"/>
              <a:gd name="connsiteY186" fmla="*/ 146143 h 3312655"/>
              <a:gd name="connsiteX187" fmla="*/ 1971581 w 3312655"/>
              <a:gd name="connsiteY187" fmla="*/ 145168 h 3312655"/>
              <a:gd name="connsiteX188" fmla="*/ 1848494 w 3312655"/>
              <a:gd name="connsiteY188" fmla="*/ 125357 h 3312655"/>
              <a:gd name="connsiteX189" fmla="*/ 1852066 w 3312655"/>
              <a:gd name="connsiteY189" fmla="*/ 94179 h 3312655"/>
              <a:gd name="connsiteX190" fmla="*/ 1977752 w 3312655"/>
              <a:gd name="connsiteY190" fmla="*/ 114315 h 3312655"/>
              <a:gd name="connsiteX191" fmla="*/ 1971581 w 3312655"/>
              <a:gd name="connsiteY191" fmla="*/ 145168 h 3312655"/>
              <a:gd name="connsiteX192" fmla="*/ 1599071 w 3312655"/>
              <a:gd name="connsiteY192" fmla="*/ 115939 h 3312655"/>
              <a:gd name="connsiteX193" fmla="*/ 1597772 w 3312655"/>
              <a:gd name="connsiteY193" fmla="*/ 84436 h 3312655"/>
              <a:gd name="connsiteX194" fmla="*/ 1725081 w 3312655"/>
              <a:gd name="connsiteY194" fmla="*/ 84111 h 3312655"/>
              <a:gd name="connsiteX195" fmla="*/ 1723783 w 3312655"/>
              <a:gd name="connsiteY195" fmla="*/ 115289 h 3312655"/>
              <a:gd name="connsiteX196" fmla="*/ 1599071 w 3312655"/>
              <a:gd name="connsiteY196" fmla="*/ 115939 h 33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3312655" h="3312655">
                <a:moveTo>
                  <a:pt x="1601344" y="3244125"/>
                </a:moveTo>
                <a:cubicBezTo>
                  <a:pt x="1559124" y="3242501"/>
                  <a:pt x="1516254" y="3238928"/>
                  <a:pt x="1474358" y="3234057"/>
                </a:cubicBezTo>
                <a:lnTo>
                  <a:pt x="1477931" y="3202879"/>
                </a:lnTo>
                <a:cubicBezTo>
                  <a:pt x="1518853" y="3207750"/>
                  <a:pt x="1560747" y="3210998"/>
                  <a:pt x="1602318" y="3212622"/>
                </a:cubicBezTo>
                <a:lnTo>
                  <a:pt x="1601344" y="3244125"/>
                </a:lnTo>
                <a:close/>
                <a:moveTo>
                  <a:pt x="1728654" y="3244125"/>
                </a:moveTo>
                <a:lnTo>
                  <a:pt x="1727355" y="3212622"/>
                </a:lnTo>
                <a:cubicBezTo>
                  <a:pt x="1768925" y="3210998"/>
                  <a:pt x="1810496" y="3207750"/>
                  <a:pt x="1851742" y="3202554"/>
                </a:cubicBezTo>
                <a:lnTo>
                  <a:pt x="1855639" y="3233733"/>
                </a:lnTo>
                <a:cubicBezTo>
                  <a:pt x="1813418" y="3238928"/>
                  <a:pt x="1770874" y="3242501"/>
                  <a:pt x="1728654" y="3244125"/>
                </a:cubicBezTo>
                <a:close/>
                <a:moveTo>
                  <a:pt x="1348672" y="3213921"/>
                </a:moveTo>
                <a:cubicBezTo>
                  <a:pt x="1307102" y="3205477"/>
                  <a:pt x="1265531" y="3195409"/>
                  <a:pt x="1224935" y="3183718"/>
                </a:cubicBezTo>
                <a:lnTo>
                  <a:pt x="1233705" y="3153514"/>
                </a:lnTo>
                <a:cubicBezTo>
                  <a:pt x="1273326" y="3164881"/>
                  <a:pt x="1314247" y="3174948"/>
                  <a:pt x="1354843" y="3183068"/>
                </a:cubicBezTo>
                <a:lnTo>
                  <a:pt x="1348672" y="3213921"/>
                </a:lnTo>
                <a:close/>
                <a:moveTo>
                  <a:pt x="1981000" y="3213596"/>
                </a:moveTo>
                <a:lnTo>
                  <a:pt x="1974829" y="3182744"/>
                </a:lnTo>
                <a:cubicBezTo>
                  <a:pt x="2015426" y="3174624"/>
                  <a:pt x="2056347" y="3164556"/>
                  <a:pt x="2095969" y="3152864"/>
                </a:cubicBezTo>
                <a:lnTo>
                  <a:pt x="2104737" y="3183068"/>
                </a:lnTo>
                <a:cubicBezTo>
                  <a:pt x="2064141" y="3194760"/>
                  <a:pt x="2022571" y="3205153"/>
                  <a:pt x="1981000" y="3213596"/>
                </a:cubicBezTo>
                <a:close/>
                <a:moveTo>
                  <a:pt x="1104121" y="3143447"/>
                </a:moveTo>
                <a:cubicBezTo>
                  <a:pt x="1064499" y="3128506"/>
                  <a:pt x="1025202" y="3111619"/>
                  <a:pt x="986879" y="3093432"/>
                </a:cubicBezTo>
                <a:lnTo>
                  <a:pt x="1000195" y="3065177"/>
                </a:lnTo>
                <a:cubicBezTo>
                  <a:pt x="1037543" y="3083039"/>
                  <a:pt x="1076191" y="3099277"/>
                  <a:pt x="1115163" y="3114217"/>
                </a:cubicBezTo>
                <a:lnTo>
                  <a:pt x="1104121" y="3143447"/>
                </a:lnTo>
                <a:close/>
                <a:moveTo>
                  <a:pt x="2225228" y="3142796"/>
                </a:moveTo>
                <a:lnTo>
                  <a:pt x="2214185" y="3113567"/>
                </a:lnTo>
                <a:cubicBezTo>
                  <a:pt x="2252833" y="3098952"/>
                  <a:pt x="2291480" y="3082390"/>
                  <a:pt x="2328829" y="3064527"/>
                </a:cubicBezTo>
                <a:lnTo>
                  <a:pt x="2342144" y="3092782"/>
                </a:lnTo>
                <a:cubicBezTo>
                  <a:pt x="2304147" y="3110970"/>
                  <a:pt x="2264850" y="3127857"/>
                  <a:pt x="2225228" y="3142796"/>
                </a:cubicBezTo>
                <a:close/>
                <a:moveTo>
                  <a:pt x="874184" y="3034323"/>
                </a:moveTo>
                <a:cubicBezTo>
                  <a:pt x="837485" y="3013213"/>
                  <a:pt x="801435" y="2990155"/>
                  <a:pt x="766685" y="2966121"/>
                </a:cubicBezTo>
                <a:lnTo>
                  <a:pt x="784547" y="2940465"/>
                </a:lnTo>
                <a:cubicBezTo>
                  <a:pt x="818647" y="2963848"/>
                  <a:pt x="854048" y="2986582"/>
                  <a:pt x="890097" y="3007043"/>
                </a:cubicBezTo>
                <a:lnTo>
                  <a:pt x="874184" y="3034323"/>
                </a:lnTo>
                <a:close/>
                <a:moveTo>
                  <a:pt x="2454840" y="3033674"/>
                </a:moveTo>
                <a:lnTo>
                  <a:pt x="2439251" y="3006394"/>
                </a:lnTo>
                <a:cubicBezTo>
                  <a:pt x="2474975" y="2985608"/>
                  <a:pt x="2510376" y="2963199"/>
                  <a:pt x="2544476" y="2939490"/>
                </a:cubicBezTo>
                <a:lnTo>
                  <a:pt x="2562338" y="2965147"/>
                </a:lnTo>
                <a:cubicBezTo>
                  <a:pt x="2527589" y="2989505"/>
                  <a:pt x="2491539" y="3012563"/>
                  <a:pt x="2454840" y="3033674"/>
                </a:cubicBezTo>
                <a:close/>
                <a:moveTo>
                  <a:pt x="664707" y="2889476"/>
                </a:moveTo>
                <a:cubicBezTo>
                  <a:pt x="631904" y="2862845"/>
                  <a:pt x="599753" y="2834265"/>
                  <a:pt x="569224" y="2805036"/>
                </a:cubicBezTo>
                <a:lnTo>
                  <a:pt x="590984" y="2782301"/>
                </a:lnTo>
                <a:cubicBezTo>
                  <a:pt x="620862" y="2810881"/>
                  <a:pt x="652365" y="2838812"/>
                  <a:pt x="684518" y="2865118"/>
                </a:cubicBezTo>
                <a:lnTo>
                  <a:pt x="664707" y="2889476"/>
                </a:lnTo>
                <a:close/>
                <a:moveTo>
                  <a:pt x="2663992" y="2888826"/>
                </a:moveTo>
                <a:lnTo>
                  <a:pt x="2644181" y="2864468"/>
                </a:lnTo>
                <a:cubicBezTo>
                  <a:pt x="2676333" y="2838162"/>
                  <a:pt x="2707836" y="2810232"/>
                  <a:pt x="2737715" y="2781652"/>
                </a:cubicBezTo>
                <a:lnTo>
                  <a:pt x="2759474" y="2804387"/>
                </a:lnTo>
                <a:cubicBezTo>
                  <a:pt x="2728946" y="2833616"/>
                  <a:pt x="2696794" y="2862196"/>
                  <a:pt x="2663992" y="2888826"/>
                </a:cubicBezTo>
                <a:close/>
                <a:moveTo>
                  <a:pt x="481212" y="2713450"/>
                </a:moveTo>
                <a:cubicBezTo>
                  <a:pt x="453281" y="2681948"/>
                  <a:pt x="426000" y="2648821"/>
                  <a:pt x="400668" y="2615045"/>
                </a:cubicBezTo>
                <a:lnTo>
                  <a:pt x="425676" y="2596209"/>
                </a:lnTo>
                <a:cubicBezTo>
                  <a:pt x="450683" y="2629335"/>
                  <a:pt x="477315" y="2661812"/>
                  <a:pt x="504595" y="2692665"/>
                </a:cubicBezTo>
                <a:lnTo>
                  <a:pt x="481212" y="2713450"/>
                </a:lnTo>
                <a:close/>
                <a:moveTo>
                  <a:pt x="2847487" y="2712476"/>
                </a:moveTo>
                <a:lnTo>
                  <a:pt x="2824103" y="2691691"/>
                </a:lnTo>
                <a:cubicBezTo>
                  <a:pt x="2851709" y="2660513"/>
                  <a:pt x="2878340" y="2628036"/>
                  <a:pt x="2903023" y="2594909"/>
                </a:cubicBezTo>
                <a:lnTo>
                  <a:pt x="2928030" y="2613746"/>
                </a:lnTo>
                <a:cubicBezTo>
                  <a:pt x="2902698" y="2647847"/>
                  <a:pt x="2875742" y="2680973"/>
                  <a:pt x="2847487" y="2712476"/>
                </a:cubicBezTo>
                <a:close/>
                <a:moveTo>
                  <a:pt x="328245" y="2510469"/>
                </a:moveTo>
                <a:cubicBezTo>
                  <a:pt x="305511" y="2474744"/>
                  <a:pt x="284076" y="2437721"/>
                  <a:pt x="264589" y="2400372"/>
                </a:cubicBezTo>
                <a:lnTo>
                  <a:pt x="292195" y="2385757"/>
                </a:lnTo>
                <a:cubicBezTo>
                  <a:pt x="311356" y="2422456"/>
                  <a:pt x="332467" y="2458831"/>
                  <a:pt x="354876" y="2493581"/>
                </a:cubicBezTo>
                <a:lnTo>
                  <a:pt x="328245" y="2510469"/>
                </a:lnTo>
                <a:close/>
                <a:moveTo>
                  <a:pt x="3000454" y="2509170"/>
                </a:moveTo>
                <a:lnTo>
                  <a:pt x="2973823" y="2492282"/>
                </a:lnTo>
                <a:cubicBezTo>
                  <a:pt x="2995907" y="2457207"/>
                  <a:pt x="3017017" y="2420833"/>
                  <a:pt x="3036179" y="2384134"/>
                </a:cubicBezTo>
                <a:lnTo>
                  <a:pt x="3064109" y="2398748"/>
                </a:lnTo>
                <a:cubicBezTo>
                  <a:pt x="3044622" y="2436421"/>
                  <a:pt x="3023187" y="2473446"/>
                  <a:pt x="3000454" y="2509170"/>
                </a:cubicBezTo>
                <a:close/>
                <a:moveTo>
                  <a:pt x="209704" y="2285403"/>
                </a:moveTo>
                <a:cubicBezTo>
                  <a:pt x="193141" y="2246431"/>
                  <a:pt x="177876" y="2206485"/>
                  <a:pt x="164561" y="2166537"/>
                </a:cubicBezTo>
                <a:lnTo>
                  <a:pt x="194439" y="2156470"/>
                </a:lnTo>
                <a:cubicBezTo>
                  <a:pt x="207430" y="2195767"/>
                  <a:pt x="222370" y="2235064"/>
                  <a:pt x="238608" y="2273062"/>
                </a:cubicBezTo>
                <a:lnTo>
                  <a:pt x="209704" y="2285403"/>
                </a:lnTo>
                <a:close/>
                <a:moveTo>
                  <a:pt x="3118995" y="2284104"/>
                </a:moveTo>
                <a:lnTo>
                  <a:pt x="3090090" y="2271763"/>
                </a:lnTo>
                <a:cubicBezTo>
                  <a:pt x="3106328" y="2233440"/>
                  <a:pt x="3121269" y="2194468"/>
                  <a:pt x="3134259" y="2154846"/>
                </a:cubicBezTo>
                <a:lnTo>
                  <a:pt x="3164137" y="2164914"/>
                </a:lnTo>
                <a:cubicBezTo>
                  <a:pt x="3150823" y="2204860"/>
                  <a:pt x="3135559" y="2245132"/>
                  <a:pt x="3118995" y="2284104"/>
                </a:cubicBezTo>
                <a:close/>
                <a:moveTo>
                  <a:pt x="128836" y="2044099"/>
                </a:moveTo>
                <a:cubicBezTo>
                  <a:pt x="118768" y="2003178"/>
                  <a:pt x="109999" y="1961282"/>
                  <a:pt x="103504" y="1919388"/>
                </a:cubicBezTo>
                <a:lnTo>
                  <a:pt x="134357" y="1914191"/>
                </a:lnTo>
                <a:cubicBezTo>
                  <a:pt x="141177" y="1955112"/>
                  <a:pt x="149296" y="1996358"/>
                  <a:pt x="159364" y="2036304"/>
                </a:cubicBezTo>
                <a:lnTo>
                  <a:pt x="128836" y="2044099"/>
                </a:lnTo>
                <a:close/>
                <a:moveTo>
                  <a:pt x="3199538" y="2042475"/>
                </a:moveTo>
                <a:lnTo>
                  <a:pt x="3169010" y="2035006"/>
                </a:lnTo>
                <a:cubicBezTo>
                  <a:pt x="3178753" y="1994734"/>
                  <a:pt x="3187197" y="1953488"/>
                  <a:pt x="3193692" y="1912567"/>
                </a:cubicBezTo>
                <a:lnTo>
                  <a:pt x="3224545" y="1917439"/>
                </a:lnTo>
                <a:cubicBezTo>
                  <a:pt x="3218049" y="1959659"/>
                  <a:pt x="3209606" y="2001555"/>
                  <a:pt x="3199538" y="2042475"/>
                </a:cubicBezTo>
                <a:close/>
                <a:moveTo>
                  <a:pt x="88240" y="1793052"/>
                </a:moveTo>
                <a:cubicBezTo>
                  <a:pt x="84992" y="1751156"/>
                  <a:pt x="83044" y="1708287"/>
                  <a:pt x="83044" y="1665742"/>
                </a:cubicBezTo>
                <a:lnTo>
                  <a:pt x="114546" y="1665742"/>
                </a:lnTo>
                <a:cubicBezTo>
                  <a:pt x="114546" y="1707313"/>
                  <a:pt x="116170" y="1749208"/>
                  <a:pt x="119742" y="1790454"/>
                </a:cubicBezTo>
                <a:lnTo>
                  <a:pt x="88240" y="1793052"/>
                </a:lnTo>
                <a:close/>
                <a:moveTo>
                  <a:pt x="3240135" y="1791428"/>
                </a:moveTo>
                <a:lnTo>
                  <a:pt x="3208956" y="1788830"/>
                </a:lnTo>
                <a:cubicBezTo>
                  <a:pt x="3212204" y="1747584"/>
                  <a:pt x="3213827" y="1705688"/>
                  <a:pt x="3213827" y="1664118"/>
                </a:cubicBezTo>
                <a:lnTo>
                  <a:pt x="3213827" y="1660546"/>
                </a:lnTo>
                <a:lnTo>
                  <a:pt x="3245330" y="1660546"/>
                </a:lnTo>
                <a:lnTo>
                  <a:pt x="3245330" y="1664118"/>
                </a:lnTo>
                <a:cubicBezTo>
                  <a:pt x="3245006" y="1706663"/>
                  <a:pt x="3243381" y="1749208"/>
                  <a:pt x="3240135" y="1791428"/>
                </a:cubicBezTo>
                <a:close/>
                <a:moveTo>
                  <a:pt x="119093" y="1541355"/>
                </a:moveTo>
                <a:lnTo>
                  <a:pt x="87915" y="1538757"/>
                </a:lnTo>
                <a:cubicBezTo>
                  <a:pt x="91163" y="1496536"/>
                  <a:pt x="96359" y="1453992"/>
                  <a:pt x="102855" y="1412421"/>
                </a:cubicBezTo>
                <a:lnTo>
                  <a:pt x="133708" y="1417292"/>
                </a:lnTo>
                <a:cubicBezTo>
                  <a:pt x="127212" y="1458214"/>
                  <a:pt x="122340" y="1499784"/>
                  <a:pt x="119093" y="1541355"/>
                </a:cubicBezTo>
                <a:close/>
                <a:moveTo>
                  <a:pt x="3208632" y="1536158"/>
                </a:moveTo>
                <a:cubicBezTo>
                  <a:pt x="3205384" y="1494913"/>
                  <a:pt x="3200187" y="1453017"/>
                  <a:pt x="3193368" y="1412421"/>
                </a:cubicBezTo>
                <a:lnTo>
                  <a:pt x="3224220" y="1407225"/>
                </a:lnTo>
                <a:cubicBezTo>
                  <a:pt x="3231041" y="1448795"/>
                  <a:pt x="3236237" y="1491340"/>
                  <a:pt x="3239809" y="1533561"/>
                </a:cubicBezTo>
                <a:lnTo>
                  <a:pt x="3208632" y="1536158"/>
                </a:lnTo>
                <a:close/>
                <a:moveTo>
                  <a:pt x="158390" y="1295180"/>
                </a:moveTo>
                <a:lnTo>
                  <a:pt x="127862" y="1287709"/>
                </a:lnTo>
                <a:cubicBezTo>
                  <a:pt x="137929" y="1246788"/>
                  <a:pt x="149621" y="1205543"/>
                  <a:pt x="162937" y="1165271"/>
                </a:cubicBezTo>
                <a:lnTo>
                  <a:pt x="192816" y="1175014"/>
                </a:lnTo>
                <a:cubicBezTo>
                  <a:pt x="179825" y="1214636"/>
                  <a:pt x="168458" y="1254907"/>
                  <a:pt x="158390" y="1295180"/>
                </a:cubicBezTo>
                <a:close/>
                <a:moveTo>
                  <a:pt x="3168360" y="1289983"/>
                </a:moveTo>
                <a:cubicBezTo>
                  <a:pt x="3158292" y="1249711"/>
                  <a:pt x="3146601" y="1209440"/>
                  <a:pt x="3133285" y="1170143"/>
                </a:cubicBezTo>
                <a:lnTo>
                  <a:pt x="3163163" y="1160075"/>
                </a:lnTo>
                <a:cubicBezTo>
                  <a:pt x="3176479" y="1200021"/>
                  <a:pt x="3188495" y="1241268"/>
                  <a:pt x="3198888" y="1282188"/>
                </a:cubicBezTo>
                <a:lnTo>
                  <a:pt x="3168360" y="1289983"/>
                </a:lnTo>
                <a:close/>
                <a:moveTo>
                  <a:pt x="237309" y="1058422"/>
                </a:moveTo>
                <a:lnTo>
                  <a:pt x="208405" y="1046080"/>
                </a:lnTo>
                <a:cubicBezTo>
                  <a:pt x="224967" y="1007108"/>
                  <a:pt x="243156" y="968461"/>
                  <a:pt x="262966" y="930787"/>
                </a:cubicBezTo>
                <a:lnTo>
                  <a:pt x="290896" y="945401"/>
                </a:lnTo>
                <a:cubicBezTo>
                  <a:pt x="271410" y="982426"/>
                  <a:pt x="253223" y="1020423"/>
                  <a:pt x="237309" y="1058422"/>
                </a:cubicBezTo>
                <a:close/>
                <a:moveTo>
                  <a:pt x="3088792" y="1053875"/>
                </a:moveTo>
                <a:cubicBezTo>
                  <a:pt x="3072553" y="1015877"/>
                  <a:pt x="3054366" y="977878"/>
                  <a:pt x="3034880" y="941504"/>
                </a:cubicBezTo>
                <a:lnTo>
                  <a:pt x="3062485" y="926890"/>
                </a:lnTo>
                <a:cubicBezTo>
                  <a:pt x="3082296" y="964239"/>
                  <a:pt x="3100808" y="1002886"/>
                  <a:pt x="3117372" y="1041858"/>
                </a:cubicBezTo>
                <a:lnTo>
                  <a:pt x="3088792" y="1053875"/>
                </a:lnTo>
                <a:close/>
                <a:moveTo>
                  <a:pt x="352927" y="837578"/>
                </a:moveTo>
                <a:lnTo>
                  <a:pt x="326297" y="820690"/>
                </a:lnTo>
                <a:cubicBezTo>
                  <a:pt x="349030" y="784965"/>
                  <a:pt x="373064" y="749565"/>
                  <a:pt x="398720" y="715790"/>
                </a:cubicBezTo>
                <a:lnTo>
                  <a:pt x="423728" y="734626"/>
                </a:lnTo>
                <a:cubicBezTo>
                  <a:pt x="399045" y="767752"/>
                  <a:pt x="375012" y="802503"/>
                  <a:pt x="352927" y="837578"/>
                </a:cubicBezTo>
                <a:close/>
                <a:moveTo>
                  <a:pt x="2972523" y="833356"/>
                </a:moveTo>
                <a:cubicBezTo>
                  <a:pt x="2950439" y="798281"/>
                  <a:pt x="2926406" y="763855"/>
                  <a:pt x="2901399" y="730729"/>
                </a:cubicBezTo>
                <a:lnTo>
                  <a:pt x="2926406" y="711892"/>
                </a:lnTo>
                <a:cubicBezTo>
                  <a:pt x="2951739" y="745668"/>
                  <a:pt x="2976420" y="780744"/>
                  <a:pt x="2998830" y="816468"/>
                </a:cubicBezTo>
                <a:lnTo>
                  <a:pt x="2972523" y="833356"/>
                </a:lnTo>
                <a:close/>
                <a:moveTo>
                  <a:pt x="502647" y="637844"/>
                </a:moveTo>
                <a:lnTo>
                  <a:pt x="479263" y="617059"/>
                </a:lnTo>
                <a:cubicBezTo>
                  <a:pt x="507193" y="585557"/>
                  <a:pt x="536747" y="554379"/>
                  <a:pt x="567276" y="525149"/>
                </a:cubicBezTo>
                <a:lnTo>
                  <a:pt x="589036" y="547883"/>
                </a:lnTo>
                <a:cubicBezTo>
                  <a:pt x="559156" y="576787"/>
                  <a:pt x="530252" y="606991"/>
                  <a:pt x="502647" y="637844"/>
                </a:cubicBezTo>
                <a:close/>
                <a:moveTo>
                  <a:pt x="2822155" y="634597"/>
                </a:moveTo>
                <a:cubicBezTo>
                  <a:pt x="2794550" y="603744"/>
                  <a:pt x="2765320" y="573540"/>
                  <a:pt x="2735441" y="544635"/>
                </a:cubicBezTo>
                <a:lnTo>
                  <a:pt x="2757201" y="521902"/>
                </a:lnTo>
                <a:cubicBezTo>
                  <a:pt x="2787729" y="551131"/>
                  <a:pt x="2817608" y="581984"/>
                  <a:pt x="2845538" y="613486"/>
                </a:cubicBezTo>
                <a:lnTo>
                  <a:pt x="2822155" y="634597"/>
                </a:lnTo>
                <a:close/>
                <a:moveTo>
                  <a:pt x="682244" y="465067"/>
                </a:moveTo>
                <a:lnTo>
                  <a:pt x="662433" y="440709"/>
                </a:lnTo>
                <a:cubicBezTo>
                  <a:pt x="695235" y="413753"/>
                  <a:pt x="729336" y="388096"/>
                  <a:pt x="764086" y="364063"/>
                </a:cubicBezTo>
                <a:lnTo>
                  <a:pt x="781949" y="389720"/>
                </a:lnTo>
                <a:cubicBezTo>
                  <a:pt x="747848" y="413428"/>
                  <a:pt x="714396" y="438760"/>
                  <a:pt x="682244" y="465067"/>
                </a:cubicBezTo>
                <a:close/>
                <a:moveTo>
                  <a:pt x="2641908" y="462143"/>
                </a:moveTo>
                <a:cubicBezTo>
                  <a:pt x="2609756" y="435837"/>
                  <a:pt x="2576304" y="410830"/>
                  <a:pt x="2542203" y="387121"/>
                </a:cubicBezTo>
                <a:lnTo>
                  <a:pt x="2560066" y="361140"/>
                </a:lnTo>
                <a:cubicBezTo>
                  <a:pt x="2594815" y="385173"/>
                  <a:pt x="2629241" y="410830"/>
                  <a:pt x="2662043" y="437461"/>
                </a:cubicBezTo>
                <a:lnTo>
                  <a:pt x="2641908" y="462143"/>
                </a:lnTo>
                <a:close/>
                <a:moveTo>
                  <a:pt x="887174" y="322818"/>
                </a:moveTo>
                <a:lnTo>
                  <a:pt x="871585" y="295537"/>
                </a:lnTo>
                <a:cubicBezTo>
                  <a:pt x="908284" y="274426"/>
                  <a:pt x="945958" y="254291"/>
                  <a:pt x="983956" y="236104"/>
                </a:cubicBezTo>
                <a:lnTo>
                  <a:pt x="997596" y="264358"/>
                </a:lnTo>
                <a:cubicBezTo>
                  <a:pt x="960248" y="282545"/>
                  <a:pt x="923223" y="302032"/>
                  <a:pt x="887174" y="322818"/>
                </a:cubicBezTo>
                <a:close/>
                <a:moveTo>
                  <a:pt x="2436653" y="320544"/>
                </a:moveTo>
                <a:cubicBezTo>
                  <a:pt x="2400604" y="299758"/>
                  <a:pt x="2363579" y="280273"/>
                  <a:pt x="2325906" y="262735"/>
                </a:cubicBezTo>
                <a:lnTo>
                  <a:pt x="2339221" y="234480"/>
                </a:lnTo>
                <a:cubicBezTo>
                  <a:pt x="2377544" y="252667"/>
                  <a:pt x="2415543" y="272478"/>
                  <a:pt x="2451917" y="293588"/>
                </a:cubicBezTo>
                <a:lnTo>
                  <a:pt x="2436653" y="320544"/>
                </a:lnTo>
                <a:close/>
                <a:moveTo>
                  <a:pt x="1112240" y="215643"/>
                </a:moveTo>
                <a:lnTo>
                  <a:pt x="1101198" y="186414"/>
                </a:lnTo>
                <a:cubicBezTo>
                  <a:pt x="1140820" y="171475"/>
                  <a:pt x="1181416" y="157834"/>
                  <a:pt x="1222012" y="145817"/>
                </a:cubicBezTo>
                <a:lnTo>
                  <a:pt x="1230781" y="176021"/>
                </a:lnTo>
                <a:cubicBezTo>
                  <a:pt x="1190510" y="187388"/>
                  <a:pt x="1150888" y="200704"/>
                  <a:pt x="1112240" y="215643"/>
                </a:cubicBezTo>
                <a:close/>
                <a:moveTo>
                  <a:pt x="2210938" y="213694"/>
                </a:moveTo>
                <a:cubicBezTo>
                  <a:pt x="2172290" y="199080"/>
                  <a:pt x="2132343" y="185765"/>
                  <a:pt x="2092396" y="174397"/>
                </a:cubicBezTo>
                <a:lnTo>
                  <a:pt x="2101165" y="144194"/>
                </a:lnTo>
                <a:cubicBezTo>
                  <a:pt x="2141762" y="155885"/>
                  <a:pt x="2182358" y="169201"/>
                  <a:pt x="2221980" y="184140"/>
                </a:cubicBezTo>
                <a:lnTo>
                  <a:pt x="2210938" y="213694"/>
                </a:lnTo>
                <a:close/>
                <a:moveTo>
                  <a:pt x="1351595" y="146143"/>
                </a:moveTo>
                <a:lnTo>
                  <a:pt x="1345425" y="115289"/>
                </a:lnTo>
                <a:cubicBezTo>
                  <a:pt x="1386671" y="106845"/>
                  <a:pt x="1429216" y="100025"/>
                  <a:pt x="1471111" y="94829"/>
                </a:cubicBezTo>
                <a:lnTo>
                  <a:pt x="1475009" y="126006"/>
                </a:lnTo>
                <a:cubicBezTo>
                  <a:pt x="1433438" y="130878"/>
                  <a:pt x="1392192" y="137698"/>
                  <a:pt x="1351595" y="146143"/>
                </a:cubicBezTo>
                <a:close/>
                <a:moveTo>
                  <a:pt x="1971581" y="145168"/>
                </a:moveTo>
                <a:cubicBezTo>
                  <a:pt x="1930985" y="137049"/>
                  <a:pt x="1889415" y="130228"/>
                  <a:pt x="1848494" y="125357"/>
                </a:cubicBezTo>
                <a:lnTo>
                  <a:pt x="1852066" y="94179"/>
                </a:lnTo>
                <a:cubicBezTo>
                  <a:pt x="1893962" y="99050"/>
                  <a:pt x="1936507" y="105871"/>
                  <a:pt x="1977752" y="114315"/>
                </a:cubicBezTo>
                <a:lnTo>
                  <a:pt x="1971581" y="145168"/>
                </a:lnTo>
                <a:close/>
                <a:moveTo>
                  <a:pt x="1599071" y="115939"/>
                </a:moveTo>
                <a:lnTo>
                  <a:pt x="1597772" y="84436"/>
                </a:lnTo>
                <a:cubicBezTo>
                  <a:pt x="1639991" y="82812"/>
                  <a:pt x="1683186" y="82487"/>
                  <a:pt x="1725081" y="84111"/>
                </a:cubicBezTo>
                <a:lnTo>
                  <a:pt x="1723783" y="115289"/>
                </a:lnTo>
                <a:cubicBezTo>
                  <a:pt x="1682536" y="113990"/>
                  <a:pt x="1640316" y="113990"/>
                  <a:pt x="1599071" y="11593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47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863DBD7-2F49-4A28-BDF3-426EFF3C608C}"/>
              </a:ext>
            </a:extLst>
          </p:cNvPr>
          <p:cNvSpPr/>
          <p:nvPr/>
        </p:nvSpPr>
        <p:spPr>
          <a:xfrm>
            <a:off x="6294681" y="450082"/>
            <a:ext cx="2507779" cy="2507779"/>
          </a:xfrm>
          <a:custGeom>
            <a:avLst/>
            <a:gdLst>
              <a:gd name="connsiteX0" fmla="*/ 1065148 w 1136695"/>
              <a:gd name="connsiteY0" fmla="*/ 574096 h 1136695"/>
              <a:gd name="connsiteX1" fmla="*/ 574096 w 1136695"/>
              <a:gd name="connsiteY1" fmla="*/ 1065148 h 1136695"/>
              <a:gd name="connsiteX2" fmla="*/ 83044 w 1136695"/>
              <a:gd name="connsiteY2" fmla="*/ 574096 h 1136695"/>
              <a:gd name="connsiteX3" fmla="*/ 574096 w 1136695"/>
              <a:gd name="connsiteY3" fmla="*/ 83044 h 1136695"/>
              <a:gd name="connsiteX4" fmla="*/ 1065148 w 1136695"/>
              <a:gd name="connsiteY4" fmla="*/ 574096 h 11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695" h="1136695">
                <a:moveTo>
                  <a:pt x="1065148" y="574096"/>
                </a:moveTo>
                <a:cubicBezTo>
                  <a:pt x="1065148" y="845279"/>
                  <a:pt x="845279" y="1065148"/>
                  <a:pt x="574096" y="1065148"/>
                </a:cubicBezTo>
                <a:cubicBezTo>
                  <a:pt x="302913" y="1065148"/>
                  <a:pt x="83044" y="845279"/>
                  <a:pt x="83044" y="574096"/>
                </a:cubicBezTo>
                <a:cubicBezTo>
                  <a:pt x="83044" y="302913"/>
                  <a:pt x="302913" y="83044"/>
                  <a:pt x="574096" y="83044"/>
                </a:cubicBezTo>
                <a:cubicBezTo>
                  <a:pt x="845279" y="83044"/>
                  <a:pt x="1065148" y="302913"/>
                  <a:pt x="1065148" y="574096"/>
                </a:cubicBezTo>
                <a:close/>
              </a:path>
            </a:pathLst>
          </a:custGeom>
          <a:solidFill>
            <a:srgbClr val="FFFFFF"/>
          </a:solidFill>
          <a:ln w="3247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31048E-9766-4B66-A262-0F7C7CFF725D}"/>
              </a:ext>
            </a:extLst>
          </p:cNvPr>
          <p:cNvSpPr/>
          <p:nvPr/>
        </p:nvSpPr>
        <p:spPr>
          <a:xfrm>
            <a:off x="11776025" y="9328924"/>
            <a:ext cx="71650" cy="429905"/>
          </a:xfrm>
          <a:custGeom>
            <a:avLst/>
            <a:gdLst>
              <a:gd name="connsiteX0" fmla="*/ 24358 w 32477"/>
              <a:gd name="connsiteY0" fmla="*/ 24358 h 194862"/>
              <a:gd name="connsiteX1" fmla="*/ 24358 w 32477"/>
              <a:gd name="connsiteY1" fmla="*/ 192263 h 194862"/>
              <a:gd name="connsiteX2" fmla="*/ 24358 w 32477"/>
              <a:gd name="connsiteY2" fmla="*/ 24358 h 19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77" h="194862">
                <a:moveTo>
                  <a:pt x="24358" y="24358"/>
                </a:moveTo>
                <a:lnTo>
                  <a:pt x="24358" y="192263"/>
                </a:lnTo>
                <a:lnTo>
                  <a:pt x="24358" y="243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7B67FD-8CAC-422A-A63E-B24FC7C6A5B3}"/>
              </a:ext>
            </a:extLst>
          </p:cNvPr>
          <p:cNvGrpSpPr/>
          <p:nvPr/>
        </p:nvGrpSpPr>
        <p:grpSpPr>
          <a:xfrm>
            <a:off x="11389828" y="9659362"/>
            <a:ext cx="3180023" cy="2799988"/>
            <a:chOff x="11288870" y="9533349"/>
            <a:chExt cx="3555310" cy="313042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2E93C78-40CD-46B0-BE77-0DB1990E7CE5}"/>
                </a:ext>
              </a:extLst>
            </p:cNvPr>
            <p:cNvSpPr/>
            <p:nvPr/>
          </p:nvSpPr>
          <p:spPr>
            <a:xfrm>
              <a:off x="11340456" y="9920981"/>
              <a:ext cx="2579429" cy="2651081"/>
            </a:xfrm>
            <a:custGeom>
              <a:avLst/>
              <a:gdLst>
                <a:gd name="connsiteX0" fmla="*/ 1165601 w 1169172"/>
                <a:gd name="connsiteY0" fmla="*/ 1202299 h 1201649"/>
                <a:gd name="connsiteX1" fmla="*/ 24358 w 1169172"/>
                <a:gd name="connsiteY1" fmla="*/ 1202299 h 1201649"/>
                <a:gd name="connsiteX2" fmla="*/ 24358 w 1169172"/>
                <a:gd name="connsiteY2" fmla="*/ 149393 h 1201649"/>
                <a:gd name="connsiteX3" fmla="*/ 149394 w 1169172"/>
                <a:gd name="connsiteY3" fmla="*/ 24358 h 1201649"/>
                <a:gd name="connsiteX4" fmla="*/ 1040564 w 1169172"/>
                <a:gd name="connsiteY4" fmla="*/ 24358 h 1201649"/>
                <a:gd name="connsiteX5" fmla="*/ 1165601 w 1169172"/>
                <a:gd name="connsiteY5" fmla="*/ 149393 h 1201649"/>
                <a:gd name="connsiteX6" fmla="*/ 1165601 w 1169172"/>
                <a:gd name="connsiteY6" fmla="*/ 1202299 h 120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9172" h="1201649">
                  <a:moveTo>
                    <a:pt x="1165601" y="1202299"/>
                  </a:moveTo>
                  <a:lnTo>
                    <a:pt x="24358" y="1202299"/>
                  </a:lnTo>
                  <a:lnTo>
                    <a:pt x="24358" y="149393"/>
                  </a:lnTo>
                  <a:cubicBezTo>
                    <a:pt x="24358" y="80217"/>
                    <a:pt x="80218" y="24358"/>
                    <a:pt x="149394" y="24358"/>
                  </a:cubicBezTo>
                  <a:lnTo>
                    <a:pt x="1040564" y="24358"/>
                  </a:lnTo>
                  <a:cubicBezTo>
                    <a:pt x="1109740" y="24358"/>
                    <a:pt x="1165601" y="80217"/>
                    <a:pt x="1165601" y="149393"/>
                  </a:cubicBezTo>
                  <a:lnTo>
                    <a:pt x="1165601" y="120229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1FC9F2-6501-45F2-A8A3-4AE257092A82}"/>
                </a:ext>
              </a:extLst>
            </p:cNvPr>
            <p:cNvSpPr/>
            <p:nvPr/>
          </p:nvSpPr>
          <p:spPr>
            <a:xfrm>
              <a:off x="11288870" y="9869393"/>
              <a:ext cx="2722731" cy="2794382"/>
            </a:xfrm>
            <a:custGeom>
              <a:avLst/>
              <a:gdLst>
                <a:gd name="connsiteX0" fmla="*/ 1188984 w 1234126"/>
                <a:gd name="connsiteY0" fmla="*/ 1249391 h 1266603"/>
                <a:gd name="connsiteX1" fmla="*/ 47741 w 1234126"/>
                <a:gd name="connsiteY1" fmla="*/ 1249391 h 1266603"/>
                <a:gd name="connsiteX2" fmla="*/ 24358 w 1234126"/>
                <a:gd name="connsiteY2" fmla="*/ 1226007 h 1266603"/>
                <a:gd name="connsiteX3" fmla="*/ 24358 w 1234126"/>
                <a:gd name="connsiteY3" fmla="*/ 173102 h 1266603"/>
                <a:gd name="connsiteX4" fmla="*/ 173103 w 1234126"/>
                <a:gd name="connsiteY4" fmla="*/ 24358 h 1266603"/>
                <a:gd name="connsiteX5" fmla="*/ 1064272 w 1234126"/>
                <a:gd name="connsiteY5" fmla="*/ 24358 h 1266603"/>
                <a:gd name="connsiteX6" fmla="*/ 1213017 w 1234126"/>
                <a:gd name="connsiteY6" fmla="*/ 173102 h 1266603"/>
                <a:gd name="connsiteX7" fmla="*/ 1213017 w 1234126"/>
                <a:gd name="connsiteY7" fmla="*/ 1226007 h 1266603"/>
                <a:gd name="connsiteX8" fmla="*/ 1188984 w 1234126"/>
                <a:gd name="connsiteY8" fmla="*/ 1249391 h 1266603"/>
                <a:gd name="connsiteX9" fmla="*/ 71125 w 1234126"/>
                <a:gd name="connsiteY9" fmla="*/ 1202299 h 1266603"/>
                <a:gd name="connsiteX10" fmla="*/ 1165601 w 1234126"/>
                <a:gd name="connsiteY10" fmla="*/ 1202299 h 1266603"/>
                <a:gd name="connsiteX11" fmla="*/ 1165601 w 1234126"/>
                <a:gd name="connsiteY11" fmla="*/ 172777 h 1266603"/>
                <a:gd name="connsiteX12" fmla="*/ 1063947 w 1234126"/>
                <a:gd name="connsiteY12" fmla="*/ 71124 h 1266603"/>
                <a:gd name="connsiteX13" fmla="*/ 172778 w 1234126"/>
                <a:gd name="connsiteY13" fmla="*/ 71124 h 1266603"/>
                <a:gd name="connsiteX14" fmla="*/ 71125 w 1234126"/>
                <a:gd name="connsiteY14" fmla="*/ 172777 h 1266603"/>
                <a:gd name="connsiteX15" fmla="*/ 71125 w 1234126"/>
                <a:gd name="connsiteY15" fmla="*/ 1202299 h 126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4126" h="1266603">
                  <a:moveTo>
                    <a:pt x="1188984" y="1249391"/>
                  </a:moveTo>
                  <a:lnTo>
                    <a:pt x="47741" y="1249391"/>
                  </a:lnTo>
                  <a:cubicBezTo>
                    <a:pt x="34751" y="1249391"/>
                    <a:pt x="24358" y="1238673"/>
                    <a:pt x="24358" y="1226007"/>
                  </a:cubicBezTo>
                  <a:lnTo>
                    <a:pt x="24358" y="173102"/>
                  </a:lnTo>
                  <a:cubicBezTo>
                    <a:pt x="24358" y="91260"/>
                    <a:pt x="90936" y="24358"/>
                    <a:pt x="173103" y="24358"/>
                  </a:cubicBezTo>
                  <a:lnTo>
                    <a:pt x="1064272" y="24358"/>
                  </a:lnTo>
                  <a:cubicBezTo>
                    <a:pt x="1146114" y="24358"/>
                    <a:pt x="1213017" y="90935"/>
                    <a:pt x="1213017" y="173102"/>
                  </a:cubicBezTo>
                  <a:lnTo>
                    <a:pt x="1213017" y="1226007"/>
                  </a:lnTo>
                  <a:cubicBezTo>
                    <a:pt x="1212368" y="1238673"/>
                    <a:pt x="1201975" y="1249391"/>
                    <a:pt x="1188984" y="1249391"/>
                  </a:cubicBezTo>
                  <a:close/>
                  <a:moveTo>
                    <a:pt x="71125" y="1202299"/>
                  </a:moveTo>
                  <a:lnTo>
                    <a:pt x="1165601" y="1202299"/>
                  </a:lnTo>
                  <a:lnTo>
                    <a:pt x="1165601" y="172777"/>
                  </a:lnTo>
                  <a:cubicBezTo>
                    <a:pt x="1165601" y="116916"/>
                    <a:pt x="1120132" y="71124"/>
                    <a:pt x="1063947" y="71124"/>
                  </a:cubicBezTo>
                  <a:lnTo>
                    <a:pt x="172778" y="71124"/>
                  </a:lnTo>
                  <a:cubicBezTo>
                    <a:pt x="116917" y="71124"/>
                    <a:pt x="71125" y="116592"/>
                    <a:pt x="71125" y="172777"/>
                  </a:cubicBezTo>
                  <a:lnTo>
                    <a:pt x="71125" y="120229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071A23-CFE2-4EE4-865F-80F968F595AB}"/>
                </a:ext>
              </a:extLst>
            </p:cNvPr>
            <p:cNvSpPr/>
            <p:nvPr/>
          </p:nvSpPr>
          <p:spPr>
            <a:xfrm>
              <a:off x="11339740" y="10545774"/>
              <a:ext cx="2579429" cy="71650"/>
            </a:xfrm>
            <a:custGeom>
              <a:avLst/>
              <a:gdLst>
                <a:gd name="connsiteX0" fmla="*/ 24358 w 1169172"/>
                <a:gd name="connsiteY0" fmla="*/ 24358 h 32477"/>
                <a:gd name="connsiteX1" fmla="*/ 1165601 w 1169172"/>
                <a:gd name="connsiteY1" fmla="*/ 24358 h 32477"/>
                <a:gd name="connsiteX2" fmla="*/ 24358 w 1169172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9172" h="32477">
                  <a:moveTo>
                    <a:pt x="24358" y="24358"/>
                  </a:moveTo>
                  <a:lnTo>
                    <a:pt x="1165601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3D83E9-1519-426A-9C14-1A6EBFE31A3B}"/>
                </a:ext>
              </a:extLst>
            </p:cNvPr>
            <p:cNvSpPr/>
            <p:nvPr/>
          </p:nvSpPr>
          <p:spPr>
            <a:xfrm>
              <a:off x="11288870" y="10494902"/>
              <a:ext cx="2722731" cy="143302"/>
            </a:xfrm>
            <a:custGeom>
              <a:avLst/>
              <a:gdLst>
                <a:gd name="connsiteX0" fmla="*/ 1188984 w 1234126"/>
                <a:gd name="connsiteY0" fmla="*/ 71125 h 64954"/>
                <a:gd name="connsiteX1" fmla="*/ 47741 w 1234126"/>
                <a:gd name="connsiteY1" fmla="*/ 71125 h 64954"/>
                <a:gd name="connsiteX2" fmla="*/ 24358 w 1234126"/>
                <a:gd name="connsiteY2" fmla="*/ 47741 h 64954"/>
                <a:gd name="connsiteX3" fmla="*/ 47741 w 1234126"/>
                <a:gd name="connsiteY3" fmla="*/ 24358 h 64954"/>
                <a:gd name="connsiteX4" fmla="*/ 1188984 w 1234126"/>
                <a:gd name="connsiteY4" fmla="*/ 24358 h 64954"/>
                <a:gd name="connsiteX5" fmla="*/ 1212368 w 1234126"/>
                <a:gd name="connsiteY5" fmla="*/ 47741 h 64954"/>
                <a:gd name="connsiteX6" fmla="*/ 1188984 w 1234126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126" h="64954">
                  <a:moveTo>
                    <a:pt x="1188984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1"/>
                    <a:pt x="35076" y="24358"/>
                    <a:pt x="47741" y="24358"/>
                  </a:cubicBezTo>
                  <a:lnTo>
                    <a:pt x="1188984" y="24358"/>
                  </a:lnTo>
                  <a:cubicBezTo>
                    <a:pt x="1201975" y="24358"/>
                    <a:pt x="1212368" y="34751"/>
                    <a:pt x="1212368" y="47741"/>
                  </a:cubicBezTo>
                  <a:cubicBezTo>
                    <a:pt x="1212368" y="60408"/>
                    <a:pt x="1201975" y="71125"/>
                    <a:pt x="1188984" y="711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81B5BF-40E4-418D-B0E8-13A7EB899484}"/>
                </a:ext>
              </a:extLst>
            </p:cNvPr>
            <p:cNvSpPr/>
            <p:nvPr/>
          </p:nvSpPr>
          <p:spPr>
            <a:xfrm>
              <a:off x="13537272" y="9533349"/>
              <a:ext cx="71650" cy="429905"/>
            </a:xfrm>
            <a:custGeom>
              <a:avLst/>
              <a:gdLst>
                <a:gd name="connsiteX0" fmla="*/ 24358 w 32477"/>
                <a:gd name="connsiteY0" fmla="*/ 24358 h 194862"/>
                <a:gd name="connsiteX1" fmla="*/ 24358 w 32477"/>
                <a:gd name="connsiteY1" fmla="*/ 192263 h 194862"/>
                <a:gd name="connsiteX2" fmla="*/ 24358 w 32477"/>
                <a:gd name="connsiteY2" fmla="*/ 24358 h 19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194862">
                  <a:moveTo>
                    <a:pt x="24358" y="24358"/>
                  </a:moveTo>
                  <a:lnTo>
                    <a:pt x="24358" y="192263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114AC0F-B52A-4615-8736-C6F17C9A2DDA}"/>
                </a:ext>
              </a:extLst>
            </p:cNvPr>
            <p:cNvSpPr/>
            <p:nvPr/>
          </p:nvSpPr>
          <p:spPr>
            <a:xfrm>
              <a:off x="11339740" y="11157672"/>
              <a:ext cx="2579429" cy="71650"/>
            </a:xfrm>
            <a:custGeom>
              <a:avLst/>
              <a:gdLst>
                <a:gd name="connsiteX0" fmla="*/ 24358 w 1169172"/>
                <a:gd name="connsiteY0" fmla="*/ 24358 h 32477"/>
                <a:gd name="connsiteX1" fmla="*/ 1165601 w 1169172"/>
                <a:gd name="connsiteY1" fmla="*/ 24358 h 32477"/>
                <a:gd name="connsiteX2" fmla="*/ 24358 w 1169172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9172" h="32477">
                  <a:moveTo>
                    <a:pt x="24358" y="24358"/>
                  </a:moveTo>
                  <a:lnTo>
                    <a:pt x="1165601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27D98E-1A0F-4B98-9E05-85CAB0A55C4C}"/>
                </a:ext>
              </a:extLst>
            </p:cNvPr>
            <p:cNvSpPr/>
            <p:nvPr/>
          </p:nvSpPr>
          <p:spPr>
            <a:xfrm>
              <a:off x="11288870" y="11106083"/>
              <a:ext cx="2722731" cy="143302"/>
            </a:xfrm>
            <a:custGeom>
              <a:avLst/>
              <a:gdLst>
                <a:gd name="connsiteX0" fmla="*/ 1188984 w 1234126"/>
                <a:gd name="connsiteY0" fmla="*/ 71125 h 64954"/>
                <a:gd name="connsiteX1" fmla="*/ 47741 w 1234126"/>
                <a:gd name="connsiteY1" fmla="*/ 71125 h 64954"/>
                <a:gd name="connsiteX2" fmla="*/ 24358 w 1234126"/>
                <a:gd name="connsiteY2" fmla="*/ 47741 h 64954"/>
                <a:gd name="connsiteX3" fmla="*/ 47741 w 1234126"/>
                <a:gd name="connsiteY3" fmla="*/ 24358 h 64954"/>
                <a:gd name="connsiteX4" fmla="*/ 1188984 w 1234126"/>
                <a:gd name="connsiteY4" fmla="*/ 24358 h 64954"/>
                <a:gd name="connsiteX5" fmla="*/ 1212368 w 1234126"/>
                <a:gd name="connsiteY5" fmla="*/ 47741 h 64954"/>
                <a:gd name="connsiteX6" fmla="*/ 1188984 w 1234126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126" h="64954">
                  <a:moveTo>
                    <a:pt x="1188984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1"/>
                    <a:pt x="35076" y="24358"/>
                    <a:pt x="47741" y="24358"/>
                  </a:cubicBezTo>
                  <a:lnTo>
                    <a:pt x="1188984" y="24358"/>
                  </a:lnTo>
                  <a:cubicBezTo>
                    <a:pt x="1201975" y="24358"/>
                    <a:pt x="1212368" y="34751"/>
                    <a:pt x="1212368" y="47741"/>
                  </a:cubicBezTo>
                  <a:cubicBezTo>
                    <a:pt x="1212368" y="60732"/>
                    <a:pt x="1201975" y="71125"/>
                    <a:pt x="1188984" y="711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BBBA0CE-AC86-42BF-9974-7215E5B7C4EB}"/>
                </a:ext>
              </a:extLst>
            </p:cNvPr>
            <p:cNvSpPr/>
            <p:nvPr/>
          </p:nvSpPr>
          <p:spPr>
            <a:xfrm>
              <a:off x="11339740" y="11822590"/>
              <a:ext cx="2579429" cy="71650"/>
            </a:xfrm>
            <a:custGeom>
              <a:avLst/>
              <a:gdLst>
                <a:gd name="connsiteX0" fmla="*/ 24358 w 1169172"/>
                <a:gd name="connsiteY0" fmla="*/ 24358 h 32477"/>
                <a:gd name="connsiteX1" fmla="*/ 1165601 w 1169172"/>
                <a:gd name="connsiteY1" fmla="*/ 24358 h 32477"/>
                <a:gd name="connsiteX2" fmla="*/ 24358 w 1169172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9172" h="32477">
                  <a:moveTo>
                    <a:pt x="24358" y="24358"/>
                  </a:moveTo>
                  <a:lnTo>
                    <a:pt x="1165601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E956456-2C79-4C24-84AD-C40DD235877A}"/>
                </a:ext>
              </a:extLst>
            </p:cNvPr>
            <p:cNvSpPr/>
            <p:nvPr/>
          </p:nvSpPr>
          <p:spPr>
            <a:xfrm>
              <a:off x="11288870" y="11771004"/>
              <a:ext cx="2722731" cy="143302"/>
            </a:xfrm>
            <a:custGeom>
              <a:avLst/>
              <a:gdLst>
                <a:gd name="connsiteX0" fmla="*/ 1188984 w 1234126"/>
                <a:gd name="connsiteY0" fmla="*/ 71125 h 64954"/>
                <a:gd name="connsiteX1" fmla="*/ 47741 w 1234126"/>
                <a:gd name="connsiteY1" fmla="*/ 71125 h 64954"/>
                <a:gd name="connsiteX2" fmla="*/ 24358 w 1234126"/>
                <a:gd name="connsiteY2" fmla="*/ 47741 h 64954"/>
                <a:gd name="connsiteX3" fmla="*/ 47741 w 1234126"/>
                <a:gd name="connsiteY3" fmla="*/ 24358 h 64954"/>
                <a:gd name="connsiteX4" fmla="*/ 1188984 w 1234126"/>
                <a:gd name="connsiteY4" fmla="*/ 24358 h 64954"/>
                <a:gd name="connsiteX5" fmla="*/ 1212368 w 1234126"/>
                <a:gd name="connsiteY5" fmla="*/ 47741 h 64954"/>
                <a:gd name="connsiteX6" fmla="*/ 1188984 w 1234126"/>
                <a:gd name="connsiteY6" fmla="*/ 71125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4126" h="64954">
                  <a:moveTo>
                    <a:pt x="1188984" y="71125"/>
                  </a:moveTo>
                  <a:lnTo>
                    <a:pt x="47741" y="71125"/>
                  </a:lnTo>
                  <a:cubicBezTo>
                    <a:pt x="34751" y="71125"/>
                    <a:pt x="24358" y="60732"/>
                    <a:pt x="24358" y="47741"/>
                  </a:cubicBezTo>
                  <a:cubicBezTo>
                    <a:pt x="24358" y="34751"/>
                    <a:pt x="35076" y="24358"/>
                    <a:pt x="47741" y="24358"/>
                  </a:cubicBezTo>
                  <a:lnTo>
                    <a:pt x="1188984" y="24358"/>
                  </a:lnTo>
                  <a:cubicBezTo>
                    <a:pt x="1201975" y="24358"/>
                    <a:pt x="1212368" y="34751"/>
                    <a:pt x="1212368" y="47741"/>
                  </a:cubicBezTo>
                  <a:cubicBezTo>
                    <a:pt x="1212368" y="60732"/>
                    <a:pt x="1201975" y="71125"/>
                    <a:pt x="1188984" y="711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575794D-47AF-4233-8B67-0C14548350AC}"/>
                </a:ext>
              </a:extLst>
            </p:cNvPr>
            <p:cNvSpPr/>
            <p:nvPr/>
          </p:nvSpPr>
          <p:spPr>
            <a:xfrm>
              <a:off x="12159425" y="10545774"/>
              <a:ext cx="71650" cy="2077872"/>
            </a:xfrm>
            <a:custGeom>
              <a:avLst/>
              <a:gdLst>
                <a:gd name="connsiteX0" fmla="*/ 24358 w 32477"/>
                <a:gd name="connsiteY0" fmla="*/ 24358 h 941833"/>
                <a:gd name="connsiteX1" fmla="*/ 24358 w 32477"/>
                <a:gd name="connsiteY1" fmla="*/ 919100 h 941833"/>
                <a:gd name="connsiteX2" fmla="*/ 24358 w 32477"/>
                <a:gd name="connsiteY2" fmla="*/ 24358 h 9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941833">
                  <a:moveTo>
                    <a:pt x="24358" y="24358"/>
                  </a:moveTo>
                  <a:lnTo>
                    <a:pt x="24358" y="919100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A0D7A5-6894-46D2-AA82-B0F6FF365872}"/>
                </a:ext>
              </a:extLst>
            </p:cNvPr>
            <p:cNvSpPr/>
            <p:nvPr/>
          </p:nvSpPr>
          <p:spPr>
            <a:xfrm>
              <a:off x="12107838" y="10494902"/>
              <a:ext cx="143302" cy="2149523"/>
            </a:xfrm>
            <a:custGeom>
              <a:avLst/>
              <a:gdLst>
                <a:gd name="connsiteX0" fmla="*/ 47741 w 64954"/>
                <a:gd name="connsiteY0" fmla="*/ 965867 h 974310"/>
                <a:gd name="connsiteX1" fmla="*/ 24358 w 64954"/>
                <a:gd name="connsiteY1" fmla="*/ 942484 h 974310"/>
                <a:gd name="connsiteX2" fmla="*/ 24358 w 64954"/>
                <a:gd name="connsiteY2" fmla="*/ 47741 h 974310"/>
                <a:gd name="connsiteX3" fmla="*/ 47741 w 64954"/>
                <a:gd name="connsiteY3" fmla="*/ 24358 h 974310"/>
                <a:gd name="connsiteX4" fmla="*/ 71125 w 64954"/>
                <a:gd name="connsiteY4" fmla="*/ 47741 h 974310"/>
                <a:gd name="connsiteX5" fmla="*/ 71125 w 64954"/>
                <a:gd name="connsiteY5" fmla="*/ 942484 h 974310"/>
                <a:gd name="connsiteX6" fmla="*/ 47741 w 64954"/>
                <a:gd name="connsiteY6" fmla="*/ 965867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974310">
                  <a:moveTo>
                    <a:pt x="47741" y="965867"/>
                  </a:moveTo>
                  <a:cubicBezTo>
                    <a:pt x="34751" y="965867"/>
                    <a:pt x="24358" y="955149"/>
                    <a:pt x="24358" y="942484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cubicBezTo>
                    <a:pt x="60733" y="24358"/>
                    <a:pt x="71125" y="34751"/>
                    <a:pt x="71125" y="47741"/>
                  </a:cubicBezTo>
                  <a:lnTo>
                    <a:pt x="71125" y="942484"/>
                  </a:lnTo>
                  <a:cubicBezTo>
                    <a:pt x="71125" y="955149"/>
                    <a:pt x="60733" y="965867"/>
                    <a:pt x="47741" y="96586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E3AD379-8E35-4D20-B924-2A05AFA688C0}"/>
                </a:ext>
              </a:extLst>
            </p:cNvPr>
            <p:cNvSpPr/>
            <p:nvPr/>
          </p:nvSpPr>
          <p:spPr>
            <a:xfrm>
              <a:off x="13037865" y="10545774"/>
              <a:ext cx="71650" cy="2077872"/>
            </a:xfrm>
            <a:custGeom>
              <a:avLst/>
              <a:gdLst>
                <a:gd name="connsiteX0" fmla="*/ 24358 w 32477"/>
                <a:gd name="connsiteY0" fmla="*/ 24358 h 941833"/>
                <a:gd name="connsiteX1" fmla="*/ 24358 w 32477"/>
                <a:gd name="connsiteY1" fmla="*/ 919100 h 941833"/>
                <a:gd name="connsiteX2" fmla="*/ 24358 w 32477"/>
                <a:gd name="connsiteY2" fmla="*/ 24358 h 9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941833">
                  <a:moveTo>
                    <a:pt x="24358" y="24358"/>
                  </a:moveTo>
                  <a:lnTo>
                    <a:pt x="24358" y="919100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C7C2C4-C8C3-415E-A5AB-31CFB3231AFB}"/>
                </a:ext>
              </a:extLst>
            </p:cNvPr>
            <p:cNvSpPr/>
            <p:nvPr/>
          </p:nvSpPr>
          <p:spPr>
            <a:xfrm>
              <a:off x="12986276" y="10494902"/>
              <a:ext cx="143302" cy="2149523"/>
            </a:xfrm>
            <a:custGeom>
              <a:avLst/>
              <a:gdLst>
                <a:gd name="connsiteX0" fmla="*/ 47741 w 64954"/>
                <a:gd name="connsiteY0" fmla="*/ 965867 h 974310"/>
                <a:gd name="connsiteX1" fmla="*/ 24358 w 64954"/>
                <a:gd name="connsiteY1" fmla="*/ 942484 h 974310"/>
                <a:gd name="connsiteX2" fmla="*/ 24358 w 64954"/>
                <a:gd name="connsiteY2" fmla="*/ 47741 h 974310"/>
                <a:gd name="connsiteX3" fmla="*/ 47741 w 64954"/>
                <a:gd name="connsiteY3" fmla="*/ 24358 h 974310"/>
                <a:gd name="connsiteX4" fmla="*/ 71450 w 64954"/>
                <a:gd name="connsiteY4" fmla="*/ 47741 h 974310"/>
                <a:gd name="connsiteX5" fmla="*/ 71450 w 64954"/>
                <a:gd name="connsiteY5" fmla="*/ 942484 h 974310"/>
                <a:gd name="connsiteX6" fmla="*/ 47741 w 64954"/>
                <a:gd name="connsiteY6" fmla="*/ 965867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54" h="974310">
                  <a:moveTo>
                    <a:pt x="47741" y="965867"/>
                  </a:moveTo>
                  <a:cubicBezTo>
                    <a:pt x="34751" y="965867"/>
                    <a:pt x="24358" y="955149"/>
                    <a:pt x="24358" y="942484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cubicBezTo>
                    <a:pt x="60732" y="24358"/>
                    <a:pt x="71450" y="34751"/>
                    <a:pt x="71450" y="47741"/>
                  </a:cubicBezTo>
                  <a:lnTo>
                    <a:pt x="71450" y="942484"/>
                  </a:lnTo>
                  <a:cubicBezTo>
                    <a:pt x="71125" y="955149"/>
                    <a:pt x="60732" y="965867"/>
                    <a:pt x="47741" y="96586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0A25C9-B3F1-4A54-8E05-D0A713A66154}"/>
                </a:ext>
              </a:extLst>
            </p:cNvPr>
            <p:cNvSpPr/>
            <p:nvPr/>
          </p:nvSpPr>
          <p:spPr>
            <a:xfrm>
              <a:off x="12159427" y="11157672"/>
              <a:ext cx="931460" cy="716508"/>
            </a:xfrm>
            <a:custGeom>
              <a:avLst/>
              <a:gdLst>
                <a:gd name="connsiteX0" fmla="*/ 24357 w 422201"/>
                <a:gd name="connsiteY0" fmla="*/ 24358 h 324770"/>
                <a:gd name="connsiteX1" fmla="*/ 422526 w 422201"/>
                <a:gd name="connsiteY1" fmla="*/ 24358 h 324770"/>
                <a:gd name="connsiteX2" fmla="*/ 422526 w 422201"/>
                <a:gd name="connsiteY2" fmla="*/ 325744 h 324770"/>
                <a:gd name="connsiteX3" fmla="*/ 24357 w 422201"/>
                <a:gd name="connsiteY3" fmla="*/ 325744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201" h="324770">
                  <a:moveTo>
                    <a:pt x="24357" y="24358"/>
                  </a:moveTo>
                  <a:lnTo>
                    <a:pt x="422526" y="24358"/>
                  </a:lnTo>
                  <a:lnTo>
                    <a:pt x="422526" y="325744"/>
                  </a:lnTo>
                  <a:lnTo>
                    <a:pt x="24357" y="3257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E978AC7-774D-47BC-9045-1289A761F8B3}"/>
                </a:ext>
              </a:extLst>
            </p:cNvPr>
            <p:cNvSpPr/>
            <p:nvPr/>
          </p:nvSpPr>
          <p:spPr>
            <a:xfrm>
              <a:off x="12107838" y="11106083"/>
              <a:ext cx="1074762" cy="859810"/>
            </a:xfrm>
            <a:custGeom>
              <a:avLst/>
              <a:gdLst>
                <a:gd name="connsiteX0" fmla="*/ 445910 w 487155"/>
                <a:gd name="connsiteY0" fmla="*/ 372511 h 389724"/>
                <a:gd name="connsiteX1" fmla="*/ 47741 w 487155"/>
                <a:gd name="connsiteY1" fmla="*/ 372511 h 389724"/>
                <a:gd name="connsiteX2" fmla="*/ 24358 w 487155"/>
                <a:gd name="connsiteY2" fmla="*/ 349128 h 389724"/>
                <a:gd name="connsiteX3" fmla="*/ 24358 w 487155"/>
                <a:gd name="connsiteY3" fmla="*/ 47741 h 389724"/>
                <a:gd name="connsiteX4" fmla="*/ 47741 w 487155"/>
                <a:gd name="connsiteY4" fmla="*/ 24358 h 389724"/>
                <a:gd name="connsiteX5" fmla="*/ 445910 w 487155"/>
                <a:gd name="connsiteY5" fmla="*/ 24358 h 389724"/>
                <a:gd name="connsiteX6" fmla="*/ 469618 w 487155"/>
                <a:gd name="connsiteY6" fmla="*/ 47741 h 389724"/>
                <a:gd name="connsiteX7" fmla="*/ 469618 w 487155"/>
                <a:gd name="connsiteY7" fmla="*/ 349128 h 389724"/>
                <a:gd name="connsiteX8" fmla="*/ 445910 w 487155"/>
                <a:gd name="connsiteY8" fmla="*/ 372511 h 389724"/>
                <a:gd name="connsiteX9" fmla="*/ 71125 w 487155"/>
                <a:gd name="connsiteY9" fmla="*/ 325420 h 389724"/>
                <a:gd name="connsiteX10" fmla="*/ 422201 w 487155"/>
                <a:gd name="connsiteY10" fmla="*/ 325420 h 389724"/>
                <a:gd name="connsiteX11" fmla="*/ 422201 w 487155"/>
                <a:gd name="connsiteY11" fmla="*/ 71125 h 389724"/>
                <a:gd name="connsiteX12" fmla="*/ 71125 w 487155"/>
                <a:gd name="connsiteY12" fmla="*/ 71125 h 389724"/>
                <a:gd name="connsiteX13" fmla="*/ 71125 w 487155"/>
                <a:gd name="connsiteY13" fmla="*/ 325420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155" h="389724">
                  <a:moveTo>
                    <a:pt x="445910" y="372511"/>
                  </a:moveTo>
                  <a:lnTo>
                    <a:pt x="47741" y="372511"/>
                  </a:lnTo>
                  <a:cubicBezTo>
                    <a:pt x="34751" y="372511"/>
                    <a:pt x="24358" y="362119"/>
                    <a:pt x="24358" y="349128"/>
                  </a:cubicBezTo>
                  <a:lnTo>
                    <a:pt x="24358" y="47741"/>
                  </a:lnTo>
                  <a:cubicBezTo>
                    <a:pt x="24358" y="34751"/>
                    <a:pt x="34751" y="24358"/>
                    <a:pt x="47741" y="24358"/>
                  </a:cubicBezTo>
                  <a:lnTo>
                    <a:pt x="445910" y="24358"/>
                  </a:lnTo>
                  <a:cubicBezTo>
                    <a:pt x="458900" y="24358"/>
                    <a:pt x="469618" y="34751"/>
                    <a:pt x="469618" y="47741"/>
                  </a:cubicBezTo>
                  <a:lnTo>
                    <a:pt x="469618" y="349128"/>
                  </a:lnTo>
                  <a:cubicBezTo>
                    <a:pt x="469293" y="362119"/>
                    <a:pt x="458900" y="372511"/>
                    <a:pt x="445910" y="372511"/>
                  </a:cubicBezTo>
                  <a:close/>
                  <a:moveTo>
                    <a:pt x="71125" y="325420"/>
                  </a:moveTo>
                  <a:lnTo>
                    <a:pt x="422201" y="325420"/>
                  </a:lnTo>
                  <a:lnTo>
                    <a:pt x="422201" y="71125"/>
                  </a:lnTo>
                  <a:lnTo>
                    <a:pt x="71125" y="71125"/>
                  </a:lnTo>
                  <a:lnTo>
                    <a:pt x="71125" y="3254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71E65-61F8-4687-BF0C-B1F13483EFE0}"/>
                </a:ext>
              </a:extLst>
            </p:cNvPr>
            <p:cNvSpPr/>
            <p:nvPr/>
          </p:nvSpPr>
          <p:spPr>
            <a:xfrm>
              <a:off x="12674595" y="10751414"/>
              <a:ext cx="2149523" cy="1647968"/>
            </a:xfrm>
            <a:custGeom>
              <a:avLst/>
              <a:gdLst>
                <a:gd name="connsiteX0" fmla="*/ 825891 w 974310"/>
                <a:gd name="connsiteY0" fmla="*/ 24358 h 746971"/>
                <a:gd name="connsiteX1" fmla="*/ 363743 w 974310"/>
                <a:gd name="connsiteY1" fmla="*/ 486505 h 746971"/>
                <a:gd name="connsiteX2" fmla="*/ 145822 w 974310"/>
                <a:gd name="connsiteY2" fmla="*/ 268910 h 746971"/>
                <a:gd name="connsiteX3" fmla="*/ 24358 w 974310"/>
                <a:gd name="connsiteY3" fmla="*/ 390048 h 746971"/>
                <a:gd name="connsiteX4" fmla="*/ 242279 w 974310"/>
                <a:gd name="connsiteY4" fmla="*/ 607970 h 746971"/>
                <a:gd name="connsiteX5" fmla="*/ 375434 w 974310"/>
                <a:gd name="connsiteY5" fmla="*/ 741125 h 746971"/>
                <a:gd name="connsiteX6" fmla="*/ 496899 w 974310"/>
                <a:gd name="connsiteY6" fmla="*/ 619661 h 746971"/>
                <a:gd name="connsiteX7" fmla="*/ 959046 w 974310"/>
                <a:gd name="connsiteY7" fmla="*/ 157513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310" h="746971">
                  <a:moveTo>
                    <a:pt x="825891" y="24358"/>
                  </a:moveTo>
                  <a:lnTo>
                    <a:pt x="363743" y="486505"/>
                  </a:lnTo>
                  <a:lnTo>
                    <a:pt x="145822" y="268910"/>
                  </a:lnTo>
                  <a:lnTo>
                    <a:pt x="24358" y="390048"/>
                  </a:lnTo>
                  <a:lnTo>
                    <a:pt x="242279" y="607970"/>
                  </a:lnTo>
                  <a:lnTo>
                    <a:pt x="375434" y="741125"/>
                  </a:lnTo>
                  <a:lnTo>
                    <a:pt x="496899" y="619661"/>
                  </a:lnTo>
                  <a:lnTo>
                    <a:pt x="959046" y="1575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7C23F1-8A4C-42F2-B129-AA4145DF6720}"/>
                </a:ext>
              </a:extLst>
            </p:cNvPr>
            <p:cNvSpPr/>
            <p:nvPr/>
          </p:nvSpPr>
          <p:spPr>
            <a:xfrm>
              <a:off x="12623007" y="10699824"/>
              <a:ext cx="2221173" cy="1791270"/>
            </a:xfrm>
            <a:custGeom>
              <a:avLst/>
              <a:gdLst>
                <a:gd name="connsiteX0" fmla="*/ 398817 w 1006787"/>
                <a:gd name="connsiteY0" fmla="*/ 788217 h 811925"/>
                <a:gd name="connsiteX1" fmla="*/ 382254 w 1006787"/>
                <a:gd name="connsiteY1" fmla="*/ 781397 h 811925"/>
                <a:gd name="connsiteX2" fmla="*/ 31178 w 1006787"/>
                <a:gd name="connsiteY2" fmla="*/ 430321 h 811925"/>
                <a:gd name="connsiteX3" fmla="*/ 31178 w 1006787"/>
                <a:gd name="connsiteY3" fmla="*/ 397194 h 811925"/>
                <a:gd name="connsiteX4" fmla="*/ 152642 w 1006787"/>
                <a:gd name="connsiteY4" fmla="*/ 275730 h 811925"/>
                <a:gd name="connsiteX5" fmla="*/ 186093 w 1006787"/>
                <a:gd name="connsiteY5" fmla="*/ 275730 h 811925"/>
                <a:gd name="connsiteX6" fmla="*/ 387126 w 1006787"/>
                <a:gd name="connsiteY6" fmla="*/ 476763 h 811925"/>
                <a:gd name="connsiteX7" fmla="*/ 832710 w 1006787"/>
                <a:gd name="connsiteY7" fmla="*/ 31178 h 811925"/>
                <a:gd name="connsiteX8" fmla="*/ 865837 w 1006787"/>
                <a:gd name="connsiteY8" fmla="*/ 31178 h 811925"/>
                <a:gd name="connsiteX9" fmla="*/ 998993 w 1006787"/>
                <a:gd name="connsiteY9" fmla="*/ 164334 h 811925"/>
                <a:gd name="connsiteX10" fmla="*/ 998993 w 1006787"/>
                <a:gd name="connsiteY10" fmla="*/ 197785 h 811925"/>
                <a:gd name="connsiteX11" fmla="*/ 415381 w 1006787"/>
                <a:gd name="connsiteY11" fmla="*/ 781397 h 811925"/>
                <a:gd name="connsiteX12" fmla="*/ 398817 w 1006787"/>
                <a:gd name="connsiteY12" fmla="*/ 788217 h 811925"/>
                <a:gd name="connsiteX13" fmla="*/ 81192 w 1006787"/>
                <a:gd name="connsiteY13" fmla="*/ 413432 h 811925"/>
                <a:gd name="connsiteX14" fmla="*/ 398817 w 1006787"/>
                <a:gd name="connsiteY14" fmla="*/ 731382 h 811925"/>
                <a:gd name="connsiteX15" fmla="*/ 949303 w 1006787"/>
                <a:gd name="connsiteY15" fmla="*/ 180896 h 811925"/>
                <a:gd name="connsiteX16" fmla="*/ 849274 w 1006787"/>
                <a:gd name="connsiteY16" fmla="*/ 80868 h 811925"/>
                <a:gd name="connsiteX17" fmla="*/ 403689 w 1006787"/>
                <a:gd name="connsiteY17" fmla="*/ 526452 h 811925"/>
                <a:gd name="connsiteX18" fmla="*/ 370238 w 1006787"/>
                <a:gd name="connsiteY18" fmla="*/ 526452 h 811925"/>
                <a:gd name="connsiteX19" fmla="*/ 169205 w 1006787"/>
                <a:gd name="connsiteY19" fmla="*/ 325420 h 811925"/>
                <a:gd name="connsiteX20" fmla="*/ 81192 w 1006787"/>
                <a:gd name="connsiteY20" fmla="*/ 413432 h 81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6787" h="811925">
                  <a:moveTo>
                    <a:pt x="398817" y="788217"/>
                  </a:moveTo>
                  <a:cubicBezTo>
                    <a:pt x="392971" y="788217"/>
                    <a:pt x="386801" y="785943"/>
                    <a:pt x="382254" y="781397"/>
                  </a:cubicBezTo>
                  <a:lnTo>
                    <a:pt x="31178" y="430321"/>
                  </a:lnTo>
                  <a:cubicBezTo>
                    <a:pt x="22084" y="421227"/>
                    <a:pt x="22084" y="406287"/>
                    <a:pt x="31178" y="397194"/>
                  </a:cubicBezTo>
                  <a:lnTo>
                    <a:pt x="152642" y="275730"/>
                  </a:lnTo>
                  <a:cubicBezTo>
                    <a:pt x="161735" y="266636"/>
                    <a:pt x="176674" y="266636"/>
                    <a:pt x="186093" y="275730"/>
                  </a:cubicBezTo>
                  <a:lnTo>
                    <a:pt x="387126" y="476763"/>
                  </a:lnTo>
                  <a:lnTo>
                    <a:pt x="832710" y="31178"/>
                  </a:lnTo>
                  <a:cubicBezTo>
                    <a:pt x="841804" y="22084"/>
                    <a:pt x="856743" y="22084"/>
                    <a:pt x="865837" y="31178"/>
                  </a:cubicBezTo>
                  <a:lnTo>
                    <a:pt x="998993" y="164334"/>
                  </a:lnTo>
                  <a:cubicBezTo>
                    <a:pt x="1008086" y="173427"/>
                    <a:pt x="1008086" y="188367"/>
                    <a:pt x="998993" y="197785"/>
                  </a:cubicBezTo>
                  <a:lnTo>
                    <a:pt x="415381" y="781397"/>
                  </a:lnTo>
                  <a:cubicBezTo>
                    <a:pt x="410834" y="785619"/>
                    <a:pt x="404988" y="788217"/>
                    <a:pt x="398817" y="788217"/>
                  </a:cubicBezTo>
                  <a:close/>
                  <a:moveTo>
                    <a:pt x="81192" y="413432"/>
                  </a:moveTo>
                  <a:lnTo>
                    <a:pt x="398817" y="731382"/>
                  </a:lnTo>
                  <a:lnTo>
                    <a:pt x="949303" y="180896"/>
                  </a:lnTo>
                  <a:lnTo>
                    <a:pt x="849274" y="80868"/>
                  </a:lnTo>
                  <a:lnTo>
                    <a:pt x="403689" y="526452"/>
                  </a:lnTo>
                  <a:cubicBezTo>
                    <a:pt x="394596" y="535546"/>
                    <a:pt x="379656" y="535546"/>
                    <a:pt x="370238" y="526452"/>
                  </a:cubicBezTo>
                  <a:lnTo>
                    <a:pt x="169205" y="325420"/>
                  </a:lnTo>
                  <a:lnTo>
                    <a:pt x="81192" y="4134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B54078-43C0-4F75-9202-B7C2741E7581}"/>
              </a:ext>
            </a:extLst>
          </p:cNvPr>
          <p:cNvGrpSpPr/>
          <p:nvPr/>
        </p:nvGrpSpPr>
        <p:grpSpPr>
          <a:xfrm>
            <a:off x="1990050" y="1701177"/>
            <a:ext cx="2482487" cy="2687920"/>
            <a:chOff x="1359233" y="1407745"/>
            <a:chExt cx="3156219" cy="341740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53B618-A90B-4BAB-A395-14D404DD190B}"/>
                </a:ext>
              </a:extLst>
            </p:cNvPr>
            <p:cNvSpPr/>
            <p:nvPr/>
          </p:nvSpPr>
          <p:spPr>
            <a:xfrm>
              <a:off x="1410107" y="2512600"/>
              <a:ext cx="788158" cy="2221173"/>
            </a:xfrm>
            <a:custGeom>
              <a:avLst/>
              <a:gdLst>
                <a:gd name="connsiteX0" fmla="*/ 360820 w 357247"/>
                <a:gd name="connsiteY0" fmla="*/ 841805 h 1006787"/>
                <a:gd name="connsiteX1" fmla="*/ 24358 w 357247"/>
                <a:gd name="connsiteY1" fmla="*/ 1005813 h 1006787"/>
                <a:gd name="connsiteX2" fmla="*/ 24358 w 357247"/>
                <a:gd name="connsiteY2" fmla="*/ 188366 h 1006787"/>
                <a:gd name="connsiteX3" fmla="*/ 360820 w 357247"/>
                <a:gd name="connsiteY3" fmla="*/ 24358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006787">
                  <a:moveTo>
                    <a:pt x="360820" y="841805"/>
                  </a:moveTo>
                  <a:lnTo>
                    <a:pt x="24358" y="1005813"/>
                  </a:lnTo>
                  <a:lnTo>
                    <a:pt x="24358" y="188366"/>
                  </a:lnTo>
                  <a:lnTo>
                    <a:pt x="360820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D5D573-84B5-47F0-86F6-AB2A48166507}"/>
                </a:ext>
              </a:extLst>
            </p:cNvPr>
            <p:cNvSpPr/>
            <p:nvPr/>
          </p:nvSpPr>
          <p:spPr>
            <a:xfrm>
              <a:off x="1359233" y="2460675"/>
              <a:ext cx="931460" cy="2364475"/>
            </a:xfrm>
            <a:custGeom>
              <a:avLst/>
              <a:gdLst>
                <a:gd name="connsiteX0" fmla="*/ 47741 w 422201"/>
                <a:gd name="connsiteY0" fmla="*/ 1052732 h 1071741"/>
                <a:gd name="connsiteX1" fmla="*/ 35400 w 422201"/>
                <a:gd name="connsiteY1" fmla="*/ 1049160 h 1071741"/>
                <a:gd name="connsiteX2" fmla="*/ 24358 w 422201"/>
                <a:gd name="connsiteY2" fmla="*/ 1029349 h 1071741"/>
                <a:gd name="connsiteX3" fmla="*/ 24358 w 422201"/>
                <a:gd name="connsiteY3" fmla="*/ 211902 h 1071741"/>
                <a:gd name="connsiteX4" fmla="*/ 37673 w 422201"/>
                <a:gd name="connsiteY4" fmla="*/ 190792 h 1071741"/>
                <a:gd name="connsiteX5" fmla="*/ 373810 w 422201"/>
                <a:gd name="connsiteY5" fmla="*/ 26784 h 1071741"/>
                <a:gd name="connsiteX6" fmla="*/ 396545 w 422201"/>
                <a:gd name="connsiteY6" fmla="*/ 28082 h 1071741"/>
                <a:gd name="connsiteX7" fmla="*/ 407587 w 422201"/>
                <a:gd name="connsiteY7" fmla="*/ 48218 h 1071741"/>
                <a:gd name="connsiteX8" fmla="*/ 407587 w 422201"/>
                <a:gd name="connsiteY8" fmla="*/ 865664 h 1071741"/>
                <a:gd name="connsiteX9" fmla="*/ 394271 w 422201"/>
                <a:gd name="connsiteY9" fmla="*/ 886775 h 1071741"/>
                <a:gd name="connsiteX10" fmla="*/ 58134 w 422201"/>
                <a:gd name="connsiteY10" fmla="*/ 1050784 h 1071741"/>
                <a:gd name="connsiteX11" fmla="*/ 47741 w 422201"/>
                <a:gd name="connsiteY11" fmla="*/ 1052732 h 1071741"/>
                <a:gd name="connsiteX12" fmla="*/ 71125 w 422201"/>
                <a:gd name="connsiteY12" fmla="*/ 226517 h 1071741"/>
                <a:gd name="connsiteX13" fmla="*/ 71125 w 422201"/>
                <a:gd name="connsiteY13" fmla="*/ 991675 h 1071741"/>
                <a:gd name="connsiteX14" fmla="*/ 360495 w 422201"/>
                <a:gd name="connsiteY14" fmla="*/ 850725 h 1071741"/>
                <a:gd name="connsiteX15" fmla="*/ 360495 w 422201"/>
                <a:gd name="connsiteY15" fmla="*/ 85567 h 1071741"/>
                <a:gd name="connsiteX16" fmla="*/ 71125 w 422201"/>
                <a:gd name="connsiteY16" fmla="*/ 226517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1071741">
                  <a:moveTo>
                    <a:pt x="47741" y="1052732"/>
                  </a:moveTo>
                  <a:cubicBezTo>
                    <a:pt x="43519" y="1052732"/>
                    <a:pt x="38972" y="1051433"/>
                    <a:pt x="35400" y="1049160"/>
                  </a:cubicBezTo>
                  <a:cubicBezTo>
                    <a:pt x="28580" y="1044938"/>
                    <a:pt x="24358" y="1037468"/>
                    <a:pt x="24358" y="1029349"/>
                  </a:cubicBezTo>
                  <a:lnTo>
                    <a:pt x="24358" y="211902"/>
                  </a:lnTo>
                  <a:cubicBezTo>
                    <a:pt x="24358" y="202808"/>
                    <a:pt x="29554" y="194689"/>
                    <a:pt x="37673" y="190792"/>
                  </a:cubicBezTo>
                  <a:lnTo>
                    <a:pt x="373810" y="26784"/>
                  </a:lnTo>
                  <a:cubicBezTo>
                    <a:pt x="380955" y="23211"/>
                    <a:pt x="389724" y="23536"/>
                    <a:pt x="396545" y="28082"/>
                  </a:cubicBezTo>
                  <a:cubicBezTo>
                    <a:pt x="403364" y="32305"/>
                    <a:pt x="407587" y="40099"/>
                    <a:pt x="407587" y="48218"/>
                  </a:cubicBezTo>
                  <a:lnTo>
                    <a:pt x="407587" y="865664"/>
                  </a:lnTo>
                  <a:cubicBezTo>
                    <a:pt x="407587" y="874758"/>
                    <a:pt x="402390" y="882877"/>
                    <a:pt x="394271" y="886775"/>
                  </a:cubicBezTo>
                  <a:lnTo>
                    <a:pt x="58134" y="1050784"/>
                  </a:lnTo>
                  <a:cubicBezTo>
                    <a:pt x="54562" y="1052083"/>
                    <a:pt x="50989" y="1052732"/>
                    <a:pt x="47741" y="1052732"/>
                  </a:cubicBezTo>
                  <a:close/>
                  <a:moveTo>
                    <a:pt x="71125" y="226517"/>
                  </a:moveTo>
                  <a:lnTo>
                    <a:pt x="71125" y="991675"/>
                  </a:lnTo>
                  <a:lnTo>
                    <a:pt x="360495" y="850725"/>
                  </a:lnTo>
                  <a:lnTo>
                    <a:pt x="360495" y="85567"/>
                  </a:lnTo>
                  <a:lnTo>
                    <a:pt x="71125" y="2265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7B6789-2C9B-4669-99B0-B4F233A364BF}"/>
                </a:ext>
              </a:extLst>
            </p:cNvPr>
            <p:cNvSpPr/>
            <p:nvPr/>
          </p:nvSpPr>
          <p:spPr>
            <a:xfrm>
              <a:off x="2152409" y="2512600"/>
              <a:ext cx="788158" cy="2221173"/>
            </a:xfrm>
            <a:custGeom>
              <a:avLst/>
              <a:gdLst>
                <a:gd name="connsiteX0" fmla="*/ 360495 w 357247"/>
                <a:gd name="connsiteY0" fmla="*/ 1005813 h 1006787"/>
                <a:gd name="connsiteX1" fmla="*/ 24358 w 357247"/>
                <a:gd name="connsiteY1" fmla="*/ 841805 h 1006787"/>
                <a:gd name="connsiteX2" fmla="*/ 24358 w 357247"/>
                <a:gd name="connsiteY2" fmla="*/ 24358 h 1006787"/>
                <a:gd name="connsiteX3" fmla="*/ 360495 w 357247"/>
                <a:gd name="connsiteY3" fmla="*/ 188366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006787">
                  <a:moveTo>
                    <a:pt x="360495" y="1005813"/>
                  </a:moveTo>
                  <a:lnTo>
                    <a:pt x="24358" y="841805"/>
                  </a:lnTo>
                  <a:lnTo>
                    <a:pt x="24358" y="24358"/>
                  </a:lnTo>
                  <a:lnTo>
                    <a:pt x="360495" y="1883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AF64932-0CD5-414D-B23E-E266EEEA58C2}"/>
                </a:ext>
              </a:extLst>
            </p:cNvPr>
            <p:cNvSpPr/>
            <p:nvPr/>
          </p:nvSpPr>
          <p:spPr>
            <a:xfrm>
              <a:off x="2100104" y="2460194"/>
              <a:ext cx="931460" cy="2364475"/>
            </a:xfrm>
            <a:custGeom>
              <a:avLst/>
              <a:gdLst>
                <a:gd name="connsiteX0" fmla="*/ 384203 w 422201"/>
                <a:gd name="connsiteY0" fmla="*/ 1052951 h 1071741"/>
                <a:gd name="connsiteX1" fmla="*/ 373811 w 422201"/>
                <a:gd name="connsiteY1" fmla="*/ 1050677 h 1071741"/>
                <a:gd name="connsiteX2" fmla="*/ 37673 w 422201"/>
                <a:gd name="connsiteY2" fmla="*/ 886668 h 1071741"/>
                <a:gd name="connsiteX3" fmla="*/ 24358 w 422201"/>
                <a:gd name="connsiteY3" fmla="*/ 865558 h 1071741"/>
                <a:gd name="connsiteX4" fmla="*/ 24358 w 422201"/>
                <a:gd name="connsiteY4" fmla="*/ 48112 h 1071741"/>
                <a:gd name="connsiteX5" fmla="*/ 35400 w 422201"/>
                <a:gd name="connsiteY5" fmla="*/ 27976 h 1071741"/>
                <a:gd name="connsiteX6" fmla="*/ 58134 w 422201"/>
                <a:gd name="connsiteY6" fmla="*/ 26677 h 1071741"/>
                <a:gd name="connsiteX7" fmla="*/ 394271 w 422201"/>
                <a:gd name="connsiteY7" fmla="*/ 190686 h 1071741"/>
                <a:gd name="connsiteX8" fmla="*/ 407587 w 422201"/>
                <a:gd name="connsiteY8" fmla="*/ 211796 h 1071741"/>
                <a:gd name="connsiteX9" fmla="*/ 407587 w 422201"/>
                <a:gd name="connsiteY9" fmla="*/ 1029242 h 1071741"/>
                <a:gd name="connsiteX10" fmla="*/ 396545 w 422201"/>
                <a:gd name="connsiteY10" fmla="*/ 1049053 h 1071741"/>
                <a:gd name="connsiteX11" fmla="*/ 384203 w 422201"/>
                <a:gd name="connsiteY11" fmla="*/ 1052951 h 1071741"/>
                <a:gd name="connsiteX12" fmla="*/ 71450 w 422201"/>
                <a:gd name="connsiteY12" fmla="*/ 850618 h 1071741"/>
                <a:gd name="connsiteX13" fmla="*/ 360495 w 422201"/>
                <a:gd name="connsiteY13" fmla="*/ 991568 h 1071741"/>
                <a:gd name="connsiteX14" fmla="*/ 360495 w 422201"/>
                <a:gd name="connsiteY14" fmla="*/ 226410 h 1071741"/>
                <a:gd name="connsiteX15" fmla="*/ 71450 w 422201"/>
                <a:gd name="connsiteY15" fmla="*/ 85460 h 1071741"/>
                <a:gd name="connsiteX16" fmla="*/ 71450 w 422201"/>
                <a:gd name="connsiteY16" fmla="*/ 850618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1071741">
                  <a:moveTo>
                    <a:pt x="384203" y="1052951"/>
                  </a:moveTo>
                  <a:cubicBezTo>
                    <a:pt x="380631" y="1052951"/>
                    <a:pt x="377058" y="1052301"/>
                    <a:pt x="373811" y="1050677"/>
                  </a:cubicBezTo>
                  <a:lnTo>
                    <a:pt x="37673" y="886668"/>
                  </a:lnTo>
                  <a:cubicBezTo>
                    <a:pt x="29554" y="882771"/>
                    <a:pt x="24358" y="874327"/>
                    <a:pt x="24358" y="865558"/>
                  </a:cubicBezTo>
                  <a:lnTo>
                    <a:pt x="24358" y="48112"/>
                  </a:lnTo>
                  <a:cubicBezTo>
                    <a:pt x="24358" y="39992"/>
                    <a:pt x="28580" y="32523"/>
                    <a:pt x="35400" y="27976"/>
                  </a:cubicBezTo>
                  <a:cubicBezTo>
                    <a:pt x="42220" y="23754"/>
                    <a:pt x="50989" y="23104"/>
                    <a:pt x="58134" y="26677"/>
                  </a:cubicBezTo>
                  <a:lnTo>
                    <a:pt x="394271" y="190686"/>
                  </a:lnTo>
                  <a:cubicBezTo>
                    <a:pt x="402390" y="194583"/>
                    <a:pt x="407587" y="203027"/>
                    <a:pt x="407587" y="211796"/>
                  </a:cubicBezTo>
                  <a:lnTo>
                    <a:pt x="407587" y="1029242"/>
                  </a:lnTo>
                  <a:cubicBezTo>
                    <a:pt x="407587" y="1037361"/>
                    <a:pt x="403364" y="1044831"/>
                    <a:pt x="396545" y="1049053"/>
                  </a:cubicBezTo>
                  <a:cubicBezTo>
                    <a:pt x="392972" y="1051651"/>
                    <a:pt x="388750" y="1052951"/>
                    <a:pt x="384203" y="1052951"/>
                  </a:cubicBezTo>
                  <a:close/>
                  <a:moveTo>
                    <a:pt x="71450" y="850618"/>
                  </a:moveTo>
                  <a:lnTo>
                    <a:pt x="360495" y="991568"/>
                  </a:lnTo>
                  <a:lnTo>
                    <a:pt x="360495" y="226410"/>
                  </a:lnTo>
                  <a:lnTo>
                    <a:pt x="71450" y="85460"/>
                  </a:lnTo>
                  <a:lnTo>
                    <a:pt x="71450" y="8506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6E74EA9-88AA-4EAF-A9BF-1F26E6D9FAED}"/>
                </a:ext>
              </a:extLst>
            </p:cNvPr>
            <p:cNvSpPr/>
            <p:nvPr/>
          </p:nvSpPr>
          <p:spPr>
            <a:xfrm>
              <a:off x="2893994" y="2512600"/>
              <a:ext cx="788158" cy="2221173"/>
            </a:xfrm>
            <a:custGeom>
              <a:avLst/>
              <a:gdLst>
                <a:gd name="connsiteX0" fmla="*/ 360820 w 357247"/>
                <a:gd name="connsiteY0" fmla="*/ 841805 h 1006787"/>
                <a:gd name="connsiteX1" fmla="*/ 24358 w 357247"/>
                <a:gd name="connsiteY1" fmla="*/ 1005813 h 1006787"/>
                <a:gd name="connsiteX2" fmla="*/ 24358 w 357247"/>
                <a:gd name="connsiteY2" fmla="*/ 188366 h 1006787"/>
                <a:gd name="connsiteX3" fmla="*/ 360820 w 357247"/>
                <a:gd name="connsiteY3" fmla="*/ 24358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006787">
                  <a:moveTo>
                    <a:pt x="360820" y="841805"/>
                  </a:moveTo>
                  <a:lnTo>
                    <a:pt x="24358" y="1005813"/>
                  </a:lnTo>
                  <a:lnTo>
                    <a:pt x="24358" y="188366"/>
                  </a:lnTo>
                  <a:lnTo>
                    <a:pt x="360820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4EB0EB-4078-4A83-BD13-84F11AC3F6B9}"/>
                </a:ext>
              </a:extLst>
            </p:cNvPr>
            <p:cNvSpPr/>
            <p:nvPr/>
          </p:nvSpPr>
          <p:spPr>
            <a:xfrm>
              <a:off x="2842405" y="2460675"/>
              <a:ext cx="931460" cy="2364475"/>
            </a:xfrm>
            <a:custGeom>
              <a:avLst/>
              <a:gdLst>
                <a:gd name="connsiteX0" fmla="*/ 47741 w 422201"/>
                <a:gd name="connsiteY0" fmla="*/ 1052732 h 1071741"/>
                <a:gd name="connsiteX1" fmla="*/ 35400 w 422201"/>
                <a:gd name="connsiteY1" fmla="*/ 1049160 h 1071741"/>
                <a:gd name="connsiteX2" fmla="*/ 24358 w 422201"/>
                <a:gd name="connsiteY2" fmla="*/ 1029349 h 1071741"/>
                <a:gd name="connsiteX3" fmla="*/ 24358 w 422201"/>
                <a:gd name="connsiteY3" fmla="*/ 211902 h 1071741"/>
                <a:gd name="connsiteX4" fmla="*/ 37673 w 422201"/>
                <a:gd name="connsiteY4" fmla="*/ 190792 h 1071741"/>
                <a:gd name="connsiteX5" fmla="*/ 373811 w 422201"/>
                <a:gd name="connsiteY5" fmla="*/ 26784 h 1071741"/>
                <a:gd name="connsiteX6" fmla="*/ 396544 w 422201"/>
                <a:gd name="connsiteY6" fmla="*/ 28082 h 1071741"/>
                <a:gd name="connsiteX7" fmla="*/ 407587 w 422201"/>
                <a:gd name="connsiteY7" fmla="*/ 48218 h 1071741"/>
                <a:gd name="connsiteX8" fmla="*/ 407587 w 422201"/>
                <a:gd name="connsiteY8" fmla="*/ 865664 h 1071741"/>
                <a:gd name="connsiteX9" fmla="*/ 394271 w 422201"/>
                <a:gd name="connsiteY9" fmla="*/ 886775 h 1071741"/>
                <a:gd name="connsiteX10" fmla="*/ 58134 w 422201"/>
                <a:gd name="connsiteY10" fmla="*/ 1050784 h 1071741"/>
                <a:gd name="connsiteX11" fmla="*/ 47741 w 422201"/>
                <a:gd name="connsiteY11" fmla="*/ 1052732 h 1071741"/>
                <a:gd name="connsiteX12" fmla="*/ 71450 w 422201"/>
                <a:gd name="connsiteY12" fmla="*/ 226517 h 1071741"/>
                <a:gd name="connsiteX13" fmla="*/ 71450 w 422201"/>
                <a:gd name="connsiteY13" fmla="*/ 991675 h 1071741"/>
                <a:gd name="connsiteX14" fmla="*/ 360820 w 422201"/>
                <a:gd name="connsiteY14" fmla="*/ 850725 h 1071741"/>
                <a:gd name="connsiteX15" fmla="*/ 360820 w 422201"/>
                <a:gd name="connsiteY15" fmla="*/ 85567 h 1071741"/>
                <a:gd name="connsiteX16" fmla="*/ 71450 w 422201"/>
                <a:gd name="connsiteY16" fmla="*/ 226517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1071741">
                  <a:moveTo>
                    <a:pt x="47741" y="1052732"/>
                  </a:moveTo>
                  <a:cubicBezTo>
                    <a:pt x="43520" y="1052732"/>
                    <a:pt x="38973" y="1051433"/>
                    <a:pt x="35400" y="1049160"/>
                  </a:cubicBezTo>
                  <a:cubicBezTo>
                    <a:pt x="28580" y="1044938"/>
                    <a:pt x="24358" y="1037468"/>
                    <a:pt x="24358" y="1029349"/>
                  </a:cubicBezTo>
                  <a:lnTo>
                    <a:pt x="24358" y="211902"/>
                  </a:lnTo>
                  <a:cubicBezTo>
                    <a:pt x="24358" y="202808"/>
                    <a:pt x="29554" y="194689"/>
                    <a:pt x="37673" y="190792"/>
                  </a:cubicBezTo>
                  <a:lnTo>
                    <a:pt x="373811" y="26784"/>
                  </a:lnTo>
                  <a:cubicBezTo>
                    <a:pt x="380956" y="23211"/>
                    <a:pt x="389724" y="23536"/>
                    <a:pt x="396544" y="28082"/>
                  </a:cubicBezTo>
                  <a:cubicBezTo>
                    <a:pt x="403365" y="32305"/>
                    <a:pt x="407587" y="40099"/>
                    <a:pt x="407587" y="48218"/>
                  </a:cubicBezTo>
                  <a:lnTo>
                    <a:pt x="407587" y="865664"/>
                  </a:lnTo>
                  <a:cubicBezTo>
                    <a:pt x="407587" y="874758"/>
                    <a:pt x="402391" y="882877"/>
                    <a:pt x="394271" y="886775"/>
                  </a:cubicBezTo>
                  <a:lnTo>
                    <a:pt x="58134" y="1050784"/>
                  </a:lnTo>
                  <a:cubicBezTo>
                    <a:pt x="54886" y="1052083"/>
                    <a:pt x="51314" y="1052732"/>
                    <a:pt x="47741" y="1052732"/>
                  </a:cubicBezTo>
                  <a:close/>
                  <a:moveTo>
                    <a:pt x="71450" y="226517"/>
                  </a:moveTo>
                  <a:lnTo>
                    <a:pt x="71450" y="991675"/>
                  </a:lnTo>
                  <a:lnTo>
                    <a:pt x="360820" y="850725"/>
                  </a:lnTo>
                  <a:lnTo>
                    <a:pt x="360820" y="85567"/>
                  </a:lnTo>
                  <a:lnTo>
                    <a:pt x="71450" y="2265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2EE633-620E-4273-8545-6689E50D8AF5}"/>
                </a:ext>
              </a:extLst>
            </p:cNvPr>
            <p:cNvSpPr/>
            <p:nvPr/>
          </p:nvSpPr>
          <p:spPr>
            <a:xfrm>
              <a:off x="3636297" y="2512600"/>
              <a:ext cx="788158" cy="2221173"/>
            </a:xfrm>
            <a:custGeom>
              <a:avLst/>
              <a:gdLst>
                <a:gd name="connsiteX0" fmla="*/ 360494 w 357247"/>
                <a:gd name="connsiteY0" fmla="*/ 1005813 h 1006787"/>
                <a:gd name="connsiteX1" fmla="*/ 24358 w 357247"/>
                <a:gd name="connsiteY1" fmla="*/ 841805 h 1006787"/>
                <a:gd name="connsiteX2" fmla="*/ 24358 w 357247"/>
                <a:gd name="connsiteY2" fmla="*/ 24358 h 1006787"/>
                <a:gd name="connsiteX3" fmla="*/ 360494 w 357247"/>
                <a:gd name="connsiteY3" fmla="*/ 188366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1006787">
                  <a:moveTo>
                    <a:pt x="360494" y="1005813"/>
                  </a:moveTo>
                  <a:lnTo>
                    <a:pt x="24358" y="841805"/>
                  </a:lnTo>
                  <a:lnTo>
                    <a:pt x="24358" y="24358"/>
                  </a:lnTo>
                  <a:lnTo>
                    <a:pt x="360494" y="1883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7D9554-4953-4679-BC55-AB17C05FE551}"/>
                </a:ext>
              </a:extLst>
            </p:cNvPr>
            <p:cNvSpPr/>
            <p:nvPr/>
          </p:nvSpPr>
          <p:spPr>
            <a:xfrm>
              <a:off x="3583992" y="2460194"/>
              <a:ext cx="931460" cy="2364475"/>
            </a:xfrm>
            <a:custGeom>
              <a:avLst/>
              <a:gdLst>
                <a:gd name="connsiteX0" fmla="*/ 384203 w 422201"/>
                <a:gd name="connsiteY0" fmla="*/ 1052951 h 1071741"/>
                <a:gd name="connsiteX1" fmla="*/ 373811 w 422201"/>
                <a:gd name="connsiteY1" fmla="*/ 1050677 h 1071741"/>
                <a:gd name="connsiteX2" fmla="*/ 37673 w 422201"/>
                <a:gd name="connsiteY2" fmla="*/ 886668 h 1071741"/>
                <a:gd name="connsiteX3" fmla="*/ 24358 w 422201"/>
                <a:gd name="connsiteY3" fmla="*/ 865558 h 1071741"/>
                <a:gd name="connsiteX4" fmla="*/ 24358 w 422201"/>
                <a:gd name="connsiteY4" fmla="*/ 48112 h 1071741"/>
                <a:gd name="connsiteX5" fmla="*/ 35400 w 422201"/>
                <a:gd name="connsiteY5" fmla="*/ 27976 h 1071741"/>
                <a:gd name="connsiteX6" fmla="*/ 58134 w 422201"/>
                <a:gd name="connsiteY6" fmla="*/ 26677 h 1071741"/>
                <a:gd name="connsiteX7" fmla="*/ 394270 w 422201"/>
                <a:gd name="connsiteY7" fmla="*/ 190686 h 1071741"/>
                <a:gd name="connsiteX8" fmla="*/ 407586 w 422201"/>
                <a:gd name="connsiteY8" fmla="*/ 211796 h 1071741"/>
                <a:gd name="connsiteX9" fmla="*/ 407586 w 422201"/>
                <a:gd name="connsiteY9" fmla="*/ 1029242 h 1071741"/>
                <a:gd name="connsiteX10" fmla="*/ 396544 w 422201"/>
                <a:gd name="connsiteY10" fmla="*/ 1049053 h 1071741"/>
                <a:gd name="connsiteX11" fmla="*/ 384203 w 422201"/>
                <a:gd name="connsiteY11" fmla="*/ 1052951 h 1071741"/>
                <a:gd name="connsiteX12" fmla="*/ 71450 w 422201"/>
                <a:gd name="connsiteY12" fmla="*/ 850618 h 1071741"/>
                <a:gd name="connsiteX13" fmla="*/ 360819 w 422201"/>
                <a:gd name="connsiteY13" fmla="*/ 991568 h 1071741"/>
                <a:gd name="connsiteX14" fmla="*/ 360819 w 422201"/>
                <a:gd name="connsiteY14" fmla="*/ 226410 h 1071741"/>
                <a:gd name="connsiteX15" fmla="*/ 71450 w 422201"/>
                <a:gd name="connsiteY15" fmla="*/ 85460 h 1071741"/>
                <a:gd name="connsiteX16" fmla="*/ 71450 w 422201"/>
                <a:gd name="connsiteY16" fmla="*/ 850618 h 107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01" h="1071741">
                  <a:moveTo>
                    <a:pt x="384203" y="1052951"/>
                  </a:moveTo>
                  <a:cubicBezTo>
                    <a:pt x="380631" y="1052951"/>
                    <a:pt x="377058" y="1052301"/>
                    <a:pt x="373811" y="1050677"/>
                  </a:cubicBezTo>
                  <a:lnTo>
                    <a:pt x="37673" y="886668"/>
                  </a:lnTo>
                  <a:cubicBezTo>
                    <a:pt x="29554" y="882771"/>
                    <a:pt x="24358" y="874327"/>
                    <a:pt x="24358" y="865558"/>
                  </a:cubicBezTo>
                  <a:lnTo>
                    <a:pt x="24358" y="48112"/>
                  </a:lnTo>
                  <a:cubicBezTo>
                    <a:pt x="24358" y="39992"/>
                    <a:pt x="28580" y="32523"/>
                    <a:pt x="35400" y="27976"/>
                  </a:cubicBezTo>
                  <a:cubicBezTo>
                    <a:pt x="42220" y="23754"/>
                    <a:pt x="50989" y="23104"/>
                    <a:pt x="58134" y="26677"/>
                  </a:cubicBezTo>
                  <a:lnTo>
                    <a:pt x="394270" y="190686"/>
                  </a:lnTo>
                  <a:cubicBezTo>
                    <a:pt x="402390" y="194583"/>
                    <a:pt x="407586" y="203027"/>
                    <a:pt x="407586" y="211796"/>
                  </a:cubicBezTo>
                  <a:lnTo>
                    <a:pt x="407586" y="1029242"/>
                  </a:lnTo>
                  <a:cubicBezTo>
                    <a:pt x="407586" y="1037361"/>
                    <a:pt x="403365" y="1044831"/>
                    <a:pt x="396544" y="1049053"/>
                  </a:cubicBezTo>
                  <a:cubicBezTo>
                    <a:pt x="392972" y="1051651"/>
                    <a:pt x="388750" y="1052951"/>
                    <a:pt x="384203" y="1052951"/>
                  </a:cubicBezTo>
                  <a:close/>
                  <a:moveTo>
                    <a:pt x="71450" y="850618"/>
                  </a:moveTo>
                  <a:lnTo>
                    <a:pt x="360819" y="991568"/>
                  </a:lnTo>
                  <a:lnTo>
                    <a:pt x="360819" y="226410"/>
                  </a:lnTo>
                  <a:lnTo>
                    <a:pt x="71450" y="85460"/>
                  </a:lnTo>
                  <a:lnTo>
                    <a:pt x="71450" y="8506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691000-2C9E-4121-8C11-345F39CB85D4}"/>
                </a:ext>
              </a:extLst>
            </p:cNvPr>
            <p:cNvSpPr/>
            <p:nvPr/>
          </p:nvSpPr>
          <p:spPr>
            <a:xfrm>
              <a:off x="2229036" y="1460050"/>
              <a:ext cx="1433015" cy="2149523"/>
            </a:xfrm>
            <a:custGeom>
              <a:avLst/>
              <a:gdLst>
                <a:gd name="connsiteX0" fmla="*/ 642087 w 649540"/>
                <a:gd name="connsiteY0" fmla="*/ 333215 h 974310"/>
                <a:gd name="connsiteX1" fmla="*/ 333232 w 649540"/>
                <a:gd name="connsiteY1" fmla="*/ 24358 h 974310"/>
                <a:gd name="connsiteX2" fmla="*/ 24375 w 649540"/>
                <a:gd name="connsiteY2" fmla="*/ 333215 h 974310"/>
                <a:gd name="connsiteX3" fmla="*/ 333232 w 649540"/>
                <a:gd name="connsiteY3" fmla="*/ 960671 h 974310"/>
                <a:gd name="connsiteX4" fmla="*/ 642087 w 649540"/>
                <a:gd name="connsiteY4" fmla="*/ 333215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540" h="974310">
                  <a:moveTo>
                    <a:pt x="642087" y="333215"/>
                  </a:moveTo>
                  <a:cubicBezTo>
                    <a:pt x="642087" y="162710"/>
                    <a:pt x="503736" y="24358"/>
                    <a:pt x="333232" y="24358"/>
                  </a:cubicBezTo>
                  <a:cubicBezTo>
                    <a:pt x="162727" y="24358"/>
                    <a:pt x="24375" y="162710"/>
                    <a:pt x="24375" y="333215"/>
                  </a:cubicBezTo>
                  <a:cubicBezTo>
                    <a:pt x="24375" y="333215"/>
                    <a:pt x="16581" y="644020"/>
                    <a:pt x="333232" y="960671"/>
                  </a:cubicBezTo>
                  <a:cubicBezTo>
                    <a:pt x="649558" y="644020"/>
                    <a:pt x="642087" y="333215"/>
                    <a:pt x="642087" y="3332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9E5C16-8B71-4465-AC75-221E6A565BF1}"/>
                </a:ext>
              </a:extLst>
            </p:cNvPr>
            <p:cNvSpPr/>
            <p:nvPr/>
          </p:nvSpPr>
          <p:spPr>
            <a:xfrm>
              <a:off x="2176620" y="1407745"/>
              <a:ext cx="1504666" cy="2221173"/>
            </a:xfrm>
            <a:custGeom>
              <a:avLst/>
              <a:gdLst>
                <a:gd name="connsiteX0" fmla="*/ 356666 w 682017"/>
                <a:gd name="connsiteY0" fmla="*/ 1007762 h 1006787"/>
                <a:gd name="connsiteX1" fmla="*/ 340103 w 682017"/>
                <a:gd name="connsiteY1" fmla="*/ 1000941 h 1006787"/>
                <a:gd name="connsiteX2" fmla="*/ 61125 w 682017"/>
                <a:gd name="connsiteY2" fmla="*/ 558930 h 1006787"/>
                <a:gd name="connsiteX3" fmla="*/ 24426 w 682017"/>
                <a:gd name="connsiteY3" fmla="*/ 356597 h 1006787"/>
                <a:gd name="connsiteX4" fmla="*/ 356991 w 682017"/>
                <a:gd name="connsiteY4" fmla="*/ 24358 h 1006787"/>
                <a:gd name="connsiteX5" fmla="*/ 689555 w 682017"/>
                <a:gd name="connsiteY5" fmla="*/ 356597 h 1006787"/>
                <a:gd name="connsiteX6" fmla="*/ 652532 w 682017"/>
                <a:gd name="connsiteY6" fmla="*/ 558930 h 1006787"/>
                <a:gd name="connsiteX7" fmla="*/ 373554 w 682017"/>
                <a:gd name="connsiteY7" fmla="*/ 1000941 h 1006787"/>
                <a:gd name="connsiteX8" fmla="*/ 356666 w 682017"/>
                <a:gd name="connsiteY8" fmla="*/ 1007762 h 1006787"/>
                <a:gd name="connsiteX9" fmla="*/ 356666 w 682017"/>
                <a:gd name="connsiteY9" fmla="*/ 71449 h 1006787"/>
                <a:gd name="connsiteX10" fmla="*/ 71193 w 682017"/>
                <a:gd name="connsiteY10" fmla="*/ 356923 h 1006787"/>
                <a:gd name="connsiteX11" fmla="*/ 71193 w 682017"/>
                <a:gd name="connsiteY11" fmla="*/ 357572 h 1006787"/>
                <a:gd name="connsiteX12" fmla="*/ 106593 w 682017"/>
                <a:gd name="connsiteY12" fmla="*/ 546913 h 1006787"/>
                <a:gd name="connsiteX13" fmla="*/ 356666 w 682017"/>
                <a:gd name="connsiteY13" fmla="*/ 950602 h 1006787"/>
                <a:gd name="connsiteX14" fmla="*/ 606739 w 682017"/>
                <a:gd name="connsiteY14" fmla="*/ 546913 h 1006787"/>
                <a:gd name="connsiteX15" fmla="*/ 642139 w 682017"/>
                <a:gd name="connsiteY15" fmla="*/ 357247 h 1006787"/>
                <a:gd name="connsiteX16" fmla="*/ 642139 w 682017"/>
                <a:gd name="connsiteY16" fmla="*/ 356597 h 1006787"/>
                <a:gd name="connsiteX17" fmla="*/ 356666 w 682017"/>
                <a:gd name="connsiteY17" fmla="*/ 71449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2017" h="1006787">
                  <a:moveTo>
                    <a:pt x="356666" y="1007762"/>
                  </a:moveTo>
                  <a:cubicBezTo>
                    <a:pt x="350495" y="1007762"/>
                    <a:pt x="344325" y="1005164"/>
                    <a:pt x="340103" y="1000941"/>
                  </a:cubicBezTo>
                  <a:cubicBezTo>
                    <a:pt x="173171" y="834010"/>
                    <a:pt x="96200" y="668377"/>
                    <a:pt x="61125" y="558930"/>
                  </a:cubicBezTo>
                  <a:cubicBezTo>
                    <a:pt x="23452" y="442012"/>
                    <a:pt x="24102" y="363093"/>
                    <a:pt x="24426" y="356597"/>
                  </a:cubicBezTo>
                  <a:cubicBezTo>
                    <a:pt x="24426" y="173427"/>
                    <a:pt x="173820" y="24358"/>
                    <a:pt x="356991" y="24358"/>
                  </a:cubicBezTo>
                  <a:cubicBezTo>
                    <a:pt x="540161" y="24358"/>
                    <a:pt x="689555" y="173427"/>
                    <a:pt x="689555" y="356597"/>
                  </a:cubicBezTo>
                  <a:cubicBezTo>
                    <a:pt x="689555" y="363093"/>
                    <a:pt x="690205" y="442012"/>
                    <a:pt x="652532" y="558930"/>
                  </a:cubicBezTo>
                  <a:cubicBezTo>
                    <a:pt x="617456" y="668377"/>
                    <a:pt x="540486" y="834010"/>
                    <a:pt x="373554" y="1000941"/>
                  </a:cubicBezTo>
                  <a:cubicBezTo>
                    <a:pt x="369007" y="1005489"/>
                    <a:pt x="363161" y="1007762"/>
                    <a:pt x="356666" y="1007762"/>
                  </a:cubicBezTo>
                  <a:close/>
                  <a:moveTo>
                    <a:pt x="356666" y="71449"/>
                  </a:moveTo>
                  <a:cubicBezTo>
                    <a:pt x="199153" y="71449"/>
                    <a:pt x="71193" y="199409"/>
                    <a:pt x="71193" y="356923"/>
                  </a:cubicBezTo>
                  <a:cubicBezTo>
                    <a:pt x="71193" y="357247"/>
                    <a:pt x="71193" y="357247"/>
                    <a:pt x="71193" y="357572"/>
                  </a:cubicBezTo>
                  <a:cubicBezTo>
                    <a:pt x="71193" y="358221"/>
                    <a:pt x="69894" y="434218"/>
                    <a:pt x="106593" y="546913"/>
                  </a:cubicBezTo>
                  <a:cubicBezTo>
                    <a:pt x="139070" y="647267"/>
                    <a:pt x="208895" y="797311"/>
                    <a:pt x="356666" y="950602"/>
                  </a:cubicBezTo>
                  <a:cubicBezTo>
                    <a:pt x="504761" y="796986"/>
                    <a:pt x="574262" y="646942"/>
                    <a:pt x="606739" y="546913"/>
                  </a:cubicBezTo>
                  <a:cubicBezTo>
                    <a:pt x="643439" y="434218"/>
                    <a:pt x="642139" y="358221"/>
                    <a:pt x="642139" y="357247"/>
                  </a:cubicBezTo>
                  <a:cubicBezTo>
                    <a:pt x="642139" y="356923"/>
                    <a:pt x="642139" y="356923"/>
                    <a:pt x="642139" y="356597"/>
                  </a:cubicBezTo>
                  <a:cubicBezTo>
                    <a:pt x="642139" y="199409"/>
                    <a:pt x="514180" y="71449"/>
                    <a:pt x="356666" y="7144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63ECCE-15B8-4166-B41C-E1C933BF2E59}"/>
                </a:ext>
              </a:extLst>
            </p:cNvPr>
            <p:cNvSpPr/>
            <p:nvPr/>
          </p:nvSpPr>
          <p:spPr>
            <a:xfrm>
              <a:off x="2631035" y="1861294"/>
              <a:ext cx="644857" cy="644857"/>
            </a:xfrm>
            <a:custGeom>
              <a:avLst/>
              <a:gdLst>
                <a:gd name="connsiteX0" fmla="*/ 277029 w 292293"/>
                <a:gd name="connsiteY0" fmla="*/ 150693 h 292293"/>
                <a:gd name="connsiteX1" fmla="*/ 150693 w 292293"/>
                <a:gd name="connsiteY1" fmla="*/ 277029 h 292293"/>
                <a:gd name="connsiteX2" fmla="*/ 24358 w 292293"/>
                <a:gd name="connsiteY2" fmla="*/ 150693 h 292293"/>
                <a:gd name="connsiteX3" fmla="*/ 150693 w 292293"/>
                <a:gd name="connsiteY3" fmla="*/ 24358 h 292293"/>
                <a:gd name="connsiteX4" fmla="*/ 277029 w 292293"/>
                <a:gd name="connsiteY4" fmla="*/ 150693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293" h="292293">
                  <a:moveTo>
                    <a:pt x="277029" y="150693"/>
                  </a:moveTo>
                  <a:cubicBezTo>
                    <a:pt x="277029" y="220519"/>
                    <a:pt x="220519" y="277029"/>
                    <a:pt x="150693" y="277029"/>
                  </a:cubicBezTo>
                  <a:cubicBezTo>
                    <a:pt x="80868" y="277029"/>
                    <a:pt x="24358" y="220519"/>
                    <a:pt x="24358" y="150693"/>
                  </a:cubicBezTo>
                  <a:cubicBezTo>
                    <a:pt x="24358" y="80868"/>
                    <a:pt x="80868" y="24358"/>
                    <a:pt x="150693" y="24358"/>
                  </a:cubicBezTo>
                  <a:cubicBezTo>
                    <a:pt x="220519" y="24358"/>
                    <a:pt x="277029" y="80868"/>
                    <a:pt x="277029" y="150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504FCD0-E341-4F7A-B7DF-1CC00F512797}"/>
                </a:ext>
              </a:extLst>
            </p:cNvPr>
            <p:cNvSpPr/>
            <p:nvPr/>
          </p:nvSpPr>
          <p:spPr>
            <a:xfrm>
              <a:off x="2579447" y="1809707"/>
              <a:ext cx="716508" cy="716508"/>
            </a:xfrm>
            <a:custGeom>
              <a:avLst/>
              <a:gdLst>
                <a:gd name="connsiteX0" fmla="*/ 174077 w 324770"/>
                <a:gd name="connsiteY0" fmla="*/ 323796 h 324770"/>
                <a:gd name="connsiteX1" fmla="*/ 24358 w 324770"/>
                <a:gd name="connsiteY1" fmla="*/ 174077 h 324770"/>
                <a:gd name="connsiteX2" fmla="*/ 174077 w 324770"/>
                <a:gd name="connsiteY2" fmla="*/ 24358 h 324770"/>
                <a:gd name="connsiteX3" fmla="*/ 323796 w 324770"/>
                <a:gd name="connsiteY3" fmla="*/ 174077 h 324770"/>
                <a:gd name="connsiteX4" fmla="*/ 174077 w 324770"/>
                <a:gd name="connsiteY4" fmla="*/ 323796 h 324770"/>
                <a:gd name="connsiteX5" fmla="*/ 174077 w 324770"/>
                <a:gd name="connsiteY5" fmla="*/ 71125 h 324770"/>
                <a:gd name="connsiteX6" fmla="*/ 71449 w 324770"/>
                <a:gd name="connsiteY6" fmla="*/ 173752 h 324770"/>
                <a:gd name="connsiteX7" fmla="*/ 174077 w 324770"/>
                <a:gd name="connsiteY7" fmla="*/ 276379 h 324770"/>
                <a:gd name="connsiteX8" fmla="*/ 276704 w 324770"/>
                <a:gd name="connsiteY8" fmla="*/ 173752 h 324770"/>
                <a:gd name="connsiteX9" fmla="*/ 174077 w 324770"/>
                <a:gd name="connsiteY9" fmla="*/ 71125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770" h="324770">
                  <a:moveTo>
                    <a:pt x="174077" y="323796"/>
                  </a:moveTo>
                  <a:cubicBezTo>
                    <a:pt x="91585" y="323796"/>
                    <a:pt x="24358" y="256568"/>
                    <a:pt x="24358" y="174077"/>
                  </a:cubicBezTo>
                  <a:cubicBezTo>
                    <a:pt x="24358" y="91585"/>
                    <a:pt x="91585" y="24358"/>
                    <a:pt x="174077" y="24358"/>
                  </a:cubicBezTo>
                  <a:cubicBezTo>
                    <a:pt x="256569" y="24358"/>
                    <a:pt x="323796" y="91585"/>
                    <a:pt x="323796" y="174077"/>
                  </a:cubicBezTo>
                  <a:cubicBezTo>
                    <a:pt x="324120" y="256568"/>
                    <a:pt x="256893" y="323796"/>
                    <a:pt x="174077" y="323796"/>
                  </a:cubicBezTo>
                  <a:close/>
                  <a:moveTo>
                    <a:pt x="174077" y="71125"/>
                  </a:moveTo>
                  <a:cubicBezTo>
                    <a:pt x="117567" y="71125"/>
                    <a:pt x="71449" y="117242"/>
                    <a:pt x="71449" y="173752"/>
                  </a:cubicBezTo>
                  <a:cubicBezTo>
                    <a:pt x="71449" y="230262"/>
                    <a:pt x="117567" y="276379"/>
                    <a:pt x="174077" y="276379"/>
                  </a:cubicBezTo>
                  <a:cubicBezTo>
                    <a:pt x="230587" y="276379"/>
                    <a:pt x="276704" y="230262"/>
                    <a:pt x="276704" y="173752"/>
                  </a:cubicBezTo>
                  <a:cubicBezTo>
                    <a:pt x="277029" y="117242"/>
                    <a:pt x="230912" y="71125"/>
                    <a:pt x="174077" y="7112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8A4C1D-97AE-48EA-A9FC-D48C6D4E88A2}"/>
              </a:ext>
            </a:extLst>
          </p:cNvPr>
          <p:cNvGrpSpPr/>
          <p:nvPr/>
        </p:nvGrpSpPr>
        <p:grpSpPr>
          <a:xfrm>
            <a:off x="10198274" y="1414350"/>
            <a:ext cx="2507779" cy="2735759"/>
            <a:chOff x="9242249" y="2638827"/>
            <a:chExt cx="3152636" cy="343923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11F8954-926D-4F01-825D-F936A1CC97B2}"/>
                </a:ext>
              </a:extLst>
            </p:cNvPr>
            <p:cNvSpPr/>
            <p:nvPr/>
          </p:nvSpPr>
          <p:spPr>
            <a:xfrm>
              <a:off x="9293839" y="2691323"/>
              <a:ext cx="3009334" cy="3367588"/>
            </a:xfrm>
            <a:custGeom>
              <a:avLst/>
              <a:gdLst>
                <a:gd name="connsiteX0" fmla="*/ 1176318 w 1364034"/>
                <a:gd name="connsiteY0" fmla="*/ 847000 h 1526419"/>
                <a:gd name="connsiteX1" fmla="*/ 693385 w 1364034"/>
                <a:gd name="connsiteY1" fmla="*/ 1329934 h 1526419"/>
                <a:gd name="connsiteX2" fmla="*/ 210451 w 1364034"/>
                <a:gd name="connsiteY2" fmla="*/ 847000 h 1526419"/>
                <a:gd name="connsiteX3" fmla="*/ 693385 w 1364034"/>
                <a:gd name="connsiteY3" fmla="*/ 364067 h 1526419"/>
                <a:gd name="connsiteX4" fmla="*/ 693385 w 1364034"/>
                <a:gd name="connsiteY4" fmla="*/ 505017 h 1526419"/>
                <a:gd name="connsiteX5" fmla="*/ 1001592 w 1364034"/>
                <a:gd name="connsiteY5" fmla="*/ 264687 h 1526419"/>
                <a:gd name="connsiteX6" fmla="*/ 693385 w 1364034"/>
                <a:gd name="connsiteY6" fmla="*/ 24358 h 1526419"/>
                <a:gd name="connsiteX7" fmla="*/ 693385 w 1364034"/>
                <a:gd name="connsiteY7" fmla="*/ 177974 h 1526419"/>
                <a:gd name="connsiteX8" fmla="*/ 24358 w 1364034"/>
                <a:gd name="connsiteY8" fmla="*/ 847000 h 1526419"/>
                <a:gd name="connsiteX9" fmla="*/ 693385 w 1364034"/>
                <a:gd name="connsiteY9" fmla="*/ 1516027 h 1526419"/>
                <a:gd name="connsiteX10" fmla="*/ 1362411 w 1364034"/>
                <a:gd name="connsiteY10" fmla="*/ 847000 h 1526419"/>
                <a:gd name="connsiteX11" fmla="*/ 1176318 w 1364034"/>
                <a:gd name="connsiteY11" fmla="*/ 847000 h 15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4034" h="1526419">
                  <a:moveTo>
                    <a:pt x="1176318" y="847000"/>
                  </a:moveTo>
                  <a:cubicBezTo>
                    <a:pt x="1176318" y="1113637"/>
                    <a:pt x="960021" y="1329934"/>
                    <a:pt x="693385" y="1329934"/>
                  </a:cubicBezTo>
                  <a:cubicBezTo>
                    <a:pt x="426748" y="1329934"/>
                    <a:pt x="210451" y="1113637"/>
                    <a:pt x="210451" y="847000"/>
                  </a:cubicBezTo>
                  <a:cubicBezTo>
                    <a:pt x="210451" y="580364"/>
                    <a:pt x="426748" y="364067"/>
                    <a:pt x="693385" y="364067"/>
                  </a:cubicBezTo>
                  <a:lnTo>
                    <a:pt x="693385" y="505017"/>
                  </a:lnTo>
                  <a:lnTo>
                    <a:pt x="1001592" y="264687"/>
                  </a:lnTo>
                  <a:lnTo>
                    <a:pt x="693385" y="24358"/>
                  </a:lnTo>
                  <a:lnTo>
                    <a:pt x="693385" y="177974"/>
                  </a:lnTo>
                  <a:cubicBezTo>
                    <a:pt x="323796" y="177974"/>
                    <a:pt x="24358" y="477412"/>
                    <a:pt x="24358" y="847000"/>
                  </a:cubicBezTo>
                  <a:cubicBezTo>
                    <a:pt x="24358" y="1216589"/>
                    <a:pt x="323796" y="1516027"/>
                    <a:pt x="693385" y="1516027"/>
                  </a:cubicBezTo>
                  <a:cubicBezTo>
                    <a:pt x="1062973" y="1516027"/>
                    <a:pt x="1362411" y="1216589"/>
                    <a:pt x="1362411" y="847000"/>
                  </a:cubicBezTo>
                  <a:lnTo>
                    <a:pt x="1176318" y="847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51D5CA-FD2E-4FC1-9FC7-36D25376594B}"/>
                </a:ext>
              </a:extLst>
            </p:cNvPr>
            <p:cNvSpPr/>
            <p:nvPr/>
          </p:nvSpPr>
          <p:spPr>
            <a:xfrm>
              <a:off x="9242249" y="2638827"/>
              <a:ext cx="3152636" cy="3439239"/>
            </a:xfrm>
            <a:custGeom>
              <a:avLst/>
              <a:gdLst>
                <a:gd name="connsiteX0" fmla="*/ 717093 w 1428988"/>
                <a:gd name="connsiteY0" fmla="*/ 1563205 h 1558896"/>
                <a:gd name="connsiteX1" fmla="*/ 227339 w 1428988"/>
                <a:gd name="connsiteY1" fmla="*/ 1360223 h 1558896"/>
                <a:gd name="connsiteX2" fmla="*/ 24358 w 1428988"/>
                <a:gd name="connsiteY2" fmla="*/ 870470 h 1558896"/>
                <a:gd name="connsiteX3" fmla="*/ 227339 w 1428988"/>
                <a:gd name="connsiteY3" fmla="*/ 380717 h 1558896"/>
                <a:gd name="connsiteX4" fmla="*/ 693385 w 1428988"/>
                <a:gd name="connsiteY4" fmla="*/ 178385 h 1558896"/>
                <a:gd name="connsiteX5" fmla="*/ 693385 w 1428988"/>
                <a:gd name="connsiteY5" fmla="*/ 47828 h 1558896"/>
                <a:gd name="connsiteX6" fmla="*/ 706700 w 1428988"/>
                <a:gd name="connsiteY6" fmla="*/ 26717 h 1558896"/>
                <a:gd name="connsiteX7" fmla="*/ 731383 w 1428988"/>
                <a:gd name="connsiteY7" fmla="*/ 29315 h 1558896"/>
                <a:gd name="connsiteX8" fmla="*/ 1039590 w 1428988"/>
                <a:gd name="connsiteY8" fmla="*/ 269645 h 1558896"/>
                <a:gd name="connsiteX9" fmla="*/ 1048683 w 1428988"/>
                <a:gd name="connsiteY9" fmla="*/ 288157 h 1558896"/>
                <a:gd name="connsiteX10" fmla="*/ 1039590 w 1428988"/>
                <a:gd name="connsiteY10" fmla="*/ 306669 h 1558896"/>
                <a:gd name="connsiteX11" fmla="*/ 731383 w 1428988"/>
                <a:gd name="connsiteY11" fmla="*/ 546999 h 1558896"/>
                <a:gd name="connsiteX12" fmla="*/ 706700 w 1428988"/>
                <a:gd name="connsiteY12" fmla="*/ 549597 h 1558896"/>
                <a:gd name="connsiteX13" fmla="*/ 693385 w 1428988"/>
                <a:gd name="connsiteY13" fmla="*/ 528488 h 1558896"/>
                <a:gd name="connsiteX14" fmla="*/ 693385 w 1428988"/>
                <a:gd name="connsiteY14" fmla="*/ 411570 h 1558896"/>
                <a:gd name="connsiteX15" fmla="*/ 257543 w 1428988"/>
                <a:gd name="connsiteY15" fmla="*/ 870145 h 1558896"/>
                <a:gd name="connsiteX16" fmla="*/ 716768 w 1428988"/>
                <a:gd name="connsiteY16" fmla="*/ 1329371 h 1558896"/>
                <a:gd name="connsiteX17" fmla="*/ 1175994 w 1428988"/>
                <a:gd name="connsiteY17" fmla="*/ 870145 h 1558896"/>
                <a:gd name="connsiteX18" fmla="*/ 1199377 w 1428988"/>
                <a:gd name="connsiteY18" fmla="*/ 846762 h 1558896"/>
                <a:gd name="connsiteX19" fmla="*/ 1385470 w 1428988"/>
                <a:gd name="connsiteY19" fmla="*/ 846762 h 1558896"/>
                <a:gd name="connsiteX20" fmla="*/ 1408853 w 1428988"/>
                <a:gd name="connsiteY20" fmla="*/ 870145 h 1558896"/>
                <a:gd name="connsiteX21" fmla="*/ 1205872 w 1428988"/>
                <a:gd name="connsiteY21" fmla="*/ 1359898 h 1558896"/>
                <a:gd name="connsiteX22" fmla="*/ 717093 w 1428988"/>
                <a:gd name="connsiteY22" fmla="*/ 1563205 h 1558896"/>
                <a:gd name="connsiteX23" fmla="*/ 740477 w 1428988"/>
                <a:gd name="connsiteY23" fmla="*/ 96543 h 1558896"/>
                <a:gd name="connsiteX24" fmla="*/ 740477 w 1428988"/>
                <a:gd name="connsiteY24" fmla="*/ 202093 h 1558896"/>
                <a:gd name="connsiteX25" fmla="*/ 717093 w 1428988"/>
                <a:gd name="connsiteY25" fmla="*/ 225476 h 1558896"/>
                <a:gd name="connsiteX26" fmla="*/ 71775 w 1428988"/>
                <a:gd name="connsiteY26" fmla="*/ 870795 h 1558896"/>
                <a:gd name="connsiteX27" fmla="*/ 717093 w 1428988"/>
                <a:gd name="connsiteY27" fmla="*/ 1516114 h 1558896"/>
                <a:gd name="connsiteX28" fmla="*/ 1362086 w 1428988"/>
                <a:gd name="connsiteY28" fmla="*/ 894178 h 1558896"/>
                <a:gd name="connsiteX29" fmla="*/ 1222760 w 1428988"/>
                <a:gd name="connsiteY29" fmla="*/ 894178 h 1558896"/>
                <a:gd name="connsiteX30" fmla="*/ 717093 w 1428988"/>
                <a:gd name="connsiteY30" fmla="*/ 1377112 h 1558896"/>
                <a:gd name="connsiteX31" fmla="*/ 210777 w 1428988"/>
                <a:gd name="connsiteY31" fmla="*/ 870795 h 1558896"/>
                <a:gd name="connsiteX32" fmla="*/ 717093 w 1428988"/>
                <a:gd name="connsiteY32" fmla="*/ 364478 h 1558896"/>
                <a:gd name="connsiteX33" fmla="*/ 740477 w 1428988"/>
                <a:gd name="connsiteY33" fmla="*/ 387861 h 1558896"/>
                <a:gd name="connsiteX34" fmla="*/ 740477 w 1428988"/>
                <a:gd name="connsiteY34" fmla="*/ 480746 h 1558896"/>
                <a:gd name="connsiteX35" fmla="*/ 986977 w 1428988"/>
                <a:gd name="connsiteY35" fmla="*/ 288482 h 1558896"/>
                <a:gd name="connsiteX36" fmla="*/ 740477 w 1428988"/>
                <a:gd name="connsiteY36" fmla="*/ 96543 h 155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988" h="1558896">
                  <a:moveTo>
                    <a:pt x="717093" y="1563205"/>
                  </a:moveTo>
                  <a:cubicBezTo>
                    <a:pt x="531974" y="1563205"/>
                    <a:pt x="358221" y="1491106"/>
                    <a:pt x="227339" y="1360223"/>
                  </a:cubicBezTo>
                  <a:cubicBezTo>
                    <a:pt x="96457" y="1229341"/>
                    <a:pt x="24358" y="1055589"/>
                    <a:pt x="24358" y="870470"/>
                  </a:cubicBezTo>
                  <a:cubicBezTo>
                    <a:pt x="24358" y="685351"/>
                    <a:pt x="96457" y="511599"/>
                    <a:pt x="227339" y="380717"/>
                  </a:cubicBezTo>
                  <a:cubicBezTo>
                    <a:pt x="352701" y="255356"/>
                    <a:pt x="517360" y="184231"/>
                    <a:pt x="693385" y="178385"/>
                  </a:cubicBezTo>
                  <a:lnTo>
                    <a:pt x="693385" y="47828"/>
                  </a:lnTo>
                  <a:cubicBezTo>
                    <a:pt x="693385" y="38734"/>
                    <a:pt x="698581" y="30614"/>
                    <a:pt x="706700" y="26717"/>
                  </a:cubicBezTo>
                  <a:cubicBezTo>
                    <a:pt x="714819" y="22820"/>
                    <a:pt x="724563" y="23794"/>
                    <a:pt x="731383" y="29315"/>
                  </a:cubicBezTo>
                  <a:lnTo>
                    <a:pt x="1039590" y="269645"/>
                  </a:lnTo>
                  <a:cubicBezTo>
                    <a:pt x="1045435" y="274192"/>
                    <a:pt x="1048683" y="281012"/>
                    <a:pt x="1048683" y="288157"/>
                  </a:cubicBezTo>
                  <a:cubicBezTo>
                    <a:pt x="1048683" y="295302"/>
                    <a:pt x="1045435" y="302122"/>
                    <a:pt x="1039590" y="306669"/>
                  </a:cubicBezTo>
                  <a:lnTo>
                    <a:pt x="731383" y="546999"/>
                  </a:lnTo>
                  <a:cubicBezTo>
                    <a:pt x="724238" y="552520"/>
                    <a:pt x="714819" y="553494"/>
                    <a:pt x="706700" y="549597"/>
                  </a:cubicBezTo>
                  <a:cubicBezTo>
                    <a:pt x="698581" y="545700"/>
                    <a:pt x="693385" y="537581"/>
                    <a:pt x="693385" y="528488"/>
                  </a:cubicBezTo>
                  <a:lnTo>
                    <a:pt x="693385" y="411570"/>
                  </a:lnTo>
                  <a:cubicBezTo>
                    <a:pt x="451106" y="423911"/>
                    <a:pt x="257543" y="624944"/>
                    <a:pt x="257543" y="870145"/>
                  </a:cubicBezTo>
                  <a:cubicBezTo>
                    <a:pt x="257543" y="1123466"/>
                    <a:pt x="463448" y="1329371"/>
                    <a:pt x="716768" y="1329371"/>
                  </a:cubicBezTo>
                  <a:cubicBezTo>
                    <a:pt x="970089" y="1329371"/>
                    <a:pt x="1175994" y="1123466"/>
                    <a:pt x="1175994" y="870145"/>
                  </a:cubicBezTo>
                  <a:cubicBezTo>
                    <a:pt x="1175994" y="857155"/>
                    <a:pt x="1186385" y="846762"/>
                    <a:pt x="1199377" y="846762"/>
                  </a:cubicBezTo>
                  <a:lnTo>
                    <a:pt x="1385470" y="846762"/>
                  </a:lnTo>
                  <a:cubicBezTo>
                    <a:pt x="1398461" y="846762"/>
                    <a:pt x="1408853" y="857155"/>
                    <a:pt x="1408853" y="870145"/>
                  </a:cubicBezTo>
                  <a:cubicBezTo>
                    <a:pt x="1408853" y="1054940"/>
                    <a:pt x="1336754" y="1229016"/>
                    <a:pt x="1205872" y="1359898"/>
                  </a:cubicBezTo>
                  <a:cubicBezTo>
                    <a:pt x="1075964" y="1491431"/>
                    <a:pt x="901887" y="1563205"/>
                    <a:pt x="717093" y="1563205"/>
                  </a:cubicBezTo>
                  <a:close/>
                  <a:moveTo>
                    <a:pt x="740477" y="96543"/>
                  </a:moveTo>
                  <a:lnTo>
                    <a:pt x="740477" y="202093"/>
                  </a:lnTo>
                  <a:cubicBezTo>
                    <a:pt x="740477" y="215084"/>
                    <a:pt x="730084" y="225476"/>
                    <a:pt x="717093" y="225476"/>
                  </a:cubicBezTo>
                  <a:cubicBezTo>
                    <a:pt x="361145" y="225476"/>
                    <a:pt x="71775" y="515172"/>
                    <a:pt x="71775" y="870795"/>
                  </a:cubicBezTo>
                  <a:cubicBezTo>
                    <a:pt x="71775" y="1226743"/>
                    <a:pt x="361469" y="1516114"/>
                    <a:pt x="717093" y="1516114"/>
                  </a:cubicBezTo>
                  <a:cubicBezTo>
                    <a:pt x="1064922" y="1516114"/>
                    <a:pt x="1349746" y="1239409"/>
                    <a:pt x="1362086" y="894178"/>
                  </a:cubicBezTo>
                  <a:lnTo>
                    <a:pt x="1222760" y="894178"/>
                  </a:lnTo>
                  <a:cubicBezTo>
                    <a:pt x="1210419" y="1162439"/>
                    <a:pt x="988276" y="1377112"/>
                    <a:pt x="717093" y="1377112"/>
                  </a:cubicBezTo>
                  <a:cubicBezTo>
                    <a:pt x="437791" y="1377112"/>
                    <a:pt x="210777" y="1150097"/>
                    <a:pt x="210777" y="870795"/>
                  </a:cubicBezTo>
                  <a:cubicBezTo>
                    <a:pt x="210777" y="591493"/>
                    <a:pt x="437791" y="364478"/>
                    <a:pt x="717093" y="364478"/>
                  </a:cubicBezTo>
                  <a:cubicBezTo>
                    <a:pt x="730084" y="364478"/>
                    <a:pt x="740477" y="374871"/>
                    <a:pt x="740477" y="387861"/>
                  </a:cubicBezTo>
                  <a:lnTo>
                    <a:pt x="740477" y="480746"/>
                  </a:lnTo>
                  <a:lnTo>
                    <a:pt x="986977" y="288482"/>
                  </a:lnTo>
                  <a:lnTo>
                    <a:pt x="740477" y="9654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45B42AA-2DEB-47E8-8060-C37041150C3A}"/>
                </a:ext>
              </a:extLst>
            </p:cNvPr>
            <p:cNvSpPr/>
            <p:nvPr/>
          </p:nvSpPr>
          <p:spPr>
            <a:xfrm>
              <a:off x="10271157" y="4118608"/>
              <a:ext cx="573206" cy="716508"/>
            </a:xfrm>
            <a:custGeom>
              <a:avLst/>
              <a:gdLst>
                <a:gd name="connsiteX0" fmla="*/ 245201 w 259816"/>
                <a:gd name="connsiteY0" fmla="*/ 328342 h 324770"/>
                <a:gd name="connsiteX1" fmla="*/ 27606 w 259816"/>
                <a:gd name="connsiteY1" fmla="*/ 328342 h 324770"/>
                <a:gd name="connsiteX2" fmla="*/ 27606 w 259816"/>
                <a:gd name="connsiteY2" fmla="*/ 275079 h 324770"/>
                <a:gd name="connsiteX3" fmla="*/ 101003 w 259816"/>
                <a:gd name="connsiteY3" fmla="*/ 201032 h 324770"/>
                <a:gd name="connsiteX4" fmla="*/ 141924 w 259816"/>
                <a:gd name="connsiteY4" fmla="*/ 156214 h 324770"/>
                <a:gd name="connsiteX5" fmla="*/ 155240 w 259816"/>
                <a:gd name="connsiteY5" fmla="*/ 135754 h 324770"/>
                <a:gd name="connsiteX6" fmla="*/ 159137 w 259816"/>
                <a:gd name="connsiteY6" fmla="*/ 117567 h 324770"/>
                <a:gd name="connsiteX7" fmla="*/ 151667 w 259816"/>
                <a:gd name="connsiteY7" fmla="*/ 99055 h 324770"/>
                <a:gd name="connsiteX8" fmla="*/ 130233 w 259816"/>
                <a:gd name="connsiteY8" fmla="*/ 92235 h 324770"/>
                <a:gd name="connsiteX9" fmla="*/ 101653 w 259816"/>
                <a:gd name="connsiteY9" fmla="*/ 100354 h 324770"/>
                <a:gd name="connsiteX10" fmla="*/ 68851 w 259816"/>
                <a:gd name="connsiteY10" fmla="*/ 124387 h 324770"/>
                <a:gd name="connsiteX11" fmla="*/ 24358 w 259816"/>
                <a:gd name="connsiteY11" fmla="*/ 72423 h 324770"/>
                <a:gd name="connsiteX12" fmla="*/ 63331 w 259816"/>
                <a:gd name="connsiteY12" fmla="*/ 42869 h 324770"/>
                <a:gd name="connsiteX13" fmla="*/ 97756 w 259816"/>
                <a:gd name="connsiteY13" fmla="*/ 29229 h 324770"/>
                <a:gd name="connsiteX14" fmla="*/ 139651 w 259816"/>
                <a:gd name="connsiteY14" fmla="*/ 24358 h 324770"/>
                <a:gd name="connsiteX15" fmla="*/ 191614 w 259816"/>
                <a:gd name="connsiteY15" fmla="*/ 34750 h 324770"/>
                <a:gd name="connsiteX16" fmla="*/ 227014 w 259816"/>
                <a:gd name="connsiteY16" fmla="*/ 63979 h 324770"/>
                <a:gd name="connsiteX17" fmla="*/ 239681 w 259816"/>
                <a:gd name="connsiteY17" fmla="*/ 106525 h 324770"/>
                <a:gd name="connsiteX18" fmla="*/ 235458 w 259816"/>
                <a:gd name="connsiteY18" fmla="*/ 139002 h 324770"/>
                <a:gd name="connsiteX19" fmla="*/ 221818 w 259816"/>
                <a:gd name="connsiteY19" fmla="*/ 168555 h 324770"/>
                <a:gd name="connsiteX20" fmla="*/ 197460 w 259816"/>
                <a:gd name="connsiteY20" fmla="*/ 199083 h 324770"/>
                <a:gd name="connsiteX21" fmla="*/ 132182 w 259816"/>
                <a:gd name="connsiteY21" fmla="*/ 259816 h 324770"/>
                <a:gd name="connsiteX22" fmla="*/ 132182 w 259816"/>
                <a:gd name="connsiteY22" fmla="*/ 261765 h 324770"/>
                <a:gd name="connsiteX23" fmla="*/ 245526 w 259816"/>
                <a:gd name="connsiteY23" fmla="*/ 261765 h 324770"/>
                <a:gd name="connsiteX24" fmla="*/ 245526 w 259816"/>
                <a:gd name="connsiteY24" fmla="*/ 328342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9816" h="324770">
                  <a:moveTo>
                    <a:pt x="245201" y="328342"/>
                  </a:moveTo>
                  <a:lnTo>
                    <a:pt x="27606" y="328342"/>
                  </a:lnTo>
                  <a:lnTo>
                    <a:pt x="27606" y="275079"/>
                  </a:lnTo>
                  <a:lnTo>
                    <a:pt x="101003" y="201032"/>
                  </a:lnTo>
                  <a:cubicBezTo>
                    <a:pt x="121789" y="179273"/>
                    <a:pt x="135429" y="164334"/>
                    <a:pt x="141924" y="156214"/>
                  </a:cubicBezTo>
                  <a:cubicBezTo>
                    <a:pt x="148420" y="148095"/>
                    <a:pt x="152966" y="141274"/>
                    <a:pt x="155240" y="135754"/>
                  </a:cubicBezTo>
                  <a:cubicBezTo>
                    <a:pt x="157838" y="129908"/>
                    <a:pt x="159137" y="124061"/>
                    <a:pt x="159137" y="117567"/>
                  </a:cubicBezTo>
                  <a:cubicBezTo>
                    <a:pt x="159137" y="109771"/>
                    <a:pt x="156539" y="103601"/>
                    <a:pt x="151667" y="99055"/>
                  </a:cubicBezTo>
                  <a:cubicBezTo>
                    <a:pt x="146472" y="94507"/>
                    <a:pt x="139651" y="92235"/>
                    <a:pt x="130233" y="92235"/>
                  </a:cubicBezTo>
                  <a:cubicBezTo>
                    <a:pt x="120815" y="92235"/>
                    <a:pt x="111396" y="94832"/>
                    <a:pt x="101653" y="100354"/>
                  </a:cubicBezTo>
                  <a:cubicBezTo>
                    <a:pt x="91910" y="105874"/>
                    <a:pt x="81193" y="113670"/>
                    <a:pt x="68851" y="124387"/>
                  </a:cubicBezTo>
                  <a:lnTo>
                    <a:pt x="24358" y="72423"/>
                  </a:lnTo>
                  <a:cubicBezTo>
                    <a:pt x="39947" y="58458"/>
                    <a:pt x="52938" y="48716"/>
                    <a:pt x="63331" y="42869"/>
                  </a:cubicBezTo>
                  <a:cubicBezTo>
                    <a:pt x="73722" y="37023"/>
                    <a:pt x="85415" y="32477"/>
                    <a:pt x="97756" y="29229"/>
                  </a:cubicBezTo>
                  <a:cubicBezTo>
                    <a:pt x="110097" y="25981"/>
                    <a:pt x="124062" y="24358"/>
                    <a:pt x="139651" y="24358"/>
                  </a:cubicBezTo>
                  <a:cubicBezTo>
                    <a:pt x="159137" y="24358"/>
                    <a:pt x="176350" y="27930"/>
                    <a:pt x="191614" y="34750"/>
                  </a:cubicBezTo>
                  <a:cubicBezTo>
                    <a:pt x="206878" y="41571"/>
                    <a:pt x="218571" y="51313"/>
                    <a:pt x="227014" y="63979"/>
                  </a:cubicBezTo>
                  <a:cubicBezTo>
                    <a:pt x="235458" y="76645"/>
                    <a:pt x="239681" y="90935"/>
                    <a:pt x="239681" y="106525"/>
                  </a:cubicBezTo>
                  <a:cubicBezTo>
                    <a:pt x="239681" y="118216"/>
                    <a:pt x="238381" y="129258"/>
                    <a:pt x="235458" y="139002"/>
                  </a:cubicBezTo>
                  <a:cubicBezTo>
                    <a:pt x="232536" y="149069"/>
                    <a:pt x="227988" y="158812"/>
                    <a:pt x="221818" y="168555"/>
                  </a:cubicBezTo>
                  <a:cubicBezTo>
                    <a:pt x="215647" y="178299"/>
                    <a:pt x="207528" y="188366"/>
                    <a:pt x="197460" y="199083"/>
                  </a:cubicBezTo>
                  <a:cubicBezTo>
                    <a:pt x="187392" y="209801"/>
                    <a:pt x="165633" y="229937"/>
                    <a:pt x="132182" y="259816"/>
                  </a:cubicBezTo>
                  <a:lnTo>
                    <a:pt x="132182" y="261765"/>
                  </a:lnTo>
                  <a:lnTo>
                    <a:pt x="245526" y="261765"/>
                  </a:lnTo>
                  <a:lnTo>
                    <a:pt x="245526" y="32834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B0A4D-9820-4D8D-9A55-32A2D219DD8B}"/>
                </a:ext>
              </a:extLst>
            </p:cNvPr>
            <p:cNvSpPr/>
            <p:nvPr/>
          </p:nvSpPr>
          <p:spPr>
            <a:xfrm>
              <a:off x="10809253" y="4127205"/>
              <a:ext cx="573206" cy="716508"/>
            </a:xfrm>
            <a:custGeom>
              <a:avLst/>
              <a:gdLst>
                <a:gd name="connsiteX0" fmla="*/ 256892 w 259816"/>
                <a:gd name="connsiteY0" fmla="*/ 266311 h 324770"/>
                <a:gd name="connsiteX1" fmla="*/ 223766 w 259816"/>
                <a:gd name="connsiteY1" fmla="*/ 266311 h 324770"/>
                <a:gd name="connsiteX2" fmla="*/ 223766 w 259816"/>
                <a:gd name="connsiteY2" fmla="*/ 324445 h 324770"/>
                <a:gd name="connsiteX3" fmla="*/ 143873 w 259816"/>
                <a:gd name="connsiteY3" fmla="*/ 324445 h 324770"/>
                <a:gd name="connsiteX4" fmla="*/ 143873 w 259816"/>
                <a:gd name="connsiteY4" fmla="*/ 266311 h 324770"/>
                <a:gd name="connsiteX5" fmla="*/ 24358 w 259816"/>
                <a:gd name="connsiteY5" fmla="*/ 266311 h 324770"/>
                <a:gd name="connsiteX6" fmla="*/ 24358 w 259816"/>
                <a:gd name="connsiteY6" fmla="*/ 206878 h 324770"/>
                <a:gd name="connsiteX7" fmla="*/ 149069 w 259816"/>
                <a:gd name="connsiteY7" fmla="*/ 24358 h 324770"/>
                <a:gd name="connsiteX8" fmla="*/ 224091 w 259816"/>
                <a:gd name="connsiteY8" fmla="*/ 24358 h 324770"/>
                <a:gd name="connsiteX9" fmla="*/ 224091 w 259816"/>
                <a:gd name="connsiteY9" fmla="*/ 205579 h 324770"/>
                <a:gd name="connsiteX10" fmla="*/ 257217 w 259816"/>
                <a:gd name="connsiteY10" fmla="*/ 205579 h 324770"/>
                <a:gd name="connsiteX11" fmla="*/ 257217 w 259816"/>
                <a:gd name="connsiteY11" fmla="*/ 266311 h 324770"/>
                <a:gd name="connsiteX12" fmla="*/ 143873 w 259816"/>
                <a:gd name="connsiteY12" fmla="*/ 205904 h 324770"/>
                <a:gd name="connsiteX13" fmla="*/ 143873 w 259816"/>
                <a:gd name="connsiteY13" fmla="*/ 171154 h 324770"/>
                <a:gd name="connsiteX14" fmla="*/ 144522 w 259816"/>
                <a:gd name="connsiteY14" fmla="*/ 144522 h 324770"/>
                <a:gd name="connsiteX15" fmla="*/ 145496 w 259816"/>
                <a:gd name="connsiteY15" fmla="*/ 126985 h 324770"/>
                <a:gd name="connsiteX16" fmla="*/ 143223 w 259816"/>
                <a:gd name="connsiteY16" fmla="*/ 126985 h 324770"/>
                <a:gd name="connsiteX17" fmla="*/ 127309 w 259816"/>
                <a:gd name="connsiteY17" fmla="*/ 156538 h 324770"/>
                <a:gd name="connsiteX18" fmla="*/ 94183 w 259816"/>
                <a:gd name="connsiteY18" fmla="*/ 205904 h 324770"/>
                <a:gd name="connsiteX19" fmla="*/ 143873 w 259816"/>
                <a:gd name="connsiteY19" fmla="*/ 205904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9816" h="324770">
                  <a:moveTo>
                    <a:pt x="256892" y="266311"/>
                  </a:moveTo>
                  <a:lnTo>
                    <a:pt x="223766" y="266311"/>
                  </a:lnTo>
                  <a:lnTo>
                    <a:pt x="223766" y="324445"/>
                  </a:lnTo>
                  <a:lnTo>
                    <a:pt x="143873" y="324445"/>
                  </a:lnTo>
                  <a:lnTo>
                    <a:pt x="143873" y="266311"/>
                  </a:lnTo>
                  <a:lnTo>
                    <a:pt x="24358" y="266311"/>
                  </a:lnTo>
                  <a:lnTo>
                    <a:pt x="24358" y="206878"/>
                  </a:lnTo>
                  <a:lnTo>
                    <a:pt x="149069" y="24358"/>
                  </a:lnTo>
                  <a:lnTo>
                    <a:pt x="224091" y="24358"/>
                  </a:lnTo>
                  <a:lnTo>
                    <a:pt x="224091" y="205579"/>
                  </a:lnTo>
                  <a:lnTo>
                    <a:pt x="257217" y="205579"/>
                  </a:lnTo>
                  <a:lnTo>
                    <a:pt x="257217" y="266311"/>
                  </a:lnTo>
                  <a:close/>
                  <a:moveTo>
                    <a:pt x="143873" y="205904"/>
                  </a:moveTo>
                  <a:lnTo>
                    <a:pt x="143873" y="171154"/>
                  </a:lnTo>
                  <a:cubicBezTo>
                    <a:pt x="143873" y="164658"/>
                    <a:pt x="144198" y="155889"/>
                    <a:pt x="144522" y="144522"/>
                  </a:cubicBezTo>
                  <a:cubicBezTo>
                    <a:pt x="144847" y="133480"/>
                    <a:pt x="145496" y="127634"/>
                    <a:pt x="145496" y="126985"/>
                  </a:cubicBezTo>
                  <a:lnTo>
                    <a:pt x="143223" y="126985"/>
                  </a:lnTo>
                  <a:cubicBezTo>
                    <a:pt x="138677" y="137377"/>
                    <a:pt x="133155" y="147445"/>
                    <a:pt x="127309" y="156538"/>
                  </a:cubicBezTo>
                  <a:lnTo>
                    <a:pt x="94183" y="205904"/>
                  </a:lnTo>
                  <a:lnTo>
                    <a:pt x="143873" y="20590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4F9ABB3-5F78-4E84-BF56-A138CA3DEA88}"/>
              </a:ext>
            </a:extLst>
          </p:cNvPr>
          <p:cNvSpPr/>
          <p:nvPr/>
        </p:nvSpPr>
        <p:spPr>
          <a:xfrm>
            <a:off x="4978959" y="4425053"/>
            <a:ext cx="5158857" cy="1862920"/>
          </a:xfrm>
          <a:custGeom>
            <a:avLst/>
            <a:gdLst>
              <a:gd name="connsiteX0" fmla="*/ 1170147 w 2338345"/>
              <a:gd name="connsiteY0" fmla="*/ 848625 h 844402"/>
              <a:gd name="connsiteX1" fmla="*/ 24358 w 2338345"/>
              <a:gd name="connsiteY1" fmla="*/ 436491 h 844402"/>
              <a:gd name="connsiteX2" fmla="*/ 1170147 w 2338345"/>
              <a:gd name="connsiteY2" fmla="*/ 24358 h 844402"/>
              <a:gd name="connsiteX3" fmla="*/ 2316260 w 2338345"/>
              <a:gd name="connsiteY3" fmla="*/ 436491 h 84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345" h="844402">
                <a:moveTo>
                  <a:pt x="1170147" y="848625"/>
                </a:moveTo>
                <a:lnTo>
                  <a:pt x="24358" y="436491"/>
                </a:lnTo>
                <a:lnTo>
                  <a:pt x="1170147" y="24358"/>
                </a:lnTo>
                <a:lnTo>
                  <a:pt x="2316260" y="43649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5359A64-03F7-409B-BBC0-7291C8503E5C}"/>
              </a:ext>
            </a:extLst>
          </p:cNvPr>
          <p:cNvSpPr/>
          <p:nvPr/>
        </p:nvSpPr>
        <p:spPr>
          <a:xfrm>
            <a:off x="4978959" y="5334300"/>
            <a:ext cx="2579429" cy="4370699"/>
          </a:xfrm>
          <a:custGeom>
            <a:avLst/>
            <a:gdLst>
              <a:gd name="connsiteX0" fmla="*/ 1170147 w 1169172"/>
              <a:gd name="connsiteY0" fmla="*/ 436491 h 1981097"/>
              <a:gd name="connsiteX1" fmla="*/ 24358 w 1169172"/>
              <a:gd name="connsiteY1" fmla="*/ 24358 h 1981097"/>
              <a:gd name="connsiteX2" fmla="*/ 24358 w 1169172"/>
              <a:gd name="connsiteY2" fmla="*/ 1492319 h 1981097"/>
              <a:gd name="connsiteX3" fmla="*/ 1170147 w 1169172"/>
              <a:gd name="connsiteY3" fmla="*/ 1977850 h 198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172" h="1981097">
                <a:moveTo>
                  <a:pt x="1170147" y="436491"/>
                </a:moveTo>
                <a:lnTo>
                  <a:pt x="24358" y="24358"/>
                </a:lnTo>
                <a:lnTo>
                  <a:pt x="24358" y="1492319"/>
                </a:lnTo>
                <a:lnTo>
                  <a:pt x="1170147" y="197785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D1F933D-B037-44DB-9124-E63715D0B25F}"/>
              </a:ext>
            </a:extLst>
          </p:cNvPr>
          <p:cNvSpPr/>
          <p:nvPr/>
        </p:nvSpPr>
        <p:spPr>
          <a:xfrm>
            <a:off x="7506799" y="5334300"/>
            <a:ext cx="2579429" cy="4370699"/>
          </a:xfrm>
          <a:custGeom>
            <a:avLst/>
            <a:gdLst>
              <a:gd name="connsiteX0" fmla="*/ 24358 w 1169172"/>
              <a:gd name="connsiteY0" fmla="*/ 436491 h 1981097"/>
              <a:gd name="connsiteX1" fmla="*/ 1170471 w 1169172"/>
              <a:gd name="connsiteY1" fmla="*/ 24358 h 1981097"/>
              <a:gd name="connsiteX2" fmla="*/ 1170471 w 1169172"/>
              <a:gd name="connsiteY2" fmla="*/ 1463739 h 1981097"/>
              <a:gd name="connsiteX3" fmla="*/ 24358 w 1169172"/>
              <a:gd name="connsiteY3" fmla="*/ 1977850 h 198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172" h="1981097">
                <a:moveTo>
                  <a:pt x="24358" y="436491"/>
                </a:moveTo>
                <a:lnTo>
                  <a:pt x="1170471" y="24358"/>
                </a:lnTo>
                <a:lnTo>
                  <a:pt x="1170471" y="1463739"/>
                </a:lnTo>
                <a:lnTo>
                  <a:pt x="24358" y="197785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CACC2-0FE9-431E-A638-F3DB90FD40A7}"/>
              </a:ext>
            </a:extLst>
          </p:cNvPr>
          <p:cNvGrpSpPr/>
          <p:nvPr/>
        </p:nvGrpSpPr>
        <p:grpSpPr>
          <a:xfrm>
            <a:off x="4909457" y="4355551"/>
            <a:ext cx="5251288" cy="5423392"/>
            <a:chOff x="4808499" y="4559976"/>
            <a:chExt cx="5251288" cy="5423392"/>
          </a:xfrm>
          <a:solidFill>
            <a:schemeClr val="accent2">
              <a:lumMod val="75000"/>
            </a:schemeClr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4578E9-49C8-4DF9-9FCF-CED21A06CBC1}"/>
                </a:ext>
              </a:extLst>
            </p:cNvPr>
            <p:cNvSpPr/>
            <p:nvPr/>
          </p:nvSpPr>
          <p:spPr>
            <a:xfrm>
              <a:off x="4808499" y="4559976"/>
              <a:ext cx="5230507" cy="2006221"/>
            </a:xfrm>
            <a:custGeom>
              <a:avLst/>
              <a:gdLst>
                <a:gd name="connsiteX0" fmla="*/ 1201650 w 2370822"/>
                <a:gd name="connsiteY0" fmla="*/ 911630 h 909356"/>
                <a:gd name="connsiteX1" fmla="*/ 1190932 w 2370822"/>
                <a:gd name="connsiteY1" fmla="*/ 909681 h 909356"/>
                <a:gd name="connsiteX2" fmla="*/ 45143 w 2370822"/>
                <a:gd name="connsiteY2" fmla="*/ 497548 h 909356"/>
                <a:gd name="connsiteX3" fmla="*/ 24358 w 2370822"/>
                <a:gd name="connsiteY3" fmla="*/ 467994 h 909356"/>
                <a:gd name="connsiteX4" fmla="*/ 45143 w 2370822"/>
                <a:gd name="connsiteY4" fmla="*/ 438439 h 909356"/>
                <a:gd name="connsiteX5" fmla="*/ 1190932 w 2370822"/>
                <a:gd name="connsiteY5" fmla="*/ 26306 h 909356"/>
                <a:gd name="connsiteX6" fmla="*/ 1212042 w 2370822"/>
                <a:gd name="connsiteY6" fmla="*/ 26306 h 909356"/>
                <a:gd name="connsiteX7" fmla="*/ 2357831 w 2370822"/>
                <a:gd name="connsiteY7" fmla="*/ 438439 h 909356"/>
                <a:gd name="connsiteX8" fmla="*/ 2378616 w 2370822"/>
                <a:gd name="connsiteY8" fmla="*/ 467994 h 909356"/>
                <a:gd name="connsiteX9" fmla="*/ 2357831 w 2370822"/>
                <a:gd name="connsiteY9" fmla="*/ 497548 h 909356"/>
                <a:gd name="connsiteX10" fmla="*/ 1212042 w 2370822"/>
                <a:gd name="connsiteY10" fmla="*/ 909681 h 909356"/>
                <a:gd name="connsiteX11" fmla="*/ 1201650 w 2370822"/>
                <a:gd name="connsiteY11" fmla="*/ 911630 h 909356"/>
                <a:gd name="connsiteX12" fmla="*/ 148744 w 2370822"/>
                <a:gd name="connsiteY12" fmla="*/ 467994 h 909356"/>
                <a:gd name="connsiteX13" fmla="*/ 1201974 w 2370822"/>
                <a:gd name="connsiteY13" fmla="*/ 846676 h 909356"/>
                <a:gd name="connsiteX14" fmla="*/ 2255204 w 2370822"/>
                <a:gd name="connsiteY14" fmla="*/ 467994 h 909356"/>
                <a:gd name="connsiteX15" fmla="*/ 1201650 w 2370822"/>
                <a:gd name="connsiteY15" fmla="*/ 89312 h 909356"/>
                <a:gd name="connsiteX16" fmla="*/ 148744 w 2370822"/>
                <a:gd name="connsiteY16" fmla="*/ 467994 h 90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0822" h="909356">
                  <a:moveTo>
                    <a:pt x="1201650" y="911630"/>
                  </a:moveTo>
                  <a:cubicBezTo>
                    <a:pt x="1198077" y="911630"/>
                    <a:pt x="1194505" y="910981"/>
                    <a:pt x="1190932" y="909681"/>
                  </a:cubicBezTo>
                  <a:lnTo>
                    <a:pt x="45143" y="497548"/>
                  </a:lnTo>
                  <a:cubicBezTo>
                    <a:pt x="32801" y="493002"/>
                    <a:pt x="24358" y="481309"/>
                    <a:pt x="24358" y="467994"/>
                  </a:cubicBezTo>
                  <a:cubicBezTo>
                    <a:pt x="24358" y="454678"/>
                    <a:pt x="32801" y="442987"/>
                    <a:pt x="45143" y="438439"/>
                  </a:cubicBezTo>
                  <a:lnTo>
                    <a:pt x="1190932" y="26306"/>
                  </a:lnTo>
                  <a:cubicBezTo>
                    <a:pt x="1197752" y="23708"/>
                    <a:pt x="1205222" y="23708"/>
                    <a:pt x="1212042" y="26306"/>
                  </a:cubicBezTo>
                  <a:lnTo>
                    <a:pt x="2357831" y="438439"/>
                  </a:lnTo>
                  <a:cubicBezTo>
                    <a:pt x="2370172" y="442987"/>
                    <a:pt x="2378616" y="454678"/>
                    <a:pt x="2378616" y="467994"/>
                  </a:cubicBezTo>
                  <a:cubicBezTo>
                    <a:pt x="2378616" y="481309"/>
                    <a:pt x="2370497" y="493002"/>
                    <a:pt x="2357831" y="497548"/>
                  </a:cubicBezTo>
                  <a:lnTo>
                    <a:pt x="1212042" y="909681"/>
                  </a:lnTo>
                  <a:cubicBezTo>
                    <a:pt x="1208795" y="910981"/>
                    <a:pt x="1205222" y="911630"/>
                    <a:pt x="1201650" y="911630"/>
                  </a:cubicBezTo>
                  <a:close/>
                  <a:moveTo>
                    <a:pt x="148744" y="467994"/>
                  </a:moveTo>
                  <a:lnTo>
                    <a:pt x="1201974" y="846676"/>
                  </a:lnTo>
                  <a:lnTo>
                    <a:pt x="2255204" y="467994"/>
                  </a:lnTo>
                  <a:lnTo>
                    <a:pt x="1201650" y="89312"/>
                  </a:lnTo>
                  <a:lnTo>
                    <a:pt x="148744" y="4679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68C7E1F-DB75-4037-9E13-A16BDBDBB35B}"/>
                </a:ext>
              </a:extLst>
            </p:cNvPr>
            <p:cNvSpPr/>
            <p:nvPr/>
          </p:nvSpPr>
          <p:spPr>
            <a:xfrm>
              <a:off x="4808499" y="5469367"/>
              <a:ext cx="2722731" cy="4514001"/>
            </a:xfrm>
            <a:custGeom>
              <a:avLst/>
              <a:gdLst>
                <a:gd name="connsiteX0" fmla="*/ 1201650 w 1234126"/>
                <a:gd name="connsiteY0" fmla="*/ 2040790 h 2046051"/>
                <a:gd name="connsiteX1" fmla="*/ 1189308 w 1234126"/>
                <a:gd name="connsiteY1" fmla="*/ 2038193 h 2046051"/>
                <a:gd name="connsiteX2" fmla="*/ 43519 w 1234126"/>
                <a:gd name="connsiteY2" fmla="*/ 1552661 h 2046051"/>
                <a:gd name="connsiteX3" fmla="*/ 24358 w 1234126"/>
                <a:gd name="connsiteY3" fmla="*/ 1523757 h 2046051"/>
                <a:gd name="connsiteX4" fmla="*/ 24358 w 1234126"/>
                <a:gd name="connsiteY4" fmla="*/ 55795 h 2046051"/>
                <a:gd name="connsiteX5" fmla="*/ 37672 w 1234126"/>
                <a:gd name="connsiteY5" fmla="*/ 30139 h 2046051"/>
                <a:gd name="connsiteX6" fmla="*/ 66252 w 1234126"/>
                <a:gd name="connsiteY6" fmla="*/ 26241 h 2046051"/>
                <a:gd name="connsiteX7" fmla="*/ 1212042 w 1234126"/>
                <a:gd name="connsiteY7" fmla="*/ 438375 h 2046051"/>
                <a:gd name="connsiteX8" fmla="*/ 1232827 w 1234126"/>
                <a:gd name="connsiteY8" fmla="*/ 467929 h 2046051"/>
                <a:gd name="connsiteX9" fmla="*/ 1232827 w 1234126"/>
                <a:gd name="connsiteY9" fmla="*/ 2009288 h 2046051"/>
                <a:gd name="connsiteX10" fmla="*/ 1218862 w 1234126"/>
                <a:gd name="connsiteY10" fmla="*/ 2035595 h 2046051"/>
                <a:gd name="connsiteX11" fmla="*/ 1201650 w 1234126"/>
                <a:gd name="connsiteY11" fmla="*/ 2040790 h 2046051"/>
                <a:gd name="connsiteX12" fmla="*/ 87363 w 1234126"/>
                <a:gd name="connsiteY12" fmla="*/ 1502971 h 2046051"/>
                <a:gd name="connsiteX13" fmla="*/ 1170471 w 1234126"/>
                <a:gd name="connsiteY13" fmla="*/ 1961872 h 2046051"/>
                <a:gd name="connsiteX14" fmla="*/ 1170471 w 1234126"/>
                <a:gd name="connsiteY14" fmla="*/ 490013 h 2046051"/>
                <a:gd name="connsiteX15" fmla="*/ 87363 w 1234126"/>
                <a:gd name="connsiteY15" fmla="*/ 100614 h 2046051"/>
                <a:gd name="connsiteX16" fmla="*/ 87363 w 1234126"/>
                <a:gd name="connsiteY16" fmla="*/ 1502971 h 20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4126" h="2046051">
                  <a:moveTo>
                    <a:pt x="1201650" y="2040790"/>
                  </a:moveTo>
                  <a:cubicBezTo>
                    <a:pt x="1197427" y="2040790"/>
                    <a:pt x="1193205" y="2039816"/>
                    <a:pt x="1189308" y="2038193"/>
                  </a:cubicBezTo>
                  <a:lnTo>
                    <a:pt x="43519" y="1552661"/>
                  </a:lnTo>
                  <a:cubicBezTo>
                    <a:pt x="31827" y="1547790"/>
                    <a:pt x="24358" y="1536422"/>
                    <a:pt x="24358" y="1523757"/>
                  </a:cubicBezTo>
                  <a:lnTo>
                    <a:pt x="24358" y="55795"/>
                  </a:lnTo>
                  <a:cubicBezTo>
                    <a:pt x="24358" y="45728"/>
                    <a:pt x="29229" y="35985"/>
                    <a:pt x="37672" y="30139"/>
                  </a:cubicBezTo>
                  <a:cubicBezTo>
                    <a:pt x="46117" y="24293"/>
                    <a:pt x="56835" y="22669"/>
                    <a:pt x="66252" y="26241"/>
                  </a:cubicBezTo>
                  <a:lnTo>
                    <a:pt x="1212042" y="438375"/>
                  </a:lnTo>
                  <a:cubicBezTo>
                    <a:pt x="1224383" y="442922"/>
                    <a:pt x="1232827" y="454613"/>
                    <a:pt x="1232827" y="467929"/>
                  </a:cubicBezTo>
                  <a:lnTo>
                    <a:pt x="1232827" y="2009288"/>
                  </a:lnTo>
                  <a:cubicBezTo>
                    <a:pt x="1232827" y="2019681"/>
                    <a:pt x="1227631" y="2029748"/>
                    <a:pt x="1218862" y="2035595"/>
                  </a:cubicBezTo>
                  <a:cubicBezTo>
                    <a:pt x="1213990" y="2038842"/>
                    <a:pt x="1207820" y="2040790"/>
                    <a:pt x="1201650" y="2040790"/>
                  </a:cubicBezTo>
                  <a:close/>
                  <a:moveTo>
                    <a:pt x="87363" y="1502971"/>
                  </a:moveTo>
                  <a:lnTo>
                    <a:pt x="1170471" y="1961872"/>
                  </a:lnTo>
                  <a:lnTo>
                    <a:pt x="1170471" y="490013"/>
                  </a:lnTo>
                  <a:lnTo>
                    <a:pt x="87363" y="100614"/>
                  </a:lnTo>
                  <a:lnTo>
                    <a:pt x="87363" y="15029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9AC7EB-B800-404C-8022-15D9876B0C5C}"/>
                </a:ext>
              </a:extLst>
            </p:cNvPr>
            <p:cNvSpPr/>
            <p:nvPr/>
          </p:nvSpPr>
          <p:spPr>
            <a:xfrm>
              <a:off x="7337056" y="5469367"/>
              <a:ext cx="2722731" cy="4514001"/>
            </a:xfrm>
            <a:custGeom>
              <a:avLst/>
              <a:gdLst>
                <a:gd name="connsiteX0" fmla="*/ 55536 w 1234126"/>
                <a:gd name="connsiteY0" fmla="*/ 2040790 h 2046051"/>
                <a:gd name="connsiteX1" fmla="*/ 38648 w 1234126"/>
                <a:gd name="connsiteY1" fmla="*/ 2035595 h 2046051"/>
                <a:gd name="connsiteX2" fmla="*/ 24358 w 1234126"/>
                <a:gd name="connsiteY2" fmla="*/ 2009288 h 2046051"/>
                <a:gd name="connsiteX3" fmla="*/ 24358 w 1234126"/>
                <a:gd name="connsiteY3" fmla="*/ 467929 h 2046051"/>
                <a:gd name="connsiteX4" fmla="*/ 45144 w 1234126"/>
                <a:gd name="connsiteY4" fmla="*/ 438375 h 2046051"/>
                <a:gd name="connsiteX5" fmla="*/ 1190933 w 1234126"/>
                <a:gd name="connsiteY5" fmla="*/ 26241 h 2046051"/>
                <a:gd name="connsiteX6" fmla="*/ 1219513 w 1234126"/>
                <a:gd name="connsiteY6" fmla="*/ 30139 h 2046051"/>
                <a:gd name="connsiteX7" fmla="*/ 1232828 w 1234126"/>
                <a:gd name="connsiteY7" fmla="*/ 55795 h 2046051"/>
                <a:gd name="connsiteX8" fmla="*/ 1232828 w 1234126"/>
                <a:gd name="connsiteY8" fmla="*/ 1495177 h 2046051"/>
                <a:gd name="connsiteX9" fmla="*/ 1214316 w 1234126"/>
                <a:gd name="connsiteY9" fmla="*/ 1523757 h 2046051"/>
                <a:gd name="connsiteX10" fmla="*/ 68527 w 1234126"/>
                <a:gd name="connsiteY10" fmla="*/ 2038193 h 2046051"/>
                <a:gd name="connsiteX11" fmla="*/ 55536 w 1234126"/>
                <a:gd name="connsiteY11" fmla="*/ 2040790 h 2046051"/>
                <a:gd name="connsiteX12" fmla="*/ 87039 w 1234126"/>
                <a:gd name="connsiteY12" fmla="*/ 490013 h 2046051"/>
                <a:gd name="connsiteX13" fmla="*/ 87039 w 1234126"/>
                <a:gd name="connsiteY13" fmla="*/ 1960897 h 2046051"/>
                <a:gd name="connsiteX14" fmla="*/ 1170147 w 1234126"/>
                <a:gd name="connsiteY14" fmla="*/ 1474716 h 2046051"/>
                <a:gd name="connsiteX15" fmla="*/ 1170147 w 1234126"/>
                <a:gd name="connsiteY15" fmla="*/ 100289 h 2046051"/>
                <a:gd name="connsiteX16" fmla="*/ 87039 w 1234126"/>
                <a:gd name="connsiteY16" fmla="*/ 490013 h 20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4126" h="2046051">
                  <a:moveTo>
                    <a:pt x="55536" y="2040790"/>
                  </a:moveTo>
                  <a:cubicBezTo>
                    <a:pt x="49690" y="2040790"/>
                    <a:pt x="43519" y="2039167"/>
                    <a:pt x="38648" y="2035595"/>
                  </a:cubicBezTo>
                  <a:cubicBezTo>
                    <a:pt x="29554" y="2029748"/>
                    <a:pt x="24358" y="2020006"/>
                    <a:pt x="24358" y="2009288"/>
                  </a:cubicBezTo>
                  <a:lnTo>
                    <a:pt x="24358" y="467929"/>
                  </a:lnTo>
                  <a:cubicBezTo>
                    <a:pt x="24358" y="454613"/>
                    <a:pt x="32802" y="442922"/>
                    <a:pt x="45144" y="438375"/>
                  </a:cubicBezTo>
                  <a:lnTo>
                    <a:pt x="1190933" y="26241"/>
                  </a:lnTo>
                  <a:cubicBezTo>
                    <a:pt x="1200675" y="22669"/>
                    <a:pt x="1211393" y="24293"/>
                    <a:pt x="1219513" y="30139"/>
                  </a:cubicBezTo>
                  <a:cubicBezTo>
                    <a:pt x="1227956" y="35985"/>
                    <a:pt x="1232828" y="45728"/>
                    <a:pt x="1232828" y="55795"/>
                  </a:cubicBezTo>
                  <a:lnTo>
                    <a:pt x="1232828" y="1495177"/>
                  </a:lnTo>
                  <a:cubicBezTo>
                    <a:pt x="1232828" y="1507518"/>
                    <a:pt x="1225683" y="1518560"/>
                    <a:pt x="1214316" y="1523757"/>
                  </a:cubicBezTo>
                  <a:lnTo>
                    <a:pt x="68527" y="2038193"/>
                  </a:lnTo>
                  <a:cubicBezTo>
                    <a:pt x="64305" y="2039816"/>
                    <a:pt x="60083" y="2040790"/>
                    <a:pt x="55536" y="2040790"/>
                  </a:cubicBezTo>
                  <a:close/>
                  <a:moveTo>
                    <a:pt x="87039" y="490013"/>
                  </a:moveTo>
                  <a:lnTo>
                    <a:pt x="87039" y="1960897"/>
                  </a:lnTo>
                  <a:lnTo>
                    <a:pt x="1170147" y="1474716"/>
                  </a:lnTo>
                  <a:lnTo>
                    <a:pt x="1170147" y="100289"/>
                  </a:lnTo>
                  <a:lnTo>
                    <a:pt x="87039" y="4900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9B8DAA-79A3-41DE-A09C-1B608D1E5F3E}"/>
              </a:ext>
            </a:extLst>
          </p:cNvPr>
          <p:cNvGrpSpPr/>
          <p:nvPr/>
        </p:nvGrpSpPr>
        <p:grpSpPr>
          <a:xfrm>
            <a:off x="5782164" y="4627194"/>
            <a:ext cx="3367588" cy="2651081"/>
            <a:chOff x="5681206" y="4831619"/>
            <a:chExt cx="3367588" cy="2651081"/>
          </a:xfrm>
          <a:solidFill>
            <a:schemeClr val="accent5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309DCA-AD57-46D2-A1D1-A59FA5023758}"/>
                </a:ext>
              </a:extLst>
            </p:cNvPr>
            <p:cNvSpPr/>
            <p:nvPr/>
          </p:nvSpPr>
          <p:spPr>
            <a:xfrm>
              <a:off x="5750708" y="4901035"/>
              <a:ext cx="3224286" cy="2507779"/>
            </a:xfrm>
            <a:custGeom>
              <a:avLst/>
              <a:gdLst>
                <a:gd name="connsiteX0" fmla="*/ 1466986 w 1461465"/>
                <a:gd name="connsiteY0" fmla="*/ 150369 h 1136695"/>
                <a:gd name="connsiteX1" fmla="*/ 351076 w 1461465"/>
                <a:gd name="connsiteY1" fmla="*/ 573219 h 1136695"/>
                <a:gd name="connsiteX2" fmla="*/ 351076 w 1461465"/>
                <a:gd name="connsiteY2" fmla="*/ 1117859 h 1136695"/>
                <a:gd name="connsiteX3" fmla="*/ 24358 w 1461465"/>
                <a:gd name="connsiteY3" fmla="*/ 1007113 h 1136695"/>
                <a:gd name="connsiteX4" fmla="*/ 24358 w 1461465"/>
                <a:gd name="connsiteY4" fmla="*/ 455652 h 1136695"/>
                <a:gd name="connsiteX5" fmla="*/ 1116884 w 1461465"/>
                <a:gd name="connsiteY5" fmla="*/ 24358 h 113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465" h="1136695">
                  <a:moveTo>
                    <a:pt x="1466986" y="150369"/>
                  </a:moveTo>
                  <a:lnTo>
                    <a:pt x="351076" y="573219"/>
                  </a:lnTo>
                  <a:lnTo>
                    <a:pt x="351076" y="1117859"/>
                  </a:lnTo>
                  <a:lnTo>
                    <a:pt x="24358" y="1007113"/>
                  </a:lnTo>
                  <a:lnTo>
                    <a:pt x="24358" y="455652"/>
                  </a:lnTo>
                  <a:lnTo>
                    <a:pt x="1116884" y="24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0A772FD-3B35-4917-BD57-8A6287EDEE0F}"/>
                </a:ext>
              </a:extLst>
            </p:cNvPr>
            <p:cNvSpPr/>
            <p:nvPr/>
          </p:nvSpPr>
          <p:spPr>
            <a:xfrm>
              <a:off x="5681206" y="4831619"/>
              <a:ext cx="3367588" cy="2651081"/>
            </a:xfrm>
            <a:custGeom>
              <a:avLst/>
              <a:gdLst>
                <a:gd name="connsiteX0" fmla="*/ 382579 w 1526419"/>
                <a:gd name="connsiteY0" fmla="*/ 1180826 h 1201649"/>
                <a:gd name="connsiteX1" fmla="*/ 372511 w 1526419"/>
                <a:gd name="connsiteY1" fmla="*/ 1179201 h 1201649"/>
                <a:gd name="connsiteX2" fmla="*/ 45793 w 1526419"/>
                <a:gd name="connsiteY2" fmla="*/ 1068455 h 1201649"/>
                <a:gd name="connsiteX3" fmla="*/ 24358 w 1526419"/>
                <a:gd name="connsiteY3" fmla="*/ 1038576 h 1201649"/>
                <a:gd name="connsiteX4" fmla="*/ 24358 w 1526419"/>
                <a:gd name="connsiteY4" fmla="*/ 487116 h 1201649"/>
                <a:gd name="connsiteX5" fmla="*/ 44168 w 1526419"/>
                <a:gd name="connsiteY5" fmla="*/ 457887 h 1201649"/>
                <a:gd name="connsiteX6" fmla="*/ 1136696 w 1526419"/>
                <a:gd name="connsiteY6" fmla="*/ 26592 h 1201649"/>
                <a:gd name="connsiteX7" fmla="*/ 1158780 w 1526419"/>
                <a:gd name="connsiteY7" fmla="*/ 26267 h 1201649"/>
                <a:gd name="connsiteX8" fmla="*/ 1508882 w 1526419"/>
                <a:gd name="connsiteY8" fmla="*/ 152278 h 1201649"/>
                <a:gd name="connsiteX9" fmla="*/ 1529668 w 1526419"/>
                <a:gd name="connsiteY9" fmla="*/ 181507 h 1201649"/>
                <a:gd name="connsiteX10" fmla="*/ 1509531 w 1526419"/>
                <a:gd name="connsiteY10" fmla="*/ 211062 h 1201649"/>
                <a:gd name="connsiteX11" fmla="*/ 414082 w 1526419"/>
                <a:gd name="connsiteY11" fmla="*/ 626443 h 1201649"/>
                <a:gd name="connsiteX12" fmla="*/ 414082 w 1526419"/>
                <a:gd name="connsiteY12" fmla="*/ 1149323 h 1201649"/>
                <a:gd name="connsiteX13" fmla="*/ 401091 w 1526419"/>
                <a:gd name="connsiteY13" fmla="*/ 1174979 h 1201649"/>
                <a:gd name="connsiteX14" fmla="*/ 382579 w 1526419"/>
                <a:gd name="connsiteY14" fmla="*/ 1180826 h 1201649"/>
                <a:gd name="connsiteX15" fmla="*/ 87038 w 1526419"/>
                <a:gd name="connsiteY15" fmla="*/ 1016167 h 1201649"/>
                <a:gd name="connsiteX16" fmla="*/ 351076 w 1526419"/>
                <a:gd name="connsiteY16" fmla="*/ 1105479 h 1201649"/>
                <a:gd name="connsiteX17" fmla="*/ 351076 w 1526419"/>
                <a:gd name="connsiteY17" fmla="*/ 604683 h 1201649"/>
                <a:gd name="connsiteX18" fmla="*/ 371212 w 1526419"/>
                <a:gd name="connsiteY18" fmla="*/ 575454 h 1201649"/>
                <a:gd name="connsiteX19" fmla="*/ 1407554 w 1526419"/>
                <a:gd name="connsiteY19" fmla="*/ 182807 h 1201649"/>
                <a:gd name="connsiteX20" fmla="*/ 1148387 w 1526419"/>
                <a:gd name="connsiteY20" fmla="*/ 89598 h 1201649"/>
                <a:gd name="connsiteX21" fmla="*/ 87038 w 1526419"/>
                <a:gd name="connsiteY21" fmla="*/ 508551 h 1201649"/>
                <a:gd name="connsiteX22" fmla="*/ 87038 w 1526419"/>
                <a:gd name="connsiteY22" fmla="*/ 1016167 h 120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26419" h="1201649">
                  <a:moveTo>
                    <a:pt x="382579" y="1180826"/>
                  </a:moveTo>
                  <a:cubicBezTo>
                    <a:pt x="379331" y="1180826"/>
                    <a:pt x="375759" y="1180176"/>
                    <a:pt x="372511" y="1179201"/>
                  </a:cubicBezTo>
                  <a:lnTo>
                    <a:pt x="45793" y="1068455"/>
                  </a:lnTo>
                  <a:cubicBezTo>
                    <a:pt x="33126" y="1064232"/>
                    <a:pt x="24358" y="1052216"/>
                    <a:pt x="24358" y="1038576"/>
                  </a:cubicBezTo>
                  <a:lnTo>
                    <a:pt x="24358" y="487116"/>
                  </a:lnTo>
                  <a:cubicBezTo>
                    <a:pt x="24358" y="474126"/>
                    <a:pt x="32152" y="462758"/>
                    <a:pt x="44168" y="457887"/>
                  </a:cubicBezTo>
                  <a:lnTo>
                    <a:pt x="1136696" y="26592"/>
                  </a:lnTo>
                  <a:cubicBezTo>
                    <a:pt x="1143841" y="23669"/>
                    <a:pt x="1151635" y="23669"/>
                    <a:pt x="1158780" y="26267"/>
                  </a:cubicBezTo>
                  <a:lnTo>
                    <a:pt x="1508882" y="152278"/>
                  </a:lnTo>
                  <a:cubicBezTo>
                    <a:pt x="1521223" y="156825"/>
                    <a:pt x="1529668" y="168517"/>
                    <a:pt x="1529668" y="181507"/>
                  </a:cubicBezTo>
                  <a:cubicBezTo>
                    <a:pt x="1529668" y="194498"/>
                    <a:pt x="1521548" y="206515"/>
                    <a:pt x="1509531" y="211062"/>
                  </a:cubicBezTo>
                  <a:lnTo>
                    <a:pt x="414082" y="626443"/>
                  </a:lnTo>
                  <a:lnTo>
                    <a:pt x="414082" y="1149323"/>
                  </a:lnTo>
                  <a:cubicBezTo>
                    <a:pt x="414082" y="1159391"/>
                    <a:pt x="409211" y="1168808"/>
                    <a:pt x="401091" y="1174979"/>
                  </a:cubicBezTo>
                  <a:cubicBezTo>
                    <a:pt x="395570" y="1178552"/>
                    <a:pt x="389074" y="1180826"/>
                    <a:pt x="382579" y="1180826"/>
                  </a:cubicBezTo>
                  <a:close/>
                  <a:moveTo>
                    <a:pt x="87038" y="1016167"/>
                  </a:moveTo>
                  <a:lnTo>
                    <a:pt x="351076" y="1105479"/>
                  </a:lnTo>
                  <a:lnTo>
                    <a:pt x="351076" y="604683"/>
                  </a:lnTo>
                  <a:cubicBezTo>
                    <a:pt x="351076" y="591692"/>
                    <a:pt x="359196" y="580001"/>
                    <a:pt x="371212" y="575454"/>
                  </a:cubicBezTo>
                  <a:lnTo>
                    <a:pt x="1407554" y="182807"/>
                  </a:lnTo>
                  <a:lnTo>
                    <a:pt x="1148387" y="89598"/>
                  </a:lnTo>
                  <a:lnTo>
                    <a:pt x="87038" y="508551"/>
                  </a:lnTo>
                  <a:lnTo>
                    <a:pt x="87038" y="10161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3A35C2A-7209-4FBC-B86A-F6331517DE23}"/>
              </a:ext>
            </a:extLst>
          </p:cNvPr>
          <p:cNvSpPr/>
          <p:nvPr/>
        </p:nvSpPr>
        <p:spPr>
          <a:xfrm>
            <a:off x="5851666" y="5648132"/>
            <a:ext cx="788158" cy="358253"/>
          </a:xfrm>
          <a:custGeom>
            <a:avLst/>
            <a:gdLst>
              <a:gd name="connsiteX0" fmla="*/ 24358 w 357247"/>
              <a:gd name="connsiteY0" fmla="*/ 24358 h 162385"/>
              <a:gd name="connsiteX1" fmla="*/ 351076 w 357247"/>
              <a:gd name="connsiteY1" fmla="*/ 141924 h 162385"/>
              <a:gd name="connsiteX2" fmla="*/ 24358 w 357247"/>
              <a:gd name="connsiteY2" fmla="*/ 24358 h 16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47" h="162385">
                <a:moveTo>
                  <a:pt x="24358" y="24358"/>
                </a:moveTo>
                <a:lnTo>
                  <a:pt x="351076" y="141924"/>
                </a:lnTo>
                <a:lnTo>
                  <a:pt x="24358" y="243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87D81E6-3D5A-4E9C-BC4D-073CD290F30B}"/>
              </a:ext>
            </a:extLst>
          </p:cNvPr>
          <p:cNvSpPr/>
          <p:nvPr/>
        </p:nvSpPr>
        <p:spPr>
          <a:xfrm>
            <a:off x="6112474" y="8571484"/>
            <a:ext cx="1003110" cy="501555"/>
          </a:xfrm>
          <a:custGeom>
            <a:avLst/>
            <a:gdLst>
              <a:gd name="connsiteX0" fmla="*/ 453055 w 454678"/>
              <a:gd name="connsiteY0" fmla="*/ 217920 h 227339"/>
              <a:gd name="connsiteX1" fmla="*/ 24358 w 454678"/>
              <a:gd name="connsiteY1" fmla="*/ 24358 h 227339"/>
              <a:gd name="connsiteX2" fmla="*/ 453055 w 454678"/>
              <a:gd name="connsiteY2" fmla="*/ 217920 h 22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78" h="227339">
                <a:moveTo>
                  <a:pt x="453055" y="217920"/>
                </a:moveTo>
                <a:lnTo>
                  <a:pt x="24358" y="24358"/>
                </a:lnTo>
                <a:lnTo>
                  <a:pt x="453055" y="21792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B6A2363-0E80-4DD6-9A63-CD8983FFC745}"/>
              </a:ext>
            </a:extLst>
          </p:cNvPr>
          <p:cNvSpPr/>
          <p:nvPr/>
        </p:nvSpPr>
        <p:spPr>
          <a:xfrm>
            <a:off x="6043180" y="8502189"/>
            <a:ext cx="1146412" cy="644857"/>
          </a:xfrm>
          <a:custGeom>
            <a:avLst/>
            <a:gdLst>
              <a:gd name="connsiteX0" fmla="*/ 484463 w 519632"/>
              <a:gd name="connsiteY0" fmla="*/ 280832 h 292293"/>
              <a:gd name="connsiteX1" fmla="*/ 471473 w 519632"/>
              <a:gd name="connsiteY1" fmla="*/ 277910 h 292293"/>
              <a:gd name="connsiteX2" fmla="*/ 42776 w 519632"/>
              <a:gd name="connsiteY2" fmla="*/ 84346 h 292293"/>
              <a:gd name="connsiteX3" fmla="*/ 27186 w 519632"/>
              <a:gd name="connsiteY3" fmla="*/ 42775 h 292293"/>
              <a:gd name="connsiteX4" fmla="*/ 68758 w 519632"/>
              <a:gd name="connsiteY4" fmla="*/ 27187 h 292293"/>
              <a:gd name="connsiteX5" fmla="*/ 497454 w 519632"/>
              <a:gd name="connsiteY5" fmla="*/ 220750 h 292293"/>
              <a:gd name="connsiteX6" fmla="*/ 513043 w 519632"/>
              <a:gd name="connsiteY6" fmla="*/ 262320 h 292293"/>
              <a:gd name="connsiteX7" fmla="*/ 484463 w 519632"/>
              <a:gd name="connsiteY7" fmla="*/ 280832 h 29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632" h="292293">
                <a:moveTo>
                  <a:pt x="484463" y="280832"/>
                </a:moveTo>
                <a:cubicBezTo>
                  <a:pt x="480241" y="280832"/>
                  <a:pt x="475695" y="279858"/>
                  <a:pt x="471473" y="277910"/>
                </a:cubicBezTo>
                <a:lnTo>
                  <a:pt x="42776" y="84346"/>
                </a:lnTo>
                <a:cubicBezTo>
                  <a:pt x="26862" y="77201"/>
                  <a:pt x="20042" y="58690"/>
                  <a:pt x="27186" y="42775"/>
                </a:cubicBezTo>
                <a:cubicBezTo>
                  <a:pt x="34331" y="26862"/>
                  <a:pt x="52844" y="20042"/>
                  <a:pt x="68758" y="27187"/>
                </a:cubicBezTo>
                <a:lnTo>
                  <a:pt x="497454" y="220750"/>
                </a:lnTo>
                <a:cubicBezTo>
                  <a:pt x="513367" y="227895"/>
                  <a:pt x="520188" y="246407"/>
                  <a:pt x="513043" y="262320"/>
                </a:cubicBezTo>
                <a:cubicBezTo>
                  <a:pt x="507847" y="274012"/>
                  <a:pt x="496480" y="280832"/>
                  <a:pt x="484463" y="28083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96D97F8-53BE-4D80-9C55-B979A6C6535A}"/>
              </a:ext>
            </a:extLst>
          </p:cNvPr>
          <p:cNvSpPr/>
          <p:nvPr/>
        </p:nvSpPr>
        <p:spPr>
          <a:xfrm>
            <a:off x="6722222" y="8103603"/>
            <a:ext cx="429905" cy="358253"/>
          </a:xfrm>
          <a:custGeom>
            <a:avLst/>
            <a:gdLst>
              <a:gd name="connsiteX0" fmla="*/ 194537 w 194862"/>
              <a:gd name="connsiteY0" fmla="*/ 139327 h 162385"/>
              <a:gd name="connsiteX1" fmla="*/ 100029 w 194862"/>
              <a:gd name="connsiteY1" fmla="*/ 24358 h 162385"/>
              <a:gd name="connsiteX2" fmla="*/ 24358 w 194862"/>
              <a:gd name="connsiteY2" fmla="*/ 77295 h 16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62" h="162385">
                <a:moveTo>
                  <a:pt x="194537" y="139327"/>
                </a:moveTo>
                <a:lnTo>
                  <a:pt x="100029" y="24358"/>
                </a:lnTo>
                <a:lnTo>
                  <a:pt x="24358" y="7729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59B4A31-02E1-4569-A139-DEC8CCADE4B9}"/>
              </a:ext>
            </a:extLst>
          </p:cNvPr>
          <p:cNvSpPr/>
          <p:nvPr/>
        </p:nvSpPr>
        <p:spPr>
          <a:xfrm>
            <a:off x="6652260" y="8033796"/>
            <a:ext cx="573206" cy="429905"/>
          </a:xfrm>
          <a:custGeom>
            <a:avLst/>
            <a:gdLst>
              <a:gd name="connsiteX0" fmla="*/ 226248 w 259816"/>
              <a:gd name="connsiteY0" fmla="*/ 202145 h 194862"/>
              <a:gd name="connsiteX1" fmla="*/ 201890 w 259816"/>
              <a:gd name="connsiteY1" fmla="*/ 190779 h 194862"/>
              <a:gd name="connsiteX2" fmla="*/ 125570 w 259816"/>
              <a:gd name="connsiteY2" fmla="*/ 98219 h 194862"/>
              <a:gd name="connsiteX3" fmla="*/ 73931 w 259816"/>
              <a:gd name="connsiteY3" fmla="*/ 134594 h 194862"/>
              <a:gd name="connsiteX4" fmla="*/ 30088 w 259816"/>
              <a:gd name="connsiteY4" fmla="*/ 126799 h 194862"/>
              <a:gd name="connsiteX5" fmla="*/ 37882 w 259816"/>
              <a:gd name="connsiteY5" fmla="*/ 82955 h 194862"/>
              <a:gd name="connsiteX6" fmla="*/ 113553 w 259816"/>
              <a:gd name="connsiteY6" fmla="*/ 30018 h 194862"/>
              <a:gd name="connsiteX7" fmla="*/ 155773 w 259816"/>
              <a:gd name="connsiteY7" fmla="*/ 35863 h 194862"/>
              <a:gd name="connsiteX8" fmla="*/ 250606 w 259816"/>
              <a:gd name="connsiteY8" fmla="*/ 150832 h 194862"/>
              <a:gd name="connsiteX9" fmla="*/ 246384 w 259816"/>
              <a:gd name="connsiteY9" fmla="*/ 195001 h 194862"/>
              <a:gd name="connsiteX10" fmla="*/ 226248 w 259816"/>
              <a:gd name="connsiteY10" fmla="*/ 202145 h 19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816" h="194862">
                <a:moveTo>
                  <a:pt x="226248" y="202145"/>
                </a:moveTo>
                <a:cubicBezTo>
                  <a:pt x="217154" y="202145"/>
                  <a:pt x="208386" y="198248"/>
                  <a:pt x="201890" y="190779"/>
                </a:cubicBezTo>
                <a:lnTo>
                  <a:pt x="125570" y="98219"/>
                </a:lnTo>
                <a:lnTo>
                  <a:pt x="73931" y="134594"/>
                </a:lnTo>
                <a:cubicBezTo>
                  <a:pt x="59641" y="144661"/>
                  <a:pt x="40155" y="141089"/>
                  <a:pt x="30088" y="126799"/>
                </a:cubicBezTo>
                <a:cubicBezTo>
                  <a:pt x="20020" y="112509"/>
                  <a:pt x="23592" y="93023"/>
                  <a:pt x="37882" y="82955"/>
                </a:cubicBezTo>
                <a:lnTo>
                  <a:pt x="113553" y="30018"/>
                </a:lnTo>
                <a:cubicBezTo>
                  <a:pt x="126868" y="20599"/>
                  <a:pt x="145381" y="23198"/>
                  <a:pt x="155773" y="35863"/>
                </a:cubicBezTo>
                <a:lnTo>
                  <a:pt x="250606" y="150832"/>
                </a:lnTo>
                <a:cubicBezTo>
                  <a:pt x="261648" y="164148"/>
                  <a:pt x="259699" y="183958"/>
                  <a:pt x="246384" y="195001"/>
                </a:cubicBezTo>
                <a:cubicBezTo>
                  <a:pt x="240538" y="199873"/>
                  <a:pt x="233393" y="202145"/>
                  <a:pt x="226248" y="20214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0BC0E4C-7789-4288-A012-371A8A144C6E}"/>
              </a:ext>
            </a:extLst>
          </p:cNvPr>
          <p:cNvSpPr/>
          <p:nvPr/>
        </p:nvSpPr>
        <p:spPr>
          <a:xfrm>
            <a:off x="6889167" y="8103603"/>
            <a:ext cx="71650" cy="859810"/>
          </a:xfrm>
          <a:custGeom>
            <a:avLst/>
            <a:gdLst>
              <a:gd name="connsiteX0" fmla="*/ 24358 w 32477"/>
              <a:gd name="connsiteY0" fmla="*/ 24358 h 389724"/>
              <a:gd name="connsiteX1" fmla="*/ 24358 w 32477"/>
              <a:gd name="connsiteY1" fmla="*/ 391024 h 389724"/>
              <a:gd name="connsiteX2" fmla="*/ 24358 w 32477"/>
              <a:gd name="connsiteY2" fmla="*/ 24358 h 38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77" h="389724">
                <a:moveTo>
                  <a:pt x="24358" y="24358"/>
                </a:moveTo>
                <a:lnTo>
                  <a:pt x="24358" y="391024"/>
                </a:lnTo>
                <a:lnTo>
                  <a:pt x="24358" y="243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68B2030-395F-4BE3-A7E7-DBFBF124F9D7}"/>
              </a:ext>
            </a:extLst>
          </p:cNvPr>
          <p:cNvSpPr/>
          <p:nvPr/>
        </p:nvSpPr>
        <p:spPr>
          <a:xfrm>
            <a:off x="6819667" y="8033387"/>
            <a:ext cx="214952" cy="1003110"/>
          </a:xfrm>
          <a:custGeom>
            <a:avLst/>
            <a:gdLst>
              <a:gd name="connsiteX0" fmla="*/ 55861 w 97431"/>
              <a:gd name="connsiteY0" fmla="*/ 454028 h 454678"/>
              <a:gd name="connsiteX1" fmla="*/ 24358 w 97431"/>
              <a:gd name="connsiteY1" fmla="*/ 422526 h 454678"/>
              <a:gd name="connsiteX2" fmla="*/ 24358 w 97431"/>
              <a:gd name="connsiteY2" fmla="*/ 55861 h 454678"/>
              <a:gd name="connsiteX3" fmla="*/ 55861 w 97431"/>
              <a:gd name="connsiteY3" fmla="*/ 24358 h 454678"/>
              <a:gd name="connsiteX4" fmla="*/ 87363 w 97431"/>
              <a:gd name="connsiteY4" fmla="*/ 55861 h 454678"/>
              <a:gd name="connsiteX5" fmla="*/ 87363 w 97431"/>
              <a:gd name="connsiteY5" fmla="*/ 422526 h 454678"/>
              <a:gd name="connsiteX6" fmla="*/ 55861 w 97431"/>
              <a:gd name="connsiteY6" fmla="*/ 454028 h 45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31" h="454678">
                <a:moveTo>
                  <a:pt x="55861" y="454028"/>
                </a:moveTo>
                <a:cubicBezTo>
                  <a:pt x="38648" y="454028"/>
                  <a:pt x="24358" y="440063"/>
                  <a:pt x="24358" y="422526"/>
                </a:cubicBezTo>
                <a:lnTo>
                  <a:pt x="24358" y="55861"/>
                </a:lnTo>
                <a:cubicBezTo>
                  <a:pt x="24358" y="38648"/>
                  <a:pt x="38324" y="24358"/>
                  <a:pt x="55861" y="24358"/>
                </a:cubicBezTo>
                <a:cubicBezTo>
                  <a:pt x="73398" y="24358"/>
                  <a:pt x="87363" y="38323"/>
                  <a:pt x="87363" y="55861"/>
                </a:cubicBezTo>
                <a:lnTo>
                  <a:pt x="87363" y="422526"/>
                </a:lnTo>
                <a:cubicBezTo>
                  <a:pt x="87039" y="440063"/>
                  <a:pt x="73073" y="454028"/>
                  <a:pt x="55861" y="45402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9EE70EE-A9C8-4C68-843A-5C03C67A0097}"/>
              </a:ext>
            </a:extLst>
          </p:cNvPr>
          <p:cNvSpPr/>
          <p:nvPr/>
        </p:nvSpPr>
        <p:spPr>
          <a:xfrm>
            <a:off x="6157613" y="7860709"/>
            <a:ext cx="429905" cy="358253"/>
          </a:xfrm>
          <a:custGeom>
            <a:avLst/>
            <a:gdLst>
              <a:gd name="connsiteX0" fmla="*/ 194537 w 194862"/>
              <a:gd name="connsiteY0" fmla="*/ 139327 h 162385"/>
              <a:gd name="connsiteX1" fmla="*/ 100030 w 194862"/>
              <a:gd name="connsiteY1" fmla="*/ 24358 h 162385"/>
              <a:gd name="connsiteX2" fmla="*/ 24358 w 194862"/>
              <a:gd name="connsiteY2" fmla="*/ 77295 h 16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62" h="162385">
                <a:moveTo>
                  <a:pt x="194537" y="139327"/>
                </a:moveTo>
                <a:lnTo>
                  <a:pt x="100030" y="24358"/>
                </a:lnTo>
                <a:lnTo>
                  <a:pt x="24358" y="7729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685B50D-6064-4DB5-BB16-854F89F80D20}"/>
              </a:ext>
            </a:extLst>
          </p:cNvPr>
          <p:cNvSpPr/>
          <p:nvPr/>
        </p:nvSpPr>
        <p:spPr>
          <a:xfrm>
            <a:off x="6087652" y="7790902"/>
            <a:ext cx="573206" cy="429905"/>
          </a:xfrm>
          <a:custGeom>
            <a:avLst/>
            <a:gdLst>
              <a:gd name="connsiteX0" fmla="*/ 226248 w 259816"/>
              <a:gd name="connsiteY0" fmla="*/ 202146 h 194862"/>
              <a:gd name="connsiteX1" fmla="*/ 201890 w 259816"/>
              <a:gd name="connsiteY1" fmla="*/ 190778 h 194862"/>
              <a:gd name="connsiteX2" fmla="*/ 125570 w 259816"/>
              <a:gd name="connsiteY2" fmla="*/ 98219 h 194862"/>
              <a:gd name="connsiteX3" fmla="*/ 73932 w 259816"/>
              <a:gd name="connsiteY3" fmla="*/ 134594 h 194862"/>
              <a:gd name="connsiteX4" fmla="*/ 30088 w 259816"/>
              <a:gd name="connsiteY4" fmla="*/ 126799 h 194862"/>
              <a:gd name="connsiteX5" fmla="*/ 37882 w 259816"/>
              <a:gd name="connsiteY5" fmla="*/ 82955 h 194862"/>
              <a:gd name="connsiteX6" fmla="*/ 113554 w 259816"/>
              <a:gd name="connsiteY6" fmla="*/ 30018 h 194862"/>
              <a:gd name="connsiteX7" fmla="*/ 155773 w 259816"/>
              <a:gd name="connsiteY7" fmla="*/ 35863 h 194862"/>
              <a:gd name="connsiteX8" fmla="*/ 250606 w 259816"/>
              <a:gd name="connsiteY8" fmla="*/ 150832 h 194862"/>
              <a:gd name="connsiteX9" fmla="*/ 246385 w 259816"/>
              <a:gd name="connsiteY9" fmla="*/ 195001 h 194862"/>
              <a:gd name="connsiteX10" fmla="*/ 226248 w 259816"/>
              <a:gd name="connsiteY10" fmla="*/ 202146 h 19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816" h="194862">
                <a:moveTo>
                  <a:pt x="226248" y="202146"/>
                </a:moveTo>
                <a:cubicBezTo>
                  <a:pt x="217154" y="202146"/>
                  <a:pt x="208061" y="198249"/>
                  <a:pt x="201890" y="190778"/>
                </a:cubicBezTo>
                <a:lnTo>
                  <a:pt x="125570" y="98219"/>
                </a:lnTo>
                <a:lnTo>
                  <a:pt x="73932" y="134594"/>
                </a:lnTo>
                <a:cubicBezTo>
                  <a:pt x="59642" y="144662"/>
                  <a:pt x="40155" y="141089"/>
                  <a:pt x="30088" y="126799"/>
                </a:cubicBezTo>
                <a:cubicBezTo>
                  <a:pt x="20020" y="112509"/>
                  <a:pt x="23592" y="93022"/>
                  <a:pt x="37882" y="82955"/>
                </a:cubicBezTo>
                <a:lnTo>
                  <a:pt x="113554" y="30018"/>
                </a:lnTo>
                <a:cubicBezTo>
                  <a:pt x="126868" y="20599"/>
                  <a:pt x="145381" y="23197"/>
                  <a:pt x="155773" y="35863"/>
                </a:cubicBezTo>
                <a:lnTo>
                  <a:pt x="250606" y="150832"/>
                </a:lnTo>
                <a:cubicBezTo>
                  <a:pt x="261649" y="164147"/>
                  <a:pt x="259700" y="183959"/>
                  <a:pt x="246385" y="195001"/>
                </a:cubicBezTo>
                <a:cubicBezTo>
                  <a:pt x="240538" y="199872"/>
                  <a:pt x="233393" y="202146"/>
                  <a:pt x="226248" y="20214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73F55F5-29FE-4460-A469-19DD427FF338}"/>
              </a:ext>
            </a:extLst>
          </p:cNvPr>
          <p:cNvSpPr/>
          <p:nvPr/>
        </p:nvSpPr>
        <p:spPr>
          <a:xfrm>
            <a:off x="6324561" y="7860709"/>
            <a:ext cx="71650" cy="859810"/>
          </a:xfrm>
          <a:custGeom>
            <a:avLst/>
            <a:gdLst>
              <a:gd name="connsiteX0" fmla="*/ 24358 w 32477"/>
              <a:gd name="connsiteY0" fmla="*/ 24358 h 389724"/>
              <a:gd name="connsiteX1" fmla="*/ 24358 w 32477"/>
              <a:gd name="connsiteY1" fmla="*/ 391024 h 389724"/>
              <a:gd name="connsiteX2" fmla="*/ 24358 w 32477"/>
              <a:gd name="connsiteY2" fmla="*/ 24358 h 38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77" h="389724">
                <a:moveTo>
                  <a:pt x="24358" y="24358"/>
                </a:moveTo>
                <a:lnTo>
                  <a:pt x="24358" y="391024"/>
                </a:lnTo>
                <a:lnTo>
                  <a:pt x="24358" y="243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3E69AED-99C7-4AE4-9814-3D29A0EDD25A}"/>
              </a:ext>
            </a:extLst>
          </p:cNvPr>
          <p:cNvSpPr/>
          <p:nvPr/>
        </p:nvSpPr>
        <p:spPr>
          <a:xfrm>
            <a:off x="6255061" y="7790490"/>
            <a:ext cx="214952" cy="1003110"/>
          </a:xfrm>
          <a:custGeom>
            <a:avLst/>
            <a:gdLst>
              <a:gd name="connsiteX0" fmla="*/ 55861 w 97431"/>
              <a:gd name="connsiteY0" fmla="*/ 454029 h 454678"/>
              <a:gd name="connsiteX1" fmla="*/ 24358 w 97431"/>
              <a:gd name="connsiteY1" fmla="*/ 422526 h 454678"/>
              <a:gd name="connsiteX2" fmla="*/ 24358 w 97431"/>
              <a:gd name="connsiteY2" fmla="*/ 55861 h 454678"/>
              <a:gd name="connsiteX3" fmla="*/ 55861 w 97431"/>
              <a:gd name="connsiteY3" fmla="*/ 24358 h 454678"/>
              <a:gd name="connsiteX4" fmla="*/ 87363 w 97431"/>
              <a:gd name="connsiteY4" fmla="*/ 55861 h 454678"/>
              <a:gd name="connsiteX5" fmla="*/ 87363 w 97431"/>
              <a:gd name="connsiteY5" fmla="*/ 422526 h 454678"/>
              <a:gd name="connsiteX6" fmla="*/ 55861 w 97431"/>
              <a:gd name="connsiteY6" fmla="*/ 454029 h 45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431" h="454678">
                <a:moveTo>
                  <a:pt x="55861" y="454029"/>
                </a:moveTo>
                <a:cubicBezTo>
                  <a:pt x="38648" y="454029"/>
                  <a:pt x="24358" y="440064"/>
                  <a:pt x="24358" y="422526"/>
                </a:cubicBezTo>
                <a:lnTo>
                  <a:pt x="24358" y="55861"/>
                </a:lnTo>
                <a:cubicBezTo>
                  <a:pt x="24358" y="38648"/>
                  <a:pt x="38323" y="24358"/>
                  <a:pt x="55861" y="24358"/>
                </a:cubicBezTo>
                <a:cubicBezTo>
                  <a:pt x="73073" y="24358"/>
                  <a:pt x="87363" y="38324"/>
                  <a:pt x="87363" y="55861"/>
                </a:cubicBezTo>
                <a:lnTo>
                  <a:pt x="87363" y="422526"/>
                </a:lnTo>
                <a:cubicBezTo>
                  <a:pt x="87038" y="440064"/>
                  <a:pt x="73073" y="454029"/>
                  <a:pt x="55861" y="454029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BEBBA4D-7D51-45E8-B6D7-00D2B99CF52B}"/>
              </a:ext>
            </a:extLst>
          </p:cNvPr>
          <p:cNvSpPr/>
          <p:nvPr/>
        </p:nvSpPr>
        <p:spPr>
          <a:xfrm>
            <a:off x="9900922" y="9642037"/>
            <a:ext cx="2006221" cy="2006221"/>
          </a:xfrm>
          <a:custGeom>
            <a:avLst/>
            <a:gdLst>
              <a:gd name="connsiteX0" fmla="*/ 896691 w 909356"/>
              <a:gd name="connsiteY0" fmla="*/ 460524 h 909356"/>
              <a:gd name="connsiteX1" fmla="*/ 460525 w 909356"/>
              <a:gd name="connsiteY1" fmla="*/ 896690 h 909356"/>
              <a:gd name="connsiteX2" fmla="*/ 24359 w 909356"/>
              <a:gd name="connsiteY2" fmla="*/ 460524 h 909356"/>
              <a:gd name="connsiteX3" fmla="*/ 460525 w 909356"/>
              <a:gd name="connsiteY3" fmla="*/ 24358 h 909356"/>
              <a:gd name="connsiteX4" fmla="*/ 896691 w 909356"/>
              <a:gd name="connsiteY4" fmla="*/ 460524 h 90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356" h="909356">
                <a:moveTo>
                  <a:pt x="896691" y="460524"/>
                </a:moveTo>
                <a:cubicBezTo>
                  <a:pt x="896691" y="701412"/>
                  <a:pt x="701412" y="896690"/>
                  <a:pt x="460525" y="896690"/>
                </a:cubicBezTo>
                <a:cubicBezTo>
                  <a:pt x="219637" y="896690"/>
                  <a:pt x="24359" y="701412"/>
                  <a:pt x="24359" y="460524"/>
                </a:cubicBezTo>
                <a:cubicBezTo>
                  <a:pt x="24359" y="219636"/>
                  <a:pt x="219637" y="24358"/>
                  <a:pt x="460525" y="24358"/>
                </a:cubicBezTo>
                <a:cubicBezTo>
                  <a:pt x="701412" y="24358"/>
                  <a:pt x="896691" y="219636"/>
                  <a:pt x="896691" y="46052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01EB7A-267D-4B6A-BF8C-007A2CF42140}"/>
              </a:ext>
            </a:extLst>
          </p:cNvPr>
          <p:cNvGrpSpPr/>
          <p:nvPr/>
        </p:nvGrpSpPr>
        <p:grpSpPr>
          <a:xfrm>
            <a:off x="10053069" y="9733223"/>
            <a:ext cx="1943834" cy="1943834"/>
            <a:chOff x="9731182" y="9777679"/>
            <a:chExt cx="2149523" cy="2149523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2BFF313-7F6D-41BA-8E31-D7F65AE14D01}"/>
                </a:ext>
              </a:extLst>
            </p:cNvPr>
            <p:cNvSpPr/>
            <p:nvPr/>
          </p:nvSpPr>
          <p:spPr>
            <a:xfrm>
              <a:off x="9731182" y="9777679"/>
              <a:ext cx="2149523" cy="2149523"/>
            </a:xfrm>
            <a:custGeom>
              <a:avLst/>
              <a:gdLst>
                <a:gd name="connsiteX0" fmla="*/ 491702 w 974310"/>
                <a:gd name="connsiteY0" fmla="*/ 959046 h 974310"/>
                <a:gd name="connsiteX1" fmla="*/ 24358 w 974310"/>
                <a:gd name="connsiteY1" fmla="*/ 491702 h 974310"/>
                <a:gd name="connsiteX2" fmla="*/ 491702 w 974310"/>
                <a:gd name="connsiteY2" fmla="*/ 24358 h 974310"/>
                <a:gd name="connsiteX3" fmla="*/ 959046 w 974310"/>
                <a:gd name="connsiteY3" fmla="*/ 491702 h 974310"/>
                <a:gd name="connsiteX4" fmla="*/ 491702 w 974310"/>
                <a:gd name="connsiteY4" fmla="*/ 959046 h 974310"/>
                <a:gd name="connsiteX5" fmla="*/ 491702 w 974310"/>
                <a:gd name="connsiteY5" fmla="*/ 87038 h 974310"/>
                <a:gd name="connsiteX6" fmla="*/ 87038 w 974310"/>
                <a:gd name="connsiteY6" fmla="*/ 491702 h 974310"/>
                <a:gd name="connsiteX7" fmla="*/ 491702 w 974310"/>
                <a:gd name="connsiteY7" fmla="*/ 896365 h 974310"/>
                <a:gd name="connsiteX8" fmla="*/ 896366 w 974310"/>
                <a:gd name="connsiteY8" fmla="*/ 491702 h 974310"/>
                <a:gd name="connsiteX9" fmla="*/ 491702 w 974310"/>
                <a:gd name="connsiteY9" fmla="*/ 87038 h 9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4310" h="974310">
                  <a:moveTo>
                    <a:pt x="491702" y="959046"/>
                  </a:moveTo>
                  <a:cubicBezTo>
                    <a:pt x="233834" y="959046"/>
                    <a:pt x="24358" y="749244"/>
                    <a:pt x="24358" y="491702"/>
                  </a:cubicBezTo>
                  <a:cubicBezTo>
                    <a:pt x="24358" y="233834"/>
                    <a:pt x="234159" y="24358"/>
                    <a:pt x="491702" y="24358"/>
                  </a:cubicBezTo>
                  <a:cubicBezTo>
                    <a:pt x="749569" y="24358"/>
                    <a:pt x="959046" y="234159"/>
                    <a:pt x="959046" y="491702"/>
                  </a:cubicBezTo>
                  <a:cubicBezTo>
                    <a:pt x="959046" y="749244"/>
                    <a:pt x="749569" y="959046"/>
                    <a:pt x="491702" y="959046"/>
                  </a:cubicBezTo>
                  <a:close/>
                  <a:moveTo>
                    <a:pt x="491702" y="87038"/>
                  </a:moveTo>
                  <a:cubicBezTo>
                    <a:pt x="268585" y="87038"/>
                    <a:pt x="87038" y="268585"/>
                    <a:pt x="87038" y="491702"/>
                  </a:cubicBezTo>
                  <a:cubicBezTo>
                    <a:pt x="87038" y="714818"/>
                    <a:pt x="268585" y="896365"/>
                    <a:pt x="491702" y="896365"/>
                  </a:cubicBezTo>
                  <a:cubicBezTo>
                    <a:pt x="714819" y="896365"/>
                    <a:pt x="896366" y="714818"/>
                    <a:pt x="896366" y="491702"/>
                  </a:cubicBezTo>
                  <a:cubicBezTo>
                    <a:pt x="896366" y="268585"/>
                    <a:pt x="714819" y="87038"/>
                    <a:pt x="491702" y="8703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C98A87E-F183-4774-ACE0-0CA735DCC366}"/>
                </a:ext>
              </a:extLst>
            </p:cNvPr>
            <p:cNvGrpSpPr/>
            <p:nvPr/>
          </p:nvGrpSpPr>
          <p:grpSpPr>
            <a:xfrm>
              <a:off x="9968347" y="10014126"/>
              <a:ext cx="1685224" cy="1685943"/>
              <a:chOff x="9968347" y="10014126"/>
              <a:chExt cx="1685224" cy="1685943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F589501-8BD1-4897-B072-BB03A37D60BD}"/>
                  </a:ext>
                </a:extLst>
              </p:cNvPr>
              <p:cNvSpPr/>
              <p:nvPr/>
            </p:nvSpPr>
            <p:spPr>
              <a:xfrm>
                <a:off x="10037846" y="10084343"/>
                <a:ext cx="1504666" cy="1504666"/>
              </a:xfrm>
              <a:custGeom>
                <a:avLst/>
                <a:gdLst>
                  <a:gd name="connsiteX0" fmla="*/ 681043 w 682017"/>
                  <a:gd name="connsiteY0" fmla="*/ 352700 h 682017"/>
                  <a:gd name="connsiteX1" fmla="*/ 352700 w 682017"/>
                  <a:gd name="connsiteY1" fmla="*/ 681044 h 682017"/>
                  <a:gd name="connsiteX2" fmla="*/ 24358 w 682017"/>
                  <a:gd name="connsiteY2" fmla="*/ 352700 h 682017"/>
                  <a:gd name="connsiteX3" fmla="*/ 352700 w 682017"/>
                  <a:gd name="connsiteY3" fmla="*/ 24358 h 682017"/>
                  <a:gd name="connsiteX4" fmla="*/ 681043 w 682017"/>
                  <a:gd name="connsiteY4" fmla="*/ 352700 h 682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017" h="682017">
                    <a:moveTo>
                      <a:pt x="681043" y="352700"/>
                    </a:moveTo>
                    <a:cubicBezTo>
                      <a:pt x="681043" y="534247"/>
                      <a:pt x="533922" y="681044"/>
                      <a:pt x="352700" y="681044"/>
                    </a:cubicBezTo>
                    <a:cubicBezTo>
                      <a:pt x="171154" y="681044"/>
                      <a:pt x="24358" y="533922"/>
                      <a:pt x="24358" y="352700"/>
                    </a:cubicBezTo>
                    <a:cubicBezTo>
                      <a:pt x="24358" y="171154"/>
                      <a:pt x="171479" y="24358"/>
                      <a:pt x="352700" y="24358"/>
                    </a:cubicBezTo>
                    <a:cubicBezTo>
                      <a:pt x="534246" y="24033"/>
                      <a:pt x="681043" y="171154"/>
                      <a:pt x="681043" y="352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3B5A37A-4342-433C-BE3D-FEF1C589A04A}"/>
                  </a:ext>
                </a:extLst>
              </p:cNvPr>
              <p:cNvSpPr/>
              <p:nvPr/>
            </p:nvSpPr>
            <p:spPr>
              <a:xfrm>
                <a:off x="9968347" y="10014844"/>
                <a:ext cx="1647968" cy="1647968"/>
              </a:xfrm>
              <a:custGeom>
                <a:avLst/>
                <a:gdLst>
                  <a:gd name="connsiteX0" fmla="*/ 384203 w 746971"/>
                  <a:gd name="connsiteY0" fmla="*/ 744048 h 746971"/>
                  <a:gd name="connsiteX1" fmla="*/ 24358 w 746971"/>
                  <a:gd name="connsiteY1" fmla="*/ 384203 h 746971"/>
                  <a:gd name="connsiteX2" fmla="*/ 384203 w 746971"/>
                  <a:gd name="connsiteY2" fmla="*/ 24358 h 746971"/>
                  <a:gd name="connsiteX3" fmla="*/ 744049 w 746971"/>
                  <a:gd name="connsiteY3" fmla="*/ 384203 h 746971"/>
                  <a:gd name="connsiteX4" fmla="*/ 384203 w 746971"/>
                  <a:gd name="connsiteY4" fmla="*/ 744048 h 746971"/>
                  <a:gd name="connsiteX5" fmla="*/ 384203 w 746971"/>
                  <a:gd name="connsiteY5" fmla="*/ 87038 h 746971"/>
                  <a:gd name="connsiteX6" fmla="*/ 87038 w 746971"/>
                  <a:gd name="connsiteY6" fmla="*/ 384203 h 746971"/>
                  <a:gd name="connsiteX7" fmla="*/ 384203 w 746971"/>
                  <a:gd name="connsiteY7" fmla="*/ 681367 h 746971"/>
                  <a:gd name="connsiteX8" fmla="*/ 681368 w 746971"/>
                  <a:gd name="connsiteY8" fmla="*/ 384203 h 746971"/>
                  <a:gd name="connsiteX9" fmla="*/ 384203 w 746971"/>
                  <a:gd name="connsiteY9" fmla="*/ 87038 h 74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6971" h="746971">
                    <a:moveTo>
                      <a:pt x="384203" y="744048"/>
                    </a:moveTo>
                    <a:cubicBezTo>
                      <a:pt x="185769" y="744048"/>
                      <a:pt x="24358" y="582638"/>
                      <a:pt x="24358" y="384203"/>
                    </a:cubicBezTo>
                    <a:cubicBezTo>
                      <a:pt x="24358" y="185769"/>
                      <a:pt x="185769" y="24358"/>
                      <a:pt x="384203" y="24358"/>
                    </a:cubicBezTo>
                    <a:cubicBezTo>
                      <a:pt x="582638" y="24358"/>
                      <a:pt x="744049" y="185769"/>
                      <a:pt x="744049" y="384203"/>
                    </a:cubicBezTo>
                    <a:cubicBezTo>
                      <a:pt x="744049" y="582638"/>
                      <a:pt x="582638" y="744048"/>
                      <a:pt x="384203" y="744048"/>
                    </a:cubicBezTo>
                    <a:close/>
                    <a:moveTo>
                      <a:pt x="384203" y="87038"/>
                    </a:moveTo>
                    <a:cubicBezTo>
                      <a:pt x="220519" y="87038"/>
                      <a:pt x="87038" y="220194"/>
                      <a:pt x="87038" y="384203"/>
                    </a:cubicBezTo>
                    <a:cubicBezTo>
                      <a:pt x="87038" y="547887"/>
                      <a:pt x="220194" y="681367"/>
                      <a:pt x="384203" y="681367"/>
                    </a:cubicBezTo>
                    <a:cubicBezTo>
                      <a:pt x="547887" y="681367"/>
                      <a:pt x="681368" y="548211"/>
                      <a:pt x="681368" y="384203"/>
                    </a:cubicBezTo>
                    <a:cubicBezTo>
                      <a:pt x="681368" y="220194"/>
                      <a:pt x="547887" y="87038"/>
                      <a:pt x="384203" y="870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8F7E37A-5599-44DF-B8C4-FA3C2BA76ECE}"/>
                  </a:ext>
                </a:extLst>
              </p:cNvPr>
              <p:cNvSpPr/>
              <p:nvPr/>
            </p:nvSpPr>
            <p:spPr>
              <a:xfrm>
                <a:off x="10762234" y="10084346"/>
                <a:ext cx="71650" cy="286603"/>
              </a:xfrm>
              <a:custGeom>
                <a:avLst/>
                <a:gdLst>
                  <a:gd name="connsiteX0" fmla="*/ 24358 w 32477"/>
                  <a:gd name="connsiteY0" fmla="*/ 112045 h 129908"/>
                  <a:gd name="connsiteX1" fmla="*/ 24358 w 32477"/>
                  <a:gd name="connsiteY1" fmla="*/ 24358 h 129908"/>
                  <a:gd name="connsiteX2" fmla="*/ 24358 w 32477"/>
                  <a:gd name="connsiteY2" fmla="*/ 112045 h 12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477" h="129908">
                    <a:moveTo>
                      <a:pt x="24358" y="112045"/>
                    </a:moveTo>
                    <a:lnTo>
                      <a:pt x="24358" y="24358"/>
                    </a:lnTo>
                    <a:lnTo>
                      <a:pt x="24358" y="11204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BDBD939-AF49-4F75-877A-6865D81AD68A}"/>
                  </a:ext>
                </a:extLst>
              </p:cNvPr>
              <p:cNvSpPr/>
              <p:nvPr/>
            </p:nvSpPr>
            <p:spPr>
              <a:xfrm>
                <a:off x="10692735" y="10014126"/>
                <a:ext cx="214952" cy="429905"/>
              </a:xfrm>
              <a:custGeom>
                <a:avLst/>
                <a:gdLst>
                  <a:gd name="connsiteX0" fmla="*/ 55861 w 97431"/>
                  <a:gd name="connsiteY0" fmla="*/ 175051 h 194862"/>
                  <a:gd name="connsiteX1" fmla="*/ 24358 w 97431"/>
                  <a:gd name="connsiteY1" fmla="*/ 143548 h 194862"/>
                  <a:gd name="connsiteX2" fmla="*/ 24358 w 97431"/>
                  <a:gd name="connsiteY2" fmla="*/ 55861 h 194862"/>
                  <a:gd name="connsiteX3" fmla="*/ 55861 w 97431"/>
                  <a:gd name="connsiteY3" fmla="*/ 24358 h 194862"/>
                  <a:gd name="connsiteX4" fmla="*/ 87363 w 97431"/>
                  <a:gd name="connsiteY4" fmla="*/ 55861 h 194862"/>
                  <a:gd name="connsiteX5" fmla="*/ 87363 w 97431"/>
                  <a:gd name="connsiteY5" fmla="*/ 143548 h 194862"/>
                  <a:gd name="connsiteX6" fmla="*/ 55861 w 97431"/>
                  <a:gd name="connsiteY6" fmla="*/ 175051 h 1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31" h="194862">
                    <a:moveTo>
                      <a:pt x="55861" y="175051"/>
                    </a:moveTo>
                    <a:cubicBezTo>
                      <a:pt x="38648" y="175051"/>
                      <a:pt x="24358" y="161086"/>
                      <a:pt x="24358" y="143548"/>
                    </a:cubicBezTo>
                    <a:lnTo>
                      <a:pt x="24358" y="55861"/>
                    </a:lnTo>
                    <a:cubicBezTo>
                      <a:pt x="24358" y="38648"/>
                      <a:pt x="38324" y="24358"/>
                      <a:pt x="55861" y="24358"/>
                    </a:cubicBezTo>
                    <a:cubicBezTo>
                      <a:pt x="73073" y="24358"/>
                      <a:pt x="87363" y="38323"/>
                      <a:pt x="87363" y="55861"/>
                    </a:cubicBezTo>
                    <a:lnTo>
                      <a:pt x="87363" y="143548"/>
                    </a:lnTo>
                    <a:cubicBezTo>
                      <a:pt x="87363" y="161086"/>
                      <a:pt x="73073" y="175051"/>
                      <a:pt x="55861" y="17505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6BFB7F9-4CB0-4B20-9D72-EB89E9A225B6}"/>
                  </a:ext>
                </a:extLst>
              </p:cNvPr>
              <p:cNvSpPr/>
              <p:nvPr/>
            </p:nvSpPr>
            <p:spPr>
              <a:xfrm>
                <a:off x="10762234" y="11339666"/>
                <a:ext cx="71650" cy="286603"/>
              </a:xfrm>
              <a:custGeom>
                <a:avLst/>
                <a:gdLst>
                  <a:gd name="connsiteX0" fmla="*/ 24358 w 32477"/>
                  <a:gd name="connsiteY0" fmla="*/ 112046 h 129908"/>
                  <a:gd name="connsiteX1" fmla="*/ 24358 w 32477"/>
                  <a:gd name="connsiteY1" fmla="*/ 24358 h 129908"/>
                  <a:gd name="connsiteX2" fmla="*/ 24358 w 32477"/>
                  <a:gd name="connsiteY2" fmla="*/ 112046 h 12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477" h="129908">
                    <a:moveTo>
                      <a:pt x="24358" y="112046"/>
                    </a:moveTo>
                    <a:lnTo>
                      <a:pt x="24358" y="24358"/>
                    </a:lnTo>
                    <a:lnTo>
                      <a:pt x="24358" y="11204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5F0E67D-877F-4277-86EB-53D064E44DDF}"/>
                  </a:ext>
                </a:extLst>
              </p:cNvPr>
              <p:cNvSpPr/>
              <p:nvPr/>
            </p:nvSpPr>
            <p:spPr>
              <a:xfrm>
                <a:off x="10692735" y="11270164"/>
                <a:ext cx="214952" cy="429905"/>
              </a:xfrm>
              <a:custGeom>
                <a:avLst/>
                <a:gdLst>
                  <a:gd name="connsiteX0" fmla="*/ 55861 w 97431"/>
                  <a:gd name="connsiteY0" fmla="*/ 175051 h 194862"/>
                  <a:gd name="connsiteX1" fmla="*/ 24358 w 97431"/>
                  <a:gd name="connsiteY1" fmla="*/ 143549 h 194862"/>
                  <a:gd name="connsiteX2" fmla="*/ 24358 w 97431"/>
                  <a:gd name="connsiteY2" fmla="*/ 55861 h 194862"/>
                  <a:gd name="connsiteX3" fmla="*/ 55861 w 97431"/>
                  <a:gd name="connsiteY3" fmla="*/ 24358 h 194862"/>
                  <a:gd name="connsiteX4" fmla="*/ 87363 w 97431"/>
                  <a:gd name="connsiteY4" fmla="*/ 55861 h 194862"/>
                  <a:gd name="connsiteX5" fmla="*/ 87363 w 97431"/>
                  <a:gd name="connsiteY5" fmla="*/ 143549 h 194862"/>
                  <a:gd name="connsiteX6" fmla="*/ 55861 w 97431"/>
                  <a:gd name="connsiteY6" fmla="*/ 175051 h 1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31" h="194862">
                    <a:moveTo>
                      <a:pt x="55861" y="175051"/>
                    </a:moveTo>
                    <a:cubicBezTo>
                      <a:pt x="38648" y="175051"/>
                      <a:pt x="24358" y="161086"/>
                      <a:pt x="24358" y="143549"/>
                    </a:cubicBezTo>
                    <a:lnTo>
                      <a:pt x="24358" y="55861"/>
                    </a:lnTo>
                    <a:cubicBezTo>
                      <a:pt x="24358" y="38648"/>
                      <a:pt x="38324" y="24358"/>
                      <a:pt x="55861" y="24358"/>
                    </a:cubicBezTo>
                    <a:cubicBezTo>
                      <a:pt x="73073" y="24358"/>
                      <a:pt x="87363" y="38323"/>
                      <a:pt x="87363" y="55861"/>
                    </a:cubicBezTo>
                    <a:lnTo>
                      <a:pt x="87363" y="143549"/>
                    </a:lnTo>
                    <a:cubicBezTo>
                      <a:pt x="87363" y="161086"/>
                      <a:pt x="73073" y="175051"/>
                      <a:pt x="55861" y="17505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0382678-59E4-492A-BCAE-3AA8926C693B}"/>
                  </a:ext>
                </a:extLst>
              </p:cNvPr>
              <p:cNvSpPr/>
              <p:nvPr/>
            </p:nvSpPr>
            <p:spPr>
              <a:xfrm>
                <a:off x="11293168" y="10808734"/>
                <a:ext cx="286603" cy="71650"/>
              </a:xfrm>
              <a:custGeom>
                <a:avLst/>
                <a:gdLst>
                  <a:gd name="connsiteX0" fmla="*/ 24358 w 129908"/>
                  <a:gd name="connsiteY0" fmla="*/ 24358 h 32477"/>
                  <a:gd name="connsiteX1" fmla="*/ 112046 w 129908"/>
                  <a:gd name="connsiteY1" fmla="*/ 24358 h 32477"/>
                  <a:gd name="connsiteX2" fmla="*/ 24358 w 129908"/>
                  <a:gd name="connsiteY2" fmla="*/ 24358 h 32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908" h="32477">
                    <a:moveTo>
                      <a:pt x="24358" y="24358"/>
                    </a:moveTo>
                    <a:lnTo>
                      <a:pt x="112046" y="24358"/>
                    </a:lnTo>
                    <a:lnTo>
                      <a:pt x="24358" y="2435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27011F8-7897-4163-9A6B-74E66B628D88}"/>
                  </a:ext>
                </a:extLst>
              </p:cNvPr>
              <p:cNvSpPr/>
              <p:nvPr/>
            </p:nvSpPr>
            <p:spPr>
              <a:xfrm>
                <a:off x="11223666" y="10738515"/>
                <a:ext cx="429905" cy="214952"/>
              </a:xfrm>
              <a:custGeom>
                <a:avLst/>
                <a:gdLst>
                  <a:gd name="connsiteX0" fmla="*/ 143549 w 194862"/>
                  <a:gd name="connsiteY0" fmla="*/ 87363 h 97431"/>
                  <a:gd name="connsiteX1" fmla="*/ 55861 w 194862"/>
                  <a:gd name="connsiteY1" fmla="*/ 87363 h 97431"/>
                  <a:gd name="connsiteX2" fmla="*/ 24358 w 194862"/>
                  <a:gd name="connsiteY2" fmla="*/ 55861 h 97431"/>
                  <a:gd name="connsiteX3" fmla="*/ 55861 w 194862"/>
                  <a:gd name="connsiteY3" fmla="*/ 24358 h 97431"/>
                  <a:gd name="connsiteX4" fmla="*/ 143549 w 194862"/>
                  <a:gd name="connsiteY4" fmla="*/ 24358 h 97431"/>
                  <a:gd name="connsiteX5" fmla="*/ 175052 w 194862"/>
                  <a:gd name="connsiteY5" fmla="*/ 55861 h 97431"/>
                  <a:gd name="connsiteX6" fmla="*/ 143549 w 194862"/>
                  <a:gd name="connsiteY6" fmla="*/ 87363 h 9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862" h="97431">
                    <a:moveTo>
                      <a:pt x="143549" y="87363"/>
                    </a:moveTo>
                    <a:lnTo>
                      <a:pt x="55861" y="87363"/>
                    </a:lnTo>
                    <a:cubicBezTo>
                      <a:pt x="38648" y="87363"/>
                      <a:pt x="24358" y="73398"/>
                      <a:pt x="24358" y="55861"/>
                    </a:cubicBezTo>
                    <a:cubicBezTo>
                      <a:pt x="24358" y="38648"/>
                      <a:pt x="38324" y="24358"/>
                      <a:pt x="55861" y="24358"/>
                    </a:cubicBezTo>
                    <a:lnTo>
                      <a:pt x="143549" y="24358"/>
                    </a:lnTo>
                    <a:cubicBezTo>
                      <a:pt x="160762" y="24358"/>
                      <a:pt x="175052" y="38324"/>
                      <a:pt x="175052" y="55861"/>
                    </a:cubicBezTo>
                    <a:cubicBezTo>
                      <a:pt x="175052" y="73398"/>
                      <a:pt x="161087" y="87363"/>
                      <a:pt x="143549" y="8736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BEBEAF7-78E7-49A1-AACD-8618819FD95D}"/>
                  </a:ext>
                </a:extLst>
              </p:cNvPr>
              <p:cNvSpPr/>
              <p:nvPr/>
            </p:nvSpPr>
            <p:spPr>
              <a:xfrm>
                <a:off x="10037846" y="10808734"/>
                <a:ext cx="286603" cy="71650"/>
              </a:xfrm>
              <a:custGeom>
                <a:avLst/>
                <a:gdLst>
                  <a:gd name="connsiteX0" fmla="*/ 24358 w 129908"/>
                  <a:gd name="connsiteY0" fmla="*/ 24358 h 32477"/>
                  <a:gd name="connsiteX1" fmla="*/ 112045 w 129908"/>
                  <a:gd name="connsiteY1" fmla="*/ 24358 h 32477"/>
                  <a:gd name="connsiteX2" fmla="*/ 24358 w 129908"/>
                  <a:gd name="connsiteY2" fmla="*/ 24358 h 32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908" h="32477">
                    <a:moveTo>
                      <a:pt x="24358" y="24358"/>
                    </a:moveTo>
                    <a:lnTo>
                      <a:pt x="112045" y="24358"/>
                    </a:lnTo>
                    <a:lnTo>
                      <a:pt x="24358" y="2435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B754532-D224-4DD5-A502-976C1002B58C}"/>
                  </a:ext>
                </a:extLst>
              </p:cNvPr>
              <p:cNvSpPr/>
              <p:nvPr/>
            </p:nvSpPr>
            <p:spPr>
              <a:xfrm>
                <a:off x="9968347" y="10738515"/>
                <a:ext cx="429905" cy="214952"/>
              </a:xfrm>
              <a:custGeom>
                <a:avLst/>
                <a:gdLst>
                  <a:gd name="connsiteX0" fmla="*/ 143548 w 194862"/>
                  <a:gd name="connsiteY0" fmla="*/ 87363 h 97431"/>
                  <a:gd name="connsiteX1" fmla="*/ 55861 w 194862"/>
                  <a:gd name="connsiteY1" fmla="*/ 87363 h 97431"/>
                  <a:gd name="connsiteX2" fmla="*/ 24358 w 194862"/>
                  <a:gd name="connsiteY2" fmla="*/ 55861 h 97431"/>
                  <a:gd name="connsiteX3" fmla="*/ 55861 w 194862"/>
                  <a:gd name="connsiteY3" fmla="*/ 24358 h 97431"/>
                  <a:gd name="connsiteX4" fmla="*/ 143548 w 194862"/>
                  <a:gd name="connsiteY4" fmla="*/ 24358 h 97431"/>
                  <a:gd name="connsiteX5" fmla="*/ 175051 w 194862"/>
                  <a:gd name="connsiteY5" fmla="*/ 55861 h 97431"/>
                  <a:gd name="connsiteX6" fmla="*/ 143548 w 194862"/>
                  <a:gd name="connsiteY6" fmla="*/ 87363 h 9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862" h="97431">
                    <a:moveTo>
                      <a:pt x="143548" y="87363"/>
                    </a:moveTo>
                    <a:lnTo>
                      <a:pt x="55861" y="87363"/>
                    </a:lnTo>
                    <a:cubicBezTo>
                      <a:pt x="38648" y="87363"/>
                      <a:pt x="24358" y="73398"/>
                      <a:pt x="24358" y="55861"/>
                    </a:cubicBezTo>
                    <a:cubicBezTo>
                      <a:pt x="24358" y="38648"/>
                      <a:pt x="38323" y="24358"/>
                      <a:pt x="55861" y="24358"/>
                    </a:cubicBezTo>
                    <a:lnTo>
                      <a:pt x="143548" y="24358"/>
                    </a:lnTo>
                    <a:cubicBezTo>
                      <a:pt x="160762" y="24358"/>
                      <a:pt x="175051" y="38324"/>
                      <a:pt x="175051" y="55861"/>
                    </a:cubicBezTo>
                    <a:cubicBezTo>
                      <a:pt x="174727" y="73398"/>
                      <a:pt x="160762" y="87363"/>
                      <a:pt x="143548" y="8736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C230D80-5068-4EDE-B08D-5ADD267D73DE}"/>
                  </a:ext>
                </a:extLst>
              </p:cNvPr>
              <p:cNvSpPr/>
              <p:nvPr/>
            </p:nvSpPr>
            <p:spPr>
              <a:xfrm>
                <a:off x="10595289" y="10358765"/>
                <a:ext cx="644857" cy="501555"/>
              </a:xfrm>
              <a:custGeom>
                <a:avLst/>
                <a:gdLst>
                  <a:gd name="connsiteX0" fmla="*/ 24358 w 292293"/>
                  <a:gd name="connsiteY0" fmla="*/ 82816 h 227339"/>
                  <a:gd name="connsiteX1" fmla="*/ 100029 w 292293"/>
                  <a:gd name="connsiteY1" fmla="*/ 228313 h 227339"/>
                  <a:gd name="connsiteX2" fmla="*/ 296839 w 292293"/>
                  <a:gd name="connsiteY2" fmla="*/ 24358 h 22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2293" h="227339">
                    <a:moveTo>
                      <a:pt x="24358" y="82816"/>
                    </a:moveTo>
                    <a:lnTo>
                      <a:pt x="100029" y="228313"/>
                    </a:lnTo>
                    <a:lnTo>
                      <a:pt x="296839" y="2435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08C721-7F32-46D4-BAC7-9902AF18B540}"/>
                  </a:ext>
                </a:extLst>
              </p:cNvPr>
              <p:cNvSpPr/>
              <p:nvPr/>
            </p:nvSpPr>
            <p:spPr>
              <a:xfrm>
                <a:off x="10525749" y="10289883"/>
                <a:ext cx="788158" cy="644857"/>
              </a:xfrm>
              <a:custGeom>
                <a:avLst/>
                <a:gdLst>
                  <a:gd name="connsiteX0" fmla="*/ 131549 w 357247"/>
                  <a:gd name="connsiteY0" fmla="*/ 290713 h 292293"/>
                  <a:gd name="connsiteX1" fmla="*/ 127003 w 357247"/>
                  <a:gd name="connsiteY1" fmla="*/ 290389 h 292293"/>
                  <a:gd name="connsiteX2" fmla="*/ 103619 w 357247"/>
                  <a:gd name="connsiteY2" fmla="*/ 273825 h 292293"/>
                  <a:gd name="connsiteX3" fmla="*/ 27947 w 357247"/>
                  <a:gd name="connsiteY3" fmla="*/ 128328 h 292293"/>
                  <a:gd name="connsiteX4" fmla="*/ 41263 w 357247"/>
                  <a:gd name="connsiteY4" fmla="*/ 86108 h 292293"/>
                  <a:gd name="connsiteX5" fmla="*/ 83484 w 357247"/>
                  <a:gd name="connsiteY5" fmla="*/ 99424 h 292293"/>
                  <a:gd name="connsiteX6" fmla="*/ 139019 w 357247"/>
                  <a:gd name="connsiteY6" fmla="*/ 206274 h 292293"/>
                  <a:gd name="connsiteX7" fmla="*/ 305301 w 357247"/>
                  <a:gd name="connsiteY7" fmla="*/ 33820 h 292293"/>
                  <a:gd name="connsiteX8" fmla="*/ 349794 w 357247"/>
                  <a:gd name="connsiteY8" fmla="*/ 33171 h 292293"/>
                  <a:gd name="connsiteX9" fmla="*/ 350445 w 357247"/>
                  <a:gd name="connsiteY9" fmla="*/ 77664 h 292293"/>
                  <a:gd name="connsiteX10" fmla="*/ 153634 w 357247"/>
                  <a:gd name="connsiteY10" fmla="*/ 281620 h 292293"/>
                  <a:gd name="connsiteX11" fmla="*/ 131549 w 357247"/>
                  <a:gd name="connsiteY11" fmla="*/ 290713 h 29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7247" h="292293">
                    <a:moveTo>
                      <a:pt x="131549" y="290713"/>
                    </a:moveTo>
                    <a:cubicBezTo>
                      <a:pt x="129925" y="290713"/>
                      <a:pt x="128626" y="290713"/>
                      <a:pt x="127003" y="290389"/>
                    </a:cubicBezTo>
                    <a:cubicBezTo>
                      <a:pt x="116935" y="289090"/>
                      <a:pt x="108165" y="282594"/>
                      <a:pt x="103619" y="273825"/>
                    </a:cubicBezTo>
                    <a:lnTo>
                      <a:pt x="27947" y="128328"/>
                    </a:lnTo>
                    <a:cubicBezTo>
                      <a:pt x="19828" y="113064"/>
                      <a:pt x="25999" y="93902"/>
                      <a:pt x="41263" y="86108"/>
                    </a:cubicBezTo>
                    <a:cubicBezTo>
                      <a:pt x="56527" y="77989"/>
                      <a:pt x="75688" y="84160"/>
                      <a:pt x="83484" y="99424"/>
                    </a:cubicBezTo>
                    <a:lnTo>
                      <a:pt x="139019" y="206274"/>
                    </a:lnTo>
                    <a:lnTo>
                      <a:pt x="305301" y="33820"/>
                    </a:lnTo>
                    <a:cubicBezTo>
                      <a:pt x="317317" y="21479"/>
                      <a:pt x="337129" y="21154"/>
                      <a:pt x="349794" y="33171"/>
                    </a:cubicBezTo>
                    <a:cubicBezTo>
                      <a:pt x="362136" y="45187"/>
                      <a:pt x="362461" y="64998"/>
                      <a:pt x="350445" y="77664"/>
                    </a:cubicBezTo>
                    <a:lnTo>
                      <a:pt x="153634" y="281620"/>
                    </a:lnTo>
                    <a:cubicBezTo>
                      <a:pt x="148112" y="287466"/>
                      <a:pt x="139993" y="290713"/>
                      <a:pt x="131549" y="29071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39EFE0-A9F1-4FB6-B1AA-E07B6C87E3AC}"/>
              </a:ext>
            </a:extLst>
          </p:cNvPr>
          <p:cNvGrpSpPr/>
          <p:nvPr/>
        </p:nvGrpSpPr>
        <p:grpSpPr>
          <a:xfrm>
            <a:off x="1707157" y="9303762"/>
            <a:ext cx="3757030" cy="2520024"/>
            <a:chOff x="2375954" y="8450614"/>
            <a:chExt cx="4445932" cy="298210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D1CA457-CDAA-4D59-8578-9BC0DE25E68D}"/>
                </a:ext>
              </a:extLst>
            </p:cNvPr>
            <p:cNvSpPr/>
            <p:nvPr/>
          </p:nvSpPr>
          <p:spPr>
            <a:xfrm>
              <a:off x="2646079" y="9453009"/>
              <a:ext cx="4084096" cy="1576317"/>
            </a:xfrm>
            <a:custGeom>
              <a:avLst/>
              <a:gdLst>
                <a:gd name="connsiteX0" fmla="*/ 1853138 w 1851189"/>
                <a:gd name="connsiteY0" fmla="*/ 699880 h 714494"/>
                <a:gd name="connsiteX1" fmla="*/ 24358 w 1851189"/>
                <a:gd name="connsiteY1" fmla="*/ 699880 h 714494"/>
                <a:gd name="connsiteX2" fmla="*/ 24358 w 1851189"/>
                <a:gd name="connsiteY2" fmla="*/ 510864 h 714494"/>
                <a:gd name="connsiteX3" fmla="*/ 1306225 w 1851189"/>
                <a:gd name="connsiteY3" fmla="*/ 510864 h 714494"/>
                <a:gd name="connsiteX4" fmla="*/ 1312396 w 1851189"/>
                <a:gd name="connsiteY4" fmla="*/ 24358 h 714494"/>
                <a:gd name="connsiteX5" fmla="*/ 1312396 w 1851189"/>
                <a:gd name="connsiteY5" fmla="*/ 24358 h 714494"/>
                <a:gd name="connsiteX6" fmla="*/ 1771296 w 1851189"/>
                <a:gd name="connsiteY6" fmla="*/ 231236 h 714494"/>
                <a:gd name="connsiteX7" fmla="*/ 1776493 w 1851189"/>
                <a:gd name="connsiteY7" fmla="*/ 237083 h 714494"/>
                <a:gd name="connsiteX8" fmla="*/ 1853138 w 1851189"/>
                <a:gd name="connsiteY8" fmla="*/ 439739 h 714494"/>
                <a:gd name="connsiteX9" fmla="*/ 1853138 w 1851189"/>
                <a:gd name="connsiteY9" fmla="*/ 699880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1189" h="714494">
                  <a:moveTo>
                    <a:pt x="1853138" y="699880"/>
                  </a:moveTo>
                  <a:lnTo>
                    <a:pt x="24358" y="699880"/>
                  </a:lnTo>
                  <a:lnTo>
                    <a:pt x="24358" y="510864"/>
                  </a:lnTo>
                  <a:lnTo>
                    <a:pt x="1306225" y="510864"/>
                  </a:lnTo>
                  <a:lnTo>
                    <a:pt x="1312396" y="24358"/>
                  </a:lnTo>
                  <a:lnTo>
                    <a:pt x="1312396" y="24358"/>
                  </a:lnTo>
                  <a:cubicBezTo>
                    <a:pt x="1488097" y="24358"/>
                    <a:pt x="1655029" y="99705"/>
                    <a:pt x="1771296" y="231236"/>
                  </a:cubicBezTo>
                  <a:lnTo>
                    <a:pt x="1776493" y="237083"/>
                  </a:lnTo>
                  <a:cubicBezTo>
                    <a:pt x="1825857" y="292942"/>
                    <a:pt x="1853138" y="365041"/>
                    <a:pt x="1853138" y="439739"/>
                  </a:cubicBezTo>
                  <a:lnTo>
                    <a:pt x="1853138" y="6998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7EB98D-F9C7-43AD-9BE1-8B80B6BC8713}"/>
                </a:ext>
              </a:extLst>
            </p:cNvPr>
            <p:cNvSpPr/>
            <p:nvPr/>
          </p:nvSpPr>
          <p:spPr>
            <a:xfrm>
              <a:off x="2594489" y="9401420"/>
              <a:ext cx="4227397" cy="1647968"/>
            </a:xfrm>
            <a:custGeom>
              <a:avLst/>
              <a:gdLst>
                <a:gd name="connsiteX0" fmla="*/ 1876521 w 1916143"/>
                <a:gd name="connsiteY0" fmla="*/ 746646 h 746971"/>
                <a:gd name="connsiteX1" fmla="*/ 47741 w 1916143"/>
                <a:gd name="connsiteY1" fmla="*/ 746646 h 746971"/>
                <a:gd name="connsiteX2" fmla="*/ 24358 w 1916143"/>
                <a:gd name="connsiteY2" fmla="*/ 723264 h 746971"/>
                <a:gd name="connsiteX3" fmla="*/ 24358 w 1916143"/>
                <a:gd name="connsiteY3" fmla="*/ 534247 h 746971"/>
                <a:gd name="connsiteX4" fmla="*/ 47741 w 1916143"/>
                <a:gd name="connsiteY4" fmla="*/ 510864 h 746971"/>
                <a:gd name="connsiteX5" fmla="*/ 1306550 w 1916143"/>
                <a:gd name="connsiteY5" fmla="*/ 510864 h 746971"/>
                <a:gd name="connsiteX6" fmla="*/ 1312396 w 1916143"/>
                <a:gd name="connsiteY6" fmla="*/ 47416 h 746971"/>
                <a:gd name="connsiteX7" fmla="*/ 1335779 w 1916143"/>
                <a:gd name="connsiteY7" fmla="*/ 24358 h 746971"/>
                <a:gd name="connsiteX8" fmla="*/ 1812218 w 1916143"/>
                <a:gd name="connsiteY8" fmla="*/ 239355 h 746971"/>
                <a:gd name="connsiteX9" fmla="*/ 1817414 w 1916143"/>
                <a:gd name="connsiteY9" fmla="*/ 245202 h 746971"/>
                <a:gd name="connsiteX10" fmla="*/ 1899905 w 1916143"/>
                <a:gd name="connsiteY10" fmla="*/ 463448 h 746971"/>
                <a:gd name="connsiteX11" fmla="*/ 1899905 w 1916143"/>
                <a:gd name="connsiteY11" fmla="*/ 723588 h 746971"/>
                <a:gd name="connsiteX12" fmla="*/ 1876521 w 1916143"/>
                <a:gd name="connsiteY12" fmla="*/ 746646 h 746971"/>
                <a:gd name="connsiteX13" fmla="*/ 71125 w 1916143"/>
                <a:gd name="connsiteY13" fmla="*/ 699555 h 746971"/>
                <a:gd name="connsiteX14" fmla="*/ 1852814 w 1916143"/>
                <a:gd name="connsiteY14" fmla="*/ 699555 h 746971"/>
                <a:gd name="connsiteX15" fmla="*/ 1852814 w 1916143"/>
                <a:gd name="connsiteY15" fmla="*/ 462797 h 746971"/>
                <a:gd name="connsiteX16" fmla="*/ 1782014 w 1916143"/>
                <a:gd name="connsiteY16" fmla="*/ 275730 h 746971"/>
                <a:gd name="connsiteX17" fmla="*/ 1776818 w 1916143"/>
                <a:gd name="connsiteY17" fmla="*/ 269884 h 746971"/>
                <a:gd name="connsiteX18" fmla="*/ 1358839 w 1916143"/>
                <a:gd name="connsiteY18" fmla="*/ 71450 h 746971"/>
                <a:gd name="connsiteX19" fmla="*/ 1352992 w 1916143"/>
                <a:gd name="connsiteY19" fmla="*/ 534247 h 746971"/>
                <a:gd name="connsiteX20" fmla="*/ 1329609 w 1916143"/>
                <a:gd name="connsiteY20" fmla="*/ 557631 h 746971"/>
                <a:gd name="connsiteX21" fmla="*/ 71125 w 1916143"/>
                <a:gd name="connsiteY21" fmla="*/ 557631 h 746971"/>
                <a:gd name="connsiteX22" fmla="*/ 71125 w 1916143"/>
                <a:gd name="connsiteY22" fmla="*/ 699555 h 74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16143" h="746971">
                  <a:moveTo>
                    <a:pt x="1876521" y="746646"/>
                  </a:moveTo>
                  <a:lnTo>
                    <a:pt x="47741" y="746646"/>
                  </a:lnTo>
                  <a:cubicBezTo>
                    <a:pt x="34750" y="746646"/>
                    <a:pt x="24358" y="736254"/>
                    <a:pt x="24358" y="723264"/>
                  </a:cubicBezTo>
                  <a:lnTo>
                    <a:pt x="24358" y="534247"/>
                  </a:lnTo>
                  <a:cubicBezTo>
                    <a:pt x="24358" y="521257"/>
                    <a:pt x="34750" y="510864"/>
                    <a:pt x="47741" y="510864"/>
                  </a:cubicBezTo>
                  <a:lnTo>
                    <a:pt x="1306550" y="510864"/>
                  </a:lnTo>
                  <a:lnTo>
                    <a:pt x="1312396" y="47416"/>
                  </a:lnTo>
                  <a:cubicBezTo>
                    <a:pt x="1312721" y="34426"/>
                    <a:pt x="1323114" y="24358"/>
                    <a:pt x="1335779" y="24358"/>
                  </a:cubicBezTo>
                  <a:cubicBezTo>
                    <a:pt x="1517976" y="24358"/>
                    <a:pt x="1691728" y="102627"/>
                    <a:pt x="1812218" y="239355"/>
                  </a:cubicBezTo>
                  <a:lnTo>
                    <a:pt x="1817414" y="245202"/>
                  </a:lnTo>
                  <a:cubicBezTo>
                    <a:pt x="1870676" y="305609"/>
                    <a:pt x="1899905" y="382904"/>
                    <a:pt x="1899905" y="463448"/>
                  </a:cubicBezTo>
                  <a:lnTo>
                    <a:pt x="1899905" y="723588"/>
                  </a:lnTo>
                  <a:cubicBezTo>
                    <a:pt x="1899905" y="736254"/>
                    <a:pt x="1889513" y="746646"/>
                    <a:pt x="1876521" y="746646"/>
                  </a:cubicBezTo>
                  <a:close/>
                  <a:moveTo>
                    <a:pt x="71125" y="699555"/>
                  </a:moveTo>
                  <a:lnTo>
                    <a:pt x="1852814" y="699555"/>
                  </a:lnTo>
                  <a:lnTo>
                    <a:pt x="1852814" y="462797"/>
                  </a:lnTo>
                  <a:cubicBezTo>
                    <a:pt x="1852814" y="393946"/>
                    <a:pt x="1827806" y="327369"/>
                    <a:pt x="1782014" y="275730"/>
                  </a:cubicBezTo>
                  <a:lnTo>
                    <a:pt x="1776818" y="269884"/>
                  </a:lnTo>
                  <a:cubicBezTo>
                    <a:pt x="1670293" y="149394"/>
                    <a:pt x="1518950" y="77621"/>
                    <a:pt x="1358839" y="71450"/>
                  </a:cubicBezTo>
                  <a:lnTo>
                    <a:pt x="1352992" y="534247"/>
                  </a:lnTo>
                  <a:cubicBezTo>
                    <a:pt x="1352992" y="547238"/>
                    <a:pt x="1342275" y="557631"/>
                    <a:pt x="1329609" y="557631"/>
                  </a:cubicBezTo>
                  <a:lnTo>
                    <a:pt x="71125" y="557631"/>
                  </a:lnTo>
                  <a:lnTo>
                    <a:pt x="71125" y="69955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068FC25-F1DF-46C6-A8C4-C550CDE1353F}"/>
                </a:ext>
              </a:extLst>
            </p:cNvPr>
            <p:cNvSpPr/>
            <p:nvPr/>
          </p:nvSpPr>
          <p:spPr>
            <a:xfrm>
              <a:off x="2427544" y="8501487"/>
              <a:ext cx="2866032" cy="2077872"/>
            </a:xfrm>
            <a:custGeom>
              <a:avLst/>
              <a:gdLst>
                <a:gd name="connsiteX0" fmla="*/ 1133123 w 1299080"/>
                <a:gd name="connsiteY0" fmla="*/ 935663 h 941833"/>
                <a:gd name="connsiteX1" fmla="*/ 175701 w 1299080"/>
                <a:gd name="connsiteY1" fmla="*/ 935663 h 941833"/>
                <a:gd name="connsiteX2" fmla="*/ 24358 w 1299080"/>
                <a:gd name="connsiteY2" fmla="*/ 784320 h 941833"/>
                <a:gd name="connsiteX3" fmla="*/ 24358 w 1299080"/>
                <a:gd name="connsiteY3" fmla="*/ 175701 h 941833"/>
                <a:gd name="connsiteX4" fmla="*/ 175701 w 1299080"/>
                <a:gd name="connsiteY4" fmla="*/ 24358 h 941833"/>
                <a:gd name="connsiteX5" fmla="*/ 1133123 w 1299080"/>
                <a:gd name="connsiteY5" fmla="*/ 24358 h 941833"/>
                <a:gd name="connsiteX6" fmla="*/ 1284466 w 1299080"/>
                <a:gd name="connsiteY6" fmla="*/ 175701 h 941833"/>
                <a:gd name="connsiteX7" fmla="*/ 1284466 w 1299080"/>
                <a:gd name="connsiteY7" fmla="*/ 784320 h 941833"/>
                <a:gd name="connsiteX8" fmla="*/ 1133123 w 1299080"/>
                <a:gd name="connsiteY8" fmla="*/ 935663 h 9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9080" h="941833">
                  <a:moveTo>
                    <a:pt x="1133123" y="935663"/>
                  </a:moveTo>
                  <a:lnTo>
                    <a:pt x="175701" y="935663"/>
                  </a:lnTo>
                  <a:cubicBezTo>
                    <a:pt x="92235" y="935663"/>
                    <a:pt x="24358" y="867786"/>
                    <a:pt x="24358" y="784320"/>
                  </a:cubicBezTo>
                  <a:lnTo>
                    <a:pt x="24358" y="175701"/>
                  </a:lnTo>
                  <a:cubicBezTo>
                    <a:pt x="24358" y="92235"/>
                    <a:pt x="92235" y="24358"/>
                    <a:pt x="175701" y="24358"/>
                  </a:cubicBezTo>
                  <a:lnTo>
                    <a:pt x="1133123" y="24358"/>
                  </a:lnTo>
                  <a:cubicBezTo>
                    <a:pt x="1216589" y="24358"/>
                    <a:pt x="1284466" y="92235"/>
                    <a:pt x="1284466" y="175701"/>
                  </a:cubicBezTo>
                  <a:lnTo>
                    <a:pt x="1284466" y="784320"/>
                  </a:lnTo>
                  <a:cubicBezTo>
                    <a:pt x="1284466" y="868111"/>
                    <a:pt x="1216589" y="935663"/>
                    <a:pt x="1133123" y="9356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FF10F91-DC79-4904-917A-C24F13385FC4}"/>
                </a:ext>
              </a:extLst>
            </p:cNvPr>
            <p:cNvSpPr/>
            <p:nvPr/>
          </p:nvSpPr>
          <p:spPr>
            <a:xfrm>
              <a:off x="2375954" y="8450614"/>
              <a:ext cx="2937684" cy="2221173"/>
            </a:xfrm>
            <a:custGeom>
              <a:avLst/>
              <a:gdLst>
                <a:gd name="connsiteX0" fmla="*/ 1156506 w 1331557"/>
                <a:gd name="connsiteY0" fmla="*/ 982430 h 1006787"/>
                <a:gd name="connsiteX1" fmla="*/ 199084 w 1331557"/>
                <a:gd name="connsiteY1" fmla="*/ 982430 h 1006787"/>
                <a:gd name="connsiteX2" fmla="*/ 24358 w 1331557"/>
                <a:gd name="connsiteY2" fmla="*/ 807703 h 1006787"/>
                <a:gd name="connsiteX3" fmla="*/ 24358 w 1331557"/>
                <a:gd name="connsiteY3" fmla="*/ 199084 h 1006787"/>
                <a:gd name="connsiteX4" fmla="*/ 199084 w 1331557"/>
                <a:gd name="connsiteY4" fmla="*/ 24358 h 1006787"/>
                <a:gd name="connsiteX5" fmla="*/ 1156506 w 1331557"/>
                <a:gd name="connsiteY5" fmla="*/ 24358 h 1006787"/>
                <a:gd name="connsiteX6" fmla="*/ 1331233 w 1331557"/>
                <a:gd name="connsiteY6" fmla="*/ 199084 h 1006787"/>
                <a:gd name="connsiteX7" fmla="*/ 1331233 w 1331557"/>
                <a:gd name="connsiteY7" fmla="*/ 807703 h 1006787"/>
                <a:gd name="connsiteX8" fmla="*/ 1156506 w 1331557"/>
                <a:gd name="connsiteY8" fmla="*/ 982430 h 1006787"/>
                <a:gd name="connsiteX9" fmla="*/ 198759 w 1331557"/>
                <a:gd name="connsiteY9" fmla="*/ 71125 h 1006787"/>
                <a:gd name="connsiteX10" fmla="*/ 70800 w 1331557"/>
                <a:gd name="connsiteY10" fmla="*/ 199084 h 1006787"/>
                <a:gd name="connsiteX11" fmla="*/ 70800 w 1331557"/>
                <a:gd name="connsiteY11" fmla="*/ 807703 h 1006787"/>
                <a:gd name="connsiteX12" fmla="*/ 198759 w 1331557"/>
                <a:gd name="connsiteY12" fmla="*/ 935663 h 1006787"/>
                <a:gd name="connsiteX13" fmla="*/ 1156182 w 1331557"/>
                <a:gd name="connsiteY13" fmla="*/ 935663 h 1006787"/>
                <a:gd name="connsiteX14" fmla="*/ 1284142 w 1331557"/>
                <a:gd name="connsiteY14" fmla="*/ 807703 h 1006787"/>
                <a:gd name="connsiteX15" fmla="*/ 1284142 w 1331557"/>
                <a:gd name="connsiteY15" fmla="*/ 199084 h 1006787"/>
                <a:gd name="connsiteX16" fmla="*/ 1156182 w 1331557"/>
                <a:gd name="connsiteY16" fmla="*/ 71125 h 1006787"/>
                <a:gd name="connsiteX17" fmla="*/ 198759 w 1331557"/>
                <a:gd name="connsiteY17" fmla="*/ 71125 h 10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1557" h="1006787">
                  <a:moveTo>
                    <a:pt x="1156506" y="982430"/>
                  </a:moveTo>
                  <a:lnTo>
                    <a:pt x="199084" y="982430"/>
                  </a:lnTo>
                  <a:cubicBezTo>
                    <a:pt x="102627" y="982430"/>
                    <a:pt x="24358" y="903835"/>
                    <a:pt x="24358" y="807703"/>
                  </a:cubicBezTo>
                  <a:lnTo>
                    <a:pt x="24358" y="199084"/>
                  </a:lnTo>
                  <a:cubicBezTo>
                    <a:pt x="24358" y="102627"/>
                    <a:pt x="102627" y="24358"/>
                    <a:pt x="199084" y="24358"/>
                  </a:cubicBezTo>
                  <a:lnTo>
                    <a:pt x="1156506" y="24358"/>
                  </a:lnTo>
                  <a:cubicBezTo>
                    <a:pt x="1252963" y="24358"/>
                    <a:pt x="1331233" y="102952"/>
                    <a:pt x="1331233" y="199084"/>
                  </a:cubicBezTo>
                  <a:lnTo>
                    <a:pt x="1331233" y="807703"/>
                  </a:lnTo>
                  <a:cubicBezTo>
                    <a:pt x="1331233" y="903835"/>
                    <a:pt x="1252963" y="982430"/>
                    <a:pt x="1156506" y="982430"/>
                  </a:cubicBezTo>
                  <a:close/>
                  <a:moveTo>
                    <a:pt x="198759" y="71125"/>
                  </a:moveTo>
                  <a:cubicBezTo>
                    <a:pt x="128284" y="71125"/>
                    <a:pt x="70800" y="128609"/>
                    <a:pt x="70800" y="199084"/>
                  </a:cubicBezTo>
                  <a:lnTo>
                    <a:pt x="70800" y="807703"/>
                  </a:lnTo>
                  <a:cubicBezTo>
                    <a:pt x="70800" y="878179"/>
                    <a:pt x="128284" y="935663"/>
                    <a:pt x="198759" y="935663"/>
                  </a:cubicBezTo>
                  <a:lnTo>
                    <a:pt x="1156182" y="935663"/>
                  </a:lnTo>
                  <a:cubicBezTo>
                    <a:pt x="1226657" y="935663"/>
                    <a:pt x="1284142" y="878179"/>
                    <a:pt x="1284142" y="807703"/>
                  </a:cubicBezTo>
                  <a:lnTo>
                    <a:pt x="1284142" y="199084"/>
                  </a:lnTo>
                  <a:cubicBezTo>
                    <a:pt x="1284142" y="128609"/>
                    <a:pt x="1226657" y="71125"/>
                    <a:pt x="1156182" y="71125"/>
                  </a:cubicBezTo>
                  <a:lnTo>
                    <a:pt x="198759" y="7112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EB7BB05-FBAA-45F9-9BA4-C70C91E6E16E}"/>
                </a:ext>
              </a:extLst>
            </p:cNvPr>
            <p:cNvSpPr/>
            <p:nvPr/>
          </p:nvSpPr>
          <p:spPr>
            <a:xfrm>
              <a:off x="2906170" y="10696868"/>
              <a:ext cx="716508" cy="716508"/>
            </a:xfrm>
            <a:custGeom>
              <a:avLst/>
              <a:gdLst>
                <a:gd name="connsiteX0" fmla="*/ 309506 w 324770"/>
                <a:gd name="connsiteY0" fmla="*/ 166931 h 324770"/>
                <a:gd name="connsiteX1" fmla="*/ 166932 w 324770"/>
                <a:gd name="connsiteY1" fmla="*/ 309506 h 324770"/>
                <a:gd name="connsiteX2" fmla="*/ 24358 w 324770"/>
                <a:gd name="connsiteY2" fmla="*/ 166931 h 324770"/>
                <a:gd name="connsiteX3" fmla="*/ 166932 w 324770"/>
                <a:gd name="connsiteY3" fmla="*/ 24358 h 324770"/>
                <a:gd name="connsiteX4" fmla="*/ 309506 w 324770"/>
                <a:gd name="connsiteY4" fmla="*/ 166931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770" h="324770">
                  <a:moveTo>
                    <a:pt x="309506" y="166931"/>
                  </a:moveTo>
                  <a:cubicBezTo>
                    <a:pt x="309506" y="245526"/>
                    <a:pt x="245527" y="309506"/>
                    <a:pt x="166932" y="309506"/>
                  </a:cubicBezTo>
                  <a:cubicBezTo>
                    <a:pt x="88338" y="309506"/>
                    <a:pt x="24358" y="245526"/>
                    <a:pt x="24358" y="166931"/>
                  </a:cubicBezTo>
                  <a:cubicBezTo>
                    <a:pt x="24358" y="88338"/>
                    <a:pt x="88338" y="24358"/>
                    <a:pt x="166932" y="24358"/>
                  </a:cubicBezTo>
                  <a:cubicBezTo>
                    <a:pt x="245527" y="24358"/>
                    <a:pt x="309506" y="88338"/>
                    <a:pt x="309506" y="1669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0D195CF-6BDB-4455-962A-896055B46569}"/>
                </a:ext>
              </a:extLst>
            </p:cNvPr>
            <p:cNvSpPr/>
            <p:nvPr/>
          </p:nvSpPr>
          <p:spPr>
            <a:xfrm>
              <a:off x="2853866" y="10644560"/>
              <a:ext cx="788158" cy="788158"/>
            </a:xfrm>
            <a:custGeom>
              <a:avLst/>
              <a:gdLst>
                <a:gd name="connsiteX0" fmla="*/ 190640 w 357247"/>
                <a:gd name="connsiteY0" fmla="*/ 356922 h 357247"/>
                <a:gd name="connsiteX1" fmla="*/ 24358 w 357247"/>
                <a:gd name="connsiteY1" fmla="*/ 190640 h 357247"/>
                <a:gd name="connsiteX2" fmla="*/ 190640 w 357247"/>
                <a:gd name="connsiteY2" fmla="*/ 24358 h 357247"/>
                <a:gd name="connsiteX3" fmla="*/ 356923 w 357247"/>
                <a:gd name="connsiteY3" fmla="*/ 190640 h 357247"/>
                <a:gd name="connsiteX4" fmla="*/ 190640 w 357247"/>
                <a:gd name="connsiteY4" fmla="*/ 356922 h 357247"/>
                <a:gd name="connsiteX5" fmla="*/ 190640 w 357247"/>
                <a:gd name="connsiteY5" fmla="*/ 71774 h 357247"/>
                <a:gd name="connsiteX6" fmla="*/ 71449 w 357247"/>
                <a:gd name="connsiteY6" fmla="*/ 190965 h 357247"/>
                <a:gd name="connsiteX7" fmla="*/ 190640 w 357247"/>
                <a:gd name="connsiteY7" fmla="*/ 310155 h 357247"/>
                <a:gd name="connsiteX8" fmla="*/ 309831 w 357247"/>
                <a:gd name="connsiteY8" fmla="*/ 190965 h 357247"/>
                <a:gd name="connsiteX9" fmla="*/ 190640 w 357247"/>
                <a:gd name="connsiteY9" fmla="*/ 71774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247" h="357247">
                  <a:moveTo>
                    <a:pt x="190640" y="356922"/>
                  </a:moveTo>
                  <a:cubicBezTo>
                    <a:pt x="99055" y="356922"/>
                    <a:pt x="24358" y="282550"/>
                    <a:pt x="24358" y="190640"/>
                  </a:cubicBezTo>
                  <a:cubicBezTo>
                    <a:pt x="24358" y="99055"/>
                    <a:pt x="98730" y="24358"/>
                    <a:pt x="190640" y="24358"/>
                  </a:cubicBezTo>
                  <a:cubicBezTo>
                    <a:pt x="282550" y="24358"/>
                    <a:pt x="356923" y="98730"/>
                    <a:pt x="356923" y="190640"/>
                  </a:cubicBezTo>
                  <a:cubicBezTo>
                    <a:pt x="356598" y="282225"/>
                    <a:pt x="282225" y="356922"/>
                    <a:pt x="190640" y="356922"/>
                  </a:cubicBezTo>
                  <a:close/>
                  <a:moveTo>
                    <a:pt x="190640" y="71774"/>
                  </a:moveTo>
                  <a:cubicBezTo>
                    <a:pt x="125037" y="71774"/>
                    <a:pt x="71449" y="125037"/>
                    <a:pt x="71449" y="190965"/>
                  </a:cubicBezTo>
                  <a:cubicBezTo>
                    <a:pt x="71449" y="256568"/>
                    <a:pt x="124712" y="310155"/>
                    <a:pt x="190640" y="310155"/>
                  </a:cubicBezTo>
                  <a:cubicBezTo>
                    <a:pt x="256569" y="310155"/>
                    <a:pt x="309831" y="256893"/>
                    <a:pt x="309831" y="190965"/>
                  </a:cubicBezTo>
                  <a:cubicBezTo>
                    <a:pt x="309506" y="125037"/>
                    <a:pt x="256244" y="71774"/>
                    <a:pt x="190640" y="717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218480-2E24-4309-86C7-8A46DAFFCFD8}"/>
                </a:ext>
              </a:extLst>
            </p:cNvPr>
            <p:cNvSpPr/>
            <p:nvPr/>
          </p:nvSpPr>
          <p:spPr>
            <a:xfrm>
              <a:off x="5696252" y="10696868"/>
              <a:ext cx="716508" cy="716508"/>
            </a:xfrm>
            <a:custGeom>
              <a:avLst/>
              <a:gdLst>
                <a:gd name="connsiteX0" fmla="*/ 309506 w 324770"/>
                <a:gd name="connsiteY0" fmla="*/ 166931 h 324770"/>
                <a:gd name="connsiteX1" fmla="*/ 166932 w 324770"/>
                <a:gd name="connsiteY1" fmla="*/ 309506 h 324770"/>
                <a:gd name="connsiteX2" fmla="*/ 24358 w 324770"/>
                <a:gd name="connsiteY2" fmla="*/ 166931 h 324770"/>
                <a:gd name="connsiteX3" fmla="*/ 166932 w 324770"/>
                <a:gd name="connsiteY3" fmla="*/ 24358 h 324770"/>
                <a:gd name="connsiteX4" fmla="*/ 309506 w 324770"/>
                <a:gd name="connsiteY4" fmla="*/ 166931 h 32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770" h="324770">
                  <a:moveTo>
                    <a:pt x="309506" y="166931"/>
                  </a:moveTo>
                  <a:cubicBezTo>
                    <a:pt x="309506" y="245526"/>
                    <a:pt x="245526" y="309506"/>
                    <a:pt x="166932" y="309506"/>
                  </a:cubicBezTo>
                  <a:cubicBezTo>
                    <a:pt x="88338" y="309506"/>
                    <a:pt x="24358" y="245526"/>
                    <a:pt x="24358" y="166931"/>
                  </a:cubicBezTo>
                  <a:cubicBezTo>
                    <a:pt x="24358" y="88338"/>
                    <a:pt x="88012" y="24358"/>
                    <a:pt x="166932" y="24358"/>
                  </a:cubicBezTo>
                  <a:cubicBezTo>
                    <a:pt x="245526" y="24358"/>
                    <a:pt x="309506" y="88338"/>
                    <a:pt x="309506" y="1669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E77C585-A76F-4009-A449-D409A5A99C63}"/>
                </a:ext>
              </a:extLst>
            </p:cNvPr>
            <p:cNvSpPr/>
            <p:nvPr/>
          </p:nvSpPr>
          <p:spPr>
            <a:xfrm>
              <a:off x="5643948" y="10644560"/>
              <a:ext cx="788158" cy="788158"/>
            </a:xfrm>
            <a:custGeom>
              <a:avLst/>
              <a:gdLst>
                <a:gd name="connsiteX0" fmla="*/ 190641 w 357247"/>
                <a:gd name="connsiteY0" fmla="*/ 356922 h 357247"/>
                <a:gd name="connsiteX1" fmla="*/ 24358 w 357247"/>
                <a:gd name="connsiteY1" fmla="*/ 190640 h 357247"/>
                <a:gd name="connsiteX2" fmla="*/ 190641 w 357247"/>
                <a:gd name="connsiteY2" fmla="*/ 24358 h 357247"/>
                <a:gd name="connsiteX3" fmla="*/ 356923 w 357247"/>
                <a:gd name="connsiteY3" fmla="*/ 190640 h 357247"/>
                <a:gd name="connsiteX4" fmla="*/ 190641 w 357247"/>
                <a:gd name="connsiteY4" fmla="*/ 356922 h 357247"/>
                <a:gd name="connsiteX5" fmla="*/ 190641 w 357247"/>
                <a:gd name="connsiteY5" fmla="*/ 71774 h 357247"/>
                <a:gd name="connsiteX6" fmla="*/ 71450 w 357247"/>
                <a:gd name="connsiteY6" fmla="*/ 190965 h 357247"/>
                <a:gd name="connsiteX7" fmla="*/ 190641 w 357247"/>
                <a:gd name="connsiteY7" fmla="*/ 310155 h 357247"/>
                <a:gd name="connsiteX8" fmla="*/ 309831 w 357247"/>
                <a:gd name="connsiteY8" fmla="*/ 190965 h 357247"/>
                <a:gd name="connsiteX9" fmla="*/ 190641 w 357247"/>
                <a:gd name="connsiteY9" fmla="*/ 71774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247" h="357247">
                  <a:moveTo>
                    <a:pt x="190641" y="356922"/>
                  </a:moveTo>
                  <a:cubicBezTo>
                    <a:pt x="99055" y="356922"/>
                    <a:pt x="24358" y="282550"/>
                    <a:pt x="24358" y="190640"/>
                  </a:cubicBezTo>
                  <a:cubicBezTo>
                    <a:pt x="24358" y="99055"/>
                    <a:pt x="98730" y="24358"/>
                    <a:pt x="190641" y="24358"/>
                  </a:cubicBezTo>
                  <a:cubicBezTo>
                    <a:pt x="282225" y="24358"/>
                    <a:pt x="356923" y="98730"/>
                    <a:pt x="356923" y="190640"/>
                  </a:cubicBezTo>
                  <a:cubicBezTo>
                    <a:pt x="356598" y="282225"/>
                    <a:pt x="282225" y="356922"/>
                    <a:pt x="190641" y="356922"/>
                  </a:cubicBezTo>
                  <a:close/>
                  <a:moveTo>
                    <a:pt x="190641" y="71774"/>
                  </a:moveTo>
                  <a:cubicBezTo>
                    <a:pt x="125037" y="71774"/>
                    <a:pt x="71450" y="125037"/>
                    <a:pt x="71450" y="190965"/>
                  </a:cubicBezTo>
                  <a:cubicBezTo>
                    <a:pt x="71450" y="256568"/>
                    <a:pt x="124713" y="310155"/>
                    <a:pt x="190641" y="310155"/>
                  </a:cubicBezTo>
                  <a:cubicBezTo>
                    <a:pt x="256244" y="310155"/>
                    <a:pt x="309831" y="256893"/>
                    <a:pt x="309831" y="190965"/>
                  </a:cubicBezTo>
                  <a:cubicBezTo>
                    <a:pt x="309507" y="125037"/>
                    <a:pt x="256244" y="71774"/>
                    <a:pt x="190641" y="717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629236E-2B9B-4701-8041-5A307D02D7E5}"/>
                </a:ext>
              </a:extLst>
            </p:cNvPr>
            <p:cNvSpPr/>
            <p:nvPr/>
          </p:nvSpPr>
          <p:spPr>
            <a:xfrm>
              <a:off x="2918353" y="8932823"/>
              <a:ext cx="1862920" cy="1146412"/>
            </a:xfrm>
            <a:custGeom>
              <a:avLst/>
              <a:gdLst>
                <a:gd name="connsiteX0" fmla="*/ 24358 w 844402"/>
                <a:gd name="connsiteY0" fmla="*/ 175377 h 519632"/>
                <a:gd name="connsiteX1" fmla="*/ 541716 w 844402"/>
                <a:gd name="connsiteY1" fmla="*/ 175377 h 519632"/>
                <a:gd name="connsiteX2" fmla="*/ 541716 w 844402"/>
                <a:gd name="connsiteY2" fmla="*/ 24358 h 519632"/>
                <a:gd name="connsiteX3" fmla="*/ 839531 w 844402"/>
                <a:gd name="connsiteY3" fmla="*/ 279628 h 519632"/>
                <a:gd name="connsiteX4" fmla="*/ 541716 w 844402"/>
                <a:gd name="connsiteY4" fmla="*/ 519957 h 519632"/>
                <a:gd name="connsiteX5" fmla="*/ 541716 w 844402"/>
                <a:gd name="connsiteY5" fmla="*/ 368939 h 519632"/>
                <a:gd name="connsiteX6" fmla="*/ 24358 w 844402"/>
                <a:gd name="connsiteY6" fmla="*/ 368939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4402" h="519632">
                  <a:moveTo>
                    <a:pt x="24358" y="175377"/>
                  </a:moveTo>
                  <a:lnTo>
                    <a:pt x="541716" y="175377"/>
                  </a:lnTo>
                  <a:lnTo>
                    <a:pt x="541716" y="24358"/>
                  </a:lnTo>
                  <a:lnTo>
                    <a:pt x="839531" y="279628"/>
                  </a:lnTo>
                  <a:lnTo>
                    <a:pt x="541716" y="519957"/>
                  </a:lnTo>
                  <a:lnTo>
                    <a:pt x="541716" y="368939"/>
                  </a:lnTo>
                  <a:lnTo>
                    <a:pt x="24358" y="36893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BC7B7C-19B3-4F38-8F79-6A5964C0089F}"/>
                </a:ext>
              </a:extLst>
            </p:cNvPr>
            <p:cNvSpPr/>
            <p:nvPr/>
          </p:nvSpPr>
          <p:spPr>
            <a:xfrm>
              <a:off x="2866764" y="8881377"/>
              <a:ext cx="2006221" cy="1289713"/>
            </a:xfrm>
            <a:custGeom>
              <a:avLst/>
              <a:gdLst>
                <a:gd name="connsiteX0" fmla="*/ 565100 w 909356"/>
                <a:gd name="connsiteY0" fmla="*/ 566985 h 584586"/>
                <a:gd name="connsiteX1" fmla="*/ 555032 w 909356"/>
                <a:gd name="connsiteY1" fmla="*/ 564712 h 584586"/>
                <a:gd name="connsiteX2" fmla="*/ 541716 w 909356"/>
                <a:gd name="connsiteY2" fmla="*/ 543602 h 584586"/>
                <a:gd name="connsiteX3" fmla="*/ 541716 w 909356"/>
                <a:gd name="connsiteY3" fmla="*/ 415967 h 584586"/>
                <a:gd name="connsiteX4" fmla="*/ 47741 w 909356"/>
                <a:gd name="connsiteY4" fmla="*/ 415967 h 584586"/>
                <a:gd name="connsiteX5" fmla="*/ 24358 w 909356"/>
                <a:gd name="connsiteY5" fmla="*/ 392584 h 584586"/>
                <a:gd name="connsiteX6" fmla="*/ 24358 w 909356"/>
                <a:gd name="connsiteY6" fmla="*/ 199020 h 584586"/>
                <a:gd name="connsiteX7" fmla="*/ 47741 w 909356"/>
                <a:gd name="connsiteY7" fmla="*/ 175637 h 584586"/>
                <a:gd name="connsiteX8" fmla="*/ 541716 w 909356"/>
                <a:gd name="connsiteY8" fmla="*/ 175637 h 584586"/>
                <a:gd name="connsiteX9" fmla="*/ 541716 w 909356"/>
                <a:gd name="connsiteY9" fmla="*/ 48002 h 584586"/>
                <a:gd name="connsiteX10" fmla="*/ 555357 w 909356"/>
                <a:gd name="connsiteY10" fmla="*/ 26567 h 584586"/>
                <a:gd name="connsiteX11" fmla="*/ 580364 w 909356"/>
                <a:gd name="connsiteY11" fmla="*/ 30140 h 584586"/>
                <a:gd name="connsiteX12" fmla="*/ 878179 w 909356"/>
                <a:gd name="connsiteY12" fmla="*/ 285409 h 584586"/>
                <a:gd name="connsiteX13" fmla="*/ 886298 w 909356"/>
                <a:gd name="connsiteY13" fmla="*/ 303596 h 584586"/>
                <a:gd name="connsiteX14" fmla="*/ 877529 w 909356"/>
                <a:gd name="connsiteY14" fmla="*/ 321459 h 584586"/>
                <a:gd name="connsiteX15" fmla="*/ 580040 w 909356"/>
                <a:gd name="connsiteY15" fmla="*/ 561789 h 584586"/>
                <a:gd name="connsiteX16" fmla="*/ 565100 w 909356"/>
                <a:gd name="connsiteY16" fmla="*/ 566985 h 584586"/>
                <a:gd name="connsiteX17" fmla="*/ 71124 w 909356"/>
                <a:gd name="connsiteY17" fmla="*/ 368875 h 584586"/>
                <a:gd name="connsiteX18" fmla="*/ 565100 w 909356"/>
                <a:gd name="connsiteY18" fmla="*/ 368875 h 584586"/>
                <a:gd name="connsiteX19" fmla="*/ 588483 w 909356"/>
                <a:gd name="connsiteY19" fmla="*/ 392259 h 584586"/>
                <a:gd name="connsiteX20" fmla="*/ 588483 w 909356"/>
                <a:gd name="connsiteY20" fmla="*/ 493912 h 584586"/>
                <a:gd name="connsiteX21" fmla="*/ 825890 w 909356"/>
                <a:gd name="connsiteY21" fmla="*/ 302298 h 584586"/>
                <a:gd name="connsiteX22" fmla="*/ 588483 w 909356"/>
                <a:gd name="connsiteY22" fmla="*/ 98666 h 584586"/>
                <a:gd name="connsiteX23" fmla="*/ 588483 w 909356"/>
                <a:gd name="connsiteY23" fmla="*/ 198371 h 584586"/>
                <a:gd name="connsiteX24" fmla="*/ 565100 w 909356"/>
                <a:gd name="connsiteY24" fmla="*/ 221754 h 584586"/>
                <a:gd name="connsiteX25" fmla="*/ 71124 w 909356"/>
                <a:gd name="connsiteY25" fmla="*/ 221754 h 584586"/>
                <a:gd name="connsiteX26" fmla="*/ 71124 w 909356"/>
                <a:gd name="connsiteY26" fmla="*/ 368875 h 58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9356" h="584586">
                  <a:moveTo>
                    <a:pt x="565100" y="566985"/>
                  </a:moveTo>
                  <a:cubicBezTo>
                    <a:pt x="561527" y="566985"/>
                    <a:pt x="558280" y="566335"/>
                    <a:pt x="555032" y="564712"/>
                  </a:cubicBezTo>
                  <a:cubicBezTo>
                    <a:pt x="546913" y="560815"/>
                    <a:pt x="541716" y="552695"/>
                    <a:pt x="541716" y="543602"/>
                  </a:cubicBezTo>
                  <a:lnTo>
                    <a:pt x="541716" y="415967"/>
                  </a:lnTo>
                  <a:lnTo>
                    <a:pt x="47741" y="415967"/>
                  </a:lnTo>
                  <a:cubicBezTo>
                    <a:pt x="34750" y="415967"/>
                    <a:pt x="24358" y="405249"/>
                    <a:pt x="24358" y="392584"/>
                  </a:cubicBezTo>
                  <a:lnTo>
                    <a:pt x="24358" y="199020"/>
                  </a:lnTo>
                  <a:cubicBezTo>
                    <a:pt x="24358" y="186029"/>
                    <a:pt x="35075" y="175637"/>
                    <a:pt x="47741" y="175637"/>
                  </a:cubicBezTo>
                  <a:lnTo>
                    <a:pt x="541716" y="175637"/>
                  </a:lnTo>
                  <a:lnTo>
                    <a:pt x="541716" y="48002"/>
                  </a:lnTo>
                  <a:cubicBezTo>
                    <a:pt x="541716" y="38909"/>
                    <a:pt x="546913" y="30464"/>
                    <a:pt x="555357" y="26567"/>
                  </a:cubicBezTo>
                  <a:cubicBezTo>
                    <a:pt x="563801" y="22670"/>
                    <a:pt x="573544" y="23969"/>
                    <a:pt x="580364" y="30140"/>
                  </a:cubicBezTo>
                  <a:lnTo>
                    <a:pt x="878179" y="285409"/>
                  </a:lnTo>
                  <a:cubicBezTo>
                    <a:pt x="883374" y="289956"/>
                    <a:pt x="886622" y="296776"/>
                    <a:pt x="886298" y="303596"/>
                  </a:cubicBezTo>
                  <a:cubicBezTo>
                    <a:pt x="886298" y="310741"/>
                    <a:pt x="883050" y="317237"/>
                    <a:pt x="877529" y="321459"/>
                  </a:cubicBezTo>
                  <a:lnTo>
                    <a:pt x="580040" y="561789"/>
                  </a:lnTo>
                  <a:cubicBezTo>
                    <a:pt x="575817" y="565037"/>
                    <a:pt x="570621" y="566985"/>
                    <a:pt x="565100" y="566985"/>
                  </a:cubicBezTo>
                  <a:close/>
                  <a:moveTo>
                    <a:pt x="71124" y="368875"/>
                  </a:moveTo>
                  <a:lnTo>
                    <a:pt x="565100" y="368875"/>
                  </a:lnTo>
                  <a:cubicBezTo>
                    <a:pt x="578091" y="368875"/>
                    <a:pt x="588483" y="379268"/>
                    <a:pt x="588483" y="392259"/>
                  </a:cubicBezTo>
                  <a:lnTo>
                    <a:pt x="588483" y="493912"/>
                  </a:lnTo>
                  <a:lnTo>
                    <a:pt x="825890" y="302298"/>
                  </a:lnTo>
                  <a:lnTo>
                    <a:pt x="588483" y="98666"/>
                  </a:lnTo>
                  <a:lnTo>
                    <a:pt x="588483" y="198371"/>
                  </a:lnTo>
                  <a:cubicBezTo>
                    <a:pt x="588483" y="211361"/>
                    <a:pt x="578091" y="221754"/>
                    <a:pt x="565100" y="221754"/>
                  </a:cubicBezTo>
                  <a:lnTo>
                    <a:pt x="71124" y="221754"/>
                  </a:lnTo>
                  <a:lnTo>
                    <a:pt x="71124" y="3688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5427EFA-62C9-485D-9F4B-12717D8A6EFC}"/>
                </a:ext>
              </a:extLst>
            </p:cNvPr>
            <p:cNvSpPr/>
            <p:nvPr/>
          </p:nvSpPr>
          <p:spPr>
            <a:xfrm>
              <a:off x="5851737" y="9502449"/>
              <a:ext cx="859810" cy="788158"/>
            </a:xfrm>
            <a:custGeom>
              <a:avLst/>
              <a:gdLst>
                <a:gd name="connsiteX0" fmla="*/ 24358 w 389724"/>
                <a:gd name="connsiteY0" fmla="*/ 24358 h 357247"/>
                <a:gd name="connsiteX1" fmla="*/ 24358 w 389724"/>
                <a:gd name="connsiteY1" fmla="*/ 339385 h 357247"/>
                <a:gd name="connsiteX2" fmla="*/ 392322 w 389724"/>
                <a:gd name="connsiteY2" fmla="*/ 339385 h 35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724" h="357247">
                  <a:moveTo>
                    <a:pt x="24358" y="24358"/>
                  </a:moveTo>
                  <a:lnTo>
                    <a:pt x="24358" y="339385"/>
                  </a:lnTo>
                  <a:lnTo>
                    <a:pt x="392322" y="339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FD8420F-8E24-4C51-8236-798DC1312338}"/>
                </a:ext>
              </a:extLst>
            </p:cNvPr>
            <p:cNvSpPr/>
            <p:nvPr/>
          </p:nvSpPr>
          <p:spPr>
            <a:xfrm>
              <a:off x="5800146" y="9450858"/>
              <a:ext cx="1003110" cy="859810"/>
            </a:xfrm>
            <a:custGeom>
              <a:avLst/>
              <a:gdLst>
                <a:gd name="connsiteX0" fmla="*/ 415705 w 454678"/>
                <a:gd name="connsiteY0" fmla="*/ 386476 h 389724"/>
                <a:gd name="connsiteX1" fmla="*/ 47741 w 454678"/>
                <a:gd name="connsiteY1" fmla="*/ 386476 h 389724"/>
                <a:gd name="connsiteX2" fmla="*/ 24358 w 454678"/>
                <a:gd name="connsiteY2" fmla="*/ 363093 h 389724"/>
                <a:gd name="connsiteX3" fmla="*/ 24358 w 454678"/>
                <a:gd name="connsiteY3" fmla="*/ 47741 h 389724"/>
                <a:gd name="connsiteX4" fmla="*/ 47741 w 454678"/>
                <a:gd name="connsiteY4" fmla="*/ 24358 h 389724"/>
                <a:gd name="connsiteX5" fmla="*/ 71125 w 454678"/>
                <a:gd name="connsiteY5" fmla="*/ 47741 h 389724"/>
                <a:gd name="connsiteX6" fmla="*/ 71125 w 454678"/>
                <a:gd name="connsiteY6" fmla="*/ 339385 h 389724"/>
                <a:gd name="connsiteX7" fmla="*/ 415705 w 454678"/>
                <a:gd name="connsiteY7" fmla="*/ 339385 h 389724"/>
                <a:gd name="connsiteX8" fmla="*/ 439089 w 454678"/>
                <a:gd name="connsiteY8" fmla="*/ 362769 h 389724"/>
                <a:gd name="connsiteX9" fmla="*/ 415705 w 454678"/>
                <a:gd name="connsiteY9" fmla="*/ 386476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678" h="389724">
                  <a:moveTo>
                    <a:pt x="415705" y="386476"/>
                  </a:moveTo>
                  <a:lnTo>
                    <a:pt x="47741" y="386476"/>
                  </a:lnTo>
                  <a:cubicBezTo>
                    <a:pt x="34750" y="386476"/>
                    <a:pt x="24358" y="376084"/>
                    <a:pt x="24358" y="363093"/>
                  </a:cubicBezTo>
                  <a:lnTo>
                    <a:pt x="24358" y="47741"/>
                  </a:lnTo>
                  <a:cubicBezTo>
                    <a:pt x="24358" y="34751"/>
                    <a:pt x="35075" y="24358"/>
                    <a:pt x="47741" y="24358"/>
                  </a:cubicBezTo>
                  <a:cubicBezTo>
                    <a:pt x="60732" y="24358"/>
                    <a:pt x="71125" y="34751"/>
                    <a:pt x="71125" y="47741"/>
                  </a:cubicBezTo>
                  <a:lnTo>
                    <a:pt x="71125" y="339385"/>
                  </a:lnTo>
                  <a:lnTo>
                    <a:pt x="415705" y="339385"/>
                  </a:lnTo>
                  <a:cubicBezTo>
                    <a:pt x="428696" y="339385"/>
                    <a:pt x="439089" y="349777"/>
                    <a:pt x="439089" y="362769"/>
                  </a:cubicBezTo>
                  <a:cubicBezTo>
                    <a:pt x="439089" y="375759"/>
                    <a:pt x="428696" y="386476"/>
                    <a:pt x="415705" y="3864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DCF1A1-A7C6-44BD-9A8F-5DB432BCB9E5}"/>
              </a:ext>
            </a:extLst>
          </p:cNvPr>
          <p:cNvGrpSpPr/>
          <p:nvPr/>
        </p:nvGrpSpPr>
        <p:grpSpPr>
          <a:xfrm>
            <a:off x="12067855" y="5804690"/>
            <a:ext cx="1519928" cy="1877294"/>
            <a:chOff x="12154857" y="6263115"/>
            <a:chExt cx="1215914" cy="1501800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B595FB0-7479-4280-9AD1-B05A2513CDD1}"/>
                </a:ext>
              </a:extLst>
            </p:cNvPr>
            <p:cNvSpPr/>
            <p:nvPr/>
          </p:nvSpPr>
          <p:spPr>
            <a:xfrm>
              <a:off x="12551800" y="6263115"/>
              <a:ext cx="214952" cy="286603"/>
            </a:xfrm>
            <a:custGeom>
              <a:avLst/>
              <a:gdLst>
                <a:gd name="connsiteX0" fmla="*/ 24357 w 97431"/>
                <a:gd name="connsiteY0" fmla="*/ 24358 h 129908"/>
                <a:gd name="connsiteX1" fmla="*/ 103276 w 97431"/>
                <a:gd name="connsiteY1" fmla="*/ 24358 h 129908"/>
                <a:gd name="connsiteX2" fmla="*/ 103276 w 97431"/>
                <a:gd name="connsiteY2" fmla="*/ 118541 h 129908"/>
                <a:gd name="connsiteX3" fmla="*/ 24357 w 97431"/>
                <a:gd name="connsiteY3" fmla="*/ 118541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129908">
                  <a:moveTo>
                    <a:pt x="24357" y="24358"/>
                  </a:moveTo>
                  <a:lnTo>
                    <a:pt x="103276" y="24358"/>
                  </a:lnTo>
                  <a:lnTo>
                    <a:pt x="103276" y="118541"/>
                  </a:lnTo>
                  <a:lnTo>
                    <a:pt x="24357" y="11854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AB5FFD4-D67F-47AF-A7C3-53BD386B32DD}"/>
                </a:ext>
              </a:extLst>
            </p:cNvPr>
            <p:cNvSpPr/>
            <p:nvPr/>
          </p:nvSpPr>
          <p:spPr>
            <a:xfrm>
              <a:off x="12723047" y="6263115"/>
              <a:ext cx="214952" cy="286603"/>
            </a:xfrm>
            <a:custGeom>
              <a:avLst/>
              <a:gdLst>
                <a:gd name="connsiteX0" fmla="*/ 24358 w 97431"/>
                <a:gd name="connsiteY0" fmla="*/ 24358 h 129908"/>
                <a:gd name="connsiteX1" fmla="*/ 103277 w 97431"/>
                <a:gd name="connsiteY1" fmla="*/ 24358 h 129908"/>
                <a:gd name="connsiteX2" fmla="*/ 103277 w 97431"/>
                <a:gd name="connsiteY2" fmla="*/ 118541 h 129908"/>
                <a:gd name="connsiteX3" fmla="*/ 24358 w 97431"/>
                <a:gd name="connsiteY3" fmla="*/ 118541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31" h="129908">
                  <a:moveTo>
                    <a:pt x="24358" y="24358"/>
                  </a:moveTo>
                  <a:lnTo>
                    <a:pt x="103277" y="24358"/>
                  </a:lnTo>
                  <a:lnTo>
                    <a:pt x="103277" y="118541"/>
                  </a:lnTo>
                  <a:lnTo>
                    <a:pt x="24358" y="1185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6FA09AF-86B9-46E1-81E5-5DA1C3148C7A}"/>
                </a:ext>
              </a:extLst>
            </p:cNvPr>
            <p:cNvSpPr/>
            <p:nvPr/>
          </p:nvSpPr>
          <p:spPr>
            <a:xfrm>
              <a:off x="12378407" y="6470902"/>
              <a:ext cx="429905" cy="644857"/>
            </a:xfrm>
            <a:custGeom>
              <a:avLst/>
              <a:gdLst>
                <a:gd name="connsiteX0" fmla="*/ 181871 w 194862"/>
                <a:gd name="connsiteY0" fmla="*/ 24358 h 292293"/>
                <a:gd name="connsiteX1" fmla="*/ 180572 w 194862"/>
                <a:gd name="connsiteY1" fmla="*/ 239681 h 292293"/>
                <a:gd name="connsiteX2" fmla="*/ 181871 w 194862"/>
                <a:gd name="connsiteY2" fmla="*/ 24358 h 292293"/>
                <a:gd name="connsiteX3" fmla="*/ 86064 w 194862"/>
                <a:gd name="connsiteY3" fmla="*/ 24358 h 292293"/>
                <a:gd name="connsiteX4" fmla="*/ 86064 w 194862"/>
                <a:gd name="connsiteY4" fmla="*/ 81842 h 292293"/>
                <a:gd name="connsiteX5" fmla="*/ 24358 w 194862"/>
                <a:gd name="connsiteY5" fmla="*/ 81842 h 292293"/>
                <a:gd name="connsiteX6" fmla="*/ 24358 w 194862"/>
                <a:gd name="connsiteY6" fmla="*/ 276055 h 292293"/>
                <a:gd name="connsiteX7" fmla="*/ 86064 w 194862"/>
                <a:gd name="connsiteY7" fmla="*/ 276055 h 292293"/>
                <a:gd name="connsiteX8" fmla="*/ 86064 w 194862"/>
                <a:gd name="connsiteY8" fmla="*/ 239681 h 292293"/>
                <a:gd name="connsiteX9" fmla="*/ 180572 w 194862"/>
                <a:gd name="connsiteY9" fmla="*/ 239681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862" h="292293">
                  <a:moveTo>
                    <a:pt x="181871" y="24358"/>
                  </a:moveTo>
                  <a:lnTo>
                    <a:pt x="180572" y="239681"/>
                  </a:lnTo>
                  <a:lnTo>
                    <a:pt x="181871" y="24358"/>
                  </a:lnTo>
                  <a:lnTo>
                    <a:pt x="86064" y="24358"/>
                  </a:lnTo>
                  <a:lnTo>
                    <a:pt x="86064" y="81842"/>
                  </a:lnTo>
                  <a:lnTo>
                    <a:pt x="24358" y="81842"/>
                  </a:lnTo>
                  <a:lnTo>
                    <a:pt x="24358" y="276055"/>
                  </a:lnTo>
                  <a:lnTo>
                    <a:pt x="86064" y="276055"/>
                  </a:lnTo>
                  <a:lnTo>
                    <a:pt x="86064" y="239681"/>
                  </a:lnTo>
                  <a:lnTo>
                    <a:pt x="180572" y="2396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80EBAD1-E789-4939-9EC5-375D2F65FC3A}"/>
                </a:ext>
              </a:extLst>
            </p:cNvPr>
            <p:cNvSpPr/>
            <p:nvPr/>
          </p:nvSpPr>
          <p:spPr>
            <a:xfrm>
              <a:off x="12723047" y="6470902"/>
              <a:ext cx="429905" cy="644857"/>
            </a:xfrm>
            <a:custGeom>
              <a:avLst/>
              <a:gdLst>
                <a:gd name="connsiteX0" fmla="*/ 24358 w 194862"/>
                <a:gd name="connsiteY0" fmla="*/ 239681 h 292293"/>
                <a:gd name="connsiteX1" fmla="*/ 118541 w 194862"/>
                <a:gd name="connsiteY1" fmla="*/ 239681 h 292293"/>
                <a:gd name="connsiteX2" fmla="*/ 118541 w 194862"/>
                <a:gd name="connsiteY2" fmla="*/ 276055 h 292293"/>
                <a:gd name="connsiteX3" fmla="*/ 180572 w 194862"/>
                <a:gd name="connsiteY3" fmla="*/ 276055 h 292293"/>
                <a:gd name="connsiteX4" fmla="*/ 180572 w 194862"/>
                <a:gd name="connsiteY4" fmla="*/ 81842 h 292293"/>
                <a:gd name="connsiteX5" fmla="*/ 118541 w 194862"/>
                <a:gd name="connsiteY5" fmla="*/ 81842 h 292293"/>
                <a:gd name="connsiteX6" fmla="*/ 118541 w 194862"/>
                <a:gd name="connsiteY6" fmla="*/ 24358 h 292293"/>
                <a:gd name="connsiteX7" fmla="*/ 25657 w 194862"/>
                <a:gd name="connsiteY7" fmla="*/ 24358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862" h="292293">
                  <a:moveTo>
                    <a:pt x="24358" y="239681"/>
                  </a:moveTo>
                  <a:lnTo>
                    <a:pt x="118541" y="239681"/>
                  </a:lnTo>
                  <a:lnTo>
                    <a:pt x="118541" y="276055"/>
                  </a:lnTo>
                  <a:lnTo>
                    <a:pt x="180572" y="276055"/>
                  </a:lnTo>
                  <a:lnTo>
                    <a:pt x="180572" y="81842"/>
                  </a:lnTo>
                  <a:lnTo>
                    <a:pt x="118541" y="81842"/>
                  </a:lnTo>
                  <a:lnTo>
                    <a:pt x="118541" y="24358"/>
                  </a:lnTo>
                  <a:lnTo>
                    <a:pt x="25657" y="243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B28D0E-5354-475D-85F1-990F4369F0BB}"/>
                </a:ext>
              </a:extLst>
            </p:cNvPr>
            <p:cNvSpPr/>
            <p:nvPr/>
          </p:nvSpPr>
          <p:spPr>
            <a:xfrm>
              <a:off x="12725914" y="6618503"/>
              <a:ext cx="644857" cy="1146412"/>
            </a:xfrm>
            <a:custGeom>
              <a:avLst/>
              <a:gdLst>
                <a:gd name="connsiteX0" fmla="*/ 288720 w 292293"/>
                <a:gd name="connsiteY0" fmla="*/ 199733 h 519632"/>
                <a:gd name="connsiteX1" fmla="*/ 29878 w 292293"/>
                <a:gd name="connsiteY1" fmla="*/ 26306 h 519632"/>
                <a:gd name="connsiteX2" fmla="*/ 24358 w 292293"/>
                <a:gd name="connsiteY2" fmla="*/ 24358 h 519632"/>
                <a:gd name="connsiteX3" fmla="*/ 24358 w 292293"/>
                <a:gd name="connsiteY3" fmla="*/ 511188 h 519632"/>
                <a:gd name="connsiteX4" fmla="*/ 195836 w 292293"/>
                <a:gd name="connsiteY4" fmla="*/ 511188 h 519632"/>
                <a:gd name="connsiteX5" fmla="*/ 293267 w 292293"/>
                <a:gd name="connsiteY5" fmla="*/ 212400 h 519632"/>
                <a:gd name="connsiteX6" fmla="*/ 288720 w 292293"/>
                <a:gd name="connsiteY6" fmla="*/ 199733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293" h="519632">
                  <a:moveTo>
                    <a:pt x="288720" y="199733"/>
                  </a:moveTo>
                  <a:lnTo>
                    <a:pt x="29878" y="26306"/>
                  </a:lnTo>
                  <a:cubicBezTo>
                    <a:pt x="28255" y="25007"/>
                    <a:pt x="26306" y="24683"/>
                    <a:pt x="24358" y="24358"/>
                  </a:cubicBezTo>
                  <a:lnTo>
                    <a:pt x="24358" y="511188"/>
                  </a:lnTo>
                  <a:lnTo>
                    <a:pt x="195836" y="511188"/>
                  </a:lnTo>
                  <a:lnTo>
                    <a:pt x="293267" y="212400"/>
                  </a:lnTo>
                  <a:cubicBezTo>
                    <a:pt x="294566" y="207529"/>
                    <a:pt x="292942" y="202332"/>
                    <a:pt x="288720" y="1997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D5826F4-5BF9-4183-AF30-31D966F95B99}"/>
                </a:ext>
              </a:extLst>
            </p:cNvPr>
            <p:cNvSpPr/>
            <p:nvPr/>
          </p:nvSpPr>
          <p:spPr>
            <a:xfrm>
              <a:off x="12154857" y="6618503"/>
              <a:ext cx="644857" cy="1146412"/>
            </a:xfrm>
            <a:custGeom>
              <a:avLst/>
              <a:gdLst>
                <a:gd name="connsiteX0" fmla="*/ 283200 w 292293"/>
                <a:gd name="connsiteY0" fmla="*/ 511188 h 519632"/>
                <a:gd name="connsiteX1" fmla="*/ 283200 w 292293"/>
                <a:gd name="connsiteY1" fmla="*/ 24358 h 519632"/>
                <a:gd name="connsiteX2" fmla="*/ 24358 w 292293"/>
                <a:gd name="connsiteY2" fmla="*/ 208827 h 519632"/>
                <a:gd name="connsiteX3" fmla="*/ 122763 w 292293"/>
                <a:gd name="connsiteY3" fmla="*/ 511188 h 51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293" h="519632">
                  <a:moveTo>
                    <a:pt x="283200" y="511188"/>
                  </a:moveTo>
                  <a:lnTo>
                    <a:pt x="283200" y="24358"/>
                  </a:lnTo>
                  <a:lnTo>
                    <a:pt x="24358" y="208827"/>
                  </a:lnTo>
                  <a:lnTo>
                    <a:pt x="122763" y="51118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14ED8FB-AF2E-46E5-B6C0-2B6108BF8E2E}"/>
                </a:ext>
              </a:extLst>
            </p:cNvPr>
            <p:cNvSpPr/>
            <p:nvPr/>
          </p:nvSpPr>
          <p:spPr>
            <a:xfrm>
              <a:off x="12186384" y="7594293"/>
              <a:ext cx="1146412" cy="143302"/>
            </a:xfrm>
            <a:custGeom>
              <a:avLst/>
              <a:gdLst>
                <a:gd name="connsiteX0" fmla="*/ 470917 w 519632"/>
                <a:gd name="connsiteY0" fmla="*/ 38690 h 64954"/>
                <a:gd name="connsiteX1" fmla="*/ 386800 w 519632"/>
                <a:gd name="connsiteY1" fmla="*/ 38041 h 64954"/>
                <a:gd name="connsiteX2" fmla="*/ 384852 w 519632"/>
                <a:gd name="connsiteY2" fmla="*/ 39340 h 64954"/>
                <a:gd name="connsiteX3" fmla="*/ 300737 w 519632"/>
                <a:gd name="connsiteY3" fmla="*/ 38690 h 64954"/>
                <a:gd name="connsiteX4" fmla="*/ 268585 w 519632"/>
                <a:gd name="connsiteY4" fmla="*/ 25051 h 64954"/>
                <a:gd name="connsiteX5" fmla="*/ 268585 w 519632"/>
                <a:gd name="connsiteY5" fmla="*/ 25051 h 64954"/>
                <a:gd name="connsiteX6" fmla="*/ 268585 w 519632"/>
                <a:gd name="connsiteY6" fmla="*/ 25051 h 64954"/>
                <a:gd name="connsiteX7" fmla="*/ 268585 w 519632"/>
                <a:gd name="connsiteY7" fmla="*/ 25051 h 64954"/>
                <a:gd name="connsiteX8" fmla="*/ 268585 w 519632"/>
                <a:gd name="connsiteY8" fmla="*/ 25051 h 64954"/>
                <a:gd name="connsiteX9" fmla="*/ 236433 w 519632"/>
                <a:gd name="connsiteY9" fmla="*/ 38690 h 64954"/>
                <a:gd name="connsiteX10" fmla="*/ 152316 w 519632"/>
                <a:gd name="connsiteY10" fmla="*/ 39340 h 64954"/>
                <a:gd name="connsiteX11" fmla="*/ 150368 w 519632"/>
                <a:gd name="connsiteY11" fmla="*/ 38041 h 64954"/>
                <a:gd name="connsiteX12" fmla="*/ 66252 w 519632"/>
                <a:gd name="connsiteY12" fmla="*/ 38690 h 64954"/>
                <a:gd name="connsiteX13" fmla="*/ 24358 w 519632"/>
                <a:gd name="connsiteY13" fmla="*/ 68894 h 64954"/>
                <a:gd name="connsiteX14" fmla="*/ 268259 w 519632"/>
                <a:gd name="connsiteY14" fmla="*/ 68894 h 64954"/>
                <a:gd name="connsiteX15" fmla="*/ 268259 w 519632"/>
                <a:gd name="connsiteY15" fmla="*/ 68894 h 64954"/>
                <a:gd name="connsiteX16" fmla="*/ 512162 w 519632"/>
                <a:gd name="connsiteY16" fmla="*/ 68894 h 64954"/>
                <a:gd name="connsiteX17" fmla="*/ 470917 w 519632"/>
                <a:gd name="connsiteY17" fmla="*/ 38690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9632" h="64954">
                  <a:moveTo>
                    <a:pt x="470917" y="38690"/>
                  </a:moveTo>
                  <a:cubicBezTo>
                    <a:pt x="444609" y="19854"/>
                    <a:pt x="413108" y="19529"/>
                    <a:pt x="386800" y="38041"/>
                  </a:cubicBezTo>
                  <a:lnTo>
                    <a:pt x="384852" y="39340"/>
                  </a:lnTo>
                  <a:cubicBezTo>
                    <a:pt x="358546" y="57852"/>
                    <a:pt x="327043" y="57528"/>
                    <a:pt x="300737" y="38690"/>
                  </a:cubicBezTo>
                  <a:cubicBezTo>
                    <a:pt x="290669" y="31545"/>
                    <a:pt x="279627" y="26999"/>
                    <a:pt x="268585" y="25051"/>
                  </a:cubicBezTo>
                  <a:lnTo>
                    <a:pt x="268585" y="25051"/>
                  </a:lnTo>
                  <a:lnTo>
                    <a:pt x="268585" y="25051"/>
                  </a:lnTo>
                  <a:lnTo>
                    <a:pt x="268585" y="25051"/>
                  </a:lnTo>
                  <a:lnTo>
                    <a:pt x="268585" y="25051"/>
                  </a:lnTo>
                  <a:cubicBezTo>
                    <a:pt x="257543" y="26674"/>
                    <a:pt x="246500" y="31220"/>
                    <a:pt x="236433" y="38690"/>
                  </a:cubicBezTo>
                  <a:cubicBezTo>
                    <a:pt x="210126" y="57528"/>
                    <a:pt x="178624" y="57852"/>
                    <a:pt x="152316" y="39340"/>
                  </a:cubicBezTo>
                  <a:lnTo>
                    <a:pt x="150368" y="38041"/>
                  </a:lnTo>
                  <a:cubicBezTo>
                    <a:pt x="124061" y="19529"/>
                    <a:pt x="92559" y="19854"/>
                    <a:pt x="66252" y="38690"/>
                  </a:cubicBezTo>
                  <a:lnTo>
                    <a:pt x="24358" y="68894"/>
                  </a:lnTo>
                  <a:lnTo>
                    <a:pt x="268259" y="68894"/>
                  </a:lnTo>
                  <a:lnTo>
                    <a:pt x="268259" y="68894"/>
                  </a:lnTo>
                  <a:lnTo>
                    <a:pt x="512162" y="68894"/>
                  </a:lnTo>
                  <a:lnTo>
                    <a:pt x="470917" y="386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A7B4784-8004-4C69-A64D-75F89EF8AD23}"/>
              </a:ext>
            </a:extLst>
          </p:cNvPr>
          <p:cNvGrpSpPr/>
          <p:nvPr/>
        </p:nvGrpSpPr>
        <p:grpSpPr>
          <a:xfrm>
            <a:off x="1305131" y="6510119"/>
            <a:ext cx="2384829" cy="1046073"/>
            <a:chOff x="1204173" y="6714544"/>
            <a:chExt cx="2384829" cy="1046073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1B48F15-8E9E-42A5-8EC7-81933CCABFC4}"/>
                </a:ext>
              </a:extLst>
            </p:cNvPr>
            <p:cNvSpPr/>
            <p:nvPr/>
          </p:nvSpPr>
          <p:spPr>
            <a:xfrm>
              <a:off x="1204173" y="6736222"/>
              <a:ext cx="2364477" cy="1003110"/>
            </a:xfrm>
            <a:custGeom>
              <a:avLst/>
              <a:gdLst>
                <a:gd name="connsiteX0" fmla="*/ 49822 w 1071741"/>
                <a:gd name="connsiteY0" fmla="*/ 371441 h 454678"/>
                <a:gd name="connsiteX1" fmla="*/ 25139 w 1071741"/>
                <a:gd name="connsiteY1" fmla="*/ 252251 h 454678"/>
                <a:gd name="connsiteX2" fmla="*/ 54693 w 1071741"/>
                <a:gd name="connsiteY2" fmla="*/ 207432 h 454678"/>
                <a:gd name="connsiteX3" fmla="*/ 54693 w 1071741"/>
                <a:gd name="connsiteY3" fmla="*/ 207432 h 454678"/>
                <a:gd name="connsiteX4" fmla="*/ 95614 w 1071741"/>
                <a:gd name="connsiteY4" fmla="*/ 226270 h 454678"/>
                <a:gd name="connsiteX5" fmla="*/ 123220 w 1071741"/>
                <a:gd name="connsiteY5" fmla="*/ 284728 h 454678"/>
                <a:gd name="connsiteX6" fmla="*/ 169013 w 1071741"/>
                <a:gd name="connsiteY6" fmla="*/ 302590 h 454678"/>
                <a:gd name="connsiteX7" fmla="*/ 819202 w 1071741"/>
                <a:gd name="connsiteY7" fmla="*/ 37902 h 454678"/>
                <a:gd name="connsiteX8" fmla="*/ 1025431 w 1071741"/>
                <a:gd name="connsiteY8" fmla="*/ 57389 h 454678"/>
                <a:gd name="connsiteX9" fmla="*/ 1028354 w 1071741"/>
                <a:gd name="connsiteY9" fmla="*/ 59012 h 454678"/>
                <a:gd name="connsiteX10" fmla="*/ 1056285 w 1071741"/>
                <a:gd name="connsiteY10" fmla="*/ 196390 h 454678"/>
                <a:gd name="connsiteX11" fmla="*/ 1056285 w 1071741"/>
                <a:gd name="connsiteY11" fmla="*/ 196390 h 454678"/>
                <a:gd name="connsiteX12" fmla="*/ 860448 w 1071741"/>
                <a:gd name="connsiteY12" fmla="*/ 304214 h 454678"/>
                <a:gd name="connsiteX13" fmla="*/ 153423 w 1071741"/>
                <a:gd name="connsiteY13" fmla="*/ 440617 h 454678"/>
                <a:gd name="connsiteX14" fmla="*/ 49822 w 1071741"/>
                <a:gd name="connsiteY14" fmla="*/ 371441 h 4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741" h="454678">
                  <a:moveTo>
                    <a:pt x="49822" y="371441"/>
                  </a:moveTo>
                  <a:lnTo>
                    <a:pt x="25139" y="252251"/>
                  </a:lnTo>
                  <a:cubicBezTo>
                    <a:pt x="20917" y="231790"/>
                    <a:pt x="34233" y="211655"/>
                    <a:pt x="54693" y="207432"/>
                  </a:cubicBezTo>
                  <a:lnTo>
                    <a:pt x="54693" y="207432"/>
                  </a:lnTo>
                  <a:cubicBezTo>
                    <a:pt x="70932" y="204184"/>
                    <a:pt x="87495" y="211655"/>
                    <a:pt x="95614" y="226270"/>
                  </a:cubicBezTo>
                  <a:lnTo>
                    <a:pt x="123220" y="284728"/>
                  </a:lnTo>
                  <a:cubicBezTo>
                    <a:pt x="131339" y="301941"/>
                    <a:pt x="151475" y="309735"/>
                    <a:pt x="169013" y="302590"/>
                  </a:cubicBezTo>
                  <a:lnTo>
                    <a:pt x="819202" y="37902"/>
                  </a:lnTo>
                  <a:cubicBezTo>
                    <a:pt x="887729" y="14519"/>
                    <a:pt x="962751" y="21664"/>
                    <a:pt x="1025431" y="57389"/>
                  </a:cubicBezTo>
                  <a:lnTo>
                    <a:pt x="1028354" y="59012"/>
                  </a:lnTo>
                  <a:cubicBezTo>
                    <a:pt x="1077395" y="86943"/>
                    <a:pt x="1090386" y="151572"/>
                    <a:pt x="1056285" y="196390"/>
                  </a:cubicBezTo>
                  <a:lnTo>
                    <a:pt x="1056285" y="196390"/>
                  </a:lnTo>
                  <a:cubicBezTo>
                    <a:pt x="1009193" y="258422"/>
                    <a:pt x="938068" y="297393"/>
                    <a:pt x="860448" y="304214"/>
                  </a:cubicBezTo>
                  <a:lnTo>
                    <a:pt x="153423" y="440617"/>
                  </a:lnTo>
                  <a:cubicBezTo>
                    <a:pt x="105682" y="449711"/>
                    <a:pt x="59565" y="418858"/>
                    <a:pt x="49822" y="37144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A52622B-C3A3-451C-A2D1-C2B27C3FD94B}"/>
                </a:ext>
              </a:extLst>
            </p:cNvPr>
            <p:cNvSpPr/>
            <p:nvPr/>
          </p:nvSpPr>
          <p:spPr>
            <a:xfrm>
              <a:off x="1292595" y="6900807"/>
              <a:ext cx="2292825" cy="859810"/>
            </a:xfrm>
            <a:custGeom>
              <a:avLst/>
              <a:gdLst>
                <a:gd name="connsiteX0" fmla="*/ 24358 w 1039264"/>
                <a:gd name="connsiteY0" fmla="*/ 330616 h 389724"/>
                <a:gd name="connsiteX1" fmla="*/ 113020 w 1039264"/>
                <a:gd name="connsiteY1" fmla="*/ 366016 h 389724"/>
                <a:gd name="connsiteX2" fmla="*/ 820045 w 1039264"/>
                <a:gd name="connsiteY2" fmla="*/ 229613 h 389724"/>
                <a:gd name="connsiteX3" fmla="*/ 1015881 w 1039264"/>
                <a:gd name="connsiteY3" fmla="*/ 121789 h 389724"/>
                <a:gd name="connsiteX4" fmla="*/ 1015881 w 1039264"/>
                <a:gd name="connsiteY4" fmla="*/ 121789 h 389724"/>
                <a:gd name="connsiteX5" fmla="*/ 1025299 w 1039264"/>
                <a:gd name="connsiteY5" fmla="*/ 24358 h 389724"/>
                <a:gd name="connsiteX6" fmla="*/ 417329 w 1039264"/>
                <a:gd name="connsiteY6" fmla="*/ 210126 h 389724"/>
                <a:gd name="connsiteX7" fmla="*/ 24358 w 1039264"/>
                <a:gd name="connsiteY7" fmla="*/ 330616 h 38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64" h="389724">
                  <a:moveTo>
                    <a:pt x="24358" y="330616"/>
                  </a:moveTo>
                  <a:cubicBezTo>
                    <a:pt x="43844" y="357896"/>
                    <a:pt x="77945" y="372837"/>
                    <a:pt x="113020" y="366016"/>
                  </a:cubicBezTo>
                  <a:lnTo>
                    <a:pt x="820045" y="229613"/>
                  </a:lnTo>
                  <a:cubicBezTo>
                    <a:pt x="897665" y="222792"/>
                    <a:pt x="968789" y="183820"/>
                    <a:pt x="1015881" y="121789"/>
                  </a:cubicBezTo>
                  <a:lnTo>
                    <a:pt x="1015881" y="121789"/>
                  </a:lnTo>
                  <a:cubicBezTo>
                    <a:pt x="1038290" y="92560"/>
                    <a:pt x="1040239" y="54886"/>
                    <a:pt x="1025299" y="24358"/>
                  </a:cubicBezTo>
                  <a:lnTo>
                    <a:pt x="417329" y="210126"/>
                  </a:lnTo>
                  <a:lnTo>
                    <a:pt x="24358" y="3306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FE74663-D7ED-4DE8-80EE-E5EA6131AEEE}"/>
                </a:ext>
              </a:extLst>
            </p:cNvPr>
            <p:cNvSpPr/>
            <p:nvPr/>
          </p:nvSpPr>
          <p:spPr>
            <a:xfrm>
              <a:off x="1367826" y="6714544"/>
              <a:ext cx="1504666" cy="644857"/>
            </a:xfrm>
            <a:custGeom>
              <a:avLst/>
              <a:gdLst>
                <a:gd name="connsiteX0" fmla="*/ 680069 w 682017"/>
                <a:gd name="connsiteY0" fmla="*/ 210114 h 292293"/>
                <a:gd name="connsiteX1" fmla="*/ 103927 w 682017"/>
                <a:gd name="connsiteY1" fmla="*/ 27268 h 292293"/>
                <a:gd name="connsiteX2" fmla="*/ 24358 w 682017"/>
                <a:gd name="connsiteY2" fmla="*/ 73711 h 292293"/>
                <a:gd name="connsiteX3" fmla="*/ 24358 w 682017"/>
                <a:gd name="connsiteY3" fmla="*/ 73711 h 292293"/>
                <a:gd name="connsiteX4" fmla="*/ 383879 w 682017"/>
                <a:gd name="connsiteY4" fmla="*/ 294554 h 292293"/>
                <a:gd name="connsiteX5" fmla="*/ 680069 w 682017"/>
                <a:gd name="connsiteY5" fmla="*/ 210114 h 29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017" h="292293">
                  <a:moveTo>
                    <a:pt x="680069" y="210114"/>
                  </a:moveTo>
                  <a:lnTo>
                    <a:pt x="103927" y="27268"/>
                  </a:lnTo>
                  <a:cubicBezTo>
                    <a:pt x="68852" y="16226"/>
                    <a:pt x="31828" y="37661"/>
                    <a:pt x="24358" y="73711"/>
                  </a:cubicBezTo>
                  <a:lnTo>
                    <a:pt x="24358" y="73711"/>
                  </a:lnTo>
                  <a:lnTo>
                    <a:pt x="383879" y="294554"/>
                  </a:lnTo>
                  <a:lnTo>
                    <a:pt x="680069" y="2101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9CAA3A6-BFB0-4B01-B9DD-7D20331539BF}"/>
                </a:ext>
              </a:extLst>
            </p:cNvPr>
            <p:cNvSpPr/>
            <p:nvPr/>
          </p:nvSpPr>
          <p:spPr>
            <a:xfrm>
              <a:off x="3087447" y="6735919"/>
              <a:ext cx="501555" cy="286603"/>
            </a:xfrm>
            <a:custGeom>
              <a:avLst/>
              <a:gdLst>
                <a:gd name="connsiteX0" fmla="*/ 174727 w 227339"/>
                <a:gd name="connsiteY0" fmla="*/ 59149 h 129908"/>
                <a:gd name="connsiteX1" fmla="*/ 171804 w 227339"/>
                <a:gd name="connsiteY1" fmla="*/ 57526 h 129908"/>
                <a:gd name="connsiteX2" fmla="*/ 24358 w 227339"/>
                <a:gd name="connsiteY2" fmla="*/ 25374 h 129908"/>
                <a:gd name="connsiteX3" fmla="*/ 24683 w 227339"/>
                <a:gd name="connsiteY3" fmla="*/ 26023 h 129908"/>
                <a:gd name="connsiteX4" fmla="*/ 70476 w 227339"/>
                <a:gd name="connsiteY4" fmla="*/ 136445 h 129908"/>
                <a:gd name="connsiteX5" fmla="*/ 211750 w 227339"/>
                <a:gd name="connsiteY5" fmla="*/ 97797 h 129908"/>
                <a:gd name="connsiteX6" fmla="*/ 174727 w 227339"/>
                <a:gd name="connsiteY6" fmla="*/ 59149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9" h="129908">
                  <a:moveTo>
                    <a:pt x="174727" y="59149"/>
                  </a:moveTo>
                  <a:lnTo>
                    <a:pt x="171804" y="57526"/>
                  </a:lnTo>
                  <a:cubicBezTo>
                    <a:pt x="126661" y="31544"/>
                    <a:pt x="75022" y="20826"/>
                    <a:pt x="24358" y="25374"/>
                  </a:cubicBezTo>
                  <a:lnTo>
                    <a:pt x="24683" y="26023"/>
                  </a:lnTo>
                  <a:lnTo>
                    <a:pt x="70476" y="136445"/>
                  </a:lnTo>
                  <a:lnTo>
                    <a:pt x="211750" y="97797"/>
                  </a:lnTo>
                  <a:cubicBezTo>
                    <a:pt x="203631" y="82208"/>
                    <a:pt x="191290" y="68568"/>
                    <a:pt x="174727" y="5914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C1B1A9-EE35-4F53-8CD5-692F417FF75C}"/>
              </a:ext>
            </a:extLst>
          </p:cNvPr>
          <p:cNvGrpSpPr/>
          <p:nvPr/>
        </p:nvGrpSpPr>
        <p:grpSpPr>
          <a:xfrm>
            <a:off x="6691942" y="886808"/>
            <a:ext cx="1577034" cy="1598529"/>
            <a:chOff x="6662104" y="1101393"/>
            <a:chExt cx="1577034" cy="159852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E735BAD-EBE1-4D1D-A1A1-A21911571226}"/>
                </a:ext>
              </a:extLst>
            </p:cNvPr>
            <p:cNvSpPr/>
            <p:nvPr/>
          </p:nvSpPr>
          <p:spPr>
            <a:xfrm>
              <a:off x="6662104" y="1123605"/>
              <a:ext cx="1576317" cy="1576317"/>
            </a:xfrm>
            <a:custGeom>
              <a:avLst/>
              <a:gdLst>
                <a:gd name="connsiteX0" fmla="*/ 698580 w 714494"/>
                <a:gd name="connsiteY0" fmla="*/ 361469 h 714494"/>
                <a:gd name="connsiteX1" fmla="*/ 361469 w 714494"/>
                <a:gd name="connsiteY1" fmla="*/ 698581 h 714494"/>
                <a:gd name="connsiteX2" fmla="*/ 24357 w 714494"/>
                <a:gd name="connsiteY2" fmla="*/ 361469 h 714494"/>
                <a:gd name="connsiteX3" fmla="*/ 361469 w 714494"/>
                <a:gd name="connsiteY3" fmla="*/ 24358 h 714494"/>
                <a:gd name="connsiteX4" fmla="*/ 698580 w 714494"/>
                <a:gd name="connsiteY4" fmla="*/ 361469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494" h="714494">
                  <a:moveTo>
                    <a:pt x="698580" y="361469"/>
                  </a:moveTo>
                  <a:cubicBezTo>
                    <a:pt x="698580" y="547651"/>
                    <a:pt x="547650" y="698581"/>
                    <a:pt x="361469" y="698581"/>
                  </a:cubicBezTo>
                  <a:cubicBezTo>
                    <a:pt x="175287" y="698581"/>
                    <a:pt x="24357" y="547651"/>
                    <a:pt x="24357" y="361469"/>
                  </a:cubicBezTo>
                  <a:cubicBezTo>
                    <a:pt x="24357" y="175288"/>
                    <a:pt x="175287" y="24358"/>
                    <a:pt x="361469" y="24358"/>
                  </a:cubicBezTo>
                  <a:cubicBezTo>
                    <a:pt x="547650" y="24358"/>
                    <a:pt x="698580" y="175287"/>
                    <a:pt x="698580" y="36146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0929AB9-5524-4642-AD63-909FBD2DDEAD}"/>
                </a:ext>
              </a:extLst>
            </p:cNvPr>
            <p:cNvSpPr/>
            <p:nvPr/>
          </p:nvSpPr>
          <p:spPr>
            <a:xfrm>
              <a:off x="7405841" y="1123605"/>
              <a:ext cx="788158" cy="1576317"/>
            </a:xfrm>
            <a:custGeom>
              <a:avLst/>
              <a:gdLst>
                <a:gd name="connsiteX0" fmla="*/ 24358 w 357247"/>
                <a:gd name="connsiteY0" fmla="*/ 24358 h 714494"/>
                <a:gd name="connsiteX1" fmla="*/ 361468 w 357247"/>
                <a:gd name="connsiteY1" fmla="*/ 361469 h 714494"/>
                <a:gd name="connsiteX2" fmla="*/ 24358 w 357247"/>
                <a:gd name="connsiteY2" fmla="*/ 698581 h 714494"/>
                <a:gd name="connsiteX3" fmla="*/ 24358 w 357247"/>
                <a:gd name="connsiteY3" fmla="*/ 24358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47" h="714494">
                  <a:moveTo>
                    <a:pt x="24358" y="24358"/>
                  </a:moveTo>
                  <a:cubicBezTo>
                    <a:pt x="210450" y="24358"/>
                    <a:pt x="361468" y="175376"/>
                    <a:pt x="361468" y="361469"/>
                  </a:cubicBezTo>
                  <a:cubicBezTo>
                    <a:pt x="361468" y="547563"/>
                    <a:pt x="210450" y="698581"/>
                    <a:pt x="24358" y="698581"/>
                  </a:cubicBezTo>
                  <a:lnTo>
                    <a:pt x="24358" y="2435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18B2926-9C79-4E81-BBF0-5BDDE20B8593}"/>
                </a:ext>
              </a:extLst>
            </p:cNvPr>
            <p:cNvSpPr/>
            <p:nvPr/>
          </p:nvSpPr>
          <p:spPr>
            <a:xfrm>
              <a:off x="7405841" y="1123605"/>
              <a:ext cx="71650" cy="1576317"/>
            </a:xfrm>
            <a:custGeom>
              <a:avLst/>
              <a:gdLst>
                <a:gd name="connsiteX0" fmla="*/ 24358 w 32477"/>
                <a:gd name="connsiteY0" fmla="*/ 24358 h 714494"/>
                <a:gd name="connsiteX1" fmla="*/ 24358 w 32477"/>
                <a:gd name="connsiteY1" fmla="*/ 698256 h 714494"/>
                <a:gd name="connsiteX2" fmla="*/ 24358 w 32477"/>
                <a:gd name="connsiteY2" fmla="*/ 24358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77" h="714494">
                  <a:moveTo>
                    <a:pt x="24358" y="24358"/>
                  </a:moveTo>
                  <a:lnTo>
                    <a:pt x="24358" y="698256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2DC0B32-F281-49D4-B68A-7AAA95AA2475}"/>
                </a:ext>
              </a:extLst>
            </p:cNvPr>
            <p:cNvSpPr/>
            <p:nvPr/>
          </p:nvSpPr>
          <p:spPr>
            <a:xfrm>
              <a:off x="7375032" y="1123605"/>
              <a:ext cx="143302" cy="1576317"/>
            </a:xfrm>
            <a:custGeom>
              <a:avLst/>
              <a:gdLst>
                <a:gd name="connsiteX0" fmla="*/ 24357 w 64954"/>
                <a:gd name="connsiteY0" fmla="*/ 24358 h 714494"/>
                <a:gd name="connsiteX1" fmla="*/ 52612 w 64954"/>
                <a:gd name="connsiteY1" fmla="*/ 24358 h 714494"/>
                <a:gd name="connsiteX2" fmla="*/ 52612 w 64954"/>
                <a:gd name="connsiteY2" fmla="*/ 698256 h 714494"/>
                <a:gd name="connsiteX3" fmla="*/ 24357 w 64954"/>
                <a:gd name="connsiteY3" fmla="*/ 698256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54" h="714494">
                  <a:moveTo>
                    <a:pt x="24357" y="24358"/>
                  </a:moveTo>
                  <a:lnTo>
                    <a:pt x="52612" y="24358"/>
                  </a:lnTo>
                  <a:lnTo>
                    <a:pt x="52612" y="698256"/>
                  </a:lnTo>
                  <a:lnTo>
                    <a:pt x="24357" y="6982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A72ABEB-3C21-4BC3-B7BD-0F6D81DFC88F}"/>
                </a:ext>
              </a:extLst>
            </p:cNvPr>
            <p:cNvSpPr/>
            <p:nvPr/>
          </p:nvSpPr>
          <p:spPr>
            <a:xfrm>
              <a:off x="6662821" y="1867339"/>
              <a:ext cx="1576317" cy="71650"/>
            </a:xfrm>
            <a:custGeom>
              <a:avLst/>
              <a:gdLst>
                <a:gd name="connsiteX0" fmla="*/ 24358 w 714494"/>
                <a:gd name="connsiteY0" fmla="*/ 24358 h 32477"/>
                <a:gd name="connsiteX1" fmla="*/ 698256 w 714494"/>
                <a:gd name="connsiteY1" fmla="*/ 24358 h 32477"/>
                <a:gd name="connsiteX2" fmla="*/ 24358 w 714494"/>
                <a:gd name="connsiteY2" fmla="*/ 24358 h 3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94" h="32477">
                  <a:moveTo>
                    <a:pt x="24358" y="24358"/>
                  </a:moveTo>
                  <a:lnTo>
                    <a:pt x="698256" y="24358"/>
                  </a:lnTo>
                  <a:lnTo>
                    <a:pt x="24358" y="243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C98420C-EA9A-41A2-AAD8-F51BB01DDD42}"/>
                </a:ext>
              </a:extLst>
            </p:cNvPr>
            <p:cNvSpPr/>
            <p:nvPr/>
          </p:nvSpPr>
          <p:spPr>
            <a:xfrm>
              <a:off x="6662821" y="1835813"/>
              <a:ext cx="1576317" cy="143302"/>
            </a:xfrm>
            <a:custGeom>
              <a:avLst/>
              <a:gdLst>
                <a:gd name="connsiteX0" fmla="*/ 24357 w 714494"/>
                <a:gd name="connsiteY0" fmla="*/ 24358 h 64954"/>
                <a:gd name="connsiteX1" fmla="*/ 698255 w 714494"/>
                <a:gd name="connsiteY1" fmla="*/ 24358 h 64954"/>
                <a:gd name="connsiteX2" fmla="*/ 698255 w 714494"/>
                <a:gd name="connsiteY2" fmla="*/ 52613 h 64954"/>
                <a:gd name="connsiteX3" fmla="*/ 24357 w 714494"/>
                <a:gd name="connsiteY3" fmla="*/ 52613 h 6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494" h="64954">
                  <a:moveTo>
                    <a:pt x="24357" y="24358"/>
                  </a:moveTo>
                  <a:lnTo>
                    <a:pt x="698255" y="24358"/>
                  </a:lnTo>
                  <a:lnTo>
                    <a:pt x="698255" y="52613"/>
                  </a:lnTo>
                  <a:lnTo>
                    <a:pt x="24357" y="526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4BDB14-D318-4513-BBCA-8D06B8DE2E88}"/>
                </a:ext>
              </a:extLst>
            </p:cNvPr>
            <p:cNvSpPr/>
            <p:nvPr/>
          </p:nvSpPr>
          <p:spPr>
            <a:xfrm>
              <a:off x="6958154" y="1101393"/>
              <a:ext cx="429905" cy="1576317"/>
            </a:xfrm>
            <a:custGeom>
              <a:avLst/>
              <a:gdLst>
                <a:gd name="connsiteX0" fmla="*/ 163625 w 194862"/>
                <a:gd name="connsiteY0" fmla="*/ 713520 h 714494"/>
                <a:gd name="connsiteX1" fmla="*/ 31444 w 194862"/>
                <a:gd name="connsiteY1" fmla="*/ 449482 h 714494"/>
                <a:gd name="connsiteX2" fmla="*/ 46058 w 194862"/>
                <a:gd name="connsiteY2" fmla="*/ 229288 h 714494"/>
                <a:gd name="connsiteX3" fmla="*/ 164275 w 194862"/>
                <a:gd name="connsiteY3" fmla="*/ 24358 h 714494"/>
                <a:gd name="connsiteX4" fmla="*/ 184411 w 194862"/>
                <a:gd name="connsiteY4" fmla="*/ 44169 h 714494"/>
                <a:gd name="connsiteX5" fmla="*/ 72689 w 194862"/>
                <a:gd name="connsiteY5" fmla="*/ 238706 h 714494"/>
                <a:gd name="connsiteX6" fmla="*/ 59374 w 194862"/>
                <a:gd name="connsiteY6" fmla="*/ 444935 h 714494"/>
                <a:gd name="connsiteX7" fmla="*/ 185385 w 194862"/>
                <a:gd name="connsiteY7" fmla="*/ 695333 h 714494"/>
                <a:gd name="connsiteX8" fmla="*/ 163625 w 194862"/>
                <a:gd name="connsiteY8" fmla="*/ 713520 h 714494"/>
                <a:gd name="connsiteX9" fmla="*/ 184411 w 194862"/>
                <a:gd name="connsiteY9" fmla="*/ 44493 h 714494"/>
                <a:gd name="connsiteX10" fmla="*/ 174343 w 194862"/>
                <a:gd name="connsiteY10" fmla="*/ 34426 h 714494"/>
                <a:gd name="connsiteX11" fmla="*/ 184411 w 194862"/>
                <a:gd name="connsiteY11" fmla="*/ 44493 h 714494"/>
                <a:gd name="connsiteX12" fmla="*/ 184411 w 194862"/>
                <a:gd name="connsiteY12" fmla="*/ 44493 h 714494"/>
                <a:gd name="connsiteX13" fmla="*/ 184411 w 194862"/>
                <a:gd name="connsiteY13" fmla="*/ 44493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4862" h="714494">
                  <a:moveTo>
                    <a:pt x="163625" y="713520"/>
                  </a:moveTo>
                  <a:cubicBezTo>
                    <a:pt x="92176" y="629080"/>
                    <a:pt x="47683" y="540093"/>
                    <a:pt x="31444" y="449482"/>
                  </a:cubicBezTo>
                  <a:cubicBezTo>
                    <a:pt x="18452" y="376734"/>
                    <a:pt x="23325" y="302686"/>
                    <a:pt x="46058" y="229288"/>
                  </a:cubicBezTo>
                  <a:cubicBezTo>
                    <a:pt x="85031" y="105226"/>
                    <a:pt x="161027" y="27606"/>
                    <a:pt x="164275" y="24358"/>
                  </a:cubicBezTo>
                  <a:lnTo>
                    <a:pt x="184411" y="44169"/>
                  </a:lnTo>
                  <a:cubicBezTo>
                    <a:pt x="183111" y="45468"/>
                    <a:pt x="109389" y="121139"/>
                    <a:pt x="72689" y="238706"/>
                  </a:cubicBezTo>
                  <a:cubicBezTo>
                    <a:pt x="51255" y="307233"/>
                    <a:pt x="46708" y="376734"/>
                    <a:pt x="59374" y="444935"/>
                  </a:cubicBezTo>
                  <a:cubicBezTo>
                    <a:pt x="74963" y="530350"/>
                    <a:pt x="117183" y="614790"/>
                    <a:pt x="185385" y="695333"/>
                  </a:cubicBezTo>
                  <a:lnTo>
                    <a:pt x="163625" y="713520"/>
                  </a:lnTo>
                  <a:close/>
                  <a:moveTo>
                    <a:pt x="184411" y="44493"/>
                  </a:moveTo>
                  <a:lnTo>
                    <a:pt x="174343" y="34426"/>
                  </a:lnTo>
                  <a:lnTo>
                    <a:pt x="184411" y="44493"/>
                  </a:lnTo>
                  <a:lnTo>
                    <a:pt x="184411" y="44493"/>
                  </a:lnTo>
                  <a:lnTo>
                    <a:pt x="184411" y="444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49BF99-E3F4-467C-AAB6-7E0002EA03C0}"/>
                </a:ext>
              </a:extLst>
            </p:cNvPr>
            <p:cNvSpPr/>
            <p:nvPr/>
          </p:nvSpPr>
          <p:spPr>
            <a:xfrm>
              <a:off x="7509734" y="1101393"/>
              <a:ext cx="429905" cy="1576317"/>
            </a:xfrm>
            <a:custGeom>
              <a:avLst/>
              <a:gdLst>
                <a:gd name="connsiteX0" fmla="*/ 45793 w 194862"/>
                <a:gd name="connsiteY0" fmla="*/ 713520 h 714494"/>
                <a:gd name="connsiteX1" fmla="*/ 24358 w 194862"/>
                <a:gd name="connsiteY1" fmla="*/ 695333 h 714494"/>
                <a:gd name="connsiteX2" fmla="*/ 150369 w 194862"/>
                <a:gd name="connsiteY2" fmla="*/ 444935 h 714494"/>
                <a:gd name="connsiteX3" fmla="*/ 136728 w 194862"/>
                <a:gd name="connsiteY3" fmla="*/ 238706 h 714494"/>
                <a:gd name="connsiteX4" fmla="*/ 25008 w 194862"/>
                <a:gd name="connsiteY4" fmla="*/ 44169 h 714494"/>
                <a:gd name="connsiteX5" fmla="*/ 45144 w 194862"/>
                <a:gd name="connsiteY5" fmla="*/ 24358 h 714494"/>
                <a:gd name="connsiteX6" fmla="*/ 163359 w 194862"/>
                <a:gd name="connsiteY6" fmla="*/ 229288 h 714494"/>
                <a:gd name="connsiteX7" fmla="*/ 177974 w 194862"/>
                <a:gd name="connsiteY7" fmla="*/ 449482 h 714494"/>
                <a:gd name="connsiteX8" fmla="*/ 45793 w 194862"/>
                <a:gd name="connsiteY8" fmla="*/ 713520 h 7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2" h="714494">
                  <a:moveTo>
                    <a:pt x="45793" y="713520"/>
                  </a:moveTo>
                  <a:lnTo>
                    <a:pt x="24358" y="695333"/>
                  </a:lnTo>
                  <a:cubicBezTo>
                    <a:pt x="92235" y="614790"/>
                    <a:pt x="134779" y="530674"/>
                    <a:pt x="150369" y="444935"/>
                  </a:cubicBezTo>
                  <a:cubicBezTo>
                    <a:pt x="162710" y="376734"/>
                    <a:pt x="158163" y="307233"/>
                    <a:pt x="136728" y="238706"/>
                  </a:cubicBezTo>
                  <a:cubicBezTo>
                    <a:pt x="100030" y="120815"/>
                    <a:pt x="25982" y="44818"/>
                    <a:pt x="25008" y="44169"/>
                  </a:cubicBezTo>
                  <a:lnTo>
                    <a:pt x="45144" y="24358"/>
                  </a:lnTo>
                  <a:cubicBezTo>
                    <a:pt x="48391" y="27606"/>
                    <a:pt x="124388" y="105226"/>
                    <a:pt x="163359" y="229288"/>
                  </a:cubicBezTo>
                  <a:cubicBezTo>
                    <a:pt x="186094" y="302361"/>
                    <a:pt x="191290" y="376408"/>
                    <a:pt x="177974" y="449482"/>
                  </a:cubicBezTo>
                  <a:cubicBezTo>
                    <a:pt x="161736" y="540093"/>
                    <a:pt x="117243" y="629080"/>
                    <a:pt x="45793" y="7135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317265D-B265-49A8-AF4D-0BC6E8E9FB19}"/>
                </a:ext>
              </a:extLst>
            </p:cNvPr>
            <p:cNvSpPr/>
            <p:nvPr/>
          </p:nvSpPr>
          <p:spPr>
            <a:xfrm>
              <a:off x="6836218" y="1341423"/>
              <a:ext cx="1218063" cy="286603"/>
            </a:xfrm>
            <a:custGeom>
              <a:avLst/>
              <a:gdLst>
                <a:gd name="connsiteX0" fmla="*/ 292293 w 552109"/>
                <a:gd name="connsiteY0" fmla="*/ 113994 h 129908"/>
                <a:gd name="connsiteX1" fmla="*/ 186743 w 552109"/>
                <a:gd name="connsiteY1" fmla="*/ 103926 h 129908"/>
                <a:gd name="connsiteX2" fmla="*/ 24358 w 552109"/>
                <a:gd name="connsiteY2" fmla="*/ 49040 h 129908"/>
                <a:gd name="connsiteX3" fmla="*/ 38323 w 552109"/>
                <a:gd name="connsiteY3" fmla="*/ 24358 h 129908"/>
                <a:gd name="connsiteX4" fmla="*/ 31503 w 552109"/>
                <a:gd name="connsiteY4" fmla="*/ 36699 h 129908"/>
                <a:gd name="connsiteX5" fmla="*/ 38323 w 552109"/>
                <a:gd name="connsiteY5" fmla="*/ 24358 h 129908"/>
                <a:gd name="connsiteX6" fmla="*/ 193239 w 552109"/>
                <a:gd name="connsiteY6" fmla="*/ 76321 h 129908"/>
                <a:gd name="connsiteX7" fmla="*/ 527426 w 552109"/>
                <a:gd name="connsiteY7" fmla="*/ 24358 h 129908"/>
                <a:gd name="connsiteX8" fmla="*/ 541392 w 552109"/>
                <a:gd name="connsiteY8" fmla="*/ 48716 h 129908"/>
                <a:gd name="connsiteX9" fmla="*/ 292293 w 552109"/>
                <a:gd name="connsiteY9" fmla="*/ 113994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109" h="129908">
                  <a:moveTo>
                    <a:pt x="292293" y="113994"/>
                  </a:moveTo>
                  <a:cubicBezTo>
                    <a:pt x="252996" y="113994"/>
                    <a:pt x="217271" y="109772"/>
                    <a:pt x="186743" y="103926"/>
                  </a:cubicBezTo>
                  <a:cubicBezTo>
                    <a:pt x="90935" y="86064"/>
                    <a:pt x="26955" y="50664"/>
                    <a:pt x="24358" y="49040"/>
                  </a:cubicBezTo>
                  <a:lnTo>
                    <a:pt x="38323" y="24358"/>
                  </a:lnTo>
                  <a:lnTo>
                    <a:pt x="31503" y="36699"/>
                  </a:lnTo>
                  <a:lnTo>
                    <a:pt x="38323" y="24358"/>
                  </a:lnTo>
                  <a:cubicBezTo>
                    <a:pt x="38973" y="24682"/>
                    <a:pt x="101653" y="59433"/>
                    <a:pt x="193239" y="76321"/>
                  </a:cubicBezTo>
                  <a:cubicBezTo>
                    <a:pt x="277029" y="91910"/>
                    <a:pt x="403040" y="95483"/>
                    <a:pt x="527426" y="24358"/>
                  </a:cubicBezTo>
                  <a:lnTo>
                    <a:pt x="541392" y="48716"/>
                  </a:lnTo>
                  <a:cubicBezTo>
                    <a:pt x="454353" y="98730"/>
                    <a:pt x="367315" y="113994"/>
                    <a:pt x="292293" y="1139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EA9A305-F06F-4BFD-87B6-770BE97C01D1}"/>
                </a:ext>
              </a:extLst>
            </p:cNvPr>
            <p:cNvSpPr/>
            <p:nvPr/>
          </p:nvSpPr>
          <p:spPr>
            <a:xfrm>
              <a:off x="6835499" y="2201863"/>
              <a:ext cx="1218063" cy="286603"/>
            </a:xfrm>
            <a:custGeom>
              <a:avLst/>
              <a:gdLst>
                <a:gd name="connsiteX0" fmla="*/ 527427 w 552109"/>
                <a:gd name="connsiteY0" fmla="*/ 114033 h 129908"/>
                <a:gd name="connsiteX1" fmla="*/ 372511 w 552109"/>
                <a:gd name="connsiteY1" fmla="*/ 62070 h 129908"/>
                <a:gd name="connsiteX2" fmla="*/ 38324 w 552109"/>
                <a:gd name="connsiteY2" fmla="*/ 114033 h 129908"/>
                <a:gd name="connsiteX3" fmla="*/ 24358 w 552109"/>
                <a:gd name="connsiteY3" fmla="*/ 89351 h 129908"/>
                <a:gd name="connsiteX4" fmla="*/ 378682 w 552109"/>
                <a:gd name="connsiteY4" fmla="*/ 34464 h 129908"/>
                <a:gd name="connsiteX5" fmla="*/ 541067 w 552109"/>
                <a:gd name="connsiteY5" fmla="*/ 89351 h 129908"/>
                <a:gd name="connsiteX6" fmla="*/ 527427 w 552109"/>
                <a:gd name="connsiteY6" fmla="*/ 114033 h 1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09" h="129908">
                  <a:moveTo>
                    <a:pt x="527427" y="114033"/>
                  </a:moveTo>
                  <a:cubicBezTo>
                    <a:pt x="526777" y="113708"/>
                    <a:pt x="464097" y="78958"/>
                    <a:pt x="372511" y="62070"/>
                  </a:cubicBezTo>
                  <a:cubicBezTo>
                    <a:pt x="288721" y="46481"/>
                    <a:pt x="162710" y="42909"/>
                    <a:pt x="38324" y="114033"/>
                  </a:cubicBezTo>
                  <a:lnTo>
                    <a:pt x="24358" y="89351"/>
                  </a:lnTo>
                  <a:cubicBezTo>
                    <a:pt x="156539" y="13679"/>
                    <a:pt x="290021" y="17576"/>
                    <a:pt x="378682" y="34464"/>
                  </a:cubicBezTo>
                  <a:cubicBezTo>
                    <a:pt x="474490" y="52327"/>
                    <a:pt x="538470" y="87727"/>
                    <a:pt x="541067" y="89351"/>
                  </a:cubicBezTo>
                  <a:lnTo>
                    <a:pt x="527427" y="11403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E4F7CE-454A-47E5-BF5D-477995E78CBB}"/>
              </a:ext>
            </a:extLst>
          </p:cNvPr>
          <p:cNvGrpSpPr/>
          <p:nvPr/>
        </p:nvGrpSpPr>
        <p:grpSpPr>
          <a:xfrm>
            <a:off x="6650250" y="11449553"/>
            <a:ext cx="1598351" cy="1611606"/>
            <a:chOff x="6549292" y="11862322"/>
            <a:chExt cx="1598351" cy="16116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9F0EB9-48CC-401B-AFC7-24A89B66E228}"/>
                </a:ext>
              </a:extLst>
            </p:cNvPr>
            <p:cNvGrpSpPr/>
            <p:nvPr/>
          </p:nvGrpSpPr>
          <p:grpSpPr>
            <a:xfrm>
              <a:off x="6549292" y="11862322"/>
              <a:ext cx="1598351" cy="1611606"/>
              <a:chOff x="6701692" y="11547362"/>
              <a:chExt cx="1598351" cy="1611606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63E003A-C3B8-4405-87AB-55CED1C8710E}"/>
                  </a:ext>
                </a:extLst>
              </p:cNvPr>
              <p:cNvSpPr/>
              <p:nvPr/>
            </p:nvSpPr>
            <p:spPr>
              <a:xfrm>
                <a:off x="7090293" y="12310979"/>
                <a:ext cx="429905" cy="429905"/>
              </a:xfrm>
              <a:custGeom>
                <a:avLst/>
                <a:gdLst>
                  <a:gd name="connsiteX0" fmla="*/ 34447 w 194862"/>
                  <a:gd name="connsiteY0" fmla="*/ 158295 h 194862"/>
                  <a:gd name="connsiteX1" fmla="*/ 158156 w 194862"/>
                  <a:gd name="connsiteY1" fmla="*/ 34446 h 194862"/>
                  <a:gd name="connsiteX2" fmla="*/ 187108 w 194862"/>
                  <a:gd name="connsiteY2" fmla="*/ 63366 h 194862"/>
                  <a:gd name="connsiteX3" fmla="*/ 63399 w 194862"/>
                  <a:gd name="connsiteY3" fmla="*/ 187215 h 19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862" h="194862">
                    <a:moveTo>
                      <a:pt x="34447" y="158295"/>
                    </a:moveTo>
                    <a:lnTo>
                      <a:pt x="158156" y="34446"/>
                    </a:lnTo>
                    <a:lnTo>
                      <a:pt x="187108" y="63366"/>
                    </a:lnTo>
                    <a:lnTo>
                      <a:pt x="63399" y="18721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207F331-2081-42DA-BC2F-31EF927B0F99}"/>
                  </a:ext>
                </a:extLst>
              </p:cNvPr>
              <p:cNvSpPr/>
              <p:nvPr/>
            </p:nvSpPr>
            <p:spPr>
              <a:xfrm>
                <a:off x="6701692" y="12585762"/>
                <a:ext cx="573206" cy="573206"/>
              </a:xfrm>
              <a:custGeom>
                <a:avLst/>
                <a:gdLst>
                  <a:gd name="connsiteX0" fmla="*/ 36293 w 259816"/>
                  <a:gd name="connsiteY0" fmla="*/ 234728 h 259816"/>
                  <a:gd name="connsiteX1" fmla="*/ 36293 w 259816"/>
                  <a:gd name="connsiteY1" fmla="*/ 234728 h 259816"/>
                  <a:gd name="connsiteX2" fmla="*/ 36293 w 259816"/>
                  <a:gd name="connsiteY2" fmla="*/ 176919 h 259816"/>
                  <a:gd name="connsiteX3" fmla="*/ 177243 w 259816"/>
                  <a:gd name="connsiteY3" fmla="*/ 36293 h 259816"/>
                  <a:gd name="connsiteX4" fmla="*/ 235052 w 259816"/>
                  <a:gd name="connsiteY4" fmla="*/ 36293 h 259816"/>
                  <a:gd name="connsiteX5" fmla="*/ 235052 w 259816"/>
                  <a:gd name="connsiteY5" fmla="*/ 36293 h 259816"/>
                  <a:gd name="connsiteX6" fmla="*/ 235052 w 259816"/>
                  <a:gd name="connsiteY6" fmla="*/ 94102 h 259816"/>
                  <a:gd name="connsiteX7" fmla="*/ 94427 w 259816"/>
                  <a:gd name="connsiteY7" fmla="*/ 234728 h 259816"/>
                  <a:gd name="connsiteX8" fmla="*/ 36293 w 259816"/>
                  <a:gd name="connsiteY8" fmla="*/ 234728 h 25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816" h="259816">
                    <a:moveTo>
                      <a:pt x="36293" y="234728"/>
                    </a:moveTo>
                    <a:lnTo>
                      <a:pt x="36293" y="234728"/>
                    </a:lnTo>
                    <a:cubicBezTo>
                      <a:pt x="20379" y="218813"/>
                      <a:pt x="20379" y="192832"/>
                      <a:pt x="36293" y="176919"/>
                    </a:cubicBezTo>
                    <a:lnTo>
                      <a:pt x="177243" y="36293"/>
                    </a:lnTo>
                    <a:cubicBezTo>
                      <a:pt x="193157" y="20379"/>
                      <a:pt x="219139" y="20379"/>
                      <a:pt x="235052" y="36293"/>
                    </a:cubicBezTo>
                    <a:lnTo>
                      <a:pt x="235052" y="36293"/>
                    </a:lnTo>
                    <a:cubicBezTo>
                      <a:pt x="250966" y="52207"/>
                      <a:pt x="250966" y="78188"/>
                      <a:pt x="235052" y="94102"/>
                    </a:cubicBezTo>
                    <a:lnTo>
                      <a:pt x="94427" y="234728"/>
                    </a:lnTo>
                    <a:cubicBezTo>
                      <a:pt x="78188" y="250641"/>
                      <a:pt x="52207" y="250641"/>
                      <a:pt x="36293" y="23472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5EF8DEA-A47A-4317-98B4-61A58643E17B}"/>
                  </a:ext>
                </a:extLst>
              </p:cNvPr>
              <p:cNvSpPr/>
              <p:nvPr/>
            </p:nvSpPr>
            <p:spPr>
              <a:xfrm>
                <a:off x="7232444" y="11547362"/>
                <a:ext cx="931460" cy="931460"/>
              </a:xfrm>
              <a:custGeom>
                <a:avLst/>
                <a:gdLst>
                  <a:gd name="connsiteX0" fmla="*/ 137702 w 422201"/>
                  <a:gd name="connsiteY0" fmla="*/ 356273 h 422201"/>
                  <a:gd name="connsiteX1" fmla="*/ 97106 w 422201"/>
                  <a:gd name="connsiteY1" fmla="*/ 251697 h 422201"/>
                  <a:gd name="connsiteX2" fmla="*/ 251372 w 422201"/>
                  <a:gd name="connsiteY2" fmla="*/ 97431 h 422201"/>
                  <a:gd name="connsiteX3" fmla="*/ 355948 w 422201"/>
                  <a:gd name="connsiteY3" fmla="*/ 138351 h 422201"/>
                  <a:gd name="connsiteX4" fmla="*/ 407911 w 422201"/>
                  <a:gd name="connsiteY4" fmla="*/ 86713 h 422201"/>
                  <a:gd name="connsiteX5" fmla="*/ 251697 w 422201"/>
                  <a:gd name="connsiteY5" fmla="*/ 24358 h 422201"/>
                  <a:gd name="connsiteX6" fmla="*/ 24358 w 422201"/>
                  <a:gd name="connsiteY6" fmla="*/ 251697 h 422201"/>
                  <a:gd name="connsiteX7" fmla="*/ 86714 w 422201"/>
                  <a:gd name="connsiteY7" fmla="*/ 407911 h 422201"/>
                  <a:gd name="connsiteX8" fmla="*/ 137702 w 422201"/>
                  <a:gd name="connsiteY8" fmla="*/ 356273 h 42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2201" h="422201">
                    <a:moveTo>
                      <a:pt x="137702" y="356273"/>
                    </a:moveTo>
                    <a:cubicBezTo>
                      <a:pt x="112370" y="328667"/>
                      <a:pt x="97106" y="291968"/>
                      <a:pt x="97106" y="251697"/>
                    </a:cubicBezTo>
                    <a:cubicBezTo>
                      <a:pt x="97106" y="166607"/>
                      <a:pt x="166282" y="97431"/>
                      <a:pt x="251372" y="97431"/>
                    </a:cubicBezTo>
                    <a:cubicBezTo>
                      <a:pt x="291644" y="97431"/>
                      <a:pt x="328343" y="113019"/>
                      <a:pt x="355948" y="138351"/>
                    </a:cubicBezTo>
                    <a:lnTo>
                      <a:pt x="407911" y="86713"/>
                    </a:lnTo>
                    <a:cubicBezTo>
                      <a:pt x="367315" y="48065"/>
                      <a:pt x="312105" y="24358"/>
                      <a:pt x="251697" y="24358"/>
                    </a:cubicBezTo>
                    <a:cubicBezTo>
                      <a:pt x="126011" y="24358"/>
                      <a:pt x="24358" y="126011"/>
                      <a:pt x="24358" y="251697"/>
                    </a:cubicBezTo>
                    <a:cubicBezTo>
                      <a:pt x="24358" y="312104"/>
                      <a:pt x="48066" y="367315"/>
                      <a:pt x="86714" y="407911"/>
                    </a:cubicBezTo>
                    <a:lnTo>
                      <a:pt x="137702" y="35627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64A66AA-70BD-4E57-93D4-5D246377BEEB}"/>
                  </a:ext>
                </a:extLst>
              </p:cNvPr>
              <p:cNvSpPr/>
              <p:nvPr/>
            </p:nvSpPr>
            <p:spPr>
              <a:xfrm>
                <a:off x="7368583" y="11685647"/>
                <a:ext cx="931460" cy="931460"/>
              </a:xfrm>
              <a:custGeom>
                <a:avLst/>
                <a:gdLst>
                  <a:gd name="connsiteX0" fmla="*/ 293918 w 422201"/>
                  <a:gd name="connsiteY0" fmla="*/ 75996 h 422201"/>
                  <a:gd name="connsiteX1" fmla="*/ 343607 w 422201"/>
                  <a:gd name="connsiteY1" fmla="*/ 189341 h 422201"/>
                  <a:gd name="connsiteX2" fmla="*/ 189342 w 422201"/>
                  <a:gd name="connsiteY2" fmla="*/ 343606 h 422201"/>
                  <a:gd name="connsiteX3" fmla="*/ 75996 w 422201"/>
                  <a:gd name="connsiteY3" fmla="*/ 293917 h 422201"/>
                  <a:gd name="connsiteX4" fmla="*/ 24358 w 422201"/>
                  <a:gd name="connsiteY4" fmla="*/ 345880 h 422201"/>
                  <a:gd name="connsiteX5" fmla="*/ 189666 w 422201"/>
                  <a:gd name="connsiteY5" fmla="*/ 417005 h 422201"/>
                  <a:gd name="connsiteX6" fmla="*/ 417005 w 422201"/>
                  <a:gd name="connsiteY6" fmla="*/ 189666 h 422201"/>
                  <a:gd name="connsiteX7" fmla="*/ 345880 w 422201"/>
                  <a:gd name="connsiteY7" fmla="*/ 24358 h 422201"/>
                  <a:gd name="connsiteX8" fmla="*/ 293918 w 422201"/>
                  <a:gd name="connsiteY8" fmla="*/ 75996 h 42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2201" h="422201">
                    <a:moveTo>
                      <a:pt x="293918" y="75996"/>
                    </a:moveTo>
                    <a:cubicBezTo>
                      <a:pt x="324446" y="104251"/>
                      <a:pt x="343607" y="144523"/>
                      <a:pt x="343607" y="189341"/>
                    </a:cubicBezTo>
                    <a:cubicBezTo>
                      <a:pt x="343607" y="274431"/>
                      <a:pt x="274431" y="343606"/>
                      <a:pt x="189342" y="343606"/>
                    </a:cubicBezTo>
                    <a:cubicBezTo>
                      <a:pt x="144523" y="343606"/>
                      <a:pt x="103927" y="324445"/>
                      <a:pt x="75996" y="293917"/>
                    </a:cubicBezTo>
                    <a:lnTo>
                      <a:pt x="24358" y="345880"/>
                    </a:lnTo>
                    <a:cubicBezTo>
                      <a:pt x="65928" y="389724"/>
                      <a:pt x="124388" y="417005"/>
                      <a:pt x="189666" y="417005"/>
                    </a:cubicBezTo>
                    <a:cubicBezTo>
                      <a:pt x="315353" y="417005"/>
                      <a:pt x="417005" y="315352"/>
                      <a:pt x="417005" y="189666"/>
                    </a:cubicBezTo>
                    <a:cubicBezTo>
                      <a:pt x="417005" y="124712"/>
                      <a:pt x="389724" y="65928"/>
                      <a:pt x="345880" y="24358"/>
                    </a:cubicBezTo>
                    <a:lnTo>
                      <a:pt x="293918" y="7599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243852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 "/>
                  <a:ea typeface="+mn-ea"/>
                  <a:cs typeface="+mn-cs"/>
                </a:endParaRPr>
              </a:p>
            </p:txBody>
          </p: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88D126B-4ABC-4407-9347-F0FE7CA1841F}"/>
                </a:ext>
              </a:extLst>
            </p:cNvPr>
            <p:cNvSpPr/>
            <p:nvPr/>
          </p:nvSpPr>
          <p:spPr>
            <a:xfrm>
              <a:off x="7298385" y="12079605"/>
              <a:ext cx="681613" cy="6816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47019A-6ADB-4652-AEBC-ED7C769EA3D6}"/>
              </a:ext>
            </a:extLst>
          </p:cNvPr>
          <p:cNvGrpSpPr/>
          <p:nvPr/>
        </p:nvGrpSpPr>
        <p:grpSpPr>
          <a:xfrm>
            <a:off x="15377030" y="2965291"/>
            <a:ext cx="9770149" cy="8229616"/>
            <a:chOff x="1536403" y="1777333"/>
            <a:chExt cx="9770149" cy="82296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E2BFB86-701D-45BB-9AA7-D85D61C311EE}"/>
                </a:ext>
              </a:extLst>
            </p:cNvPr>
            <p:cNvSpPr txBox="1"/>
            <p:nvPr/>
          </p:nvSpPr>
          <p:spPr>
            <a:xfrm>
              <a:off x="1536403" y="1777333"/>
              <a:ext cx="9770149" cy="113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2438522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rgbClr val="25292F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On Time Delivery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CFAAFC8-3F15-42F1-892E-7B1F4A8BB207}"/>
                </a:ext>
              </a:extLst>
            </p:cNvPr>
            <p:cNvGrpSpPr/>
            <p:nvPr/>
          </p:nvGrpSpPr>
          <p:grpSpPr>
            <a:xfrm>
              <a:off x="1762780" y="3680493"/>
              <a:ext cx="5160316" cy="6326456"/>
              <a:chOff x="8859931" y="6880893"/>
              <a:chExt cx="5160316" cy="6326456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E4CA7C5-9DD1-40B3-BB61-756543A62AA1}"/>
                  </a:ext>
                </a:extLst>
              </p:cNvPr>
              <p:cNvSpPr/>
              <p:nvPr/>
            </p:nvSpPr>
            <p:spPr>
              <a:xfrm>
                <a:off x="8859931" y="7646949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2DC7363-68C4-497F-962E-AC11C466FB71}"/>
                  </a:ext>
                </a:extLst>
              </p:cNvPr>
              <p:cNvSpPr/>
              <p:nvPr/>
            </p:nvSpPr>
            <p:spPr>
              <a:xfrm>
                <a:off x="8859931" y="6880893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2A9D8F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621213C-789A-48AF-A1C0-07B5E7119F36}"/>
                  </a:ext>
                </a:extLst>
              </p:cNvPr>
              <p:cNvSpPr/>
              <p:nvPr/>
            </p:nvSpPr>
            <p:spPr>
              <a:xfrm>
                <a:off x="8859931" y="9859780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FA7B534-5903-46F5-8E03-F91312980FFE}"/>
                  </a:ext>
                </a:extLst>
              </p:cNvPr>
              <p:cNvSpPr/>
              <p:nvPr/>
            </p:nvSpPr>
            <p:spPr>
              <a:xfrm>
                <a:off x="8859931" y="9093724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4A26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839793D-CE62-44FB-9652-AB25796526AA}"/>
                  </a:ext>
                </a:extLst>
              </p:cNvPr>
              <p:cNvSpPr/>
              <p:nvPr/>
            </p:nvSpPr>
            <p:spPr>
              <a:xfrm>
                <a:off x="8859931" y="12263373"/>
                <a:ext cx="5160316" cy="94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272E3A"/>
                    </a:solidFill>
                    <a:effectLst/>
                    <a:uLnTx/>
                    <a:uFillTx/>
                    <a:latin typeface="Montserrat Light "/>
                    <a:ea typeface="+mn-ea"/>
                    <a:cs typeface="+mn-cs"/>
                  </a:rPr>
                  <a:t>Lorem Ipsum is simply dummy text of the printing and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2B32D8E-216C-4DA8-BE5B-055EC91DFFA7}"/>
                  </a:ext>
                </a:extLst>
              </p:cNvPr>
              <p:cNvSpPr/>
              <p:nvPr/>
            </p:nvSpPr>
            <p:spPr>
              <a:xfrm>
                <a:off x="8859931" y="11497317"/>
                <a:ext cx="3940235" cy="64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4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E76F51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Title Here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161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E6D844-5E17-404A-8A78-582E681B2C8C}"/>
              </a:ext>
            </a:extLst>
          </p:cNvPr>
          <p:cNvSpPr/>
          <p:nvPr/>
        </p:nvSpPr>
        <p:spPr>
          <a:xfrm>
            <a:off x="8175406" y="11544826"/>
            <a:ext cx="15327571" cy="259789"/>
          </a:xfrm>
          <a:custGeom>
            <a:avLst/>
            <a:gdLst>
              <a:gd name="connsiteX0" fmla="*/ 108391 w 15325797"/>
              <a:gd name="connsiteY0" fmla="*/ 108391 h 259759"/>
              <a:gd name="connsiteX1" fmla="*/ 15253469 w 15325797"/>
              <a:gd name="connsiteY1" fmla="*/ 108391 h 259759"/>
              <a:gd name="connsiteX2" fmla="*/ 15253469 w 15325797"/>
              <a:gd name="connsiteY2" fmla="*/ 173331 h 259759"/>
              <a:gd name="connsiteX3" fmla="*/ 108390 w 15325797"/>
              <a:gd name="connsiteY3" fmla="*/ 173331 h 2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797" h="259759">
                <a:moveTo>
                  <a:pt x="108391" y="108391"/>
                </a:moveTo>
                <a:lnTo>
                  <a:pt x="15253469" y="108391"/>
                </a:lnTo>
                <a:lnTo>
                  <a:pt x="15253469" y="173331"/>
                </a:lnTo>
                <a:lnTo>
                  <a:pt x="108390" y="17333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CE8F7F9-1CCF-471D-96B9-98E73C16BA77}"/>
              </a:ext>
            </a:extLst>
          </p:cNvPr>
          <p:cNvSpPr/>
          <p:nvPr/>
        </p:nvSpPr>
        <p:spPr>
          <a:xfrm>
            <a:off x="8161139" y="11606804"/>
            <a:ext cx="15364684" cy="1336060"/>
          </a:xfrm>
          <a:custGeom>
            <a:avLst/>
            <a:gdLst>
              <a:gd name="connsiteX0" fmla="*/ 15268106 w 15362905"/>
              <a:gd name="connsiteY0" fmla="*/ 117668 h 1335904"/>
              <a:gd name="connsiteX1" fmla="*/ 14046496 w 15362905"/>
              <a:gd name="connsiteY1" fmla="*/ 670585 h 1335904"/>
              <a:gd name="connsiteX2" fmla="*/ 12580340 w 15362905"/>
              <a:gd name="connsiteY2" fmla="*/ 799351 h 1335904"/>
              <a:gd name="connsiteX3" fmla="*/ 11915728 w 15362905"/>
              <a:gd name="connsiteY3" fmla="*/ 1155592 h 1335904"/>
              <a:gd name="connsiteX4" fmla="*/ 9493287 w 15362905"/>
              <a:gd name="connsiteY4" fmla="*/ 810855 h 1335904"/>
              <a:gd name="connsiteX5" fmla="*/ 8604539 w 15362905"/>
              <a:gd name="connsiteY5" fmla="*/ 1188619 h 1335904"/>
              <a:gd name="connsiteX6" fmla="*/ 7499449 w 15362905"/>
              <a:gd name="connsiteY6" fmla="*/ 1090652 h 1335904"/>
              <a:gd name="connsiteX7" fmla="*/ 6872687 w 15362905"/>
              <a:gd name="connsiteY7" fmla="*/ 710662 h 1335904"/>
              <a:gd name="connsiteX8" fmla="*/ 5408758 w 15362905"/>
              <a:gd name="connsiteY8" fmla="*/ 950382 h 1335904"/>
              <a:gd name="connsiteX9" fmla="*/ 3945200 w 15362905"/>
              <a:gd name="connsiteY9" fmla="*/ 1117000 h 1335904"/>
              <a:gd name="connsiteX10" fmla="*/ 3316212 w 15362905"/>
              <a:gd name="connsiteY10" fmla="*/ 669472 h 1335904"/>
              <a:gd name="connsiteX11" fmla="*/ 2085695 w 15362905"/>
              <a:gd name="connsiteY11" fmla="*/ 702498 h 1335904"/>
              <a:gd name="connsiteX12" fmla="*/ 857404 w 15362905"/>
              <a:gd name="connsiteY12" fmla="*/ 954465 h 1335904"/>
              <a:gd name="connsiteX13" fmla="*/ 123027 w 15362905"/>
              <a:gd name="connsiteY13" fmla="*/ 108391 h 1335904"/>
              <a:gd name="connsiteX14" fmla="*/ 15267735 w 15362905"/>
              <a:gd name="connsiteY14" fmla="*/ 109875 h 1335904"/>
              <a:gd name="connsiteX15" fmla="*/ 15267735 w 15362905"/>
              <a:gd name="connsiteY15" fmla="*/ 117668 h 133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362905" h="1335904">
                <a:moveTo>
                  <a:pt x="15268106" y="117668"/>
                </a:moveTo>
                <a:cubicBezTo>
                  <a:pt x="15083307" y="576701"/>
                  <a:pt x="14541522" y="662050"/>
                  <a:pt x="14046496" y="670585"/>
                </a:cubicBezTo>
                <a:cubicBezTo>
                  <a:pt x="13551840" y="679119"/>
                  <a:pt x="13031950" y="597110"/>
                  <a:pt x="12580340" y="799351"/>
                </a:cubicBezTo>
                <a:cubicBezTo>
                  <a:pt x="12350639" y="902142"/>
                  <a:pt x="12153964" y="1073954"/>
                  <a:pt x="11915728" y="1155592"/>
                </a:cubicBezTo>
                <a:cubicBezTo>
                  <a:pt x="11130884" y="1425371"/>
                  <a:pt x="10304849" y="635703"/>
                  <a:pt x="9493287" y="810855"/>
                </a:cubicBezTo>
                <a:cubicBezTo>
                  <a:pt x="9177865" y="878763"/>
                  <a:pt x="8910683" y="1086199"/>
                  <a:pt x="8604539" y="1188619"/>
                </a:cubicBezTo>
                <a:cubicBezTo>
                  <a:pt x="8243845" y="1309221"/>
                  <a:pt x="7833425" y="1272484"/>
                  <a:pt x="7499449" y="1090652"/>
                </a:cubicBezTo>
                <a:cubicBezTo>
                  <a:pt x="7284592" y="973390"/>
                  <a:pt x="7100904" y="799722"/>
                  <a:pt x="6872687" y="710662"/>
                </a:cubicBezTo>
                <a:cubicBezTo>
                  <a:pt x="6399183" y="525491"/>
                  <a:pt x="5874098" y="745544"/>
                  <a:pt x="5408758" y="950382"/>
                </a:cubicBezTo>
                <a:cubicBezTo>
                  <a:pt x="4943417" y="1155592"/>
                  <a:pt x="4398295" y="1347815"/>
                  <a:pt x="3945200" y="1117000"/>
                </a:cubicBezTo>
                <a:cubicBezTo>
                  <a:pt x="3715498" y="1000108"/>
                  <a:pt x="3545542" y="787476"/>
                  <a:pt x="3316212" y="669472"/>
                </a:cubicBezTo>
                <a:cubicBezTo>
                  <a:pt x="2941045" y="476136"/>
                  <a:pt x="2485724" y="569650"/>
                  <a:pt x="2085695" y="702498"/>
                </a:cubicBezTo>
                <a:cubicBezTo>
                  <a:pt x="1685294" y="835347"/>
                  <a:pt x="1275988" y="1006416"/>
                  <a:pt x="857404" y="954465"/>
                </a:cubicBezTo>
                <a:cubicBezTo>
                  <a:pt x="438821" y="902883"/>
                  <a:pt x="24690" y="518812"/>
                  <a:pt x="123027" y="108391"/>
                </a:cubicBezTo>
                <a:lnTo>
                  <a:pt x="15267735" y="109875"/>
                </a:lnTo>
                <a:lnTo>
                  <a:pt x="15267735" y="1176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96B0C4-01A6-4B17-B7BF-A8DA6C1C7563}"/>
              </a:ext>
            </a:extLst>
          </p:cNvPr>
          <p:cNvSpPr/>
          <p:nvPr/>
        </p:nvSpPr>
        <p:spPr>
          <a:xfrm>
            <a:off x="18078239" y="6184292"/>
            <a:ext cx="222677" cy="4898885"/>
          </a:xfrm>
          <a:custGeom>
            <a:avLst/>
            <a:gdLst>
              <a:gd name="connsiteX0" fmla="*/ 27831 w 222650"/>
              <a:gd name="connsiteY0" fmla="*/ 27831 h 4898317"/>
              <a:gd name="connsiteX1" fmla="*/ 209292 w 222650"/>
              <a:gd name="connsiteY1" fmla="*/ 27831 h 4898317"/>
              <a:gd name="connsiteX2" fmla="*/ 209292 w 222650"/>
              <a:gd name="connsiteY2" fmla="*/ 4888299 h 4898317"/>
              <a:gd name="connsiteX3" fmla="*/ 27831 w 222650"/>
              <a:gd name="connsiteY3" fmla="*/ 4888299 h 489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4898317">
                <a:moveTo>
                  <a:pt x="27831" y="27831"/>
                </a:moveTo>
                <a:lnTo>
                  <a:pt x="209292" y="27831"/>
                </a:lnTo>
                <a:lnTo>
                  <a:pt x="209292" y="4888299"/>
                </a:lnTo>
                <a:lnTo>
                  <a:pt x="27831" y="4888299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964938-CA05-43F3-88FB-ABC1D1991AB7}"/>
              </a:ext>
            </a:extLst>
          </p:cNvPr>
          <p:cNvSpPr/>
          <p:nvPr/>
        </p:nvSpPr>
        <p:spPr>
          <a:xfrm>
            <a:off x="18583344" y="6184292"/>
            <a:ext cx="222677" cy="4898885"/>
          </a:xfrm>
          <a:custGeom>
            <a:avLst/>
            <a:gdLst>
              <a:gd name="connsiteX0" fmla="*/ 27831 w 222650"/>
              <a:gd name="connsiteY0" fmla="*/ 27831 h 4898317"/>
              <a:gd name="connsiteX1" fmla="*/ 209292 w 222650"/>
              <a:gd name="connsiteY1" fmla="*/ 27831 h 4898317"/>
              <a:gd name="connsiteX2" fmla="*/ 209292 w 222650"/>
              <a:gd name="connsiteY2" fmla="*/ 4888299 h 4898317"/>
              <a:gd name="connsiteX3" fmla="*/ 27831 w 222650"/>
              <a:gd name="connsiteY3" fmla="*/ 4888299 h 489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4898317">
                <a:moveTo>
                  <a:pt x="27831" y="27831"/>
                </a:moveTo>
                <a:lnTo>
                  <a:pt x="209292" y="27831"/>
                </a:lnTo>
                <a:lnTo>
                  <a:pt x="209292" y="4888299"/>
                </a:lnTo>
                <a:lnTo>
                  <a:pt x="27831" y="4888299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B3E1D7-0A27-4082-BC80-28B45C9F4A0C}"/>
              </a:ext>
            </a:extLst>
          </p:cNvPr>
          <p:cNvSpPr/>
          <p:nvPr/>
        </p:nvSpPr>
        <p:spPr>
          <a:xfrm>
            <a:off x="19088448" y="6184292"/>
            <a:ext cx="222677" cy="4898885"/>
          </a:xfrm>
          <a:custGeom>
            <a:avLst/>
            <a:gdLst>
              <a:gd name="connsiteX0" fmla="*/ 27831 w 222650"/>
              <a:gd name="connsiteY0" fmla="*/ 27831 h 4898317"/>
              <a:gd name="connsiteX1" fmla="*/ 209292 w 222650"/>
              <a:gd name="connsiteY1" fmla="*/ 27831 h 4898317"/>
              <a:gd name="connsiteX2" fmla="*/ 209292 w 222650"/>
              <a:gd name="connsiteY2" fmla="*/ 4888299 h 4898317"/>
              <a:gd name="connsiteX3" fmla="*/ 27831 w 222650"/>
              <a:gd name="connsiteY3" fmla="*/ 4888299 h 489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4898317">
                <a:moveTo>
                  <a:pt x="27831" y="27831"/>
                </a:moveTo>
                <a:lnTo>
                  <a:pt x="209292" y="27831"/>
                </a:lnTo>
                <a:lnTo>
                  <a:pt x="209292" y="4888299"/>
                </a:lnTo>
                <a:lnTo>
                  <a:pt x="27831" y="4888299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18AC6A-7D62-41F8-830E-DB3E7743CAC8}"/>
              </a:ext>
            </a:extLst>
          </p:cNvPr>
          <p:cNvSpPr/>
          <p:nvPr/>
        </p:nvSpPr>
        <p:spPr>
          <a:xfrm>
            <a:off x="19593553" y="6184292"/>
            <a:ext cx="222677" cy="4898885"/>
          </a:xfrm>
          <a:custGeom>
            <a:avLst/>
            <a:gdLst>
              <a:gd name="connsiteX0" fmla="*/ 27831 w 222650"/>
              <a:gd name="connsiteY0" fmla="*/ 27831 h 4898317"/>
              <a:gd name="connsiteX1" fmla="*/ 209292 w 222650"/>
              <a:gd name="connsiteY1" fmla="*/ 27831 h 4898317"/>
              <a:gd name="connsiteX2" fmla="*/ 209292 w 222650"/>
              <a:gd name="connsiteY2" fmla="*/ 4888299 h 4898317"/>
              <a:gd name="connsiteX3" fmla="*/ 27831 w 222650"/>
              <a:gd name="connsiteY3" fmla="*/ 4888299 h 489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4898317">
                <a:moveTo>
                  <a:pt x="27831" y="27831"/>
                </a:moveTo>
                <a:lnTo>
                  <a:pt x="209292" y="27831"/>
                </a:lnTo>
                <a:lnTo>
                  <a:pt x="209292" y="4888299"/>
                </a:lnTo>
                <a:lnTo>
                  <a:pt x="27831" y="4888299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89C157-F5E3-4599-BE69-3217B9389379}"/>
              </a:ext>
            </a:extLst>
          </p:cNvPr>
          <p:cNvSpPr/>
          <p:nvPr/>
        </p:nvSpPr>
        <p:spPr>
          <a:xfrm>
            <a:off x="20098286" y="6184292"/>
            <a:ext cx="222677" cy="4898885"/>
          </a:xfrm>
          <a:custGeom>
            <a:avLst/>
            <a:gdLst>
              <a:gd name="connsiteX0" fmla="*/ 27832 w 222650"/>
              <a:gd name="connsiteY0" fmla="*/ 27831 h 4898317"/>
              <a:gd name="connsiteX1" fmla="*/ 209293 w 222650"/>
              <a:gd name="connsiteY1" fmla="*/ 27831 h 4898317"/>
              <a:gd name="connsiteX2" fmla="*/ 209293 w 222650"/>
              <a:gd name="connsiteY2" fmla="*/ 4888299 h 4898317"/>
              <a:gd name="connsiteX3" fmla="*/ 27832 w 222650"/>
              <a:gd name="connsiteY3" fmla="*/ 4888299 h 489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4898317">
                <a:moveTo>
                  <a:pt x="27832" y="27831"/>
                </a:moveTo>
                <a:lnTo>
                  <a:pt x="209293" y="27831"/>
                </a:lnTo>
                <a:lnTo>
                  <a:pt x="209293" y="4888299"/>
                </a:lnTo>
                <a:lnTo>
                  <a:pt x="27832" y="4888299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D6B189-F743-4991-9FCE-27A09EA0B618}"/>
              </a:ext>
            </a:extLst>
          </p:cNvPr>
          <p:cNvSpPr/>
          <p:nvPr/>
        </p:nvSpPr>
        <p:spPr>
          <a:xfrm>
            <a:off x="11793563" y="8730970"/>
            <a:ext cx="259789" cy="593804"/>
          </a:xfrm>
          <a:custGeom>
            <a:avLst/>
            <a:gdLst>
              <a:gd name="connsiteX0" fmla="*/ 27831 w 259759"/>
              <a:gd name="connsiteY0" fmla="*/ 27831 h 593735"/>
              <a:gd name="connsiteX1" fmla="*/ 260130 w 259759"/>
              <a:gd name="connsiteY1" fmla="*/ 27831 h 593735"/>
              <a:gd name="connsiteX2" fmla="*/ 260130 w 259759"/>
              <a:gd name="connsiteY2" fmla="*/ 601899 h 593735"/>
              <a:gd name="connsiteX3" fmla="*/ 27831 w 259759"/>
              <a:gd name="connsiteY3" fmla="*/ 601899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1" y="27831"/>
                </a:moveTo>
                <a:lnTo>
                  <a:pt x="260130" y="27831"/>
                </a:lnTo>
                <a:lnTo>
                  <a:pt x="260130" y="601899"/>
                </a:lnTo>
                <a:lnTo>
                  <a:pt x="27831" y="601899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EE72375-70A0-4A15-8F93-6B596D9923E9}"/>
              </a:ext>
            </a:extLst>
          </p:cNvPr>
          <p:cNvSpPr/>
          <p:nvPr/>
        </p:nvSpPr>
        <p:spPr>
          <a:xfrm>
            <a:off x="10680180" y="9579740"/>
            <a:ext cx="259789" cy="593804"/>
          </a:xfrm>
          <a:custGeom>
            <a:avLst/>
            <a:gdLst>
              <a:gd name="connsiteX0" fmla="*/ 27832 w 259759"/>
              <a:gd name="connsiteY0" fmla="*/ 27832 h 593735"/>
              <a:gd name="connsiteX1" fmla="*/ 260130 w 259759"/>
              <a:gd name="connsiteY1" fmla="*/ 27832 h 593735"/>
              <a:gd name="connsiteX2" fmla="*/ 260130 w 259759"/>
              <a:gd name="connsiteY2" fmla="*/ 601900 h 593735"/>
              <a:gd name="connsiteX3" fmla="*/ 27832 w 259759"/>
              <a:gd name="connsiteY3" fmla="*/ 601900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2" y="27832"/>
                </a:moveTo>
                <a:lnTo>
                  <a:pt x="260130" y="27832"/>
                </a:lnTo>
                <a:lnTo>
                  <a:pt x="260130" y="601900"/>
                </a:lnTo>
                <a:lnTo>
                  <a:pt x="27832" y="601900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C220AB0-5D5B-4FD7-B0F3-5C9E43A0A1EA}"/>
              </a:ext>
            </a:extLst>
          </p:cNvPr>
          <p:cNvSpPr/>
          <p:nvPr/>
        </p:nvSpPr>
        <p:spPr>
          <a:xfrm>
            <a:off x="11051308" y="9579740"/>
            <a:ext cx="259789" cy="593804"/>
          </a:xfrm>
          <a:custGeom>
            <a:avLst/>
            <a:gdLst>
              <a:gd name="connsiteX0" fmla="*/ 27832 w 259759"/>
              <a:gd name="connsiteY0" fmla="*/ 27832 h 593735"/>
              <a:gd name="connsiteX1" fmla="*/ 260130 w 259759"/>
              <a:gd name="connsiteY1" fmla="*/ 27832 h 593735"/>
              <a:gd name="connsiteX2" fmla="*/ 260130 w 259759"/>
              <a:gd name="connsiteY2" fmla="*/ 601900 h 593735"/>
              <a:gd name="connsiteX3" fmla="*/ 27832 w 259759"/>
              <a:gd name="connsiteY3" fmla="*/ 601900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2" y="27832"/>
                </a:moveTo>
                <a:lnTo>
                  <a:pt x="260130" y="27832"/>
                </a:lnTo>
                <a:lnTo>
                  <a:pt x="260130" y="601900"/>
                </a:lnTo>
                <a:lnTo>
                  <a:pt x="27832" y="601900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D0AAB3A-13E6-4140-9EEF-6445C5D12E28}"/>
              </a:ext>
            </a:extLst>
          </p:cNvPr>
          <p:cNvSpPr/>
          <p:nvPr/>
        </p:nvSpPr>
        <p:spPr>
          <a:xfrm>
            <a:off x="11422436" y="9579740"/>
            <a:ext cx="259789" cy="593804"/>
          </a:xfrm>
          <a:custGeom>
            <a:avLst/>
            <a:gdLst>
              <a:gd name="connsiteX0" fmla="*/ 27831 w 259759"/>
              <a:gd name="connsiteY0" fmla="*/ 27832 h 593735"/>
              <a:gd name="connsiteX1" fmla="*/ 260130 w 259759"/>
              <a:gd name="connsiteY1" fmla="*/ 27832 h 593735"/>
              <a:gd name="connsiteX2" fmla="*/ 260130 w 259759"/>
              <a:gd name="connsiteY2" fmla="*/ 601900 h 593735"/>
              <a:gd name="connsiteX3" fmla="*/ 27831 w 259759"/>
              <a:gd name="connsiteY3" fmla="*/ 601900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1" y="27832"/>
                </a:moveTo>
                <a:lnTo>
                  <a:pt x="260130" y="27832"/>
                </a:lnTo>
                <a:lnTo>
                  <a:pt x="260130" y="601900"/>
                </a:lnTo>
                <a:lnTo>
                  <a:pt x="27831" y="601900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D8A76B6-2251-430E-84A4-A9628712EAB7}"/>
              </a:ext>
            </a:extLst>
          </p:cNvPr>
          <p:cNvSpPr/>
          <p:nvPr/>
        </p:nvSpPr>
        <p:spPr>
          <a:xfrm>
            <a:off x="11793563" y="9579740"/>
            <a:ext cx="259789" cy="593804"/>
          </a:xfrm>
          <a:custGeom>
            <a:avLst/>
            <a:gdLst>
              <a:gd name="connsiteX0" fmla="*/ 27831 w 259759"/>
              <a:gd name="connsiteY0" fmla="*/ 27832 h 593735"/>
              <a:gd name="connsiteX1" fmla="*/ 260130 w 259759"/>
              <a:gd name="connsiteY1" fmla="*/ 27832 h 593735"/>
              <a:gd name="connsiteX2" fmla="*/ 260130 w 259759"/>
              <a:gd name="connsiteY2" fmla="*/ 601900 h 593735"/>
              <a:gd name="connsiteX3" fmla="*/ 27831 w 259759"/>
              <a:gd name="connsiteY3" fmla="*/ 601900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1" y="27832"/>
                </a:moveTo>
                <a:lnTo>
                  <a:pt x="260130" y="27832"/>
                </a:lnTo>
                <a:lnTo>
                  <a:pt x="260130" y="601900"/>
                </a:lnTo>
                <a:lnTo>
                  <a:pt x="27831" y="601900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2C61421-3D70-4A0B-88DA-DDBAAA1C4C38}"/>
              </a:ext>
            </a:extLst>
          </p:cNvPr>
          <p:cNvSpPr/>
          <p:nvPr/>
        </p:nvSpPr>
        <p:spPr>
          <a:xfrm>
            <a:off x="10680180" y="10428509"/>
            <a:ext cx="259789" cy="593804"/>
          </a:xfrm>
          <a:custGeom>
            <a:avLst/>
            <a:gdLst>
              <a:gd name="connsiteX0" fmla="*/ 27832 w 259759"/>
              <a:gd name="connsiteY0" fmla="*/ 27831 h 593735"/>
              <a:gd name="connsiteX1" fmla="*/ 260130 w 259759"/>
              <a:gd name="connsiteY1" fmla="*/ 27831 h 593735"/>
              <a:gd name="connsiteX2" fmla="*/ 260130 w 259759"/>
              <a:gd name="connsiteY2" fmla="*/ 601900 h 593735"/>
              <a:gd name="connsiteX3" fmla="*/ 27832 w 259759"/>
              <a:gd name="connsiteY3" fmla="*/ 601900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2" y="27831"/>
                </a:moveTo>
                <a:lnTo>
                  <a:pt x="260130" y="27831"/>
                </a:lnTo>
                <a:lnTo>
                  <a:pt x="260130" y="601900"/>
                </a:lnTo>
                <a:lnTo>
                  <a:pt x="27832" y="601900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7EAC7AD-3F36-49D5-A03A-13EEBA7DB6E5}"/>
              </a:ext>
            </a:extLst>
          </p:cNvPr>
          <p:cNvSpPr/>
          <p:nvPr/>
        </p:nvSpPr>
        <p:spPr>
          <a:xfrm>
            <a:off x="11051308" y="10428509"/>
            <a:ext cx="259789" cy="593804"/>
          </a:xfrm>
          <a:custGeom>
            <a:avLst/>
            <a:gdLst>
              <a:gd name="connsiteX0" fmla="*/ 27832 w 259759"/>
              <a:gd name="connsiteY0" fmla="*/ 27831 h 593735"/>
              <a:gd name="connsiteX1" fmla="*/ 260130 w 259759"/>
              <a:gd name="connsiteY1" fmla="*/ 27831 h 593735"/>
              <a:gd name="connsiteX2" fmla="*/ 260130 w 259759"/>
              <a:gd name="connsiteY2" fmla="*/ 601900 h 593735"/>
              <a:gd name="connsiteX3" fmla="*/ 27832 w 259759"/>
              <a:gd name="connsiteY3" fmla="*/ 601900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2" y="27831"/>
                </a:moveTo>
                <a:lnTo>
                  <a:pt x="260130" y="27831"/>
                </a:lnTo>
                <a:lnTo>
                  <a:pt x="260130" y="601900"/>
                </a:lnTo>
                <a:lnTo>
                  <a:pt x="27832" y="601900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DC7FF31-1547-4939-9B74-73A3B80DBC05}"/>
              </a:ext>
            </a:extLst>
          </p:cNvPr>
          <p:cNvSpPr/>
          <p:nvPr/>
        </p:nvSpPr>
        <p:spPr>
          <a:xfrm>
            <a:off x="11422436" y="10428509"/>
            <a:ext cx="259789" cy="593804"/>
          </a:xfrm>
          <a:custGeom>
            <a:avLst/>
            <a:gdLst>
              <a:gd name="connsiteX0" fmla="*/ 27831 w 259759"/>
              <a:gd name="connsiteY0" fmla="*/ 27831 h 593735"/>
              <a:gd name="connsiteX1" fmla="*/ 260130 w 259759"/>
              <a:gd name="connsiteY1" fmla="*/ 27831 h 593735"/>
              <a:gd name="connsiteX2" fmla="*/ 260130 w 259759"/>
              <a:gd name="connsiteY2" fmla="*/ 601900 h 593735"/>
              <a:gd name="connsiteX3" fmla="*/ 27831 w 259759"/>
              <a:gd name="connsiteY3" fmla="*/ 601900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1" y="27831"/>
                </a:moveTo>
                <a:lnTo>
                  <a:pt x="260130" y="27831"/>
                </a:lnTo>
                <a:lnTo>
                  <a:pt x="260130" y="601900"/>
                </a:lnTo>
                <a:lnTo>
                  <a:pt x="27831" y="601900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1E0168-F428-47C1-92F3-61587F0DC042}"/>
              </a:ext>
            </a:extLst>
          </p:cNvPr>
          <p:cNvSpPr/>
          <p:nvPr/>
        </p:nvSpPr>
        <p:spPr>
          <a:xfrm>
            <a:off x="11793563" y="10428509"/>
            <a:ext cx="259789" cy="593804"/>
          </a:xfrm>
          <a:custGeom>
            <a:avLst/>
            <a:gdLst>
              <a:gd name="connsiteX0" fmla="*/ 27831 w 259759"/>
              <a:gd name="connsiteY0" fmla="*/ 27831 h 593735"/>
              <a:gd name="connsiteX1" fmla="*/ 260130 w 259759"/>
              <a:gd name="connsiteY1" fmla="*/ 27831 h 593735"/>
              <a:gd name="connsiteX2" fmla="*/ 260130 w 259759"/>
              <a:gd name="connsiteY2" fmla="*/ 601900 h 593735"/>
              <a:gd name="connsiteX3" fmla="*/ 27831 w 259759"/>
              <a:gd name="connsiteY3" fmla="*/ 601900 h 5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593735">
                <a:moveTo>
                  <a:pt x="27831" y="27831"/>
                </a:moveTo>
                <a:lnTo>
                  <a:pt x="260130" y="27831"/>
                </a:lnTo>
                <a:lnTo>
                  <a:pt x="260130" y="601900"/>
                </a:lnTo>
                <a:lnTo>
                  <a:pt x="27831" y="601900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5B40EF4-B782-4997-8E35-77EA73B0A7FE}"/>
              </a:ext>
            </a:extLst>
          </p:cNvPr>
          <p:cNvSpPr/>
          <p:nvPr/>
        </p:nvSpPr>
        <p:spPr>
          <a:xfrm>
            <a:off x="14009196" y="8382482"/>
            <a:ext cx="445354" cy="779368"/>
          </a:xfrm>
          <a:custGeom>
            <a:avLst/>
            <a:gdLst>
              <a:gd name="connsiteX0" fmla="*/ 27831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2 h 779277"/>
              <a:gd name="connsiteX3" fmla="*/ 27831 w 445301"/>
              <a:gd name="connsiteY3" fmla="*/ 76369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1" y="27831"/>
                </a:moveTo>
                <a:lnTo>
                  <a:pt x="424893" y="27831"/>
                </a:lnTo>
                <a:lnTo>
                  <a:pt x="424893" y="763692"/>
                </a:lnTo>
                <a:lnTo>
                  <a:pt x="27831" y="76369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D452B18-4FEB-460E-9BC4-60B7F65DECB9}"/>
              </a:ext>
            </a:extLst>
          </p:cNvPr>
          <p:cNvSpPr/>
          <p:nvPr/>
        </p:nvSpPr>
        <p:spPr>
          <a:xfrm>
            <a:off x="14759615" y="8382482"/>
            <a:ext cx="445354" cy="779368"/>
          </a:xfrm>
          <a:custGeom>
            <a:avLst/>
            <a:gdLst>
              <a:gd name="connsiteX0" fmla="*/ 27831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2 h 779277"/>
              <a:gd name="connsiteX3" fmla="*/ 27831 w 445301"/>
              <a:gd name="connsiteY3" fmla="*/ 76369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1" y="27831"/>
                </a:moveTo>
                <a:lnTo>
                  <a:pt x="424893" y="27831"/>
                </a:lnTo>
                <a:lnTo>
                  <a:pt x="424893" y="763692"/>
                </a:lnTo>
                <a:lnTo>
                  <a:pt x="27831" y="76369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A8FF3F3-FA55-4D57-B1F7-EF6ADF3C7FDC}"/>
              </a:ext>
            </a:extLst>
          </p:cNvPr>
          <p:cNvSpPr/>
          <p:nvPr/>
        </p:nvSpPr>
        <p:spPr>
          <a:xfrm>
            <a:off x="15510035" y="8382482"/>
            <a:ext cx="445354" cy="779368"/>
          </a:xfrm>
          <a:custGeom>
            <a:avLst/>
            <a:gdLst>
              <a:gd name="connsiteX0" fmla="*/ 27832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2 h 779277"/>
              <a:gd name="connsiteX3" fmla="*/ 27832 w 445301"/>
              <a:gd name="connsiteY3" fmla="*/ 76369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2" y="27831"/>
                </a:moveTo>
                <a:lnTo>
                  <a:pt x="424893" y="27831"/>
                </a:lnTo>
                <a:lnTo>
                  <a:pt x="424893" y="763692"/>
                </a:lnTo>
                <a:lnTo>
                  <a:pt x="27832" y="76369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AE346EB-F932-4224-AF1A-47DFF0932691}"/>
              </a:ext>
            </a:extLst>
          </p:cNvPr>
          <p:cNvSpPr/>
          <p:nvPr/>
        </p:nvSpPr>
        <p:spPr>
          <a:xfrm>
            <a:off x="16260456" y="8382482"/>
            <a:ext cx="445354" cy="779368"/>
          </a:xfrm>
          <a:custGeom>
            <a:avLst/>
            <a:gdLst>
              <a:gd name="connsiteX0" fmla="*/ 27832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2 h 779277"/>
              <a:gd name="connsiteX3" fmla="*/ 27832 w 445301"/>
              <a:gd name="connsiteY3" fmla="*/ 76369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2" y="27831"/>
                </a:moveTo>
                <a:lnTo>
                  <a:pt x="424893" y="27831"/>
                </a:lnTo>
                <a:lnTo>
                  <a:pt x="424893" y="763692"/>
                </a:lnTo>
                <a:lnTo>
                  <a:pt x="27832" y="76369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E6C33C9-8989-4ABF-A91E-C4474D4A27DE}"/>
              </a:ext>
            </a:extLst>
          </p:cNvPr>
          <p:cNvSpPr/>
          <p:nvPr/>
        </p:nvSpPr>
        <p:spPr>
          <a:xfrm>
            <a:off x="14009196" y="9425351"/>
            <a:ext cx="445354" cy="779368"/>
          </a:xfrm>
          <a:custGeom>
            <a:avLst/>
            <a:gdLst>
              <a:gd name="connsiteX0" fmla="*/ 27831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3 h 779277"/>
              <a:gd name="connsiteX3" fmla="*/ 27831 w 445301"/>
              <a:gd name="connsiteY3" fmla="*/ 763693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1" y="27831"/>
                </a:moveTo>
                <a:lnTo>
                  <a:pt x="424893" y="27831"/>
                </a:lnTo>
                <a:lnTo>
                  <a:pt x="424893" y="763693"/>
                </a:lnTo>
                <a:lnTo>
                  <a:pt x="27831" y="763693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F5B8D8F-4D7A-4637-8C82-49BE7988A86E}"/>
              </a:ext>
            </a:extLst>
          </p:cNvPr>
          <p:cNvSpPr/>
          <p:nvPr/>
        </p:nvSpPr>
        <p:spPr>
          <a:xfrm>
            <a:off x="14759615" y="9425351"/>
            <a:ext cx="445354" cy="779368"/>
          </a:xfrm>
          <a:custGeom>
            <a:avLst/>
            <a:gdLst>
              <a:gd name="connsiteX0" fmla="*/ 27831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3 h 779277"/>
              <a:gd name="connsiteX3" fmla="*/ 27831 w 445301"/>
              <a:gd name="connsiteY3" fmla="*/ 763693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1" y="27831"/>
                </a:moveTo>
                <a:lnTo>
                  <a:pt x="424893" y="27831"/>
                </a:lnTo>
                <a:lnTo>
                  <a:pt x="424893" y="763693"/>
                </a:lnTo>
                <a:lnTo>
                  <a:pt x="27831" y="763693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C63D852-C250-411B-92C8-C29880FC7EF3}"/>
              </a:ext>
            </a:extLst>
          </p:cNvPr>
          <p:cNvSpPr/>
          <p:nvPr/>
        </p:nvSpPr>
        <p:spPr>
          <a:xfrm>
            <a:off x="15510035" y="9425351"/>
            <a:ext cx="445354" cy="779368"/>
          </a:xfrm>
          <a:custGeom>
            <a:avLst/>
            <a:gdLst>
              <a:gd name="connsiteX0" fmla="*/ 27832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3 h 779277"/>
              <a:gd name="connsiteX3" fmla="*/ 27832 w 445301"/>
              <a:gd name="connsiteY3" fmla="*/ 763693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2" y="27831"/>
                </a:moveTo>
                <a:lnTo>
                  <a:pt x="424893" y="27831"/>
                </a:lnTo>
                <a:lnTo>
                  <a:pt x="424893" y="763693"/>
                </a:lnTo>
                <a:lnTo>
                  <a:pt x="27832" y="763693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31D1876-91DC-42E8-9F45-C08FCAC9FC13}"/>
              </a:ext>
            </a:extLst>
          </p:cNvPr>
          <p:cNvSpPr/>
          <p:nvPr/>
        </p:nvSpPr>
        <p:spPr>
          <a:xfrm>
            <a:off x="16260456" y="9425351"/>
            <a:ext cx="445354" cy="779368"/>
          </a:xfrm>
          <a:custGeom>
            <a:avLst/>
            <a:gdLst>
              <a:gd name="connsiteX0" fmla="*/ 27832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3 h 779277"/>
              <a:gd name="connsiteX3" fmla="*/ 27832 w 445301"/>
              <a:gd name="connsiteY3" fmla="*/ 763693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2" y="27831"/>
                </a:moveTo>
                <a:lnTo>
                  <a:pt x="424893" y="27831"/>
                </a:lnTo>
                <a:lnTo>
                  <a:pt x="424893" y="763693"/>
                </a:lnTo>
                <a:lnTo>
                  <a:pt x="27832" y="763693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4AB4DC3-3CBF-46D4-8B31-9C44C1C75802}"/>
              </a:ext>
            </a:extLst>
          </p:cNvPr>
          <p:cNvSpPr/>
          <p:nvPr/>
        </p:nvSpPr>
        <p:spPr>
          <a:xfrm>
            <a:off x="14009196" y="10467848"/>
            <a:ext cx="445354" cy="779368"/>
          </a:xfrm>
          <a:custGeom>
            <a:avLst/>
            <a:gdLst>
              <a:gd name="connsiteX0" fmla="*/ 27831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2 h 779277"/>
              <a:gd name="connsiteX3" fmla="*/ 27831 w 445301"/>
              <a:gd name="connsiteY3" fmla="*/ 76369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1" y="27831"/>
                </a:moveTo>
                <a:lnTo>
                  <a:pt x="424893" y="27831"/>
                </a:lnTo>
                <a:lnTo>
                  <a:pt x="424893" y="763692"/>
                </a:lnTo>
                <a:lnTo>
                  <a:pt x="27831" y="76369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4E6B5F3-4571-4087-BECC-ADD09A016907}"/>
              </a:ext>
            </a:extLst>
          </p:cNvPr>
          <p:cNvSpPr/>
          <p:nvPr/>
        </p:nvSpPr>
        <p:spPr>
          <a:xfrm>
            <a:off x="14759615" y="10467848"/>
            <a:ext cx="445354" cy="779368"/>
          </a:xfrm>
          <a:custGeom>
            <a:avLst/>
            <a:gdLst>
              <a:gd name="connsiteX0" fmla="*/ 27831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2 h 779277"/>
              <a:gd name="connsiteX3" fmla="*/ 27831 w 445301"/>
              <a:gd name="connsiteY3" fmla="*/ 76369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1" y="27831"/>
                </a:moveTo>
                <a:lnTo>
                  <a:pt x="424893" y="27831"/>
                </a:lnTo>
                <a:lnTo>
                  <a:pt x="424893" y="763692"/>
                </a:lnTo>
                <a:lnTo>
                  <a:pt x="27831" y="76369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40EC899-D4DF-4D01-894E-26D3A324E74E}"/>
              </a:ext>
            </a:extLst>
          </p:cNvPr>
          <p:cNvSpPr/>
          <p:nvPr/>
        </p:nvSpPr>
        <p:spPr>
          <a:xfrm>
            <a:off x="15510035" y="10467848"/>
            <a:ext cx="445354" cy="779368"/>
          </a:xfrm>
          <a:custGeom>
            <a:avLst/>
            <a:gdLst>
              <a:gd name="connsiteX0" fmla="*/ 27832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2 h 779277"/>
              <a:gd name="connsiteX3" fmla="*/ 27832 w 445301"/>
              <a:gd name="connsiteY3" fmla="*/ 76369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2" y="27831"/>
                </a:moveTo>
                <a:lnTo>
                  <a:pt x="424893" y="27831"/>
                </a:lnTo>
                <a:lnTo>
                  <a:pt x="424893" y="763692"/>
                </a:lnTo>
                <a:lnTo>
                  <a:pt x="27832" y="76369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B4F9024-2C5B-4E45-93D5-00F4FA667534}"/>
              </a:ext>
            </a:extLst>
          </p:cNvPr>
          <p:cNvSpPr/>
          <p:nvPr/>
        </p:nvSpPr>
        <p:spPr>
          <a:xfrm>
            <a:off x="16260456" y="10467848"/>
            <a:ext cx="445354" cy="779368"/>
          </a:xfrm>
          <a:custGeom>
            <a:avLst/>
            <a:gdLst>
              <a:gd name="connsiteX0" fmla="*/ 27832 w 445301"/>
              <a:gd name="connsiteY0" fmla="*/ 27831 h 779277"/>
              <a:gd name="connsiteX1" fmla="*/ 424893 w 445301"/>
              <a:gd name="connsiteY1" fmla="*/ 27831 h 779277"/>
              <a:gd name="connsiteX2" fmla="*/ 424893 w 445301"/>
              <a:gd name="connsiteY2" fmla="*/ 763692 h 779277"/>
              <a:gd name="connsiteX3" fmla="*/ 27832 w 445301"/>
              <a:gd name="connsiteY3" fmla="*/ 76369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779277">
                <a:moveTo>
                  <a:pt x="27832" y="27831"/>
                </a:moveTo>
                <a:lnTo>
                  <a:pt x="424893" y="27831"/>
                </a:lnTo>
                <a:lnTo>
                  <a:pt x="424893" y="763692"/>
                </a:lnTo>
                <a:lnTo>
                  <a:pt x="27832" y="763692"/>
                </a:lnTo>
                <a:close/>
              </a:path>
            </a:pathLst>
          </a:custGeom>
          <a:solidFill>
            <a:srgbClr val="C4E1F3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E95EB6F-F212-4D1F-B70F-281C40ABDB7A}"/>
              </a:ext>
            </a:extLst>
          </p:cNvPr>
          <p:cNvSpPr/>
          <p:nvPr/>
        </p:nvSpPr>
        <p:spPr>
          <a:xfrm>
            <a:off x="18267585" y="9901895"/>
            <a:ext cx="927819" cy="1781412"/>
          </a:xfrm>
          <a:custGeom>
            <a:avLst/>
            <a:gdLst>
              <a:gd name="connsiteX0" fmla="*/ 412574 w 927711"/>
              <a:gd name="connsiteY0" fmla="*/ 1556684 h 1781206"/>
              <a:gd name="connsiteX1" fmla="*/ 432242 w 927711"/>
              <a:gd name="connsiteY1" fmla="*/ 1229387 h 1781206"/>
              <a:gd name="connsiteX2" fmla="*/ 679014 w 927711"/>
              <a:gd name="connsiteY2" fmla="*/ 1086519 h 1781206"/>
              <a:gd name="connsiteX3" fmla="*/ 899808 w 927711"/>
              <a:gd name="connsiteY3" fmla="*/ 702075 h 1781206"/>
              <a:gd name="connsiteX4" fmla="*/ 854166 w 927711"/>
              <a:gd name="connsiteY4" fmla="*/ 525439 h 1781206"/>
              <a:gd name="connsiteX5" fmla="*/ 842291 w 927711"/>
              <a:gd name="connsiteY5" fmla="*/ 169569 h 1781206"/>
              <a:gd name="connsiteX6" fmla="*/ 845259 w 927711"/>
              <a:gd name="connsiteY6" fmla="*/ 83848 h 1781206"/>
              <a:gd name="connsiteX7" fmla="*/ 746180 w 927711"/>
              <a:gd name="connsiteY7" fmla="*/ 28186 h 1781206"/>
              <a:gd name="connsiteX8" fmla="*/ 637451 w 927711"/>
              <a:gd name="connsiteY8" fmla="*/ 80138 h 1781206"/>
              <a:gd name="connsiteX9" fmla="*/ 470463 w 927711"/>
              <a:gd name="connsiteY9" fmla="*/ 375150 h 1781206"/>
              <a:gd name="connsiteX10" fmla="*/ 451167 w 927711"/>
              <a:gd name="connsiteY10" fmla="*/ 525439 h 1781206"/>
              <a:gd name="connsiteX11" fmla="*/ 101976 w 927711"/>
              <a:gd name="connsiteY11" fmla="*/ 1037536 h 1781206"/>
              <a:gd name="connsiteX12" fmla="*/ 109027 w 927711"/>
              <a:gd name="connsiteY12" fmla="*/ 1373368 h 1781206"/>
              <a:gd name="connsiteX13" fmla="*/ 32955 w 927711"/>
              <a:gd name="connsiteY13" fmla="*/ 1691017 h 1781206"/>
              <a:gd name="connsiteX14" fmla="*/ 241505 w 927711"/>
              <a:gd name="connsiteY14" fmla="*/ 1757811 h 1781206"/>
              <a:gd name="connsiteX15" fmla="*/ 412574 w 927711"/>
              <a:gd name="connsiteY15" fmla="*/ 1556684 h 178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7711" h="1781206">
                <a:moveTo>
                  <a:pt x="412574" y="1556684"/>
                </a:moveTo>
                <a:cubicBezTo>
                  <a:pt x="438550" y="1449069"/>
                  <a:pt x="376950" y="1325498"/>
                  <a:pt x="432242" y="1229387"/>
                </a:cubicBezTo>
                <a:cubicBezTo>
                  <a:pt x="480483" y="1145522"/>
                  <a:pt x="591066" y="1128081"/>
                  <a:pt x="679014" y="1086519"/>
                </a:cubicBezTo>
                <a:cubicBezTo>
                  <a:pt x="821510" y="1018982"/>
                  <a:pt x="918734" y="859044"/>
                  <a:pt x="899808" y="702075"/>
                </a:cubicBezTo>
                <a:cubicBezTo>
                  <a:pt x="892387" y="641588"/>
                  <a:pt x="869751" y="584442"/>
                  <a:pt x="854166" y="525439"/>
                </a:cubicBezTo>
                <a:cubicBezTo>
                  <a:pt x="822994" y="409661"/>
                  <a:pt x="818912" y="287203"/>
                  <a:pt x="842291" y="169569"/>
                </a:cubicBezTo>
                <a:cubicBezTo>
                  <a:pt x="847857" y="140996"/>
                  <a:pt x="854908" y="110938"/>
                  <a:pt x="845259" y="83848"/>
                </a:cubicBezTo>
                <a:cubicBezTo>
                  <a:pt x="831529" y="45256"/>
                  <a:pt x="787000" y="24846"/>
                  <a:pt x="746180" y="28186"/>
                </a:cubicBezTo>
                <a:cubicBezTo>
                  <a:pt x="705732" y="31526"/>
                  <a:pt x="668994" y="54162"/>
                  <a:pt x="637451" y="80138"/>
                </a:cubicBezTo>
                <a:cubicBezTo>
                  <a:pt x="548391" y="153983"/>
                  <a:pt x="487904" y="260856"/>
                  <a:pt x="470463" y="375150"/>
                </a:cubicBezTo>
                <a:cubicBezTo>
                  <a:pt x="463042" y="425247"/>
                  <a:pt x="463042" y="476456"/>
                  <a:pt x="451167" y="525439"/>
                </a:cubicBezTo>
                <a:cubicBezTo>
                  <a:pt x="401442" y="728423"/>
                  <a:pt x="161350" y="837150"/>
                  <a:pt x="101976" y="1037536"/>
                </a:cubicBezTo>
                <a:cubicBezTo>
                  <a:pt x="69692" y="1145893"/>
                  <a:pt x="96782" y="1261300"/>
                  <a:pt x="109027" y="1373368"/>
                </a:cubicBezTo>
                <a:cubicBezTo>
                  <a:pt x="121644" y="1485435"/>
                  <a:pt x="114223" y="1612717"/>
                  <a:pt x="32955" y="1691017"/>
                </a:cubicBezTo>
                <a:cubicBezTo>
                  <a:pt x="-7493" y="1729980"/>
                  <a:pt x="203654" y="1773397"/>
                  <a:pt x="241505" y="1757811"/>
                </a:cubicBezTo>
                <a:cubicBezTo>
                  <a:pt x="315722" y="1727382"/>
                  <a:pt x="394391" y="1632014"/>
                  <a:pt x="412574" y="1556684"/>
                </a:cubicBezTo>
                <a:close/>
              </a:path>
            </a:pathLst>
          </a:custGeom>
          <a:solidFill>
            <a:srgbClr val="6047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D92EFCA-972B-461F-B66E-C33B32D263A4}"/>
              </a:ext>
            </a:extLst>
          </p:cNvPr>
          <p:cNvSpPr/>
          <p:nvPr/>
        </p:nvSpPr>
        <p:spPr>
          <a:xfrm>
            <a:off x="18344080" y="10034535"/>
            <a:ext cx="668029" cy="1632962"/>
          </a:xfrm>
          <a:custGeom>
            <a:avLst/>
            <a:gdLst>
              <a:gd name="connsiteX0" fmla="*/ 51096 w 667952"/>
              <a:gd name="connsiteY0" fmla="*/ 1633722 h 1632772"/>
              <a:gd name="connsiteX1" fmla="*/ 68165 w 667952"/>
              <a:gd name="connsiteY1" fmla="*/ 1625930 h 1632772"/>
              <a:gd name="connsiteX2" fmla="*/ 233670 w 667952"/>
              <a:gd name="connsiteY2" fmla="*/ 1199183 h 1632772"/>
              <a:gd name="connsiteX3" fmla="*/ 226990 w 667952"/>
              <a:gd name="connsiteY3" fmla="*/ 1098989 h 1632772"/>
              <a:gd name="connsiteX4" fmla="*/ 222537 w 667952"/>
              <a:gd name="connsiteY4" fmla="*/ 978758 h 1632772"/>
              <a:gd name="connsiteX5" fmla="*/ 387670 w 667952"/>
              <a:gd name="connsiteY5" fmla="*/ 824758 h 1632772"/>
              <a:gd name="connsiteX6" fmla="*/ 468195 w 667952"/>
              <a:gd name="connsiteY6" fmla="*/ 775403 h 1632772"/>
              <a:gd name="connsiteX7" fmla="*/ 616258 w 667952"/>
              <a:gd name="connsiteY7" fmla="*/ 550897 h 1632772"/>
              <a:gd name="connsiteX8" fmla="*/ 603642 w 667952"/>
              <a:gd name="connsiteY8" fmla="*/ 404319 h 1632772"/>
              <a:gd name="connsiteX9" fmla="*/ 590653 w 667952"/>
              <a:gd name="connsiteY9" fmla="*/ 311547 h 1632772"/>
              <a:gd name="connsiteX10" fmla="*/ 658191 w 667952"/>
              <a:gd name="connsiteY10" fmla="*/ 61808 h 1632772"/>
              <a:gd name="connsiteX11" fmla="*/ 650397 w 667952"/>
              <a:gd name="connsiteY11" fmla="*/ 31007 h 1632772"/>
              <a:gd name="connsiteX12" fmla="*/ 619598 w 667952"/>
              <a:gd name="connsiteY12" fmla="*/ 38800 h 1632772"/>
              <a:gd name="connsiteX13" fmla="*/ 545752 w 667952"/>
              <a:gd name="connsiteY13" fmla="*/ 313774 h 1632772"/>
              <a:gd name="connsiteX14" fmla="*/ 559482 w 667952"/>
              <a:gd name="connsiteY14" fmla="*/ 412853 h 1632772"/>
              <a:gd name="connsiteX15" fmla="*/ 571728 w 667952"/>
              <a:gd name="connsiteY15" fmla="*/ 546073 h 1632772"/>
              <a:gd name="connsiteX16" fmla="*/ 441106 w 667952"/>
              <a:gd name="connsiteY16" fmla="*/ 739408 h 1632772"/>
              <a:gd name="connsiteX17" fmla="*/ 365405 w 667952"/>
              <a:gd name="connsiteY17" fmla="*/ 785423 h 1632772"/>
              <a:gd name="connsiteX18" fmla="*/ 177264 w 667952"/>
              <a:gd name="connsiteY18" fmla="*/ 973562 h 1632772"/>
              <a:gd name="connsiteX19" fmla="*/ 181718 w 667952"/>
              <a:gd name="connsiteY19" fmla="*/ 1104184 h 1632772"/>
              <a:gd name="connsiteX20" fmla="*/ 188026 w 667952"/>
              <a:gd name="connsiteY20" fmla="*/ 1198068 h 1632772"/>
              <a:gd name="connsiteX21" fmla="*/ 33285 w 667952"/>
              <a:gd name="connsiteY21" fmla="*/ 1596984 h 1632772"/>
              <a:gd name="connsiteX22" fmla="*/ 35881 w 667952"/>
              <a:gd name="connsiteY22" fmla="*/ 1628898 h 1632772"/>
              <a:gd name="connsiteX23" fmla="*/ 51096 w 667952"/>
              <a:gd name="connsiteY23" fmla="*/ 1633722 h 163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7952" h="1632772">
                <a:moveTo>
                  <a:pt x="51096" y="1633722"/>
                </a:moveTo>
                <a:cubicBezTo>
                  <a:pt x="57405" y="1633722"/>
                  <a:pt x="63713" y="1631125"/>
                  <a:pt x="68165" y="1625930"/>
                </a:cubicBezTo>
                <a:cubicBezTo>
                  <a:pt x="172441" y="1503471"/>
                  <a:pt x="229588" y="1356151"/>
                  <a:pt x="233670" y="1199183"/>
                </a:cubicBezTo>
                <a:cubicBezTo>
                  <a:pt x="234412" y="1165042"/>
                  <a:pt x="230701" y="1131645"/>
                  <a:pt x="226990" y="1098989"/>
                </a:cubicBezTo>
                <a:cubicBezTo>
                  <a:pt x="222167" y="1057428"/>
                  <a:pt x="217713" y="1018092"/>
                  <a:pt x="222537" y="978758"/>
                </a:cubicBezTo>
                <a:cubicBezTo>
                  <a:pt x="230330" y="912705"/>
                  <a:pt x="313825" y="865948"/>
                  <a:pt x="387670" y="824758"/>
                </a:cubicBezTo>
                <a:cubicBezTo>
                  <a:pt x="417728" y="808059"/>
                  <a:pt x="446301" y="792102"/>
                  <a:pt x="468195" y="775403"/>
                </a:cubicBezTo>
                <a:cubicBezTo>
                  <a:pt x="556143" y="709350"/>
                  <a:pt x="607352" y="631794"/>
                  <a:pt x="616258" y="550897"/>
                </a:cubicBezTo>
                <a:cubicBezTo>
                  <a:pt x="621824" y="501914"/>
                  <a:pt x="612547" y="452188"/>
                  <a:pt x="603642" y="404319"/>
                </a:cubicBezTo>
                <a:cubicBezTo>
                  <a:pt x="597704" y="372034"/>
                  <a:pt x="591767" y="341605"/>
                  <a:pt x="590653" y="311547"/>
                </a:cubicBezTo>
                <a:cubicBezTo>
                  <a:pt x="586942" y="230651"/>
                  <a:pt x="611434" y="139735"/>
                  <a:pt x="658191" y="61808"/>
                </a:cubicBezTo>
                <a:cubicBezTo>
                  <a:pt x="664499" y="51046"/>
                  <a:pt x="661159" y="37316"/>
                  <a:pt x="650397" y="31007"/>
                </a:cubicBezTo>
                <a:cubicBezTo>
                  <a:pt x="639637" y="24699"/>
                  <a:pt x="625906" y="28039"/>
                  <a:pt x="619598" y="38800"/>
                </a:cubicBezTo>
                <a:cubicBezTo>
                  <a:pt x="568388" y="124150"/>
                  <a:pt x="541298" y="224342"/>
                  <a:pt x="545752" y="313774"/>
                </a:cubicBezTo>
                <a:cubicBezTo>
                  <a:pt x="547236" y="346800"/>
                  <a:pt x="553545" y="380198"/>
                  <a:pt x="559482" y="412853"/>
                </a:cubicBezTo>
                <a:cubicBezTo>
                  <a:pt x="568388" y="459610"/>
                  <a:pt x="576552" y="503769"/>
                  <a:pt x="571728" y="546073"/>
                </a:cubicBezTo>
                <a:cubicBezTo>
                  <a:pt x="562080" y="632165"/>
                  <a:pt x="495284" y="698960"/>
                  <a:pt x="441106" y="739408"/>
                </a:cubicBezTo>
                <a:cubicBezTo>
                  <a:pt x="421439" y="753880"/>
                  <a:pt x="394349" y="769095"/>
                  <a:pt x="365405" y="785423"/>
                </a:cubicBezTo>
                <a:cubicBezTo>
                  <a:pt x="286363" y="829581"/>
                  <a:pt x="187655" y="884502"/>
                  <a:pt x="177264" y="973562"/>
                </a:cubicBezTo>
                <a:cubicBezTo>
                  <a:pt x="172070" y="1018092"/>
                  <a:pt x="176894" y="1061881"/>
                  <a:pt x="181718" y="1104184"/>
                </a:cubicBezTo>
                <a:cubicBezTo>
                  <a:pt x="185428" y="1136469"/>
                  <a:pt x="188768" y="1167269"/>
                  <a:pt x="188026" y="1198068"/>
                </a:cubicBezTo>
                <a:cubicBezTo>
                  <a:pt x="184315" y="1344647"/>
                  <a:pt x="130879" y="1482691"/>
                  <a:pt x="33285" y="1596984"/>
                </a:cubicBezTo>
                <a:cubicBezTo>
                  <a:pt x="25121" y="1606633"/>
                  <a:pt x="26234" y="1620734"/>
                  <a:pt x="35881" y="1628898"/>
                </a:cubicBezTo>
                <a:cubicBezTo>
                  <a:pt x="40706" y="1632238"/>
                  <a:pt x="45901" y="1633722"/>
                  <a:pt x="51096" y="1633722"/>
                </a:cubicBezTo>
                <a:close/>
              </a:path>
            </a:pathLst>
          </a:custGeom>
          <a:solidFill>
            <a:srgbClr val="6047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7A80BC2-A4BD-4A65-83C3-65BD90FA005F}"/>
              </a:ext>
            </a:extLst>
          </p:cNvPr>
          <p:cNvSpPr/>
          <p:nvPr/>
        </p:nvSpPr>
        <p:spPr>
          <a:xfrm>
            <a:off x="18108266" y="4585070"/>
            <a:ext cx="3674163" cy="7162763"/>
          </a:xfrm>
          <a:custGeom>
            <a:avLst/>
            <a:gdLst>
              <a:gd name="connsiteX0" fmla="*/ 3139039 w 3673738"/>
              <a:gd name="connsiteY0" fmla="*/ 108391 h 7161934"/>
              <a:gd name="connsiteX1" fmla="*/ 2725281 w 3673738"/>
              <a:gd name="connsiteY1" fmla="*/ 108391 h 7161934"/>
              <a:gd name="connsiteX2" fmla="*/ 960031 w 3673738"/>
              <a:gd name="connsiteY2" fmla="*/ 108391 h 7161934"/>
              <a:gd name="connsiteX3" fmla="*/ 546270 w 3673738"/>
              <a:gd name="connsiteY3" fmla="*/ 108391 h 7161934"/>
              <a:gd name="connsiteX4" fmla="*/ 108391 w 3673738"/>
              <a:gd name="connsiteY4" fmla="*/ 529201 h 7161934"/>
              <a:gd name="connsiteX5" fmla="*/ 108391 w 3673738"/>
              <a:gd name="connsiteY5" fmla="*/ 1098445 h 7161934"/>
              <a:gd name="connsiteX6" fmla="*/ 108391 w 3673738"/>
              <a:gd name="connsiteY6" fmla="*/ 1260980 h 7161934"/>
              <a:gd name="connsiteX7" fmla="*/ 108391 w 3673738"/>
              <a:gd name="connsiteY7" fmla="*/ 1560445 h 7161934"/>
              <a:gd name="connsiteX8" fmla="*/ 108391 w 3673738"/>
              <a:gd name="connsiteY8" fmla="*/ 2078479 h 7161934"/>
              <a:gd name="connsiteX9" fmla="*/ 108391 w 3673738"/>
              <a:gd name="connsiteY9" fmla="*/ 2205761 h 7161934"/>
              <a:gd name="connsiteX10" fmla="*/ 108391 w 3673738"/>
              <a:gd name="connsiteY10" fmla="*/ 2723425 h 7161934"/>
              <a:gd name="connsiteX11" fmla="*/ 108391 w 3673738"/>
              <a:gd name="connsiteY11" fmla="*/ 6646161 h 7161934"/>
              <a:gd name="connsiteX12" fmla="*/ 546270 w 3673738"/>
              <a:gd name="connsiteY12" fmla="*/ 7066971 h 7161934"/>
              <a:gd name="connsiteX13" fmla="*/ 3139410 w 3673738"/>
              <a:gd name="connsiteY13" fmla="*/ 7066971 h 7161934"/>
              <a:gd name="connsiteX14" fmla="*/ 3577290 w 3673738"/>
              <a:gd name="connsiteY14" fmla="*/ 6646161 h 7161934"/>
              <a:gd name="connsiteX15" fmla="*/ 3577290 w 3673738"/>
              <a:gd name="connsiteY15" fmla="*/ 2257713 h 7161934"/>
              <a:gd name="connsiteX16" fmla="*/ 3577290 w 3673738"/>
              <a:gd name="connsiteY16" fmla="*/ 1740050 h 7161934"/>
              <a:gd name="connsiteX17" fmla="*/ 3577290 w 3673738"/>
              <a:gd name="connsiteY17" fmla="*/ 529572 h 7161934"/>
              <a:gd name="connsiteX18" fmla="*/ 3139039 w 3673738"/>
              <a:gd name="connsiteY18" fmla="*/ 108391 h 7161934"/>
              <a:gd name="connsiteX19" fmla="*/ 3392862 w 3673738"/>
              <a:gd name="connsiteY19" fmla="*/ 6581592 h 7161934"/>
              <a:gd name="connsiteX20" fmla="*/ 3064081 w 3673738"/>
              <a:gd name="connsiteY20" fmla="*/ 6910744 h 7161934"/>
              <a:gd name="connsiteX21" fmla="*/ 621602 w 3673738"/>
              <a:gd name="connsiteY21" fmla="*/ 6910744 h 7161934"/>
              <a:gd name="connsiteX22" fmla="*/ 292448 w 3673738"/>
              <a:gd name="connsiteY22" fmla="*/ 6581592 h 7161934"/>
              <a:gd name="connsiteX23" fmla="*/ 292448 w 3673738"/>
              <a:gd name="connsiteY23" fmla="*/ 593399 h 7161934"/>
              <a:gd name="connsiteX24" fmla="*/ 621602 w 3673738"/>
              <a:gd name="connsiteY24" fmla="*/ 264246 h 7161934"/>
              <a:gd name="connsiteX25" fmla="*/ 1005673 w 3673738"/>
              <a:gd name="connsiteY25" fmla="*/ 264246 h 7161934"/>
              <a:gd name="connsiteX26" fmla="*/ 1005673 w 3673738"/>
              <a:gd name="connsiteY26" fmla="*/ 758160 h 7161934"/>
              <a:gd name="connsiteX27" fmla="*/ 2680379 w 3673738"/>
              <a:gd name="connsiteY27" fmla="*/ 758160 h 7161934"/>
              <a:gd name="connsiteX28" fmla="*/ 2680379 w 3673738"/>
              <a:gd name="connsiteY28" fmla="*/ 264246 h 7161934"/>
              <a:gd name="connsiteX29" fmla="*/ 3064450 w 3673738"/>
              <a:gd name="connsiteY29" fmla="*/ 264246 h 7161934"/>
              <a:gd name="connsiteX30" fmla="*/ 3393233 w 3673738"/>
              <a:gd name="connsiteY30" fmla="*/ 593399 h 7161934"/>
              <a:gd name="connsiteX31" fmla="*/ 3393233 w 3673738"/>
              <a:gd name="connsiteY31" fmla="*/ 6581592 h 71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73738" h="7161934">
                <a:moveTo>
                  <a:pt x="3139039" y="108391"/>
                </a:moveTo>
                <a:lnTo>
                  <a:pt x="2725281" y="108391"/>
                </a:lnTo>
                <a:lnTo>
                  <a:pt x="960031" y="108391"/>
                </a:lnTo>
                <a:lnTo>
                  <a:pt x="546270" y="108391"/>
                </a:lnTo>
                <a:cubicBezTo>
                  <a:pt x="304323" y="108391"/>
                  <a:pt x="108391" y="296902"/>
                  <a:pt x="108391" y="529201"/>
                </a:cubicBezTo>
                <a:lnTo>
                  <a:pt x="108391" y="1098445"/>
                </a:lnTo>
                <a:lnTo>
                  <a:pt x="108391" y="1260980"/>
                </a:lnTo>
                <a:lnTo>
                  <a:pt x="108391" y="1560445"/>
                </a:lnTo>
                <a:lnTo>
                  <a:pt x="108391" y="2078479"/>
                </a:lnTo>
                <a:lnTo>
                  <a:pt x="108391" y="2205761"/>
                </a:lnTo>
                <a:lnTo>
                  <a:pt x="108391" y="2723425"/>
                </a:lnTo>
                <a:lnTo>
                  <a:pt x="108391" y="6646161"/>
                </a:lnTo>
                <a:cubicBezTo>
                  <a:pt x="108391" y="6878460"/>
                  <a:pt x="304323" y="7066971"/>
                  <a:pt x="546270" y="7066971"/>
                </a:cubicBezTo>
                <a:lnTo>
                  <a:pt x="3139410" y="7066971"/>
                </a:lnTo>
                <a:cubicBezTo>
                  <a:pt x="3381358" y="7066971"/>
                  <a:pt x="3577290" y="6878460"/>
                  <a:pt x="3577290" y="6646161"/>
                </a:cubicBezTo>
                <a:lnTo>
                  <a:pt x="3577290" y="2257713"/>
                </a:lnTo>
                <a:lnTo>
                  <a:pt x="3577290" y="1740050"/>
                </a:lnTo>
                <a:lnTo>
                  <a:pt x="3577290" y="529572"/>
                </a:lnTo>
                <a:cubicBezTo>
                  <a:pt x="3577290" y="296902"/>
                  <a:pt x="3380987" y="108391"/>
                  <a:pt x="3139039" y="108391"/>
                </a:cubicBezTo>
                <a:close/>
                <a:moveTo>
                  <a:pt x="3392862" y="6581592"/>
                </a:moveTo>
                <a:cubicBezTo>
                  <a:pt x="3392862" y="6763424"/>
                  <a:pt x="3245911" y="6910744"/>
                  <a:pt x="3064081" y="6910744"/>
                </a:cubicBezTo>
                <a:lnTo>
                  <a:pt x="621602" y="6910744"/>
                </a:lnTo>
                <a:cubicBezTo>
                  <a:pt x="440141" y="6910744"/>
                  <a:pt x="292448" y="6763424"/>
                  <a:pt x="292448" y="6581592"/>
                </a:cubicBezTo>
                <a:lnTo>
                  <a:pt x="292448" y="593399"/>
                </a:lnTo>
                <a:cubicBezTo>
                  <a:pt x="292448" y="411567"/>
                  <a:pt x="440141" y="264246"/>
                  <a:pt x="621602" y="264246"/>
                </a:cubicBezTo>
                <a:lnTo>
                  <a:pt x="1005673" y="264246"/>
                </a:lnTo>
                <a:lnTo>
                  <a:pt x="1005673" y="758160"/>
                </a:lnTo>
                <a:lnTo>
                  <a:pt x="2680379" y="758160"/>
                </a:lnTo>
                <a:lnTo>
                  <a:pt x="2680379" y="264246"/>
                </a:lnTo>
                <a:lnTo>
                  <a:pt x="3064450" y="264246"/>
                </a:lnTo>
                <a:cubicBezTo>
                  <a:pt x="3246283" y="264246"/>
                  <a:pt x="3393233" y="411567"/>
                  <a:pt x="3393233" y="593399"/>
                </a:cubicBezTo>
                <a:lnTo>
                  <a:pt x="3393233" y="658159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6A62BC8-CE1B-413A-AD0D-2D02F044EE5C}"/>
              </a:ext>
            </a:extLst>
          </p:cNvPr>
          <p:cNvSpPr/>
          <p:nvPr/>
        </p:nvSpPr>
        <p:spPr>
          <a:xfrm>
            <a:off x="19589065" y="4823334"/>
            <a:ext cx="705143" cy="259789"/>
          </a:xfrm>
          <a:custGeom>
            <a:avLst/>
            <a:gdLst>
              <a:gd name="connsiteX0" fmla="*/ 452757 w 705060"/>
              <a:gd name="connsiteY0" fmla="*/ 111730 h 259759"/>
              <a:gd name="connsiteX1" fmla="*/ 133254 w 705060"/>
              <a:gd name="connsiteY1" fmla="*/ 111730 h 259759"/>
              <a:gd name="connsiteX2" fmla="*/ 108391 w 705060"/>
              <a:gd name="connsiteY2" fmla="*/ 136593 h 259759"/>
              <a:gd name="connsiteX3" fmla="*/ 133254 w 705060"/>
              <a:gd name="connsiteY3" fmla="*/ 161456 h 259759"/>
              <a:gd name="connsiteX4" fmla="*/ 452757 w 705060"/>
              <a:gd name="connsiteY4" fmla="*/ 161456 h 259759"/>
              <a:gd name="connsiteX5" fmla="*/ 477621 w 705060"/>
              <a:gd name="connsiteY5" fmla="*/ 136593 h 259759"/>
              <a:gd name="connsiteX6" fmla="*/ 452757 w 705060"/>
              <a:gd name="connsiteY6" fmla="*/ 111730 h 259759"/>
              <a:gd name="connsiteX7" fmla="*/ 587833 w 705060"/>
              <a:gd name="connsiteY7" fmla="*/ 108391 h 259759"/>
              <a:gd name="connsiteX8" fmla="*/ 560001 w 705060"/>
              <a:gd name="connsiteY8" fmla="*/ 136593 h 259759"/>
              <a:gd name="connsiteX9" fmla="*/ 587833 w 705060"/>
              <a:gd name="connsiteY9" fmla="*/ 164796 h 259759"/>
              <a:gd name="connsiteX10" fmla="*/ 615664 w 705060"/>
              <a:gd name="connsiteY10" fmla="*/ 136593 h 259759"/>
              <a:gd name="connsiteX11" fmla="*/ 587833 w 705060"/>
              <a:gd name="connsiteY11" fmla="*/ 108391 h 2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5060" h="259759">
                <a:moveTo>
                  <a:pt x="452757" y="111730"/>
                </a:moveTo>
                <a:lnTo>
                  <a:pt x="133254" y="111730"/>
                </a:lnTo>
                <a:cubicBezTo>
                  <a:pt x="119524" y="111730"/>
                  <a:pt x="108391" y="122863"/>
                  <a:pt x="108391" y="136593"/>
                </a:cubicBezTo>
                <a:cubicBezTo>
                  <a:pt x="108391" y="150323"/>
                  <a:pt x="119524" y="161456"/>
                  <a:pt x="133254" y="161456"/>
                </a:cubicBezTo>
                <a:lnTo>
                  <a:pt x="452757" y="161456"/>
                </a:lnTo>
                <a:cubicBezTo>
                  <a:pt x="466487" y="161456"/>
                  <a:pt x="477621" y="150323"/>
                  <a:pt x="477621" y="136593"/>
                </a:cubicBezTo>
                <a:cubicBezTo>
                  <a:pt x="477249" y="122863"/>
                  <a:pt x="466117" y="111730"/>
                  <a:pt x="452757" y="111730"/>
                </a:cubicBezTo>
                <a:close/>
                <a:moveTo>
                  <a:pt x="587833" y="108391"/>
                </a:moveTo>
                <a:cubicBezTo>
                  <a:pt x="572247" y="108391"/>
                  <a:pt x="560001" y="121008"/>
                  <a:pt x="560001" y="136593"/>
                </a:cubicBezTo>
                <a:cubicBezTo>
                  <a:pt x="560001" y="152179"/>
                  <a:pt x="572618" y="164796"/>
                  <a:pt x="587833" y="164796"/>
                </a:cubicBezTo>
                <a:cubicBezTo>
                  <a:pt x="603047" y="164796"/>
                  <a:pt x="615664" y="152179"/>
                  <a:pt x="615664" y="136593"/>
                </a:cubicBezTo>
                <a:cubicBezTo>
                  <a:pt x="616036" y="121008"/>
                  <a:pt x="603418" y="108391"/>
                  <a:pt x="587833" y="1083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D7AB8441-5C0C-4BB6-ADAE-679B85A55177}"/>
              </a:ext>
            </a:extLst>
          </p:cNvPr>
          <p:cNvSpPr/>
          <p:nvPr/>
        </p:nvSpPr>
        <p:spPr>
          <a:xfrm>
            <a:off x="18372914" y="4821512"/>
            <a:ext cx="3154585" cy="6680298"/>
          </a:xfrm>
          <a:custGeom>
            <a:avLst/>
            <a:gdLst>
              <a:gd name="connsiteX0" fmla="*/ 3128245 w 3154219"/>
              <a:gd name="connsiteY0" fmla="*/ 356241 h 6679524"/>
              <a:gd name="connsiteX1" fmla="*/ 3128245 w 3154219"/>
              <a:gd name="connsiteY1" fmla="*/ 6345548 h 6679524"/>
              <a:gd name="connsiteX2" fmla="*/ 2799093 w 3154219"/>
              <a:gd name="connsiteY2" fmla="*/ 6673958 h 6679524"/>
              <a:gd name="connsiteX3" fmla="*/ 356242 w 3154219"/>
              <a:gd name="connsiteY3" fmla="*/ 6673958 h 6679524"/>
              <a:gd name="connsiteX4" fmla="*/ 27831 w 3154219"/>
              <a:gd name="connsiteY4" fmla="*/ 6344806 h 6679524"/>
              <a:gd name="connsiteX5" fmla="*/ 27831 w 3154219"/>
              <a:gd name="connsiteY5" fmla="*/ 356241 h 6679524"/>
              <a:gd name="connsiteX6" fmla="*/ 356984 w 3154219"/>
              <a:gd name="connsiteY6" fmla="*/ 27831 h 6679524"/>
              <a:gd name="connsiteX7" fmla="*/ 892088 w 3154219"/>
              <a:gd name="connsiteY7" fmla="*/ 27831 h 6679524"/>
              <a:gd name="connsiteX8" fmla="*/ 932907 w 3154219"/>
              <a:gd name="connsiteY8" fmla="*/ 67909 h 6679524"/>
              <a:gd name="connsiteX9" fmla="*/ 932907 w 3154219"/>
              <a:gd name="connsiteY9" fmla="*/ 132477 h 6679524"/>
              <a:gd name="connsiteX10" fmla="*/ 1060931 w 3154219"/>
              <a:gd name="connsiteY10" fmla="*/ 261244 h 6679524"/>
              <a:gd name="connsiteX11" fmla="*/ 2095515 w 3154219"/>
              <a:gd name="connsiteY11" fmla="*/ 261244 h 6679524"/>
              <a:gd name="connsiteX12" fmla="*/ 2223540 w 3154219"/>
              <a:gd name="connsiteY12" fmla="*/ 132477 h 6679524"/>
              <a:gd name="connsiteX13" fmla="*/ 2223540 w 3154219"/>
              <a:gd name="connsiteY13" fmla="*/ 68279 h 6679524"/>
              <a:gd name="connsiteX14" fmla="*/ 2264358 w 3154219"/>
              <a:gd name="connsiteY14" fmla="*/ 28203 h 6679524"/>
              <a:gd name="connsiteX15" fmla="*/ 2799464 w 3154219"/>
              <a:gd name="connsiteY15" fmla="*/ 28203 h 6679524"/>
              <a:gd name="connsiteX16" fmla="*/ 3128245 w 3154219"/>
              <a:gd name="connsiteY16" fmla="*/ 356241 h 667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4219" h="6679524">
                <a:moveTo>
                  <a:pt x="3128245" y="356241"/>
                </a:moveTo>
                <a:lnTo>
                  <a:pt x="3128245" y="6345548"/>
                </a:lnTo>
                <a:cubicBezTo>
                  <a:pt x="3128245" y="6527009"/>
                  <a:pt x="2980554" y="6673958"/>
                  <a:pt x="2799093" y="6673958"/>
                </a:cubicBezTo>
                <a:lnTo>
                  <a:pt x="356242" y="6673958"/>
                </a:lnTo>
                <a:cubicBezTo>
                  <a:pt x="174039" y="6673216"/>
                  <a:pt x="27831" y="6527009"/>
                  <a:pt x="27831" y="6344806"/>
                </a:cubicBezTo>
                <a:lnTo>
                  <a:pt x="27831" y="356241"/>
                </a:lnTo>
                <a:cubicBezTo>
                  <a:pt x="27831" y="174781"/>
                  <a:pt x="174782" y="27831"/>
                  <a:pt x="356984" y="27831"/>
                </a:cubicBezTo>
                <a:lnTo>
                  <a:pt x="892088" y="27831"/>
                </a:lnTo>
                <a:cubicBezTo>
                  <a:pt x="914353" y="27831"/>
                  <a:pt x="932907" y="45643"/>
                  <a:pt x="932907" y="67909"/>
                </a:cubicBezTo>
                <a:lnTo>
                  <a:pt x="932907" y="132477"/>
                </a:lnTo>
                <a:cubicBezTo>
                  <a:pt x="932907" y="203725"/>
                  <a:pt x="990425" y="261244"/>
                  <a:pt x="1060931" y="261244"/>
                </a:cubicBezTo>
                <a:lnTo>
                  <a:pt x="2095515" y="261244"/>
                </a:lnTo>
                <a:cubicBezTo>
                  <a:pt x="2166022" y="261244"/>
                  <a:pt x="2223540" y="203725"/>
                  <a:pt x="2223540" y="132477"/>
                </a:cubicBezTo>
                <a:lnTo>
                  <a:pt x="2223540" y="68279"/>
                </a:lnTo>
                <a:cubicBezTo>
                  <a:pt x="2223540" y="46014"/>
                  <a:pt x="2242094" y="28203"/>
                  <a:pt x="2264358" y="28203"/>
                </a:cubicBezTo>
                <a:lnTo>
                  <a:pt x="2799464" y="28203"/>
                </a:lnTo>
                <a:cubicBezTo>
                  <a:pt x="2980554" y="27831"/>
                  <a:pt x="3128245" y="175152"/>
                  <a:pt x="3128245" y="3562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1A66026-1A7E-4464-9192-317A1AE0C4AC}"/>
              </a:ext>
            </a:extLst>
          </p:cNvPr>
          <p:cNvSpPr/>
          <p:nvPr/>
        </p:nvSpPr>
        <p:spPr>
          <a:xfrm>
            <a:off x="19429514" y="11305112"/>
            <a:ext cx="1039157" cy="74226"/>
          </a:xfrm>
          <a:custGeom>
            <a:avLst/>
            <a:gdLst>
              <a:gd name="connsiteX0" fmla="*/ 996734 w 1039037"/>
              <a:gd name="connsiteY0" fmla="*/ 65682 h 74216"/>
              <a:gd name="connsiteX1" fmla="*/ 46757 w 1039037"/>
              <a:gd name="connsiteY1" fmla="*/ 65682 h 74216"/>
              <a:gd name="connsiteX2" fmla="*/ 27831 w 1039037"/>
              <a:gd name="connsiteY2" fmla="*/ 46757 h 74216"/>
              <a:gd name="connsiteX3" fmla="*/ 46757 w 1039037"/>
              <a:gd name="connsiteY3" fmla="*/ 27831 h 74216"/>
              <a:gd name="connsiteX4" fmla="*/ 996734 w 1039037"/>
              <a:gd name="connsiteY4" fmla="*/ 27831 h 74216"/>
              <a:gd name="connsiteX5" fmla="*/ 1015659 w 1039037"/>
              <a:gd name="connsiteY5" fmla="*/ 46757 h 74216"/>
              <a:gd name="connsiteX6" fmla="*/ 996734 w 1039037"/>
              <a:gd name="connsiteY6" fmla="*/ 65682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37" h="74216">
                <a:moveTo>
                  <a:pt x="996734" y="65682"/>
                </a:moveTo>
                <a:lnTo>
                  <a:pt x="46757" y="65682"/>
                </a:lnTo>
                <a:cubicBezTo>
                  <a:pt x="36367" y="65682"/>
                  <a:pt x="27831" y="57147"/>
                  <a:pt x="27831" y="46757"/>
                </a:cubicBezTo>
                <a:cubicBezTo>
                  <a:pt x="27831" y="36367"/>
                  <a:pt x="36367" y="27831"/>
                  <a:pt x="46757" y="27831"/>
                </a:cubicBezTo>
                <a:lnTo>
                  <a:pt x="996734" y="27831"/>
                </a:lnTo>
                <a:cubicBezTo>
                  <a:pt x="1007124" y="27831"/>
                  <a:pt x="1015659" y="36367"/>
                  <a:pt x="1015659" y="46757"/>
                </a:cubicBezTo>
                <a:cubicBezTo>
                  <a:pt x="1015659" y="57147"/>
                  <a:pt x="1007124" y="65682"/>
                  <a:pt x="996734" y="65682"/>
                </a:cubicBezTo>
                <a:close/>
              </a:path>
            </a:pathLst>
          </a:custGeom>
          <a:solidFill>
            <a:srgbClr val="CFD1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187313BD-6492-4DD0-9ED7-CC353A4C387E}"/>
              </a:ext>
            </a:extLst>
          </p:cNvPr>
          <p:cNvSpPr/>
          <p:nvPr/>
        </p:nvSpPr>
        <p:spPr>
          <a:xfrm>
            <a:off x="21473685" y="5333297"/>
            <a:ext cx="148451" cy="74226"/>
          </a:xfrm>
          <a:custGeom>
            <a:avLst/>
            <a:gdLst>
              <a:gd name="connsiteX0" fmla="*/ 27832 w 148433"/>
              <a:gd name="connsiteY0" fmla="*/ 27831 h 74216"/>
              <a:gd name="connsiteX1" fmla="*/ 123201 w 148433"/>
              <a:gd name="connsiteY1" fmla="*/ 27831 h 74216"/>
              <a:gd name="connsiteX2" fmla="*/ 123201 w 148433"/>
              <a:gd name="connsiteY2" fmla="*/ 75330 h 74216"/>
              <a:gd name="connsiteX3" fmla="*/ 27832 w 148433"/>
              <a:gd name="connsiteY3" fmla="*/ 75330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3" h="74216">
                <a:moveTo>
                  <a:pt x="27832" y="27831"/>
                </a:moveTo>
                <a:lnTo>
                  <a:pt x="123201" y="27831"/>
                </a:lnTo>
                <a:lnTo>
                  <a:pt x="123201" y="75330"/>
                </a:lnTo>
                <a:lnTo>
                  <a:pt x="27832" y="75330"/>
                </a:lnTo>
                <a:close/>
              </a:path>
            </a:pathLst>
          </a:custGeom>
          <a:solidFill>
            <a:srgbClr val="1C1C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B0C9F69-A1E1-499C-999E-EBC9B4016EB0}"/>
              </a:ext>
            </a:extLst>
          </p:cNvPr>
          <p:cNvSpPr/>
          <p:nvPr/>
        </p:nvSpPr>
        <p:spPr>
          <a:xfrm>
            <a:off x="21473685" y="10909491"/>
            <a:ext cx="148451" cy="74226"/>
          </a:xfrm>
          <a:custGeom>
            <a:avLst/>
            <a:gdLst>
              <a:gd name="connsiteX0" fmla="*/ 27832 w 148433"/>
              <a:gd name="connsiteY0" fmla="*/ 27831 h 74216"/>
              <a:gd name="connsiteX1" fmla="*/ 123201 w 148433"/>
              <a:gd name="connsiteY1" fmla="*/ 27831 h 74216"/>
              <a:gd name="connsiteX2" fmla="*/ 123201 w 148433"/>
              <a:gd name="connsiteY2" fmla="*/ 75330 h 74216"/>
              <a:gd name="connsiteX3" fmla="*/ 27832 w 148433"/>
              <a:gd name="connsiteY3" fmla="*/ 75330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3" h="74216">
                <a:moveTo>
                  <a:pt x="27832" y="27831"/>
                </a:moveTo>
                <a:lnTo>
                  <a:pt x="123201" y="27831"/>
                </a:lnTo>
                <a:lnTo>
                  <a:pt x="123201" y="75330"/>
                </a:lnTo>
                <a:lnTo>
                  <a:pt x="27832" y="75330"/>
                </a:lnTo>
                <a:close/>
              </a:path>
            </a:pathLst>
          </a:custGeom>
          <a:solidFill>
            <a:srgbClr val="1C1C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612F711F-9ED5-4609-864C-CD7CAAA3369A}"/>
              </a:ext>
            </a:extLst>
          </p:cNvPr>
          <p:cNvSpPr/>
          <p:nvPr/>
        </p:nvSpPr>
        <p:spPr>
          <a:xfrm>
            <a:off x="18353582" y="4802179"/>
            <a:ext cx="3191697" cy="6717411"/>
          </a:xfrm>
          <a:custGeom>
            <a:avLst/>
            <a:gdLst>
              <a:gd name="connsiteX0" fmla="*/ 2818422 w 3191328"/>
              <a:gd name="connsiteY0" fmla="*/ 108391 h 6716632"/>
              <a:gd name="connsiteX1" fmla="*/ 2581670 w 3191328"/>
              <a:gd name="connsiteY1" fmla="*/ 108391 h 6716632"/>
              <a:gd name="connsiteX2" fmla="*/ 2434348 w 3191328"/>
              <a:gd name="connsiteY2" fmla="*/ 108391 h 6716632"/>
              <a:gd name="connsiteX3" fmla="*/ 2303728 w 3191328"/>
              <a:gd name="connsiteY3" fmla="*/ 108391 h 6716632"/>
              <a:gd name="connsiteX4" fmla="*/ 2303728 w 3191328"/>
              <a:gd name="connsiteY4" fmla="*/ 152179 h 6716632"/>
              <a:gd name="connsiteX5" fmla="*/ 2114103 w 3191328"/>
              <a:gd name="connsiteY5" fmla="*/ 341803 h 6716632"/>
              <a:gd name="connsiteX6" fmla="*/ 1080261 w 3191328"/>
              <a:gd name="connsiteY6" fmla="*/ 341803 h 6716632"/>
              <a:gd name="connsiteX7" fmla="*/ 890637 w 3191328"/>
              <a:gd name="connsiteY7" fmla="*/ 152179 h 6716632"/>
              <a:gd name="connsiteX8" fmla="*/ 890637 w 3191328"/>
              <a:gd name="connsiteY8" fmla="*/ 108391 h 6716632"/>
              <a:gd name="connsiteX9" fmla="*/ 760015 w 3191328"/>
              <a:gd name="connsiteY9" fmla="*/ 108391 h 6716632"/>
              <a:gd name="connsiteX10" fmla="*/ 584863 w 3191328"/>
              <a:gd name="connsiteY10" fmla="*/ 108391 h 6716632"/>
              <a:gd name="connsiteX11" fmla="*/ 375943 w 3191328"/>
              <a:gd name="connsiteY11" fmla="*/ 108391 h 6716632"/>
              <a:gd name="connsiteX12" fmla="*/ 186689 w 3191328"/>
              <a:gd name="connsiteY12" fmla="*/ 186690 h 6716632"/>
              <a:gd name="connsiteX13" fmla="*/ 108391 w 3191328"/>
              <a:gd name="connsiteY13" fmla="*/ 375943 h 6716632"/>
              <a:gd name="connsiteX14" fmla="*/ 108391 w 3191328"/>
              <a:gd name="connsiteY14" fmla="*/ 6364508 h 6716632"/>
              <a:gd name="connsiteX15" fmla="*/ 186689 w 3191328"/>
              <a:gd name="connsiteY15" fmla="*/ 6553761 h 6716632"/>
              <a:gd name="connsiteX16" fmla="*/ 375943 w 3191328"/>
              <a:gd name="connsiteY16" fmla="*/ 6632060 h 6716632"/>
              <a:gd name="connsiteX17" fmla="*/ 2818422 w 3191328"/>
              <a:gd name="connsiteY17" fmla="*/ 6632060 h 6716632"/>
              <a:gd name="connsiteX18" fmla="*/ 3007675 w 3191328"/>
              <a:gd name="connsiteY18" fmla="*/ 6553761 h 6716632"/>
              <a:gd name="connsiteX19" fmla="*/ 3085973 w 3191328"/>
              <a:gd name="connsiteY19" fmla="*/ 6364508 h 6716632"/>
              <a:gd name="connsiteX20" fmla="*/ 3085973 w 3191328"/>
              <a:gd name="connsiteY20" fmla="*/ 376314 h 6716632"/>
              <a:gd name="connsiteX21" fmla="*/ 3007675 w 3191328"/>
              <a:gd name="connsiteY21" fmla="*/ 187061 h 6716632"/>
              <a:gd name="connsiteX22" fmla="*/ 2818422 w 3191328"/>
              <a:gd name="connsiteY22" fmla="*/ 108391 h 671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91328" h="6716632">
                <a:moveTo>
                  <a:pt x="2818422" y="108391"/>
                </a:moveTo>
                <a:lnTo>
                  <a:pt x="2581670" y="108391"/>
                </a:lnTo>
                <a:lnTo>
                  <a:pt x="2434348" y="108391"/>
                </a:lnTo>
                <a:lnTo>
                  <a:pt x="2303728" y="108391"/>
                </a:lnTo>
                <a:lnTo>
                  <a:pt x="2303728" y="152179"/>
                </a:lnTo>
                <a:cubicBezTo>
                  <a:pt x="2303728" y="256825"/>
                  <a:pt x="2218749" y="341803"/>
                  <a:pt x="2114103" y="341803"/>
                </a:cubicBezTo>
                <a:lnTo>
                  <a:pt x="1080261" y="341803"/>
                </a:lnTo>
                <a:cubicBezTo>
                  <a:pt x="975616" y="341803"/>
                  <a:pt x="890637" y="256825"/>
                  <a:pt x="890637" y="152179"/>
                </a:cubicBezTo>
                <a:lnTo>
                  <a:pt x="890637" y="108391"/>
                </a:lnTo>
                <a:lnTo>
                  <a:pt x="760015" y="108391"/>
                </a:lnTo>
                <a:lnTo>
                  <a:pt x="584863" y="108391"/>
                </a:lnTo>
                <a:lnTo>
                  <a:pt x="375943" y="108391"/>
                </a:lnTo>
                <a:cubicBezTo>
                  <a:pt x="301726" y="108391"/>
                  <a:pt x="235301" y="138077"/>
                  <a:pt x="186689" y="186690"/>
                </a:cubicBezTo>
                <a:cubicBezTo>
                  <a:pt x="138077" y="235302"/>
                  <a:pt x="108391" y="301726"/>
                  <a:pt x="108391" y="375943"/>
                </a:cubicBezTo>
                <a:lnTo>
                  <a:pt x="108391" y="6364508"/>
                </a:lnTo>
                <a:cubicBezTo>
                  <a:pt x="108391" y="6438725"/>
                  <a:pt x="138449" y="6505149"/>
                  <a:pt x="186689" y="6553761"/>
                </a:cubicBezTo>
                <a:cubicBezTo>
                  <a:pt x="235301" y="6602373"/>
                  <a:pt x="301726" y="6632060"/>
                  <a:pt x="375943" y="6632060"/>
                </a:cubicBezTo>
                <a:lnTo>
                  <a:pt x="2818422" y="6632060"/>
                </a:lnTo>
                <a:cubicBezTo>
                  <a:pt x="2892639" y="6632060"/>
                  <a:pt x="2959063" y="6602373"/>
                  <a:pt x="3007675" y="6553761"/>
                </a:cubicBezTo>
                <a:cubicBezTo>
                  <a:pt x="3056287" y="6505149"/>
                  <a:pt x="3085973" y="6438725"/>
                  <a:pt x="3085973" y="6364508"/>
                </a:cubicBezTo>
                <a:lnTo>
                  <a:pt x="3085973" y="376314"/>
                </a:lnTo>
                <a:cubicBezTo>
                  <a:pt x="3085973" y="302097"/>
                  <a:pt x="3056287" y="235673"/>
                  <a:pt x="3007675" y="187061"/>
                </a:cubicBezTo>
                <a:cubicBezTo>
                  <a:pt x="2959063" y="138449"/>
                  <a:pt x="2892639" y="108391"/>
                  <a:pt x="2818422" y="108391"/>
                </a:cubicBezTo>
                <a:close/>
              </a:path>
            </a:pathLst>
          </a:custGeom>
          <a:noFill/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16F71722-47BD-45F7-83F1-D14F7FC385AF}"/>
              </a:ext>
            </a:extLst>
          </p:cNvPr>
          <p:cNvSpPr/>
          <p:nvPr/>
        </p:nvSpPr>
        <p:spPr>
          <a:xfrm>
            <a:off x="17612811" y="5627567"/>
            <a:ext cx="816480" cy="742255"/>
          </a:xfrm>
          <a:custGeom>
            <a:avLst/>
            <a:gdLst>
              <a:gd name="connsiteX0" fmla="*/ 426411 w 816386"/>
              <a:gd name="connsiteY0" fmla="*/ 653143 h 742169"/>
              <a:gd name="connsiteX1" fmla="*/ 426411 w 816386"/>
              <a:gd name="connsiteY1" fmla="*/ 653143 h 742169"/>
              <a:gd name="connsiteX2" fmla="*/ 108391 w 816386"/>
              <a:gd name="connsiteY2" fmla="*/ 335124 h 742169"/>
              <a:gd name="connsiteX3" fmla="*/ 108391 w 816386"/>
              <a:gd name="connsiteY3" fmla="*/ 108391 h 742169"/>
              <a:gd name="connsiteX4" fmla="*/ 744059 w 816386"/>
              <a:gd name="connsiteY4" fmla="*/ 108391 h 742169"/>
              <a:gd name="connsiteX5" fmla="*/ 744059 w 816386"/>
              <a:gd name="connsiteY5" fmla="*/ 335495 h 742169"/>
              <a:gd name="connsiteX6" fmla="*/ 426411 w 816386"/>
              <a:gd name="connsiteY6" fmla="*/ 65314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86" h="742169">
                <a:moveTo>
                  <a:pt x="426411" y="653143"/>
                </a:moveTo>
                <a:lnTo>
                  <a:pt x="426411" y="653143"/>
                </a:lnTo>
                <a:cubicBezTo>
                  <a:pt x="250887" y="653143"/>
                  <a:pt x="108391" y="511018"/>
                  <a:pt x="108391" y="335124"/>
                </a:cubicBezTo>
                <a:lnTo>
                  <a:pt x="108391" y="108391"/>
                </a:lnTo>
                <a:lnTo>
                  <a:pt x="744059" y="108391"/>
                </a:lnTo>
                <a:lnTo>
                  <a:pt x="744059" y="335495"/>
                </a:lnTo>
                <a:cubicBezTo>
                  <a:pt x="744431" y="511018"/>
                  <a:pt x="601934" y="653143"/>
                  <a:pt x="426411" y="653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D683DB6A-7BD5-4A55-A227-FBA6F7518B7F}"/>
              </a:ext>
            </a:extLst>
          </p:cNvPr>
          <p:cNvSpPr/>
          <p:nvPr/>
        </p:nvSpPr>
        <p:spPr>
          <a:xfrm>
            <a:off x="18250778" y="5627567"/>
            <a:ext cx="816480" cy="742255"/>
          </a:xfrm>
          <a:custGeom>
            <a:avLst/>
            <a:gdLst>
              <a:gd name="connsiteX0" fmla="*/ 426411 w 816386"/>
              <a:gd name="connsiteY0" fmla="*/ 653143 h 742169"/>
              <a:gd name="connsiteX1" fmla="*/ 426411 w 816386"/>
              <a:gd name="connsiteY1" fmla="*/ 653143 h 742169"/>
              <a:gd name="connsiteX2" fmla="*/ 108391 w 816386"/>
              <a:gd name="connsiteY2" fmla="*/ 335124 h 742169"/>
              <a:gd name="connsiteX3" fmla="*/ 108391 w 816386"/>
              <a:gd name="connsiteY3" fmla="*/ 108391 h 742169"/>
              <a:gd name="connsiteX4" fmla="*/ 744059 w 816386"/>
              <a:gd name="connsiteY4" fmla="*/ 108391 h 742169"/>
              <a:gd name="connsiteX5" fmla="*/ 744059 w 816386"/>
              <a:gd name="connsiteY5" fmla="*/ 335495 h 742169"/>
              <a:gd name="connsiteX6" fmla="*/ 426411 w 816386"/>
              <a:gd name="connsiteY6" fmla="*/ 65314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86" h="742169">
                <a:moveTo>
                  <a:pt x="426411" y="653143"/>
                </a:moveTo>
                <a:lnTo>
                  <a:pt x="426411" y="653143"/>
                </a:lnTo>
                <a:cubicBezTo>
                  <a:pt x="250887" y="653143"/>
                  <a:pt x="108391" y="511018"/>
                  <a:pt x="108391" y="335124"/>
                </a:cubicBezTo>
                <a:lnTo>
                  <a:pt x="108391" y="108391"/>
                </a:lnTo>
                <a:lnTo>
                  <a:pt x="744059" y="108391"/>
                </a:lnTo>
                <a:lnTo>
                  <a:pt x="744059" y="335495"/>
                </a:lnTo>
                <a:cubicBezTo>
                  <a:pt x="744059" y="511018"/>
                  <a:pt x="601934" y="653143"/>
                  <a:pt x="426411" y="6531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66D02EA-F875-4670-BDD3-B926B307D89D}"/>
              </a:ext>
            </a:extLst>
          </p:cNvPr>
          <p:cNvSpPr/>
          <p:nvPr/>
        </p:nvSpPr>
        <p:spPr>
          <a:xfrm>
            <a:off x="18888376" y="5627567"/>
            <a:ext cx="816480" cy="742255"/>
          </a:xfrm>
          <a:custGeom>
            <a:avLst/>
            <a:gdLst>
              <a:gd name="connsiteX0" fmla="*/ 426411 w 816386"/>
              <a:gd name="connsiteY0" fmla="*/ 653143 h 742169"/>
              <a:gd name="connsiteX1" fmla="*/ 426411 w 816386"/>
              <a:gd name="connsiteY1" fmla="*/ 653143 h 742169"/>
              <a:gd name="connsiteX2" fmla="*/ 108391 w 816386"/>
              <a:gd name="connsiteY2" fmla="*/ 335124 h 742169"/>
              <a:gd name="connsiteX3" fmla="*/ 108391 w 816386"/>
              <a:gd name="connsiteY3" fmla="*/ 108391 h 742169"/>
              <a:gd name="connsiteX4" fmla="*/ 744059 w 816386"/>
              <a:gd name="connsiteY4" fmla="*/ 108391 h 742169"/>
              <a:gd name="connsiteX5" fmla="*/ 744059 w 816386"/>
              <a:gd name="connsiteY5" fmla="*/ 335495 h 742169"/>
              <a:gd name="connsiteX6" fmla="*/ 426411 w 816386"/>
              <a:gd name="connsiteY6" fmla="*/ 65314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86" h="742169">
                <a:moveTo>
                  <a:pt x="426411" y="653143"/>
                </a:moveTo>
                <a:lnTo>
                  <a:pt x="426411" y="653143"/>
                </a:lnTo>
                <a:cubicBezTo>
                  <a:pt x="250888" y="653143"/>
                  <a:pt x="108391" y="511018"/>
                  <a:pt x="108391" y="335124"/>
                </a:cubicBezTo>
                <a:lnTo>
                  <a:pt x="108391" y="108391"/>
                </a:lnTo>
                <a:lnTo>
                  <a:pt x="744059" y="108391"/>
                </a:lnTo>
                <a:lnTo>
                  <a:pt x="744059" y="335495"/>
                </a:lnTo>
                <a:cubicBezTo>
                  <a:pt x="744431" y="511018"/>
                  <a:pt x="601934" y="653143"/>
                  <a:pt x="426411" y="653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E1607FD-38FC-4025-BF86-F89B79F26FF0}"/>
              </a:ext>
            </a:extLst>
          </p:cNvPr>
          <p:cNvSpPr/>
          <p:nvPr/>
        </p:nvSpPr>
        <p:spPr>
          <a:xfrm>
            <a:off x="19526344" y="5627567"/>
            <a:ext cx="816480" cy="742255"/>
          </a:xfrm>
          <a:custGeom>
            <a:avLst/>
            <a:gdLst>
              <a:gd name="connsiteX0" fmla="*/ 426411 w 816386"/>
              <a:gd name="connsiteY0" fmla="*/ 653143 h 742169"/>
              <a:gd name="connsiteX1" fmla="*/ 426411 w 816386"/>
              <a:gd name="connsiteY1" fmla="*/ 653143 h 742169"/>
              <a:gd name="connsiteX2" fmla="*/ 108391 w 816386"/>
              <a:gd name="connsiteY2" fmla="*/ 335124 h 742169"/>
              <a:gd name="connsiteX3" fmla="*/ 108391 w 816386"/>
              <a:gd name="connsiteY3" fmla="*/ 108391 h 742169"/>
              <a:gd name="connsiteX4" fmla="*/ 744059 w 816386"/>
              <a:gd name="connsiteY4" fmla="*/ 108391 h 742169"/>
              <a:gd name="connsiteX5" fmla="*/ 744059 w 816386"/>
              <a:gd name="connsiteY5" fmla="*/ 335495 h 742169"/>
              <a:gd name="connsiteX6" fmla="*/ 426411 w 816386"/>
              <a:gd name="connsiteY6" fmla="*/ 65314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86" h="742169">
                <a:moveTo>
                  <a:pt x="426411" y="653143"/>
                </a:moveTo>
                <a:lnTo>
                  <a:pt x="426411" y="653143"/>
                </a:lnTo>
                <a:cubicBezTo>
                  <a:pt x="250887" y="653143"/>
                  <a:pt x="108391" y="511018"/>
                  <a:pt x="108391" y="335124"/>
                </a:cubicBezTo>
                <a:lnTo>
                  <a:pt x="108391" y="108391"/>
                </a:lnTo>
                <a:lnTo>
                  <a:pt x="744059" y="108391"/>
                </a:lnTo>
                <a:lnTo>
                  <a:pt x="744059" y="335495"/>
                </a:lnTo>
                <a:cubicBezTo>
                  <a:pt x="744059" y="511018"/>
                  <a:pt x="601934" y="653143"/>
                  <a:pt x="426411" y="6531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1050269-9750-4B51-824D-5690D3409444}"/>
              </a:ext>
            </a:extLst>
          </p:cNvPr>
          <p:cNvSpPr/>
          <p:nvPr/>
        </p:nvSpPr>
        <p:spPr>
          <a:xfrm>
            <a:off x="20163943" y="5627567"/>
            <a:ext cx="816480" cy="742255"/>
          </a:xfrm>
          <a:custGeom>
            <a:avLst/>
            <a:gdLst>
              <a:gd name="connsiteX0" fmla="*/ 426410 w 816386"/>
              <a:gd name="connsiteY0" fmla="*/ 653143 h 742169"/>
              <a:gd name="connsiteX1" fmla="*/ 426410 w 816386"/>
              <a:gd name="connsiteY1" fmla="*/ 653143 h 742169"/>
              <a:gd name="connsiteX2" fmla="*/ 108391 w 816386"/>
              <a:gd name="connsiteY2" fmla="*/ 335124 h 742169"/>
              <a:gd name="connsiteX3" fmla="*/ 108391 w 816386"/>
              <a:gd name="connsiteY3" fmla="*/ 108391 h 742169"/>
              <a:gd name="connsiteX4" fmla="*/ 744059 w 816386"/>
              <a:gd name="connsiteY4" fmla="*/ 108391 h 742169"/>
              <a:gd name="connsiteX5" fmla="*/ 744059 w 816386"/>
              <a:gd name="connsiteY5" fmla="*/ 335495 h 742169"/>
              <a:gd name="connsiteX6" fmla="*/ 426410 w 816386"/>
              <a:gd name="connsiteY6" fmla="*/ 65314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86" h="742169">
                <a:moveTo>
                  <a:pt x="426410" y="653143"/>
                </a:moveTo>
                <a:lnTo>
                  <a:pt x="426410" y="653143"/>
                </a:lnTo>
                <a:cubicBezTo>
                  <a:pt x="250887" y="653143"/>
                  <a:pt x="108391" y="511018"/>
                  <a:pt x="108391" y="335124"/>
                </a:cubicBezTo>
                <a:lnTo>
                  <a:pt x="108391" y="108391"/>
                </a:lnTo>
                <a:lnTo>
                  <a:pt x="744059" y="108391"/>
                </a:lnTo>
                <a:lnTo>
                  <a:pt x="744059" y="335495"/>
                </a:lnTo>
                <a:cubicBezTo>
                  <a:pt x="744431" y="511018"/>
                  <a:pt x="601933" y="653143"/>
                  <a:pt x="426410" y="653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EF5E0D1-B010-4F77-9B22-BD3A371315DE}"/>
              </a:ext>
            </a:extLst>
          </p:cNvPr>
          <p:cNvSpPr/>
          <p:nvPr/>
        </p:nvSpPr>
        <p:spPr>
          <a:xfrm>
            <a:off x="20801911" y="5627567"/>
            <a:ext cx="816480" cy="742255"/>
          </a:xfrm>
          <a:custGeom>
            <a:avLst/>
            <a:gdLst>
              <a:gd name="connsiteX0" fmla="*/ 426411 w 816386"/>
              <a:gd name="connsiteY0" fmla="*/ 653143 h 742169"/>
              <a:gd name="connsiteX1" fmla="*/ 426411 w 816386"/>
              <a:gd name="connsiteY1" fmla="*/ 653143 h 742169"/>
              <a:gd name="connsiteX2" fmla="*/ 108391 w 816386"/>
              <a:gd name="connsiteY2" fmla="*/ 335124 h 742169"/>
              <a:gd name="connsiteX3" fmla="*/ 108391 w 816386"/>
              <a:gd name="connsiteY3" fmla="*/ 108391 h 742169"/>
              <a:gd name="connsiteX4" fmla="*/ 744059 w 816386"/>
              <a:gd name="connsiteY4" fmla="*/ 108391 h 742169"/>
              <a:gd name="connsiteX5" fmla="*/ 744059 w 816386"/>
              <a:gd name="connsiteY5" fmla="*/ 335495 h 742169"/>
              <a:gd name="connsiteX6" fmla="*/ 426411 w 816386"/>
              <a:gd name="connsiteY6" fmla="*/ 65314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86" h="742169">
                <a:moveTo>
                  <a:pt x="426411" y="653143"/>
                </a:moveTo>
                <a:lnTo>
                  <a:pt x="426411" y="653143"/>
                </a:lnTo>
                <a:cubicBezTo>
                  <a:pt x="250886" y="653143"/>
                  <a:pt x="108391" y="511018"/>
                  <a:pt x="108391" y="335124"/>
                </a:cubicBezTo>
                <a:lnTo>
                  <a:pt x="108391" y="108391"/>
                </a:lnTo>
                <a:lnTo>
                  <a:pt x="744059" y="108391"/>
                </a:lnTo>
                <a:lnTo>
                  <a:pt x="744059" y="335495"/>
                </a:lnTo>
                <a:cubicBezTo>
                  <a:pt x="744059" y="511018"/>
                  <a:pt x="601933" y="653143"/>
                  <a:pt x="426411" y="6531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120CBDC-2321-47B8-8D28-CD261126CB17}"/>
              </a:ext>
            </a:extLst>
          </p:cNvPr>
          <p:cNvSpPr/>
          <p:nvPr/>
        </p:nvSpPr>
        <p:spPr>
          <a:xfrm>
            <a:off x="21439508" y="5627567"/>
            <a:ext cx="816480" cy="742255"/>
          </a:xfrm>
          <a:custGeom>
            <a:avLst/>
            <a:gdLst>
              <a:gd name="connsiteX0" fmla="*/ 426411 w 816386"/>
              <a:gd name="connsiteY0" fmla="*/ 653143 h 742169"/>
              <a:gd name="connsiteX1" fmla="*/ 426411 w 816386"/>
              <a:gd name="connsiteY1" fmla="*/ 653143 h 742169"/>
              <a:gd name="connsiteX2" fmla="*/ 108391 w 816386"/>
              <a:gd name="connsiteY2" fmla="*/ 335124 h 742169"/>
              <a:gd name="connsiteX3" fmla="*/ 108391 w 816386"/>
              <a:gd name="connsiteY3" fmla="*/ 108391 h 742169"/>
              <a:gd name="connsiteX4" fmla="*/ 744059 w 816386"/>
              <a:gd name="connsiteY4" fmla="*/ 108391 h 742169"/>
              <a:gd name="connsiteX5" fmla="*/ 744059 w 816386"/>
              <a:gd name="connsiteY5" fmla="*/ 335495 h 742169"/>
              <a:gd name="connsiteX6" fmla="*/ 426411 w 816386"/>
              <a:gd name="connsiteY6" fmla="*/ 65314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86" h="742169">
                <a:moveTo>
                  <a:pt x="426411" y="653143"/>
                </a:moveTo>
                <a:lnTo>
                  <a:pt x="426411" y="653143"/>
                </a:lnTo>
                <a:cubicBezTo>
                  <a:pt x="250886" y="653143"/>
                  <a:pt x="108391" y="511018"/>
                  <a:pt x="108391" y="335124"/>
                </a:cubicBezTo>
                <a:lnTo>
                  <a:pt x="108391" y="108391"/>
                </a:lnTo>
                <a:lnTo>
                  <a:pt x="744059" y="108391"/>
                </a:lnTo>
                <a:lnTo>
                  <a:pt x="744059" y="335495"/>
                </a:lnTo>
                <a:cubicBezTo>
                  <a:pt x="744431" y="511018"/>
                  <a:pt x="601933" y="653143"/>
                  <a:pt x="426411" y="653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9EC23FD5-9611-4657-8B43-FAD2DD3668D4}"/>
              </a:ext>
            </a:extLst>
          </p:cNvPr>
          <p:cNvSpPr/>
          <p:nvPr/>
        </p:nvSpPr>
        <p:spPr>
          <a:xfrm>
            <a:off x="18247439" y="5105019"/>
            <a:ext cx="1113383" cy="705143"/>
          </a:xfrm>
          <a:custGeom>
            <a:avLst/>
            <a:gdLst>
              <a:gd name="connsiteX0" fmla="*/ 1032391 w 1113254"/>
              <a:gd name="connsiteY0" fmla="*/ 108391 h 705060"/>
              <a:gd name="connsiteX1" fmla="*/ 1032391 w 1113254"/>
              <a:gd name="connsiteY1" fmla="*/ 110618 h 705060"/>
              <a:gd name="connsiteX2" fmla="*/ 751110 w 1113254"/>
              <a:gd name="connsiteY2" fmla="*/ 632734 h 705060"/>
              <a:gd name="connsiteX3" fmla="*/ 108391 w 1113254"/>
              <a:gd name="connsiteY3" fmla="*/ 633476 h 705060"/>
              <a:gd name="connsiteX4" fmla="*/ 617148 w 1113254"/>
              <a:gd name="connsiteY4" fmla="*/ 110246 h 705060"/>
              <a:gd name="connsiteX5" fmla="*/ 617148 w 1113254"/>
              <a:gd name="connsiteY5" fmla="*/ 109133 h 705060"/>
              <a:gd name="connsiteX6" fmla="*/ 1032391 w 1113254"/>
              <a:gd name="connsiteY6" fmla="*/ 108391 h 70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254" h="705060">
                <a:moveTo>
                  <a:pt x="1032391" y="108391"/>
                </a:moveTo>
                <a:lnTo>
                  <a:pt x="1032391" y="110618"/>
                </a:lnTo>
                <a:lnTo>
                  <a:pt x="751110" y="632734"/>
                </a:lnTo>
                <a:cubicBezTo>
                  <a:pt x="514729" y="633105"/>
                  <a:pt x="295788" y="633105"/>
                  <a:pt x="108391" y="633476"/>
                </a:cubicBezTo>
                <a:lnTo>
                  <a:pt x="617148" y="110246"/>
                </a:lnTo>
                <a:lnTo>
                  <a:pt x="617148" y="109133"/>
                </a:lnTo>
                <a:cubicBezTo>
                  <a:pt x="738493" y="108762"/>
                  <a:pt x="879505" y="108762"/>
                  <a:pt x="1032391" y="10839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B4CB1F1-1514-46E7-82F5-82D3F14AC0DC}"/>
              </a:ext>
            </a:extLst>
          </p:cNvPr>
          <p:cNvSpPr/>
          <p:nvPr/>
        </p:nvSpPr>
        <p:spPr>
          <a:xfrm>
            <a:off x="19528200" y="5103164"/>
            <a:ext cx="853594" cy="742255"/>
          </a:xfrm>
          <a:custGeom>
            <a:avLst/>
            <a:gdLst>
              <a:gd name="connsiteX0" fmla="*/ 678006 w 853494"/>
              <a:gd name="connsiteY0" fmla="*/ 112102 h 742169"/>
              <a:gd name="connsiteX1" fmla="*/ 745543 w 853494"/>
              <a:gd name="connsiteY1" fmla="*/ 633475 h 742169"/>
              <a:gd name="connsiteX2" fmla="*/ 108391 w 853494"/>
              <a:gd name="connsiteY2" fmla="*/ 633847 h 742169"/>
              <a:gd name="connsiteX3" fmla="*/ 175928 w 853494"/>
              <a:gd name="connsiteY3" fmla="*/ 112102 h 742169"/>
              <a:gd name="connsiteX4" fmla="*/ 175928 w 853494"/>
              <a:gd name="connsiteY4" fmla="*/ 109133 h 742169"/>
              <a:gd name="connsiteX5" fmla="*/ 678006 w 853494"/>
              <a:gd name="connsiteY5" fmla="*/ 108391 h 742169"/>
              <a:gd name="connsiteX6" fmla="*/ 678006 w 853494"/>
              <a:gd name="connsiteY6" fmla="*/ 112102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494" h="742169">
                <a:moveTo>
                  <a:pt x="678006" y="112102"/>
                </a:moveTo>
                <a:lnTo>
                  <a:pt x="745543" y="633475"/>
                </a:lnTo>
                <a:cubicBezTo>
                  <a:pt x="534395" y="633475"/>
                  <a:pt x="319538" y="633847"/>
                  <a:pt x="108391" y="633847"/>
                </a:cubicBezTo>
                <a:lnTo>
                  <a:pt x="175928" y="112102"/>
                </a:lnTo>
                <a:lnTo>
                  <a:pt x="175928" y="109133"/>
                </a:lnTo>
                <a:cubicBezTo>
                  <a:pt x="341802" y="108762"/>
                  <a:pt x="512131" y="108391"/>
                  <a:pt x="678006" y="108391"/>
                </a:cubicBezTo>
                <a:lnTo>
                  <a:pt x="678006" y="112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C333EACA-0F29-45F3-B709-DC2138C6B571}"/>
              </a:ext>
            </a:extLst>
          </p:cNvPr>
          <p:cNvSpPr/>
          <p:nvPr/>
        </p:nvSpPr>
        <p:spPr>
          <a:xfrm>
            <a:off x="20521338" y="5102793"/>
            <a:ext cx="1113383" cy="742255"/>
          </a:xfrm>
          <a:custGeom>
            <a:avLst/>
            <a:gdLst>
              <a:gd name="connsiteX0" fmla="*/ 108762 w 1113254"/>
              <a:gd name="connsiteY0" fmla="*/ 108391 h 742169"/>
              <a:gd name="connsiteX1" fmla="*/ 523635 w 1113254"/>
              <a:gd name="connsiteY1" fmla="*/ 108762 h 742169"/>
              <a:gd name="connsiteX2" fmla="*/ 523635 w 1113254"/>
              <a:gd name="connsiteY2" fmla="*/ 112473 h 742169"/>
              <a:gd name="connsiteX3" fmla="*/ 1030535 w 1113254"/>
              <a:gd name="connsiteY3" fmla="*/ 633847 h 742169"/>
              <a:gd name="connsiteX4" fmla="*/ 388931 w 1113254"/>
              <a:gd name="connsiteY4" fmla="*/ 633847 h 742169"/>
              <a:gd name="connsiteX5" fmla="*/ 108391 w 1113254"/>
              <a:gd name="connsiteY5" fmla="*/ 112844 h 742169"/>
              <a:gd name="connsiteX6" fmla="*/ 108391 w 1113254"/>
              <a:gd name="connsiteY6" fmla="*/ 108391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254" h="742169">
                <a:moveTo>
                  <a:pt x="108762" y="108391"/>
                </a:moveTo>
                <a:cubicBezTo>
                  <a:pt x="262018" y="108391"/>
                  <a:pt x="403404" y="108391"/>
                  <a:pt x="523635" y="108762"/>
                </a:cubicBezTo>
                <a:lnTo>
                  <a:pt x="523635" y="112473"/>
                </a:lnTo>
                <a:lnTo>
                  <a:pt x="1030535" y="633847"/>
                </a:lnTo>
                <a:cubicBezTo>
                  <a:pt x="844250" y="633847"/>
                  <a:pt x="625683" y="633847"/>
                  <a:pt x="388931" y="633847"/>
                </a:cubicBezTo>
                <a:lnTo>
                  <a:pt x="108391" y="112844"/>
                </a:lnTo>
                <a:lnTo>
                  <a:pt x="108391" y="10839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7C43C34C-C956-4343-8732-08B898FFA333}"/>
              </a:ext>
            </a:extLst>
          </p:cNvPr>
          <p:cNvSpPr/>
          <p:nvPr/>
        </p:nvSpPr>
        <p:spPr>
          <a:xfrm>
            <a:off x="17610213" y="5105762"/>
            <a:ext cx="1336060" cy="705143"/>
          </a:xfrm>
          <a:custGeom>
            <a:avLst/>
            <a:gdLst>
              <a:gd name="connsiteX0" fmla="*/ 1254671 w 1335904"/>
              <a:gd name="connsiteY0" fmla="*/ 108391 h 705060"/>
              <a:gd name="connsiteX1" fmla="*/ 1254671 w 1335904"/>
              <a:gd name="connsiteY1" fmla="*/ 109504 h 705060"/>
              <a:gd name="connsiteX2" fmla="*/ 745914 w 1335904"/>
              <a:gd name="connsiteY2" fmla="*/ 632733 h 705060"/>
              <a:gd name="connsiteX3" fmla="*/ 108391 w 1335904"/>
              <a:gd name="connsiteY3" fmla="*/ 633475 h 705060"/>
              <a:gd name="connsiteX4" fmla="*/ 845364 w 1335904"/>
              <a:gd name="connsiteY4" fmla="*/ 109875 h 705060"/>
              <a:gd name="connsiteX5" fmla="*/ 1254671 w 1335904"/>
              <a:gd name="connsiteY5" fmla="*/ 108391 h 70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5904" h="705060">
                <a:moveTo>
                  <a:pt x="1254671" y="108391"/>
                </a:moveTo>
                <a:lnTo>
                  <a:pt x="1254671" y="109504"/>
                </a:lnTo>
                <a:lnTo>
                  <a:pt x="745914" y="632733"/>
                </a:lnTo>
                <a:cubicBezTo>
                  <a:pt x="361099" y="633105"/>
                  <a:pt x="108391" y="633475"/>
                  <a:pt x="108391" y="633475"/>
                </a:cubicBezTo>
                <a:lnTo>
                  <a:pt x="845364" y="109875"/>
                </a:lnTo>
                <a:cubicBezTo>
                  <a:pt x="845364" y="109504"/>
                  <a:pt x="1006787" y="109133"/>
                  <a:pt x="1254671" y="1083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4FCE299-262E-40A5-9A57-8166DE753012}"/>
              </a:ext>
            </a:extLst>
          </p:cNvPr>
          <p:cNvSpPr/>
          <p:nvPr/>
        </p:nvSpPr>
        <p:spPr>
          <a:xfrm>
            <a:off x="18890604" y="5103906"/>
            <a:ext cx="890706" cy="705143"/>
          </a:xfrm>
          <a:custGeom>
            <a:avLst/>
            <a:gdLst>
              <a:gd name="connsiteX0" fmla="*/ 813452 w 890603"/>
              <a:gd name="connsiteY0" fmla="*/ 108391 h 705060"/>
              <a:gd name="connsiteX1" fmla="*/ 813452 w 890603"/>
              <a:gd name="connsiteY1" fmla="*/ 111360 h 705060"/>
              <a:gd name="connsiteX2" fmla="*/ 745914 w 890603"/>
              <a:gd name="connsiteY2" fmla="*/ 633105 h 705060"/>
              <a:gd name="connsiteX3" fmla="*/ 108391 w 890603"/>
              <a:gd name="connsiteY3" fmla="*/ 633476 h 705060"/>
              <a:gd name="connsiteX4" fmla="*/ 389673 w 890603"/>
              <a:gd name="connsiteY4" fmla="*/ 111360 h 705060"/>
              <a:gd name="connsiteX5" fmla="*/ 389673 w 890603"/>
              <a:gd name="connsiteY5" fmla="*/ 109133 h 705060"/>
              <a:gd name="connsiteX6" fmla="*/ 813452 w 890603"/>
              <a:gd name="connsiteY6" fmla="*/ 108391 h 70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0603" h="705060">
                <a:moveTo>
                  <a:pt x="813452" y="108391"/>
                </a:moveTo>
                <a:lnTo>
                  <a:pt x="813452" y="111360"/>
                </a:lnTo>
                <a:lnTo>
                  <a:pt x="745914" y="633105"/>
                </a:lnTo>
                <a:cubicBezTo>
                  <a:pt x="526231" y="633105"/>
                  <a:pt x="311003" y="633476"/>
                  <a:pt x="108391" y="633476"/>
                </a:cubicBezTo>
                <a:lnTo>
                  <a:pt x="389673" y="111360"/>
                </a:lnTo>
                <a:lnTo>
                  <a:pt x="389673" y="109133"/>
                </a:lnTo>
                <a:cubicBezTo>
                  <a:pt x="523634" y="109133"/>
                  <a:pt x="666873" y="108762"/>
                  <a:pt x="813452" y="1083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5F630E0F-CDE3-43A9-A948-E235CBCC3769}"/>
              </a:ext>
            </a:extLst>
          </p:cNvPr>
          <p:cNvSpPr/>
          <p:nvPr/>
        </p:nvSpPr>
        <p:spPr>
          <a:xfrm>
            <a:off x="20097882" y="5102793"/>
            <a:ext cx="890706" cy="742255"/>
          </a:xfrm>
          <a:custGeom>
            <a:avLst/>
            <a:gdLst>
              <a:gd name="connsiteX0" fmla="*/ 532170 w 890603"/>
              <a:gd name="connsiteY0" fmla="*/ 112473 h 742169"/>
              <a:gd name="connsiteX1" fmla="*/ 812710 w 890603"/>
              <a:gd name="connsiteY1" fmla="*/ 633476 h 742169"/>
              <a:gd name="connsiteX2" fmla="*/ 175927 w 890603"/>
              <a:gd name="connsiteY2" fmla="*/ 633847 h 742169"/>
              <a:gd name="connsiteX3" fmla="*/ 108391 w 890603"/>
              <a:gd name="connsiteY3" fmla="*/ 112473 h 742169"/>
              <a:gd name="connsiteX4" fmla="*/ 108391 w 890603"/>
              <a:gd name="connsiteY4" fmla="*/ 108762 h 742169"/>
              <a:gd name="connsiteX5" fmla="*/ 532170 w 890603"/>
              <a:gd name="connsiteY5" fmla="*/ 108391 h 742169"/>
              <a:gd name="connsiteX6" fmla="*/ 532170 w 890603"/>
              <a:gd name="connsiteY6" fmla="*/ 11247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0603" h="742169">
                <a:moveTo>
                  <a:pt x="532170" y="112473"/>
                </a:moveTo>
                <a:lnTo>
                  <a:pt x="812710" y="633476"/>
                </a:lnTo>
                <a:cubicBezTo>
                  <a:pt x="610468" y="633476"/>
                  <a:pt x="395239" y="633476"/>
                  <a:pt x="175927" y="633847"/>
                </a:cubicBezTo>
                <a:lnTo>
                  <a:pt x="108391" y="112473"/>
                </a:lnTo>
                <a:lnTo>
                  <a:pt x="108391" y="108762"/>
                </a:lnTo>
                <a:cubicBezTo>
                  <a:pt x="254969" y="108762"/>
                  <a:pt x="398208" y="108391"/>
                  <a:pt x="532170" y="108391"/>
                </a:cubicBezTo>
                <a:lnTo>
                  <a:pt x="532170" y="1124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529600F-7422-4BFB-B5D0-6080F2E98175}"/>
              </a:ext>
            </a:extLst>
          </p:cNvPr>
          <p:cNvSpPr/>
          <p:nvPr/>
        </p:nvSpPr>
        <p:spPr>
          <a:xfrm>
            <a:off x="20936630" y="5102793"/>
            <a:ext cx="1336060" cy="742255"/>
          </a:xfrm>
          <a:custGeom>
            <a:avLst/>
            <a:gdLst>
              <a:gd name="connsiteX0" fmla="*/ 509905 w 1335904"/>
              <a:gd name="connsiteY0" fmla="*/ 112473 h 742169"/>
              <a:gd name="connsiteX1" fmla="*/ 1246878 w 1335904"/>
              <a:gd name="connsiteY1" fmla="*/ 636073 h 742169"/>
              <a:gd name="connsiteX2" fmla="*/ 615292 w 1335904"/>
              <a:gd name="connsiteY2" fmla="*/ 633476 h 742169"/>
              <a:gd name="connsiteX3" fmla="*/ 108391 w 1335904"/>
              <a:gd name="connsiteY3" fmla="*/ 112102 h 742169"/>
              <a:gd name="connsiteX4" fmla="*/ 108391 w 1335904"/>
              <a:gd name="connsiteY4" fmla="*/ 108391 h 742169"/>
              <a:gd name="connsiteX5" fmla="*/ 509905 w 1335904"/>
              <a:gd name="connsiteY5" fmla="*/ 112473 h 7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5904" h="742169">
                <a:moveTo>
                  <a:pt x="509905" y="112473"/>
                </a:moveTo>
                <a:lnTo>
                  <a:pt x="1246878" y="636073"/>
                </a:lnTo>
                <a:cubicBezTo>
                  <a:pt x="1246878" y="634589"/>
                  <a:pt x="996768" y="633847"/>
                  <a:pt x="615292" y="633476"/>
                </a:cubicBezTo>
                <a:lnTo>
                  <a:pt x="108391" y="112102"/>
                </a:lnTo>
                <a:lnTo>
                  <a:pt x="108391" y="108391"/>
                </a:lnTo>
                <a:cubicBezTo>
                  <a:pt x="350336" y="109504"/>
                  <a:pt x="508047" y="110617"/>
                  <a:pt x="509905" y="11247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647144AD-4556-46BE-B57E-0A48A8146991}"/>
              </a:ext>
            </a:extLst>
          </p:cNvPr>
          <p:cNvSpPr/>
          <p:nvPr/>
        </p:nvSpPr>
        <p:spPr>
          <a:xfrm>
            <a:off x="19029034" y="6433656"/>
            <a:ext cx="1818525" cy="1818526"/>
          </a:xfrm>
          <a:custGeom>
            <a:avLst/>
            <a:gdLst>
              <a:gd name="connsiteX0" fmla="*/ 108391 w 1818314"/>
              <a:gd name="connsiteY0" fmla="*/ 108391 h 1818314"/>
              <a:gd name="connsiteX1" fmla="*/ 1735596 w 1818314"/>
              <a:gd name="connsiteY1" fmla="*/ 108391 h 1818314"/>
              <a:gd name="connsiteX2" fmla="*/ 1735596 w 1818314"/>
              <a:gd name="connsiteY2" fmla="*/ 1735597 h 1818314"/>
              <a:gd name="connsiteX3" fmla="*/ 108389 w 1818314"/>
              <a:gd name="connsiteY3" fmla="*/ 1735597 h 181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314" h="1818314">
                <a:moveTo>
                  <a:pt x="108391" y="108391"/>
                </a:moveTo>
                <a:lnTo>
                  <a:pt x="1735596" y="108391"/>
                </a:lnTo>
                <a:lnTo>
                  <a:pt x="1735596" y="1735597"/>
                </a:lnTo>
                <a:lnTo>
                  <a:pt x="108389" y="17355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FCC1D-EDF2-4837-A5DC-6D1013302172}"/>
              </a:ext>
            </a:extLst>
          </p:cNvPr>
          <p:cNvGrpSpPr/>
          <p:nvPr/>
        </p:nvGrpSpPr>
        <p:grpSpPr>
          <a:xfrm>
            <a:off x="19296442" y="6753602"/>
            <a:ext cx="1298946" cy="1177589"/>
            <a:chOff x="19296442" y="6753602"/>
            <a:chExt cx="1298946" cy="1177589"/>
          </a:xfrm>
          <a:solidFill>
            <a:schemeClr val="accent2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4A1919B-AA88-4466-91B4-3B7DFB11DF51}"/>
                </a:ext>
              </a:extLst>
            </p:cNvPr>
            <p:cNvSpPr/>
            <p:nvPr/>
          </p:nvSpPr>
          <p:spPr>
            <a:xfrm>
              <a:off x="19296442" y="7077597"/>
              <a:ext cx="1298946" cy="853594"/>
            </a:xfrm>
            <a:custGeom>
              <a:avLst/>
              <a:gdLst>
                <a:gd name="connsiteX0" fmla="*/ 1061512 w 1298796"/>
                <a:gd name="connsiteY0" fmla="*/ 849784 h 853494"/>
                <a:gd name="connsiteX1" fmla="*/ 248094 w 1298796"/>
                <a:gd name="connsiteY1" fmla="*/ 849784 h 853494"/>
                <a:gd name="connsiteX2" fmla="*/ 171279 w 1298796"/>
                <a:gd name="connsiteY2" fmla="*/ 787442 h 853494"/>
                <a:gd name="connsiteX3" fmla="*/ 29526 w 1298796"/>
                <a:gd name="connsiteY3" fmla="*/ 122830 h 853494"/>
                <a:gd name="connsiteX4" fmla="*/ 45110 w 1298796"/>
                <a:gd name="connsiteY4" fmla="*/ 57147 h 853494"/>
                <a:gd name="connsiteX5" fmla="*/ 106339 w 1298796"/>
                <a:gd name="connsiteY5" fmla="*/ 27831 h 853494"/>
                <a:gd name="connsiteX6" fmla="*/ 1203637 w 1298796"/>
                <a:gd name="connsiteY6" fmla="*/ 27831 h 853494"/>
                <a:gd name="connsiteX7" fmla="*/ 1264866 w 1298796"/>
                <a:gd name="connsiteY7" fmla="*/ 57147 h 853494"/>
                <a:gd name="connsiteX8" fmla="*/ 1280452 w 1298796"/>
                <a:gd name="connsiteY8" fmla="*/ 122830 h 853494"/>
                <a:gd name="connsiteX9" fmla="*/ 1138697 w 1298796"/>
                <a:gd name="connsiteY9" fmla="*/ 787442 h 853494"/>
                <a:gd name="connsiteX10" fmla="*/ 1061512 w 1298796"/>
                <a:gd name="connsiteY10" fmla="*/ 849784 h 853494"/>
                <a:gd name="connsiteX11" fmla="*/ 105969 w 1298796"/>
                <a:gd name="connsiteY11" fmla="*/ 102420 h 853494"/>
                <a:gd name="connsiteX12" fmla="*/ 102629 w 1298796"/>
                <a:gd name="connsiteY12" fmla="*/ 103904 h 853494"/>
                <a:gd name="connsiteX13" fmla="*/ 101886 w 1298796"/>
                <a:gd name="connsiteY13" fmla="*/ 107615 h 853494"/>
                <a:gd name="connsiteX14" fmla="*/ 243641 w 1298796"/>
                <a:gd name="connsiteY14" fmla="*/ 772228 h 853494"/>
                <a:gd name="connsiteX15" fmla="*/ 248094 w 1298796"/>
                <a:gd name="connsiteY15" fmla="*/ 775567 h 853494"/>
                <a:gd name="connsiteX16" fmla="*/ 1061512 w 1298796"/>
                <a:gd name="connsiteY16" fmla="*/ 775567 h 853494"/>
                <a:gd name="connsiteX17" fmla="*/ 1065965 w 1298796"/>
                <a:gd name="connsiteY17" fmla="*/ 772228 h 853494"/>
                <a:gd name="connsiteX18" fmla="*/ 1207719 w 1298796"/>
                <a:gd name="connsiteY18" fmla="*/ 107615 h 853494"/>
                <a:gd name="connsiteX19" fmla="*/ 1206977 w 1298796"/>
                <a:gd name="connsiteY19" fmla="*/ 103904 h 853494"/>
                <a:gd name="connsiteX20" fmla="*/ 1203637 w 1298796"/>
                <a:gd name="connsiteY20" fmla="*/ 102420 h 853494"/>
                <a:gd name="connsiteX21" fmla="*/ 105969 w 1298796"/>
                <a:gd name="connsiteY21" fmla="*/ 102420 h 85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98796" h="853494">
                  <a:moveTo>
                    <a:pt x="1061512" y="849784"/>
                  </a:moveTo>
                  <a:lnTo>
                    <a:pt x="248094" y="849784"/>
                  </a:lnTo>
                  <a:cubicBezTo>
                    <a:pt x="211357" y="849784"/>
                    <a:pt x="179073" y="823808"/>
                    <a:pt x="171279" y="787442"/>
                  </a:cubicBezTo>
                  <a:lnTo>
                    <a:pt x="29526" y="122830"/>
                  </a:lnTo>
                  <a:cubicBezTo>
                    <a:pt x="24701" y="99451"/>
                    <a:pt x="30267" y="75330"/>
                    <a:pt x="45110" y="57147"/>
                  </a:cubicBezTo>
                  <a:cubicBezTo>
                    <a:pt x="59954" y="38593"/>
                    <a:pt x="82219" y="27831"/>
                    <a:pt x="106339" y="27831"/>
                  </a:cubicBezTo>
                  <a:lnTo>
                    <a:pt x="1203637" y="27831"/>
                  </a:lnTo>
                  <a:cubicBezTo>
                    <a:pt x="1227387" y="27831"/>
                    <a:pt x="1249651" y="38593"/>
                    <a:pt x="1264866" y="57147"/>
                  </a:cubicBezTo>
                  <a:cubicBezTo>
                    <a:pt x="1279710" y="75702"/>
                    <a:pt x="1285646" y="99822"/>
                    <a:pt x="1280452" y="122830"/>
                  </a:cubicBezTo>
                  <a:lnTo>
                    <a:pt x="1138697" y="787442"/>
                  </a:lnTo>
                  <a:cubicBezTo>
                    <a:pt x="1130533" y="823808"/>
                    <a:pt x="1098249" y="849784"/>
                    <a:pt x="1061512" y="849784"/>
                  </a:cubicBezTo>
                  <a:close/>
                  <a:moveTo>
                    <a:pt x="105969" y="102420"/>
                  </a:moveTo>
                  <a:cubicBezTo>
                    <a:pt x="104484" y="102420"/>
                    <a:pt x="103371" y="102791"/>
                    <a:pt x="102629" y="103904"/>
                  </a:cubicBezTo>
                  <a:cubicBezTo>
                    <a:pt x="101886" y="105017"/>
                    <a:pt x="101516" y="106130"/>
                    <a:pt x="101886" y="107615"/>
                  </a:cubicBezTo>
                  <a:lnTo>
                    <a:pt x="243641" y="772228"/>
                  </a:lnTo>
                  <a:cubicBezTo>
                    <a:pt x="244012" y="774083"/>
                    <a:pt x="245867" y="775567"/>
                    <a:pt x="248094" y="775567"/>
                  </a:cubicBezTo>
                  <a:lnTo>
                    <a:pt x="1061512" y="775567"/>
                  </a:lnTo>
                  <a:cubicBezTo>
                    <a:pt x="1063738" y="775567"/>
                    <a:pt x="1065222" y="774083"/>
                    <a:pt x="1065965" y="772228"/>
                  </a:cubicBezTo>
                  <a:lnTo>
                    <a:pt x="1207719" y="107615"/>
                  </a:lnTo>
                  <a:cubicBezTo>
                    <a:pt x="1208090" y="106130"/>
                    <a:pt x="1207719" y="105017"/>
                    <a:pt x="1206977" y="103904"/>
                  </a:cubicBezTo>
                  <a:cubicBezTo>
                    <a:pt x="1206235" y="102791"/>
                    <a:pt x="1205122" y="102420"/>
                    <a:pt x="1203637" y="102420"/>
                  </a:cubicBezTo>
                  <a:lnTo>
                    <a:pt x="105969" y="1024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76A04DB-4945-49E8-9D03-207B114425DB}"/>
                </a:ext>
              </a:extLst>
            </p:cNvPr>
            <p:cNvSpPr/>
            <p:nvPr/>
          </p:nvSpPr>
          <p:spPr>
            <a:xfrm>
              <a:off x="20073853" y="7108794"/>
              <a:ext cx="259789" cy="779368"/>
            </a:xfrm>
            <a:custGeom>
              <a:avLst/>
              <a:gdLst>
                <a:gd name="connsiteX0" fmla="*/ 32259 w 259759"/>
                <a:gd name="connsiteY0" fmla="*/ 769285 h 779277"/>
                <a:gd name="connsiteX1" fmla="*/ 162794 w 259759"/>
                <a:gd name="connsiteY1" fmla="*/ 32259 h 779277"/>
                <a:gd name="connsiteX2" fmla="*/ 235875 w 259759"/>
                <a:gd name="connsiteY2" fmla="*/ 45202 h 779277"/>
                <a:gd name="connsiteX3" fmla="*/ 105341 w 259759"/>
                <a:gd name="connsiteY3" fmla="*/ 782229 h 77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59" h="779277">
                  <a:moveTo>
                    <a:pt x="32259" y="769285"/>
                  </a:moveTo>
                  <a:lnTo>
                    <a:pt x="162794" y="32259"/>
                  </a:lnTo>
                  <a:lnTo>
                    <a:pt x="235875" y="45202"/>
                  </a:lnTo>
                  <a:lnTo>
                    <a:pt x="105341" y="7822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4097444-450F-46F8-B721-95ECC45D4820}"/>
                </a:ext>
              </a:extLst>
            </p:cNvPr>
            <p:cNvSpPr/>
            <p:nvPr/>
          </p:nvSpPr>
          <p:spPr>
            <a:xfrm>
              <a:off x="19560354" y="7109385"/>
              <a:ext cx="259789" cy="779368"/>
            </a:xfrm>
            <a:custGeom>
              <a:avLst/>
              <a:gdLst>
                <a:gd name="connsiteX0" fmla="*/ 32254 w 259759"/>
                <a:gd name="connsiteY0" fmla="*/ 45182 h 779277"/>
                <a:gd name="connsiteX1" fmla="*/ 105335 w 259759"/>
                <a:gd name="connsiteY1" fmla="*/ 32253 h 779277"/>
                <a:gd name="connsiteX2" fmla="*/ 235720 w 259759"/>
                <a:gd name="connsiteY2" fmla="*/ 769280 h 779277"/>
                <a:gd name="connsiteX3" fmla="*/ 162639 w 259759"/>
                <a:gd name="connsiteY3" fmla="*/ 782208 h 77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59" h="779277">
                  <a:moveTo>
                    <a:pt x="32254" y="45182"/>
                  </a:moveTo>
                  <a:lnTo>
                    <a:pt x="105335" y="32253"/>
                  </a:lnTo>
                  <a:lnTo>
                    <a:pt x="235720" y="769280"/>
                  </a:lnTo>
                  <a:lnTo>
                    <a:pt x="162639" y="7822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7D8324-9C92-414F-9243-58176EC58116}"/>
                </a:ext>
              </a:extLst>
            </p:cNvPr>
            <p:cNvSpPr/>
            <p:nvPr/>
          </p:nvSpPr>
          <p:spPr>
            <a:xfrm>
              <a:off x="19886373" y="7120277"/>
              <a:ext cx="111338" cy="779368"/>
            </a:xfrm>
            <a:custGeom>
              <a:avLst/>
              <a:gdLst>
                <a:gd name="connsiteX0" fmla="*/ 27831 w 111325"/>
                <a:gd name="connsiteY0" fmla="*/ 27831 h 779277"/>
                <a:gd name="connsiteX1" fmla="*/ 102048 w 111325"/>
                <a:gd name="connsiteY1" fmla="*/ 27831 h 779277"/>
                <a:gd name="connsiteX2" fmla="*/ 102048 w 111325"/>
                <a:gd name="connsiteY2" fmla="*/ 772599 h 779277"/>
                <a:gd name="connsiteX3" fmla="*/ 27831 w 111325"/>
                <a:gd name="connsiteY3" fmla="*/ 772599 h 77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25" h="779277">
                  <a:moveTo>
                    <a:pt x="27831" y="27831"/>
                  </a:moveTo>
                  <a:lnTo>
                    <a:pt x="102048" y="27831"/>
                  </a:lnTo>
                  <a:lnTo>
                    <a:pt x="102048" y="772599"/>
                  </a:lnTo>
                  <a:lnTo>
                    <a:pt x="27831" y="7725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57CA4EB-5B47-4219-BB08-6660E6A11FEB}"/>
                </a:ext>
              </a:extLst>
            </p:cNvPr>
            <p:cNvSpPr/>
            <p:nvPr/>
          </p:nvSpPr>
          <p:spPr>
            <a:xfrm>
              <a:off x="19526008" y="6753602"/>
              <a:ext cx="816480" cy="408240"/>
            </a:xfrm>
            <a:custGeom>
              <a:avLst/>
              <a:gdLst>
                <a:gd name="connsiteX0" fmla="*/ 822695 w 816386"/>
                <a:gd name="connsiteY0" fmla="*/ 389268 h 408193"/>
                <a:gd name="connsiteX1" fmla="*/ 748478 w 816386"/>
                <a:gd name="connsiteY1" fmla="*/ 389268 h 408193"/>
                <a:gd name="connsiteX2" fmla="*/ 748478 w 816386"/>
                <a:gd name="connsiteY2" fmla="*/ 297610 h 408193"/>
                <a:gd name="connsiteX3" fmla="*/ 552916 w 816386"/>
                <a:gd name="connsiteY3" fmla="*/ 102048 h 408193"/>
                <a:gd name="connsiteX4" fmla="*/ 297610 w 816386"/>
                <a:gd name="connsiteY4" fmla="*/ 102048 h 408193"/>
                <a:gd name="connsiteX5" fmla="*/ 102048 w 816386"/>
                <a:gd name="connsiteY5" fmla="*/ 297610 h 408193"/>
                <a:gd name="connsiteX6" fmla="*/ 102048 w 816386"/>
                <a:gd name="connsiteY6" fmla="*/ 389268 h 408193"/>
                <a:gd name="connsiteX7" fmla="*/ 27831 w 816386"/>
                <a:gd name="connsiteY7" fmla="*/ 389268 h 408193"/>
                <a:gd name="connsiteX8" fmla="*/ 27831 w 816386"/>
                <a:gd name="connsiteY8" fmla="*/ 297610 h 408193"/>
                <a:gd name="connsiteX9" fmla="*/ 297610 w 816386"/>
                <a:gd name="connsiteY9" fmla="*/ 27831 h 408193"/>
                <a:gd name="connsiteX10" fmla="*/ 552916 w 816386"/>
                <a:gd name="connsiteY10" fmla="*/ 27831 h 408193"/>
                <a:gd name="connsiteX11" fmla="*/ 822695 w 816386"/>
                <a:gd name="connsiteY11" fmla="*/ 297610 h 408193"/>
                <a:gd name="connsiteX12" fmla="*/ 822695 w 816386"/>
                <a:gd name="connsiteY12" fmla="*/ 389268 h 40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6386" h="408193">
                  <a:moveTo>
                    <a:pt x="822695" y="389268"/>
                  </a:moveTo>
                  <a:lnTo>
                    <a:pt x="748478" y="389268"/>
                  </a:lnTo>
                  <a:lnTo>
                    <a:pt x="748478" y="297610"/>
                  </a:lnTo>
                  <a:cubicBezTo>
                    <a:pt x="748478" y="189624"/>
                    <a:pt x="660531" y="102048"/>
                    <a:pt x="552916" y="102048"/>
                  </a:cubicBezTo>
                  <a:lnTo>
                    <a:pt x="297610" y="102048"/>
                  </a:lnTo>
                  <a:cubicBezTo>
                    <a:pt x="189625" y="102048"/>
                    <a:pt x="102048" y="189995"/>
                    <a:pt x="102048" y="297610"/>
                  </a:cubicBezTo>
                  <a:lnTo>
                    <a:pt x="102048" y="389268"/>
                  </a:lnTo>
                  <a:lnTo>
                    <a:pt x="27831" y="389268"/>
                  </a:lnTo>
                  <a:lnTo>
                    <a:pt x="27831" y="297610"/>
                  </a:lnTo>
                  <a:cubicBezTo>
                    <a:pt x="27831" y="148805"/>
                    <a:pt x="148805" y="27831"/>
                    <a:pt x="297610" y="27831"/>
                  </a:cubicBezTo>
                  <a:lnTo>
                    <a:pt x="552916" y="27831"/>
                  </a:lnTo>
                  <a:cubicBezTo>
                    <a:pt x="701721" y="27831"/>
                    <a:pt x="822695" y="148805"/>
                    <a:pt x="822695" y="297610"/>
                  </a:cubicBezTo>
                  <a:lnTo>
                    <a:pt x="822695" y="389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E76B668-2140-426A-83F3-6F240E24F8CF}"/>
                </a:ext>
              </a:extLst>
            </p:cNvPr>
            <p:cNvSpPr/>
            <p:nvPr/>
          </p:nvSpPr>
          <p:spPr>
            <a:xfrm>
              <a:off x="19373845" y="7335902"/>
              <a:ext cx="1113383" cy="111338"/>
            </a:xfrm>
            <a:custGeom>
              <a:avLst/>
              <a:gdLst>
                <a:gd name="connsiteX0" fmla="*/ 27831 w 1113254"/>
                <a:gd name="connsiteY0" fmla="*/ 27831 h 111325"/>
                <a:gd name="connsiteX1" fmla="*/ 1121046 w 1113254"/>
                <a:gd name="connsiteY1" fmla="*/ 27831 h 111325"/>
                <a:gd name="connsiteX2" fmla="*/ 1121046 w 1113254"/>
                <a:gd name="connsiteY2" fmla="*/ 102048 h 111325"/>
                <a:gd name="connsiteX3" fmla="*/ 27831 w 1113254"/>
                <a:gd name="connsiteY3" fmla="*/ 102048 h 11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254" h="111325">
                  <a:moveTo>
                    <a:pt x="27831" y="27831"/>
                  </a:moveTo>
                  <a:lnTo>
                    <a:pt x="1121046" y="27831"/>
                  </a:lnTo>
                  <a:lnTo>
                    <a:pt x="1121046" y="102048"/>
                  </a:lnTo>
                  <a:lnTo>
                    <a:pt x="27831" y="1020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6F43FB9-89E4-43A0-874D-834776F4F883}"/>
                </a:ext>
              </a:extLst>
            </p:cNvPr>
            <p:cNvSpPr/>
            <p:nvPr/>
          </p:nvSpPr>
          <p:spPr>
            <a:xfrm>
              <a:off x="19432483" y="7564887"/>
              <a:ext cx="1039157" cy="111338"/>
            </a:xfrm>
            <a:custGeom>
              <a:avLst/>
              <a:gdLst>
                <a:gd name="connsiteX0" fmla="*/ 27832 w 1039037"/>
                <a:gd name="connsiteY0" fmla="*/ 27831 h 111325"/>
                <a:gd name="connsiteX1" fmla="*/ 1025307 w 1039037"/>
                <a:gd name="connsiteY1" fmla="*/ 27831 h 111325"/>
                <a:gd name="connsiteX2" fmla="*/ 1025307 w 1039037"/>
                <a:gd name="connsiteY2" fmla="*/ 102048 h 111325"/>
                <a:gd name="connsiteX3" fmla="*/ 27832 w 1039037"/>
                <a:gd name="connsiteY3" fmla="*/ 102048 h 11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9037" h="111325">
                  <a:moveTo>
                    <a:pt x="27832" y="27831"/>
                  </a:moveTo>
                  <a:lnTo>
                    <a:pt x="1025307" y="27831"/>
                  </a:lnTo>
                  <a:lnTo>
                    <a:pt x="1025307" y="102048"/>
                  </a:lnTo>
                  <a:lnTo>
                    <a:pt x="27832" y="1020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3111E34-2EE9-4100-B2DF-A8F4BF968C95}"/>
              </a:ext>
            </a:extLst>
          </p:cNvPr>
          <p:cNvGrpSpPr/>
          <p:nvPr/>
        </p:nvGrpSpPr>
        <p:grpSpPr>
          <a:xfrm>
            <a:off x="18605206" y="8624828"/>
            <a:ext cx="2662098" cy="2188506"/>
            <a:chOff x="18605206" y="8624828"/>
            <a:chExt cx="2662098" cy="2188506"/>
          </a:xfrm>
          <a:solidFill>
            <a:schemeClr val="bg1">
              <a:lumMod val="85000"/>
            </a:schemeClr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54F896-3C80-4217-8961-C597A5381913}"/>
                </a:ext>
              </a:extLst>
            </p:cNvPr>
            <p:cNvSpPr/>
            <p:nvPr/>
          </p:nvSpPr>
          <p:spPr>
            <a:xfrm>
              <a:off x="18605206" y="9885515"/>
              <a:ext cx="927819" cy="927819"/>
            </a:xfrm>
            <a:custGeom>
              <a:avLst/>
              <a:gdLst>
                <a:gd name="connsiteX0" fmla="*/ 108391 w 927711"/>
                <a:gd name="connsiteY0" fmla="*/ 108391 h 927711"/>
                <a:gd name="connsiteX1" fmla="*/ 849447 w 927711"/>
                <a:gd name="connsiteY1" fmla="*/ 108391 h 927711"/>
                <a:gd name="connsiteX2" fmla="*/ 849447 w 927711"/>
                <a:gd name="connsiteY2" fmla="*/ 849447 h 927711"/>
                <a:gd name="connsiteX3" fmla="*/ 108391 w 927711"/>
                <a:gd name="connsiteY3" fmla="*/ 849447 h 9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711" h="927711">
                  <a:moveTo>
                    <a:pt x="108391" y="108391"/>
                  </a:moveTo>
                  <a:lnTo>
                    <a:pt x="849447" y="108391"/>
                  </a:lnTo>
                  <a:lnTo>
                    <a:pt x="849447" y="849447"/>
                  </a:lnTo>
                  <a:lnTo>
                    <a:pt x="108391" y="849447"/>
                  </a:lnTo>
                  <a:close/>
                </a:path>
              </a:pathLst>
            </a:custGeom>
            <a:grpFill/>
            <a:ln w="37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7B6FC8E-C52B-4004-A7AE-882322C762D2}"/>
                </a:ext>
              </a:extLst>
            </p:cNvPr>
            <p:cNvSpPr/>
            <p:nvPr/>
          </p:nvSpPr>
          <p:spPr>
            <a:xfrm>
              <a:off x="19472160" y="9885515"/>
              <a:ext cx="927819" cy="927819"/>
            </a:xfrm>
            <a:custGeom>
              <a:avLst/>
              <a:gdLst>
                <a:gd name="connsiteX0" fmla="*/ 108391 w 927711"/>
                <a:gd name="connsiteY0" fmla="*/ 108391 h 927711"/>
                <a:gd name="connsiteX1" fmla="*/ 849447 w 927711"/>
                <a:gd name="connsiteY1" fmla="*/ 108391 h 927711"/>
                <a:gd name="connsiteX2" fmla="*/ 849447 w 927711"/>
                <a:gd name="connsiteY2" fmla="*/ 849447 h 927711"/>
                <a:gd name="connsiteX3" fmla="*/ 108391 w 927711"/>
                <a:gd name="connsiteY3" fmla="*/ 849447 h 9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711" h="927711">
                  <a:moveTo>
                    <a:pt x="108391" y="108391"/>
                  </a:moveTo>
                  <a:lnTo>
                    <a:pt x="849447" y="108391"/>
                  </a:lnTo>
                  <a:lnTo>
                    <a:pt x="849447" y="849447"/>
                  </a:lnTo>
                  <a:lnTo>
                    <a:pt x="108391" y="849447"/>
                  </a:lnTo>
                  <a:close/>
                </a:path>
              </a:pathLst>
            </a:custGeom>
            <a:grpFill/>
            <a:ln w="37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4576AD4-FF87-4BF6-B2F9-FA0A87BA620B}"/>
                </a:ext>
              </a:extLst>
            </p:cNvPr>
            <p:cNvSpPr/>
            <p:nvPr/>
          </p:nvSpPr>
          <p:spPr>
            <a:xfrm>
              <a:off x="20339485" y="9885515"/>
              <a:ext cx="927819" cy="927819"/>
            </a:xfrm>
            <a:custGeom>
              <a:avLst/>
              <a:gdLst>
                <a:gd name="connsiteX0" fmla="*/ 108391 w 927711"/>
                <a:gd name="connsiteY0" fmla="*/ 108391 h 927711"/>
                <a:gd name="connsiteX1" fmla="*/ 849446 w 927711"/>
                <a:gd name="connsiteY1" fmla="*/ 108391 h 927711"/>
                <a:gd name="connsiteX2" fmla="*/ 849446 w 927711"/>
                <a:gd name="connsiteY2" fmla="*/ 849447 h 927711"/>
                <a:gd name="connsiteX3" fmla="*/ 108389 w 927711"/>
                <a:gd name="connsiteY3" fmla="*/ 849447 h 9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711" h="927711">
                  <a:moveTo>
                    <a:pt x="108391" y="108391"/>
                  </a:moveTo>
                  <a:lnTo>
                    <a:pt x="849446" y="108391"/>
                  </a:lnTo>
                  <a:lnTo>
                    <a:pt x="849446" y="849447"/>
                  </a:lnTo>
                  <a:lnTo>
                    <a:pt x="108389" y="849447"/>
                  </a:lnTo>
                  <a:close/>
                </a:path>
              </a:pathLst>
            </a:custGeom>
            <a:grpFill/>
            <a:ln w="37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6E5286C-AF7D-44EA-B74F-347C358DC05B}"/>
                </a:ext>
              </a:extLst>
            </p:cNvPr>
            <p:cNvSpPr/>
            <p:nvPr/>
          </p:nvSpPr>
          <p:spPr>
            <a:xfrm>
              <a:off x="18686146" y="8625200"/>
              <a:ext cx="593804" cy="185563"/>
            </a:xfrm>
            <a:custGeom>
              <a:avLst/>
              <a:gdLst>
                <a:gd name="connsiteX0" fmla="*/ 513581 w 593735"/>
                <a:gd name="connsiteY0" fmla="*/ 175523 h 185542"/>
                <a:gd name="connsiteX1" fmla="*/ 101678 w 593735"/>
                <a:gd name="connsiteY1" fmla="*/ 175523 h 185542"/>
                <a:gd name="connsiteX2" fmla="*/ 27831 w 593735"/>
                <a:gd name="connsiteY2" fmla="*/ 101677 h 185542"/>
                <a:gd name="connsiteX3" fmla="*/ 27831 w 593735"/>
                <a:gd name="connsiteY3" fmla="*/ 101677 h 185542"/>
                <a:gd name="connsiteX4" fmla="*/ 101678 w 593735"/>
                <a:gd name="connsiteY4" fmla="*/ 27831 h 185542"/>
                <a:gd name="connsiteX5" fmla="*/ 513581 w 593735"/>
                <a:gd name="connsiteY5" fmla="*/ 27831 h 185542"/>
                <a:gd name="connsiteX6" fmla="*/ 587428 w 593735"/>
                <a:gd name="connsiteY6" fmla="*/ 101677 h 185542"/>
                <a:gd name="connsiteX7" fmla="*/ 587428 w 593735"/>
                <a:gd name="connsiteY7" fmla="*/ 101677 h 185542"/>
                <a:gd name="connsiteX8" fmla="*/ 513581 w 593735"/>
                <a:gd name="connsiteY8" fmla="*/ 175523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735" h="185542">
                  <a:moveTo>
                    <a:pt x="513581" y="175523"/>
                  </a:moveTo>
                  <a:lnTo>
                    <a:pt x="101678" y="175523"/>
                  </a:lnTo>
                  <a:cubicBezTo>
                    <a:pt x="60858" y="175523"/>
                    <a:pt x="27831" y="142496"/>
                    <a:pt x="27831" y="101677"/>
                  </a:cubicBezTo>
                  <a:lnTo>
                    <a:pt x="27831" y="101677"/>
                  </a:lnTo>
                  <a:cubicBezTo>
                    <a:pt x="27831" y="60858"/>
                    <a:pt x="60858" y="27831"/>
                    <a:pt x="101678" y="27831"/>
                  </a:cubicBezTo>
                  <a:lnTo>
                    <a:pt x="513581" y="27831"/>
                  </a:lnTo>
                  <a:cubicBezTo>
                    <a:pt x="554401" y="27831"/>
                    <a:pt x="587428" y="60858"/>
                    <a:pt x="587428" y="101677"/>
                  </a:cubicBezTo>
                  <a:lnTo>
                    <a:pt x="587428" y="101677"/>
                  </a:lnTo>
                  <a:cubicBezTo>
                    <a:pt x="587428" y="142496"/>
                    <a:pt x="554401" y="175523"/>
                    <a:pt x="513581" y="1755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FA08AE4-4934-4167-A8EA-5DC38C994DE2}"/>
                </a:ext>
              </a:extLst>
            </p:cNvPr>
            <p:cNvSpPr/>
            <p:nvPr/>
          </p:nvSpPr>
          <p:spPr>
            <a:xfrm>
              <a:off x="19427288" y="8624828"/>
              <a:ext cx="1781412" cy="185563"/>
            </a:xfrm>
            <a:custGeom>
              <a:avLst/>
              <a:gdLst>
                <a:gd name="connsiteX0" fmla="*/ 27831 w 1781206"/>
                <a:gd name="connsiteY0" fmla="*/ 27831 h 185542"/>
                <a:gd name="connsiteX1" fmla="*/ 1761168 w 1781206"/>
                <a:gd name="connsiteY1" fmla="*/ 27831 h 185542"/>
                <a:gd name="connsiteX2" fmla="*/ 1761168 w 1781206"/>
                <a:gd name="connsiteY2" fmla="*/ 175894 h 185542"/>
                <a:gd name="connsiteX3" fmla="*/ 27832 w 1781206"/>
                <a:gd name="connsiteY3" fmla="*/ 175894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206" h="185542">
                  <a:moveTo>
                    <a:pt x="27831" y="27831"/>
                  </a:moveTo>
                  <a:lnTo>
                    <a:pt x="1761168" y="27831"/>
                  </a:lnTo>
                  <a:lnTo>
                    <a:pt x="1761168" y="175894"/>
                  </a:lnTo>
                  <a:lnTo>
                    <a:pt x="27832" y="1758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4C0A823-C913-4471-BE92-D71EF6093F2E}"/>
                </a:ext>
              </a:extLst>
            </p:cNvPr>
            <p:cNvSpPr/>
            <p:nvPr/>
          </p:nvSpPr>
          <p:spPr>
            <a:xfrm>
              <a:off x="18686146" y="9039749"/>
              <a:ext cx="593804" cy="185563"/>
            </a:xfrm>
            <a:custGeom>
              <a:avLst/>
              <a:gdLst>
                <a:gd name="connsiteX0" fmla="*/ 513581 w 593735"/>
                <a:gd name="connsiteY0" fmla="*/ 175523 h 185542"/>
                <a:gd name="connsiteX1" fmla="*/ 101678 w 593735"/>
                <a:gd name="connsiteY1" fmla="*/ 175523 h 185542"/>
                <a:gd name="connsiteX2" fmla="*/ 27831 w 593735"/>
                <a:gd name="connsiteY2" fmla="*/ 101677 h 185542"/>
                <a:gd name="connsiteX3" fmla="*/ 27831 w 593735"/>
                <a:gd name="connsiteY3" fmla="*/ 101677 h 185542"/>
                <a:gd name="connsiteX4" fmla="*/ 101678 w 593735"/>
                <a:gd name="connsiteY4" fmla="*/ 27831 h 185542"/>
                <a:gd name="connsiteX5" fmla="*/ 513581 w 593735"/>
                <a:gd name="connsiteY5" fmla="*/ 27831 h 185542"/>
                <a:gd name="connsiteX6" fmla="*/ 587428 w 593735"/>
                <a:gd name="connsiteY6" fmla="*/ 101677 h 185542"/>
                <a:gd name="connsiteX7" fmla="*/ 587428 w 593735"/>
                <a:gd name="connsiteY7" fmla="*/ 101677 h 185542"/>
                <a:gd name="connsiteX8" fmla="*/ 513581 w 593735"/>
                <a:gd name="connsiteY8" fmla="*/ 175523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735" h="185542">
                  <a:moveTo>
                    <a:pt x="513581" y="175523"/>
                  </a:moveTo>
                  <a:lnTo>
                    <a:pt x="101678" y="175523"/>
                  </a:lnTo>
                  <a:cubicBezTo>
                    <a:pt x="60858" y="175523"/>
                    <a:pt x="27831" y="142496"/>
                    <a:pt x="27831" y="101677"/>
                  </a:cubicBezTo>
                  <a:lnTo>
                    <a:pt x="27831" y="101677"/>
                  </a:lnTo>
                  <a:cubicBezTo>
                    <a:pt x="27831" y="60858"/>
                    <a:pt x="60858" y="27831"/>
                    <a:pt x="101678" y="27831"/>
                  </a:cubicBezTo>
                  <a:lnTo>
                    <a:pt x="513581" y="27831"/>
                  </a:lnTo>
                  <a:cubicBezTo>
                    <a:pt x="554401" y="27831"/>
                    <a:pt x="587428" y="60858"/>
                    <a:pt x="587428" y="101677"/>
                  </a:cubicBezTo>
                  <a:lnTo>
                    <a:pt x="587428" y="101677"/>
                  </a:lnTo>
                  <a:cubicBezTo>
                    <a:pt x="587428" y="142496"/>
                    <a:pt x="554401" y="175523"/>
                    <a:pt x="513581" y="1755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5DA7770-9AD7-404C-975F-5410ED1A141E}"/>
                </a:ext>
              </a:extLst>
            </p:cNvPr>
            <p:cNvSpPr/>
            <p:nvPr/>
          </p:nvSpPr>
          <p:spPr>
            <a:xfrm>
              <a:off x="19427288" y="9039749"/>
              <a:ext cx="1781412" cy="185563"/>
            </a:xfrm>
            <a:custGeom>
              <a:avLst/>
              <a:gdLst>
                <a:gd name="connsiteX0" fmla="*/ 27831 w 1781206"/>
                <a:gd name="connsiteY0" fmla="*/ 27832 h 185542"/>
                <a:gd name="connsiteX1" fmla="*/ 1761168 w 1781206"/>
                <a:gd name="connsiteY1" fmla="*/ 27832 h 185542"/>
                <a:gd name="connsiteX2" fmla="*/ 1761168 w 1781206"/>
                <a:gd name="connsiteY2" fmla="*/ 175895 h 185542"/>
                <a:gd name="connsiteX3" fmla="*/ 27832 w 1781206"/>
                <a:gd name="connsiteY3" fmla="*/ 175895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206" h="185542">
                  <a:moveTo>
                    <a:pt x="27831" y="27832"/>
                  </a:moveTo>
                  <a:lnTo>
                    <a:pt x="1761168" y="27832"/>
                  </a:lnTo>
                  <a:lnTo>
                    <a:pt x="1761168" y="175895"/>
                  </a:lnTo>
                  <a:lnTo>
                    <a:pt x="27832" y="1758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8ADD02C-243F-4481-B4D2-06313048E242}"/>
                </a:ext>
              </a:extLst>
            </p:cNvPr>
            <p:cNvSpPr/>
            <p:nvPr/>
          </p:nvSpPr>
          <p:spPr>
            <a:xfrm>
              <a:off x="18686146" y="9454669"/>
              <a:ext cx="593804" cy="185563"/>
            </a:xfrm>
            <a:custGeom>
              <a:avLst/>
              <a:gdLst>
                <a:gd name="connsiteX0" fmla="*/ 513581 w 593735"/>
                <a:gd name="connsiteY0" fmla="*/ 175523 h 185542"/>
                <a:gd name="connsiteX1" fmla="*/ 101678 w 593735"/>
                <a:gd name="connsiteY1" fmla="*/ 175523 h 185542"/>
                <a:gd name="connsiteX2" fmla="*/ 27831 w 593735"/>
                <a:gd name="connsiteY2" fmla="*/ 101677 h 185542"/>
                <a:gd name="connsiteX3" fmla="*/ 27831 w 593735"/>
                <a:gd name="connsiteY3" fmla="*/ 101677 h 185542"/>
                <a:gd name="connsiteX4" fmla="*/ 101678 w 593735"/>
                <a:gd name="connsiteY4" fmla="*/ 27831 h 185542"/>
                <a:gd name="connsiteX5" fmla="*/ 513581 w 593735"/>
                <a:gd name="connsiteY5" fmla="*/ 27831 h 185542"/>
                <a:gd name="connsiteX6" fmla="*/ 587428 w 593735"/>
                <a:gd name="connsiteY6" fmla="*/ 101677 h 185542"/>
                <a:gd name="connsiteX7" fmla="*/ 587428 w 593735"/>
                <a:gd name="connsiteY7" fmla="*/ 101677 h 185542"/>
                <a:gd name="connsiteX8" fmla="*/ 513581 w 593735"/>
                <a:gd name="connsiteY8" fmla="*/ 175523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735" h="185542">
                  <a:moveTo>
                    <a:pt x="513581" y="175523"/>
                  </a:moveTo>
                  <a:lnTo>
                    <a:pt x="101678" y="175523"/>
                  </a:lnTo>
                  <a:cubicBezTo>
                    <a:pt x="60858" y="175523"/>
                    <a:pt x="27831" y="142496"/>
                    <a:pt x="27831" y="101677"/>
                  </a:cubicBezTo>
                  <a:lnTo>
                    <a:pt x="27831" y="101677"/>
                  </a:lnTo>
                  <a:cubicBezTo>
                    <a:pt x="27831" y="60858"/>
                    <a:pt x="60858" y="27831"/>
                    <a:pt x="101678" y="27831"/>
                  </a:cubicBezTo>
                  <a:lnTo>
                    <a:pt x="513581" y="27831"/>
                  </a:lnTo>
                  <a:cubicBezTo>
                    <a:pt x="554401" y="27831"/>
                    <a:pt x="587428" y="60858"/>
                    <a:pt x="587428" y="101677"/>
                  </a:cubicBezTo>
                  <a:lnTo>
                    <a:pt x="587428" y="101677"/>
                  </a:lnTo>
                  <a:cubicBezTo>
                    <a:pt x="587428" y="142496"/>
                    <a:pt x="554401" y="175523"/>
                    <a:pt x="513581" y="1755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A83E4C0-DAF6-4638-97EE-0FFCF70853D9}"/>
                </a:ext>
              </a:extLst>
            </p:cNvPr>
            <p:cNvSpPr/>
            <p:nvPr/>
          </p:nvSpPr>
          <p:spPr>
            <a:xfrm>
              <a:off x="19427288" y="9454299"/>
              <a:ext cx="1781412" cy="185563"/>
            </a:xfrm>
            <a:custGeom>
              <a:avLst/>
              <a:gdLst>
                <a:gd name="connsiteX0" fmla="*/ 27831 w 1781206"/>
                <a:gd name="connsiteY0" fmla="*/ 27831 h 185542"/>
                <a:gd name="connsiteX1" fmla="*/ 1761168 w 1781206"/>
                <a:gd name="connsiteY1" fmla="*/ 27831 h 185542"/>
                <a:gd name="connsiteX2" fmla="*/ 1761168 w 1781206"/>
                <a:gd name="connsiteY2" fmla="*/ 175894 h 185542"/>
                <a:gd name="connsiteX3" fmla="*/ 27832 w 1781206"/>
                <a:gd name="connsiteY3" fmla="*/ 175894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206" h="185542">
                  <a:moveTo>
                    <a:pt x="27831" y="27831"/>
                  </a:moveTo>
                  <a:lnTo>
                    <a:pt x="1761168" y="27831"/>
                  </a:lnTo>
                  <a:lnTo>
                    <a:pt x="1761168" y="175894"/>
                  </a:lnTo>
                  <a:lnTo>
                    <a:pt x="27832" y="1758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067498D-0A41-4D57-ACE5-A5EE5520D373}"/>
              </a:ext>
            </a:extLst>
          </p:cNvPr>
          <p:cNvSpPr/>
          <p:nvPr/>
        </p:nvSpPr>
        <p:spPr>
          <a:xfrm>
            <a:off x="10378049" y="8655598"/>
            <a:ext cx="2894795" cy="1670074"/>
          </a:xfrm>
          <a:custGeom>
            <a:avLst/>
            <a:gdLst>
              <a:gd name="connsiteX0" fmla="*/ 2789849 w 2894460"/>
              <a:gd name="connsiteY0" fmla="*/ 1575660 h 1669881"/>
              <a:gd name="connsiteX1" fmla="*/ 108391 w 2894460"/>
              <a:gd name="connsiteY1" fmla="*/ 1575660 h 1669881"/>
              <a:gd name="connsiteX2" fmla="*/ 1051317 w 2894460"/>
              <a:gd name="connsiteY2" fmla="*/ 208213 h 1669881"/>
              <a:gd name="connsiteX3" fmla="*/ 1240941 w 2894460"/>
              <a:gd name="connsiteY3" fmla="*/ 108391 h 1669881"/>
              <a:gd name="connsiteX4" fmla="*/ 2789477 w 2894460"/>
              <a:gd name="connsiteY4" fmla="*/ 108391 h 1669881"/>
              <a:gd name="connsiteX5" fmla="*/ 2789477 w 2894460"/>
              <a:gd name="connsiteY5" fmla="*/ 1575660 h 16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4460" h="1669881">
                <a:moveTo>
                  <a:pt x="2789849" y="1575660"/>
                </a:moveTo>
                <a:lnTo>
                  <a:pt x="108391" y="1575660"/>
                </a:lnTo>
                <a:lnTo>
                  <a:pt x="1051317" y="208213"/>
                </a:lnTo>
                <a:cubicBezTo>
                  <a:pt x="1094363" y="145871"/>
                  <a:pt x="1165240" y="108391"/>
                  <a:pt x="1240941" y="108391"/>
                </a:cubicBezTo>
                <a:lnTo>
                  <a:pt x="2789477" y="108391"/>
                </a:lnTo>
                <a:lnTo>
                  <a:pt x="2789477" y="15756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4C76D58-D4E3-42F7-B840-3D4910999AC2}"/>
              </a:ext>
            </a:extLst>
          </p:cNvPr>
          <p:cNvSpPr/>
          <p:nvPr/>
        </p:nvSpPr>
        <p:spPr>
          <a:xfrm>
            <a:off x="10798537" y="8797740"/>
            <a:ext cx="1484511" cy="1224721"/>
          </a:xfrm>
          <a:custGeom>
            <a:avLst/>
            <a:gdLst>
              <a:gd name="connsiteX0" fmla="*/ 1098073 w 1484338"/>
              <a:gd name="connsiteY0" fmla="*/ 1142604 h 1224579"/>
              <a:gd name="connsiteX1" fmla="*/ 108391 w 1484338"/>
              <a:gd name="connsiteY1" fmla="*/ 1142604 h 1224579"/>
              <a:gd name="connsiteX2" fmla="*/ 770034 w 1484338"/>
              <a:gd name="connsiteY2" fmla="*/ 159229 h 1224579"/>
              <a:gd name="connsiteX3" fmla="*/ 865403 w 1484338"/>
              <a:gd name="connsiteY3" fmla="*/ 108391 h 1224579"/>
              <a:gd name="connsiteX4" fmla="*/ 1349668 w 1484338"/>
              <a:gd name="connsiteY4" fmla="*/ 108391 h 1224579"/>
              <a:gd name="connsiteX5" fmla="*/ 1391973 w 1484338"/>
              <a:gd name="connsiteY5" fmla="*/ 150694 h 1224579"/>
              <a:gd name="connsiteX6" fmla="*/ 1391973 w 1484338"/>
              <a:gd name="connsiteY6" fmla="*/ 848705 h 1224579"/>
              <a:gd name="connsiteX7" fmla="*/ 1098073 w 1484338"/>
              <a:gd name="connsiteY7" fmla="*/ 1142604 h 122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4338" h="1224579">
                <a:moveTo>
                  <a:pt x="1098073" y="1142604"/>
                </a:moveTo>
                <a:lnTo>
                  <a:pt x="108391" y="1142604"/>
                </a:lnTo>
                <a:lnTo>
                  <a:pt x="770034" y="159229"/>
                </a:lnTo>
                <a:cubicBezTo>
                  <a:pt x="791558" y="127316"/>
                  <a:pt x="827182" y="108391"/>
                  <a:pt x="865403" y="108391"/>
                </a:cubicBezTo>
                <a:lnTo>
                  <a:pt x="1349668" y="108391"/>
                </a:lnTo>
                <a:cubicBezTo>
                  <a:pt x="1373047" y="108391"/>
                  <a:pt x="1391973" y="127316"/>
                  <a:pt x="1391973" y="150694"/>
                </a:cubicBezTo>
                <a:lnTo>
                  <a:pt x="1391973" y="848705"/>
                </a:lnTo>
                <a:cubicBezTo>
                  <a:pt x="1392344" y="1010869"/>
                  <a:pt x="1260608" y="1142604"/>
                  <a:pt x="1098073" y="114260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4189D124-F42F-4412-BFAA-1063CB5EA57D}"/>
              </a:ext>
            </a:extLst>
          </p:cNvPr>
          <p:cNvSpPr/>
          <p:nvPr/>
        </p:nvSpPr>
        <p:spPr>
          <a:xfrm>
            <a:off x="10883154" y="8851553"/>
            <a:ext cx="1336060" cy="1113383"/>
          </a:xfrm>
          <a:custGeom>
            <a:avLst/>
            <a:gdLst>
              <a:gd name="connsiteX0" fmla="*/ 1257269 w 1335904"/>
              <a:gd name="connsiteY0" fmla="*/ 150694 h 1113254"/>
              <a:gd name="connsiteX1" fmla="*/ 1257269 w 1335904"/>
              <a:gd name="connsiteY1" fmla="*/ 771148 h 1113254"/>
              <a:gd name="connsiteX2" fmla="*/ 994170 w 1335904"/>
              <a:gd name="connsiteY2" fmla="*/ 1034248 h 1113254"/>
              <a:gd name="connsiteX3" fmla="*/ 108391 w 1335904"/>
              <a:gd name="connsiteY3" fmla="*/ 1034248 h 1113254"/>
              <a:gd name="connsiteX4" fmla="*/ 700642 w 1335904"/>
              <a:gd name="connsiteY4" fmla="*/ 154035 h 1113254"/>
              <a:gd name="connsiteX5" fmla="*/ 785992 w 1335904"/>
              <a:gd name="connsiteY5" fmla="*/ 108391 h 1113254"/>
              <a:gd name="connsiteX6" fmla="*/ 1214966 w 1335904"/>
              <a:gd name="connsiteY6" fmla="*/ 108391 h 1113254"/>
              <a:gd name="connsiteX7" fmla="*/ 1257269 w 1335904"/>
              <a:gd name="connsiteY7" fmla="*/ 150694 h 11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5904" h="1113254">
                <a:moveTo>
                  <a:pt x="1257269" y="150694"/>
                </a:moveTo>
                <a:lnTo>
                  <a:pt x="1257269" y="771148"/>
                </a:lnTo>
                <a:cubicBezTo>
                  <a:pt x="1257269" y="916242"/>
                  <a:pt x="1139264" y="1034248"/>
                  <a:pt x="994170" y="1034248"/>
                </a:cubicBezTo>
                <a:lnTo>
                  <a:pt x="108391" y="1034248"/>
                </a:lnTo>
                <a:lnTo>
                  <a:pt x="700642" y="154035"/>
                </a:lnTo>
                <a:cubicBezTo>
                  <a:pt x="719567" y="125461"/>
                  <a:pt x="751852" y="108391"/>
                  <a:pt x="785992" y="108391"/>
                </a:cubicBezTo>
                <a:lnTo>
                  <a:pt x="1214966" y="108391"/>
                </a:lnTo>
                <a:cubicBezTo>
                  <a:pt x="1238343" y="108391"/>
                  <a:pt x="1257269" y="127316"/>
                  <a:pt x="1257269" y="1506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929D4EC-46EC-4D32-A731-7800F7477D24}"/>
              </a:ext>
            </a:extLst>
          </p:cNvPr>
          <p:cNvSpPr/>
          <p:nvPr/>
        </p:nvSpPr>
        <p:spPr>
          <a:xfrm>
            <a:off x="11141458" y="8851553"/>
            <a:ext cx="853594" cy="1113383"/>
          </a:xfrm>
          <a:custGeom>
            <a:avLst/>
            <a:gdLst>
              <a:gd name="connsiteX0" fmla="*/ 780426 w 853494"/>
              <a:gd name="connsiteY0" fmla="*/ 108391 h 1113254"/>
              <a:gd name="connsiteX1" fmla="*/ 459437 w 853494"/>
              <a:gd name="connsiteY1" fmla="*/ 1034248 h 1113254"/>
              <a:gd name="connsiteX2" fmla="*/ 108391 w 853494"/>
              <a:gd name="connsiteY2" fmla="*/ 1034248 h 1113254"/>
              <a:gd name="connsiteX3" fmla="*/ 703982 w 853494"/>
              <a:gd name="connsiteY3" fmla="*/ 108391 h 11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94" h="1113254">
                <a:moveTo>
                  <a:pt x="780426" y="108391"/>
                </a:moveTo>
                <a:lnTo>
                  <a:pt x="459437" y="1034248"/>
                </a:lnTo>
                <a:lnTo>
                  <a:pt x="108391" y="1034248"/>
                </a:lnTo>
                <a:lnTo>
                  <a:pt x="703982" y="108391"/>
                </a:lnTo>
                <a:close/>
              </a:path>
            </a:pathLst>
          </a:custGeom>
          <a:solidFill>
            <a:srgbClr val="FFFFFF"/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0F57670-7F2C-4EFF-A7E2-8E75562DA397}"/>
              </a:ext>
            </a:extLst>
          </p:cNvPr>
          <p:cNvSpPr/>
          <p:nvPr/>
        </p:nvSpPr>
        <p:spPr>
          <a:xfrm>
            <a:off x="9897439" y="9832072"/>
            <a:ext cx="2746345" cy="1410285"/>
          </a:xfrm>
          <a:custGeom>
            <a:avLst/>
            <a:gdLst>
              <a:gd name="connsiteX0" fmla="*/ 2638075 w 2746026"/>
              <a:gd name="connsiteY0" fmla="*/ 108391 h 1410121"/>
              <a:gd name="connsiteX1" fmla="*/ 2638075 w 2746026"/>
              <a:gd name="connsiteY1" fmla="*/ 1322580 h 1410121"/>
              <a:gd name="connsiteX2" fmla="*/ 108391 w 2746026"/>
              <a:gd name="connsiteY2" fmla="*/ 1322580 h 1410121"/>
              <a:gd name="connsiteX3" fmla="*/ 108391 w 2746026"/>
              <a:gd name="connsiteY3" fmla="*/ 363326 h 1410121"/>
              <a:gd name="connsiteX4" fmla="*/ 170733 w 2746026"/>
              <a:gd name="connsiteY4" fmla="*/ 197451 h 1410121"/>
              <a:gd name="connsiteX5" fmla="*/ 363326 w 2746026"/>
              <a:gd name="connsiteY5" fmla="*/ 108391 h 1410121"/>
              <a:gd name="connsiteX6" fmla="*/ 2638075 w 2746026"/>
              <a:gd name="connsiteY6" fmla="*/ 108391 h 141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6026" h="1410121">
                <a:moveTo>
                  <a:pt x="2638075" y="108391"/>
                </a:moveTo>
                <a:lnTo>
                  <a:pt x="2638075" y="1322580"/>
                </a:lnTo>
                <a:lnTo>
                  <a:pt x="108391" y="1322580"/>
                </a:lnTo>
                <a:lnTo>
                  <a:pt x="108391" y="363326"/>
                </a:lnTo>
                <a:cubicBezTo>
                  <a:pt x="108391" y="300242"/>
                  <a:pt x="131769" y="241982"/>
                  <a:pt x="170733" y="197451"/>
                </a:cubicBezTo>
                <a:cubicBezTo>
                  <a:pt x="217118" y="142902"/>
                  <a:pt x="286140" y="108391"/>
                  <a:pt x="363326" y="108391"/>
                </a:cubicBezTo>
                <a:lnTo>
                  <a:pt x="2638075" y="10839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091B514-1772-4953-B13D-C7E07A7D3FE1}"/>
              </a:ext>
            </a:extLst>
          </p:cNvPr>
          <p:cNvSpPr/>
          <p:nvPr/>
        </p:nvSpPr>
        <p:spPr>
          <a:xfrm>
            <a:off x="12368035" y="8023196"/>
            <a:ext cx="5195786" cy="3228811"/>
          </a:xfrm>
          <a:custGeom>
            <a:avLst/>
            <a:gdLst>
              <a:gd name="connsiteX0" fmla="*/ 108391 w 5195185"/>
              <a:gd name="connsiteY0" fmla="*/ 108391 h 3228436"/>
              <a:gd name="connsiteX1" fmla="*/ 5087606 w 5195185"/>
              <a:gd name="connsiteY1" fmla="*/ 108391 h 3228436"/>
              <a:gd name="connsiteX2" fmla="*/ 5087606 w 5195185"/>
              <a:gd name="connsiteY2" fmla="*/ 3143864 h 3228436"/>
              <a:gd name="connsiteX3" fmla="*/ 108391 w 5195185"/>
              <a:gd name="connsiteY3" fmla="*/ 3143864 h 322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5185" h="3228436">
                <a:moveTo>
                  <a:pt x="108391" y="108391"/>
                </a:moveTo>
                <a:lnTo>
                  <a:pt x="5087606" y="108391"/>
                </a:lnTo>
                <a:lnTo>
                  <a:pt x="5087606" y="3143864"/>
                </a:lnTo>
                <a:lnTo>
                  <a:pt x="108391" y="314386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1AADDD4-1E4E-4842-A6C3-CCE8BFA8C835}"/>
              </a:ext>
            </a:extLst>
          </p:cNvPr>
          <p:cNvSpPr/>
          <p:nvPr/>
        </p:nvSpPr>
        <p:spPr>
          <a:xfrm>
            <a:off x="12511661" y="8161998"/>
            <a:ext cx="4898885" cy="2969021"/>
          </a:xfrm>
          <a:custGeom>
            <a:avLst/>
            <a:gdLst>
              <a:gd name="connsiteX0" fmla="*/ 108391 w 4898317"/>
              <a:gd name="connsiteY0" fmla="*/ 108391 h 2968677"/>
              <a:gd name="connsiteX1" fmla="*/ 4800015 w 4898317"/>
              <a:gd name="connsiteY1" fmla="*/ 108391 h 2968677"/>
              <a:gd name="connsiteX2" fmla="*/ 4800015 w 4898317"/>
              <a:gd name="connsiteY2" fmla="*/ 2865921 h 2968677"/>
              <a:gd name="connsiteX3" fmla="*/ 108391 w 4898317"/>
              <a:gd name="connsiteY3" fmla="*/ 2865921 h 296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8317" h="2968677">
                <a:moveTo>
                  <a:pt x="108391" y="108391"/>
                </a:moveTo>
                <a:lnTo>
                  <a:pt x="4800015" y="108391"/>
                </a:lnTo>
                <a:lnTo>
                  <a:pt x="4800015" y="2865921"/>
                </a:lnTo>
                <a:lnTo>
                  <a:pt x="108391" y="28659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3B19643-6D65-4A0B-96F6-AD0DCC4C750D}"/>
              </a:ext>
            </a:extLst>
          </p:cNvPr>
          <p:cNvSpPr/>
          <p:nvPr/>
        </p:nvSpPr>
        <p:spPr>
          <a:xfrm>
            <a:off x="15484393" y="8335314"/>
            <a:ext cx="1670074" cy="668029"/>
          </a:xfrm>
          <a:custGeom>
            <a:avLst/>
            <a:gdLst>
              <a:gd name="connsiteX0" fmla="*/ 108390 w 1669881"/>
              <a:gd name="connsiteY0" fmla="*/ 108391 h 667952"/>
              <a:gd name="connsiteX1" fmla="*/ 1592729 w 1669881"/>
              <a:gd name="connsiteY1" fmla="*/ 108391 h 667952"/>
              <a:gd name="connsiteX2" fmla="*/ 1592729 w 1669881"/>
              <a:gd name="connsiteY2" fmla="*/ 578555 h 667952"/>
              <a:gd name="connsiteX3" fmla="*/ 108390 w 1669881"/>
              <a:gd name="connsiteY3" fmla="*/ 578555 h 66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9881" h="667952">
                <a:moveTo>
                  <a:pt x="108390" y="108391"/>
                </a:moveTo>
                <a:lnTo>
                  <a:pt x="1592729" y="108391"/>
                </a:lnTo>
                <a:lnTo>
                  <a:pt x="1592729" y="578555"/>
                </a:lnTo>
                <a:lnTo>
                  <a:pt x="108390" y="5785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9E8D196-74CF-4EEC-AD04-A3FE39F22806}"/>
              </a:ext>
            </a:extLst>
          </p:cNvPr>
          <p:cNvSpPr/>
          <p:nvPr/>
        </p:nvSpPr>
        <p:spPr>
          <a:xfrm>
            <a:off x="9897810" y="9916365"/>
            <a:ext cx="630917" cy="371128"/>
          </a:xfrm>
          <a:custGeom>
            <a:avLst/>
            <a:gdLst>
              <a:gd name="connsiteX0" fmla="*/ 551837 w 630843"/>
              <a:gd name="connsiteY0" fmla="*/ 121704 h 371084"/>
              <a:gd name="connsiteX1" fmla="*/ 317683 w 630843"/>
              <a:gd name="connsiteY1" fmla="*/ 280528 h 371084"/>
              <a:gd name="connsiteX2" fmla="*/ 108391 w 630843"/>
              <a:gd name="connsiteY2" fmla="*/ 280528 h 371084"/>
              <a:gd name="connsiteX3" fmla="*/ 108391 w 630843"/>
              <a:gd name="connsiteY3" fmla="*/ 279044 h 371084"/>
              <a:gd name="connsiteX4" fmla="*/ 170733 w 630843"/>
              <a:gd name="connsiteY4" fmla="*/ 113169 h 371084"/>
              <a:gd name="connsiteX5" fmla="*/ 551837 w 630843"/>
              <a:gd name="connsiteY5" fmla="*/ 121704 h 3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0843" h="371084">
                <a:moveTo>
                  <a:pt x="551837" y="121704"/>
                </a:moveTo>
                <a:cubicBezTo>
                  <a:pt x="555548" y="146938"/>
                  <a:pt x="317683" y="280528"/>
                  <a:pt x="317683" y="280528"/>
                </a:cubicBezTo>
                <a:lnTo>
                  <a:pt x="108391" y="280528"/>
                </a:lnTo>
                <a:lnTo>
                  <a:pt x="108391" y="279044"/>
                </a:lnTo>
                <a:cubicBezTo>
                  <a:pt x="108391" y="215960"/>
                  <a:pt x="131769" y="157699"/>
                  <a:pt x="170733" y="113169"/>
                </a:cubicBezTo>
                <a:cubicBezTo>
                  <a:pt x="277976" y="109458"/>
                  <a:pt x="549240" y="101294"/>
                  <a:pt x="551837" y="12170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50AF403-9259-46C2-9DC4-DFB1846A2FA6}"/>
              </a:ext>
            </a:extLst>
          </p:cNvPr>
          <p:cNvSpPr/>
          <p:nvPr/>
        </p:nvSpPr>
        <p:spPr>
          <a:xfrm>
            <a:off x="10346874" y="10391733"/>
            <a:ext cx="1521623" cy="853594"/>
          </a:xfrm>
          <a:custGeom>
            <a:avLst/>
            <a:gdLst>
              <a:gd name="connsiteX0" fmla="*/ 1429824 w 1521447"/>
              <a:gd name="connsiteY0" fmla="*/ 762984 h 853494"/>
              <a:gd name="connsiteX1" fmla="*/ 108391 w 1521447"/>
              <a:gd name="connsiteY1" fmla="*/ 762984 h 853494"/>
              <a:gd name="connsiteX2" fmla="*/ 768922 w 1521447"/>
              <a:gd name="connsiteY2" fmla="*/ 108391 h 853494"/>
              <a:gd name="connsiteX3" fmla="*/ 1429824 w 1521447"/>
              <a:gd name="connsiteY3" fmla="*/ 762984 h 8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447" h="853494">
                <a:moveTo>
                  <a:pt x="1429824" y="762984"/>
                </a:moveTo>
                <a:lnTo>
                  <a:pt x="108391" y="762984"/>
                </a:lnTo>
                <a:cubicBezTo>
                  <a:pt x="112102" y="400806"/>
                  <a:pt x="406001" y="108391"/>
                  <a:pt x="768922" y="108391"/>
                </a:cubicBezTo>
                <a:cubicBezTo>
                  <a:pt x="1131843" y="108391"/>
                  <a:pt x="1426113" y="400435"/>
                  <a:pt x="1429824" y="7629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D16DC98A-5ADF-4D47-8073-09082996C6D9}"/>
              </a:ext>
            </a:extLst>
          </p:cNvPr>
          <p:cNvSpPr/>
          <p:nvPr/>
        </p:nvSpPr>
        <p:spPr>
          <a:xfrm>
            <a:off x="10445223" y="10481175"/>
            <a:ext cx="1336060" cy="779368"/>
          </a:xfrm>
          <a:custGeom>
            <a:avLst/>
            <a:gdLst>
              <a:gd name="connsiteX0" fmla="*/ 1251332 w 1335904"/>
              <a:gd name="connsiteY0" fmla="*/ 673553 h 779277"/>
              <a:gd name="connsiteX1" fmla="*/ 108391 w 1335904"/>
              <a:gd name="connsiteY1" fmla="*/ 673553 h 779277"/>
              <a:gd name="connsiteX2" fmla="*/ 679490 w 1335904"/>
              <a:gd name="connsiteY2" fmla="*/ 108391 h 779277"/>
              <a:gd name="connsiteX3" fmla="*/ 1251332 w 1335904"/>
              <a:gd name="connsiteY3" fmla="*/ 673553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904" h="779277">
                <a:moveTo>
                  <a:pt x="1251332" y="673553"/>
                </a:moveTo>
                <a:lnTo>
                  <a:pt x="108391" y="673553"/>
                </a:lnTo>
                <a:cubicBezTo>
                  <a:pt x="112101" y="360729"/>
                  <a:pt x="366295" y="108391"/>
                  <a:pt x="679490" y="108391"/>
                </a:cubicBezTo>
                <a:cubicBezTo>
                  <a:pt x="993427" y="108391"/>
                  <a:pt x="1247992" y="360729"/>
                  <a:pt x="1251332" y="6735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1441259-1907-4491-BBD3-32B3ED10619A}"/>
              </a:ext>
            </a:extLst>
          </p:cNvPr>
          <p:cNvSpPr/>
          <p:nvPr/>
        </p:nvSpPr>
        <p:spPr>
          <a:xfrm>
            <a:off x="10525386" y="10561338"/>
            <a:ext cx="1187608" cy="1187609"/>
          </a:xfrm>
          <a:custGeom>
            <a:avLst/>
            <a:gdLst>
              <a:gd name="connsiteX0" fmla="*/ 1091023 w 1187470"/>
              <a:gd name="connsiteY0" fmla="*/ 599707 h 1187470"/>
              <a:gd name="connsiteX1" fmla="*/ 599707 w 1187470"/>
              <a:gd name="connsiteY1" fmla="*/ 1091022 h 1187470"/>
              <a:gd name="connsiteX2" fmla="*/ 108391 w 1187470"/>
              <a:gd name="connsiteY2" fmla="*/ 599706 h 1187470"/>
              <a:gd name="connsiteX3" fmla="*/ 599707 w 1187470"/>
              <a:gd name="connsiteY3" fmla="*/ 108390 h 1187470"/>
              <a:gd name="connsiteX4" fmla="*/ 1091023 w 1187470"/>
              <a:gd name="connsiteY4" fmla="*/ 599707 h 11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470" h="1187470">
                <a:moveTo>
                  <a:pt x="1091023" y="599707"/>
                </a:moveTo>
                <a:cubicBezTo>
                  <a:pt x="1091023" y="871053"/>
                  <a:pt x="871053" y="1091022"/>
                  <a:pt x="599707" y="1091022"/>
                </a:cubicBezTo>
                <a:cubicBezTo>
                  <a:pt x="328361" y="1091022"/>
                  <a:pt x="108391" y="871052"/>
                  <a:pt x="108391" y="599706"/>
                </a:cubicBezTo>
                <a:cubicBezTo>
                  <a:pt x="108391" y="328359"/>
                  <a:pt x="328361" y="108390"/>
                  <a:pt x="599707" y="108390"/>
                </a:cubicBezTo>
                <a:cubicBezTo>
                  <a:pt x="871054" y="108390"/>
                  <a:pt x="1091023" y="328359"/>
                  <a:pt x="1091023" y="59970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E44020F2-30DB-48DC-A4E6-55833CE3DA9B}"/>
              </a:ext>
            </a:extLst>
          </p:cNvPr>
          <p:cNvSpPr/>
          <p:nvPr/>
        </p:nvSpPr>
        <p:spPr>
          <a:xfrm>
            <a:off x="10712878" y="10748805"/>
            <a:ext cx="816480" cy="816481"/>
          </a:xfrm>
          <a:custGeom>
            <a:avLst/>
            <a:gdLst>
              <a:gd name="connsiteX0" fmla="*/ 69725 w 816386"/>
              <a:gd name="connsiteY0" fmla="*/ 586672 h 816386"/>
              <a:gd name="connsiteX1" fmla="*/ 293489 w 816386"/>
              <a:gd name="connsiteY1" fmla="*/ 777781 h 816386"/>
              <a:gd name="connsiteX2" fmla="*/ 411865 w 816386"/>
              <a:gd name="connsiteY2" fmla="*/ 796706 h 816386"/>
              <a:gd name="connsiteX3" fmla="*/ 777754 w 816386"/>
              <a:gd name="connsiteY3" fmla="*/ 531010 h 816386"/>
              <a:gd name="connsiteX4" fmla="*/ 754747 w 816386"/>
              <a:gd name="connsiteY4" fmla="*/ 237852 h 816386"/>
              <a:gd name="connsiteX5" fmla="*/ 530983 w 816386"/>
              <a:gd name="connsiteY5" fmla="*/ 46744 h 816386"/>
              <a:gd name="connsiteX6" fmla="*/ 46718 w 816386"/>
              <a:gd name="connsiteY6" fmla="*/ 293515 h 816386"/>
              <a:gd name="connsiteX7" fmla="*/ 69725 w 816386"/>
              <a:gd name="connsiteY7" fmla="*/ 586672 h 816386"/>
              <a:gd name="connsiteX8" fmla="*/ 335793 w 816386"/>
              <a:gd name="connsiteY8" fmla="*/ 103520 h 816386"/>
              <a:gd name="connsiteX9" fmla="*/ 335793 w 816386"/>
              <a:gd name="connsiteY9" fmla="*/ 210763 h 816386"/>
              <a:gd name="connsiteX10" fmla="*/ 308333 w 816386"/>
              <a:gd name="connsiteY10" fmla="*/ 264571 h 816386"/>
              <a:gd name="connsiteX11" fmla="*/ 304251 w 816386"/>
              <a:gd name="connsiteY11" fmla="*/ 267539 h 816386"/>
              <a:gd name="connsiteX12" fmla="*/ 244135 w 816386"/>
              <a:gd name="connsiteY12" fmla="*/ 277187 h 816386"/>
              <a:gd name="connsiteX13" fmla="*/ 142087 w 816386"/>
              <a:gd name="connsiteY13" fmla="*/ 244161 h 816386"/>
              <a:gd name="connsiteX14" fmla="*/ 129841 w 816386"/>
              <a:gd name="connsiteY14" fmla="*/ 207052 h 816386"/>
              <a:gd name="connsiteX15" fmla="*/ 304251 w 816386"/>
              <a:gd name="connsiteY15" fmla="*/ 80513 h 816386"/>
              <a:gd name="connsiteX16" fmla="*/ 335793 w 816386"/>
              <a:gd name="connsiteY16" fmla="*/ 103520 h 816386"/>
              <a:gd name="connsiteX17" fmla="*/ 682387 w 816386"/>
              <a:gd name="connsiteY17" fmla="*/ 243790 h 816386"/>
              <a:gd name="connsiteX18" fmla="*/ 580338 w 816386"/>
              <a:gd name="connsiteY18" fmla="*/ 276816 h 816386"/>
              <a:gd name="connsiteX19" fmla="*/ 520593 w 816386"/>
              <a:gd name="connsiteY19" fmla="*/ 267168 h 816386"/>
              <a:gd name="connsiteX20" fmla="*/ 516512 w 816386"/>
              <a:gd name="connsiteY20" fmla="*/ 264200 h 816386"/>
              <a:gd name="connsiteX21" fmla="*/ 489051 w 816386"/>
              <a:gd name="connsiteY21" fmla="*/ 210392 h 816386"/>
              <a:gd name="connsiteX22" fmla="*/ 489051 w 816386"/>
              <a:gd name="connsiteY22" fmla="*/ 102407 h 816386"/>
              <a:gd name="connsiteX23" fmla="*/ 520593 w 816386"/>
              <a:gd name="connsiteY23" fmla="*/ 79400 h 816386"/>
              <a:gd name="connsiteX24" fmla="*/ 520593 w 816386"/>
              <a:gd name="connsiteY24" fmla="*/ 79400 h 816386"/>
              <a:gd name="connsiteX25" fmla="*/ 695003 w 816386"/>
              <a:gd name="connsiteY25" fmla="*/ 206681 h 816386"/>
              <a:gd name="connsiteX26" fmla="*/ 682387 w 816386"/>
              <a:gd name="connsiteY26" fmla="*/ 243790 h 816386"/>
              <a:gd name="connsiteX27" fmla="*/ 656039 w 816386"/>
              <a:gd name="connsiteY27" fmla="*/ 617102 h 816386"/>
              <a:gd name="connsiteX28" fmla="*/ 592955 w 816386"/>
              <a:gd name="connsiteY28" fmla="*/ 530267 h 816386"/>
              <a:gd name="connsiteX29" fmla="*/ 583678 w 816386"/>
              <a:gd name="connsiteY29" fmla="*/ 470523 h 816386"/>
              <a:gd name="connsiteX30" fmla="*/ 585163 w 816386"/>
              <a:gd name="connsiteY30" fmla="*/ 465698 h 816386"/>
              <a:gd name="connsiteX31" fmla="*/ 627837 w 816386"/>
              <a:gd name="connsiteY31" fmla="*/ 422653 h 816386"/>
              <a:gd name="connsiteX32" fmla="*/ 729885 w 816386"/>
              <a:gd name="connsiteY32" fmla="*/ 389626 h 816386"/>
              <a:gd name="connsiteX33" fmla="*/ 761798 w 816386"/>
              <a:gd name="connsiteY33" fmla="*/ 412262 h 816386"/>
              <a:gd name="connsiteX34" fmla="*/ 744728 w 816386"/>
              <a:gd name="connsiteY34" fmla="*/ 520248 h 816386"/>
              <a:gd name="connsiteX35" fmla="*/ 695003 w 816386"/>
              <a:gd name="connsiteY35" fmla="*/ 617843 h 816386"/>
              <a:gd name="connsiteX36" fmla="*/ 656039 w 816386"/>
              <a:gd name="connsiteY36" fmla="*/ 617102 h 816386"/>
              <a:gd name="connsiteX37" fmla="*/ 292005 w 816386"/>
              <a:gd name="connsiteY37" fmla="*/ 707646 h 816386"/>
              <a:gd name="connsiteX38" fmla="*/ 355460 w 816386"/>
              <a:gd name="connsiteY38" fmla="*/ 620441 h 816386"/>
              <a:gd name="connsiteX39" fmla="*/ 411865 w 816386"/>
              <a:gd name="connsiteY39" fmla="*/ 592980 h 816386"/>
              <a:gd name="connsiteX40" fmla="*/ 412237 w 816386"/>
              <a:gd name="connsiteY40" fmla="*/ 592980 h 816386"/>
              <a:gd name="connsiteX41" fmla="*/ 412607 w 816386"/>
              <a:gd name="connsiteY41" fmla="*/ 592980 h 816386"/>
              <a:gd name="connsiteX42" fmla="*/ 469013 w 816386"/>
              <a:gd name="connsiteY42" fmla="*/ 620441 h 816386"/>
              <a:gd name="connsiteX43" fmla="*/ 531726 w 816386"/>
              <a:gd name="connsiteY43" fmla="*/ 706903 h 816386"/>
              <a:gd name="connsiteX44" fmla="*/ 519851 w 816386"/>
              <a:gd name="connsiteY44" fmla="*/ 744383 h 816386"/>
              <a:gd name="connsiteX45" fmla="*/ 304251 w 816386"/>
              <a:gd name="connsiteY45" fmla="*/ 744755 h 816386"/>
              <a:gd name="connsiteX46" fmla="*/ 303880 w 816386"/>
              <a:gd name="connsiteY46" fmla="*/ 744755 h 816386"/>
              <a:gd name="connsiteX47" fmla="*/ 292005 w 816386"/>
              <a:gd name="connsiteY47" fmla="*/ 707646 h 816386"/>
              <a:gd name="connsiteX48" fmla="*/ 63046 w 816386"/>
              <a:gd name="connsiteY48" fmla="*/ 412634 h 816386"/>
              <a:gd name="connsiteX49" fmla="*/ 94959 w 816386"/>
              <a:gd name="connsiteY49" fmla="*/ 389626 h 816386"/>
              <a:gd name="connsiteX50" fmla="*/ 197007 w 816386"/>
              <a:gd name="connsiteY50" fmla="*/ 422653 h 816386"/>
              <a:gd name="connsiteX51" fmla="*/ 239682 w 816386"/>
              <a:gd name="connsiteY51" fmla="*/ 465698 h 816386"/>
              <a:gd name="connsiteX52" fmla="*/ 241166 w 816386"/>
              <a:gd name="connsiteY52" fmla="*/ 470523 h 816386"/>
              <a:gd name="connsiteX53" fmla="*/ 231889 w 816386"/>
              <a:gd name="connsiteY53" fmla="*/ 530267 h 816386"/>
              <a:gd name="connsiteX54" fmla="*/ 169176 w 816386"/>
              <a:gd name="connsiteY54" fmla="*/ 616730 h 816386"/>
              <a:gd name="connsiteX55" fmla="*/ 129841 w 816386"/>
              <a:gd name="connsiteY55" fmla="*/ 616730 h 816386"/>
              <a:gd name="connsiteX56" fmla="*/ 63046 w 816386"/>
              <a:gd name="connsiteY56" fmla="*/ 412634 h 81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16386" h="816386">
                <a:moveTo>
                  <a:pt x="69725" y="586672"/>
                </a:moveTo>
                <a:cubicBezTo>
                  <a:pt x="116482" y="678330"/>
                  <a:pt x="195894" y="745868"/>
                  <a:pt x="293489" y="777781"/>
                </a:cubicBezTo>
                <a:cubicBezTo>
                  <a:pt x="332824" y="790397"/>
                  <a:pt x="372901" y="796706"/>
                  <a:pt x="411865" y="796706"/>
                </a:cubicBezTo>
                <a:cubicBezTo>
                  <a:pt x="574029" y="796706"/>
                  <a:pt x="725061" y="693173"/>
                  <a:pt x="777754" y="531010"/>
                </a:cubicBezTo>
                <a:cubicBezTo>
                  <a:pt x="809297" y="433414"/>
                  <a:pt x="801133" y="329139"/>
                  <a:pt x="754747" y="237852"/>
                </a:cubicBezTo>
                <a:cubicBezTo>
                  <a:pt x="707991" y="146194"/>
                  <a:pt x="628579" y="78657"/>
                  <a:pt x="530983" y="46744"/>
                </a:cubicBezTo>
                <a:cubicBezTo>
                  <a:pt x="329485" y="-18938"/>
                  <a:pt x="112029" y="92016"/>
                  <a:pt x="46718" y="293515"/>
                </a:cubicBezTo>
                <a:cubicBezTo>
                  <a:pt x="15176" y="391111"/>
                  <a:pt x="23340" y="495014"/>
                  <a:pt x="69725" y="586672"/>
                </a:cubicBezTo>
                <a:close/>
                <a:moveTo>
                  <a:pt x="335793" y="103520"/>
                </a:moveTo>
                <a:lnTo>
                  <a:pt x="335793" y="210763"/>
                </a:lnTo>
                <a:cubicBezTo>
                  <a:pt x="335793" y="232286"/>
                  <a:pt x="325774" y="252325"/>
                  <a:pt x="308333" y="264571"/>
                </a:cubicBezTo>
                <a:cubicBezTo>
                  <a:pt x="306848" y="265684"/>
                  <a:pt x="305735" y="266426"/>
                  <a:pt x="304251" y="267539"/>
                </a:cubicBezTo>
                <a:cubicBezTo>
                  <a:pt x="287181" y="280527"/>
                  <a:pt x="264545" y="283867"/>
                  <a:pt x="244135" y="277187"/>
                </a:cubicBezTo>
                <a:lnTo>
                  <a:pt x="142087" y="244161"/>
                </a:lnTo>
                <a:cubicBezTo>
                  <a:pt x="126501" y="238966"/>
                  <a:pt x="120193" y="220411"/>
                  <a:pt x="129841" y="207052"/>
                </a:cubicBezTo>
                <a:cubicBezTo>
                  <a:pt x="173629" y="146937"/>
                  <a:pt x="234858" y="103149"/>
                  <a:pt x="304251" y="80513"/>
                </a:cubicBezTo>
                <a:cubicBezTo>
                  <a:pt x="319837" y="74946"/>
                  <a:pt x="335793" y="86821"/>
                  <a:pt x="335793" y="103520"/>
                </a:cubicBezTo>
                <a:close/>
                <a:moveTo>
                  <a:pt x="682387" y="243790"/>
                </a:moveTo>
                <a:lnTo>
                  <a:pt x="580338" y="276816"/>
                </a:lnTo>
                <a:cubicBezTo>
                  <a:pt x="559928" y="283496"/>
                  <a:pt x="537663" y="280156"/>
                  <a:pt x="520593" y="267168"/>
                </a:cubicBezTo>
                <a:cubicBezTo>
                  <a:pt x="519480" y="266055"/>
                  <a:pt x="517995" y="265313"/>
                  <a:pt x="516512" y="264200"/>
                </a:cubicBezTo>
                <a:cubicBezTo>
                  <a:pt x="499071" y="251954"/>
                  <a:pt x="489051" y="231544"/>
                  <a:pt x="489051" y="210392"/>
                </a:cubicBezTo>
                <a:lnTo>
                  <a:pt x="489051" y="102407"/>
                </a:lnTo>
                <a:cubicBezTo>
                  <a:pt x="489051" y="86079"/>
                  <a:pt x="505008" y="74575"/>
                  <a:pt x="520593" y="79400"/>
                </a:cubicBezTo>
                <a:lnTo>
                  <a:pt x="520593" y="79400"/>
                </a:lnTo>
                <a:cubicBezTo>
                  <a:pt x="593325" y="103149"/>
                  <a:pt x="653070" y="148792"/>
                  <a:pt x="695003" y="206681"/>
                </a:cubicBezTo>
                <a:cubicBezTo>
                  <a:pt x="704280" y="220040"/>
                  <a:pt x="697601" y="238966"/>
                  <a:pt x="682387" y="243790"/>
                </a:cubicBezTo>
                <a:close/>
                <a:moveTo>
                  <a:pt x="656039" y="617102"/>
                </a:moveTo>
                <a:lnTo>
                  <a:pt x="592955" y="530267"/>
                </a:lnTo>
                <a:cubicBezTo>
                  <a:pt x="580338" y="512827"/>
                  <a:pt x="576627" y="490562"/>
                  <a:pt x="583678" y="470523"/>
                </a:cubicBezTo>
                <a:cubicBezTo>
                  <a:pt x="584048" y="469038"/>
                  <a:pt x="584791" y="467183"/>
                  <a:pt x="585163" y="465698"/>
                </a:cubicBezTo>
                <a:cubicBezTo>
                  <a:pt x="591470" y="445289"/>
                  <a:pt x="607798" y="429332"/>
                  <a:pt x="627837" y="422653"/>
                </a:cubicBezTo>
                <a:lnTo>
                  <a:pt x="729885" y="389626"/>
                </a:lnTo>
                <a:cubicBezTo>
                  <a:pt x="745470" y="384431"/>
                  <a:pt x="761798" y="395935"/>
                  <a:pt x="761798" y="412262"/>
                </a:cubicBezTo>
                <a:cubicBezTo>
                  <a:pt x="761798" y="447887"/>
                  <a:pt x="756232" y="484253"/>
                  <a:pt x="744728" y="520248"/>
                </a:cubicBezTo>
                <a:cubicBezTo>
                  <a:pt x="733225" y="556243"/>
                  <a:pt x="716155" y="588899"/>
                  <a:pt x="695003" y="617843"/>
                </a:cubicBezTo>
                <a:cubicBezTo>
                  <a:pt x="685355" y="630831"/>
                  <a:pt x="665687" y="630460"/>
                  <a:pt x="656039" y="617102"/>
                </a:cubicBezTo>
                <a:close/>
                <a:moveTo>
                  <a:pt x="292005" y="707646"/>
                </a:moveTo>
                <a:lnTo>
                  <a:pt x="355460" y="620441"/>
                </a:lnTo>
                <a:cubicBezTo>
                  <a:pt x="368449" y="602629"/>
                  <a:pt x="389600" y="592980"/>
                  <a:pt x="411865" y="592980"/>
                </a:cubicBezTo>
                <a:cubicBezTo>
                  <a:pt x="411865" y="592980"/>
                  <a:pt x="412237" y="592980"/>
                  <a:pt x="412237" y="592980"/>
                </a:cubicBezTo>
                <a:cubicBezTo>
                  <a:pt x="412237" y="592980"/>
                  <a:pt x="412607" y="592980"/>
                  <a:pt x="412607" y="592980"/>
                </a:cubicBezTo>
                <a:cubicBezTo>
                  <a:pt x="434873" y="592980"/>
                  <a:pt x="456025" y="602629"/>
                  <a:pt x="469013" y="620441"/>
                </a:cubicBezTo>
                <a:lnTo>
                  <a:pt x="531726" y="706903"/>
                </a:lnTo>
                <a:cubicBezTo>
                  <a:pt x="541374" y="720263"/>
                  <a:pt x="535436" y="739188"/>
                  <a:pt x="519851" y="744383"/>
                </a:cubicBezTo>
                <a:cubicBezTo>
                  <a:pt x="451942" y="766649"/>
                  <a:pt x="377354" y="768504"/>
                  <a:pt x="304251" y="744755"/>
                </a:cubicBezTo>
                <a:lnTo>
                  <a:pt x="303880" y="744755"/>
                </a:lnTo>
                <a:cubicBezTo>
                  <a:pt x="288665" y="739188"/>
                  <a:pt x="282728" y="721005"/>
                  <a:pt x="292005" y="707646"/>
                </a:cubicBezTo>
                <a:close/>
                <a:moveTo>
                  <a:pt x="63046" y="412634"/>
                </a:moveTo>
                <a:cubicBezTo>
                  <a:pt x="63046" y="396306"/>
                  <a:pt x="79373" y="384431"/>
                  <a:pt x="94959" y="389626"/>
                </a:cubicBezTo>
                <a:lnTo>
                  <a:pt x="197007" y="422653"/>
                </a:lnTo>
                <a:cubicBezTo>
                  <a:pt x="217417" y="429332"/>
                  <a:pt x="233374" y="445289"/>
                  <a:pt x="239682" y="465698"/>
                </a:cubicBezTo>
                <a:cubicBezTo>
                  <a:pt x="240053" y="467183"/>
                  <a:pt x="240795" y="469038"/>
                  <a:pt x="241166" y="470523"/>
                </a:cubicBezTo>
                <a:cubicBezTo>
                  <a:pt x="247846" y="490932"/>
                  <a:pt x="244506" y="513197"/>
                  <a:pt x="231889" y="530267"/>
                </a:cubicBezTo>
                <a:lnTo>
                  <a:pt x="169176" y="616730"/>
                </a:lnTo>
                <a:cubicBezTo>
                  <a:pt x="159528" y="630089"/>
                  <a:pt x="139489" y="630089"/>
                  <a:pt x="129841" y="616730"/>
                </a:cubicBezTo>
                <a:cubicBezTo>
                  <a:pt x="87166" y="558098"/>
                  <a:pt x="63417" y="486479"/>
                  <a:pt x="63046" y="4126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693433AC-F5D1-4D97-9598-8A72B85CADAD}"/>
              </a:ext>
            </a:extLst>
          </p:cNvPr>
          <p:cNvSpPr/>
          <p:nvPr/>
        </p:nvSpPr>
        <p:spPr>
          <a:xfrm>
            <a:off x="10980423" y="11016373"/>
            <a:ext cx="259789" cy="259789"/>
          </a:xfrm>
          <a:custGeom>
            <a:avLst/>
            <a:gdLst>
              <a:gd name="connsiteX0" fmla="*/ 27831 w 259759"/>
              <a:gd name="connsiteY0" fmla="*/ 144725 h 259759"/>
              <a:gd name="connsiteX1" fmla="*/ 144723 w 259759"/>
              <a:gd name="connsiteY1" fmla="*/ 261616 h 259759"/>
              <a:gd name="connsiteX2" fmla="*/ 261615 w 259759"/>
              <a:gd name="connsiteY2" fmla="*/ 144725 h 259759"/>
              <a:gd name="connsiteX3" fmla="*/ 144723 w 259759"/>
              <a:gd name="connsiteY3" fmla="*/ 27833 h 259759"/>
              <a:gd name="connsiteX4" fmla="*/ 27831 w 259759"/>
              <a:gd name="connsiteY4" fmla="*/ 144725 h 2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759" h="259759">
                <a:moveTo>
                  <a:pt x="27831" y="144725"/>
                </a:moveTo>
                <a:cubicBezTo>
                  <a:pt x="27831" y="209294"/>
                  <a:pt x="80154" y="261616"/>
                  <a:pt x="144723" y="261616"/>
                </a:cubicBezTo>
                <a:cubicBezTo>
                  <a:pt x="209292" y="261616"/>
                  <a:pt x="261615" y="209294"/>
                  <a:pt x="261615" y="144725"/>
                </a:cubicBezTo>
                <a:cubicBezTo>
                  <a:pt x="261615" y="80156"/>
                  <a:pt x="209292" y="27833"/>
                  <a:pt x="144723" y="27833"/>
                </a:cubicBezTo>
                <a:cubicBezTo>
                  <a:pt x="80154" y="27462"/>
                  <a:pt x="27831" y="80156"/>
                  <a:pt x="27831" y="144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380EF513-729E-4131-B16A-6B372A7498CB}"/>
              </a:ext>
            </a:extLst>
          </p:cNvPr>
          <p:cNvSpPr/>
          <p:nvPr/>
        </p:nvSpPr>
        <p:spPr>
          <a:xfrm>
            <a:off x="10971887" y="11007839"/>
            <a:ext cx="296902" cy="296902"/>
          </a:xfrm>
          <a:custGeom>
            <a:avLst/>
            <a:gdLst>
              <a:gd name="connsiteX0" fmla="*/ 27831 w 296867"/>
              <a:gd name="connsiteY0" fmla="*/ 153258 h 296867"/>
              <a:gd name="connsiteX1" fmla="*/ 153258 w 296867"/>
              <a:gd name="connsiteY1" fmla="*/ 27831 h 296867"/>
              <a:gd name="connsiteX2" fmla="*/ 278684 w 296867"/>
              <a:gd name="connsiteY2" fmla="*/ 153258 h 296867"/>
              <a:gd name="connsiteX3" fmla="*/ 153258 w 296867"/>
              <a:gd name="connsiteY3" fmla="*/ 278684 h 296867"/>
              <a:gd name="connsiteX4" fmla="*/ 27831 w 296867"/>
              <a:gd name="connsiteY4" fmla="*/ 153258 h 296867"/>
              <a:gd name="connsiteX5" fmla="*/ 44901 w 296867"/>
              <a:gd name="connsiteY5" fmla="*/ 153258 h 296867"/>
              <a:gd name="connsiteX6" fmla="*/ 153258 w 296867"/>
              <a:gd name="connsiteY6" fmla="*/ 261615 h 296867"/>
              <a:gd name="connsiteX7" fmla="*/ 261614 w 296867"/>
              <a:gd name="connsiteY7" fmla="*/ 153258 h 296867"/>
              <a:gd name="connsiteX8" fmla="*/ 153258 w 296867"/>
              <a:gd name="connsiteY8" fmla="*/ 44901 h 296867"/>
              <a:gd name="connsiteX9" fmla="*/ 44901 w 296867"/>
              <a:gd name="connsiteY9" fmla="*/ 153258 h 29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867" h="296867">
                <a:moveTo>
                  <a:pt x="27831" y="153258"/>
                </a:moveTo>
                <a:cubicBezTo>
                  <a:pt x="27831" y="84236"/>
                  <a:pt x="84236" y="27831"/>
                  <a:pt x="153258" y="27831"/>
                </a:cubicBezTo>
                <a:cubicBezTo>
                  <a:pt x="222279" y="27831"/>
                  <a:pt x="278684" y="84236"/>
                  <a:pt x="278684" y="153258"/>
                </a:cubicBezTo>
                <a:cubicBezTo>
                  <a:pt x="278684" y="222280"/>
                  <a:pt x="222279" y="278684"/>
                  <a:pt x="153258" y="278684"/>
                </a:cubicBezTo>
                <a:cubicBezTo>
                  <a:pt x="84236" y="278684"/>
                  <a:pt x="27831" y="222280"/>
                  <a:pt x="27831" y="153258"/>
                </a:cubicBezTo>
                <a:close/>
                <a:moveTo>
                  <a:pt x="44901" y="153258"/>
                </a:moveTo>
                <a:cubicBezTo>
                  <a:pt x="44901" y="213003"/>
                  <a:pt x="93513" y="261615"/>
                  <a:pt x="153258" y="261615"/>
                </a:cubicBezTo>
                <a:cubicBezTo>
                  <a:pt x="213002" y="261615"/>
                  <a:pt x="261614" y="213003"/>
                  <a:pt x="261614" y="153258"/>
                </a:cubicBezTo>
                <a:cubicBezTo>
                  <a:pt x="261614" y="93514"/>
                  <a:pt x="213002" y="44901"/>
                  <a:pt x="153258" y="44901"/>
                </a:cubicBezTo>
                <a:cubicBezTo>
                  <a:pt x="93513" y="44530"/>
                  <a:pt x="44901" y="93142"/>
                  <a:pt x="44901" y="15325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12D2677-87EB-4B64-8951-50D5F388A63A}"/>
              </a:ext>
            </a:extLst>
          </p:cNvPr>
          <p:cNvSpPr/>
          <p:nvPr/>
        </p:nvSpPr>
        <p:spPr>
          <a:xfrm>
            <a:off x="15292149" y="10391362"/>
            <a:ext cx="1521623" cy="853594"/>
          </a:xfrm>
          <a:custGeom>
            <a:avLst/>
            <a:gdLst>
              <a:gd name="connsiteX0" fmla="*/ 1430194 w 1521447"/>
              <a:gd name="connsiteY0" fmla="*/ 769663 h 853494"/>
              <a:gd name="connsiteX1" fmla="*/ 1430194 w 1521447"/>
              <a:gd name="connsiteY1" fmla="*/ 775601 h 853494"/>
              <a:gd name="connsiteX2" fmla="*/ 108391 w 1521447"/>
              <a:gd name="connsiteY2" fmla="*/ 775601 h 853494"/>
              <a:gd name="connsiteX3" fmla="*/ 108391 w 1521447"/>
              <a:gd name="connsiteY3" fmla="*/ 769663 h 853494"/>
              <a:gd name="connsiteX4" fmla="*/ 768922 w 1521447"/>
              <a:gd name="connsiteY4" fmla="*/ 108391 h 853494"/>
              <a:gd name="connsiteX5" fmla="*/ 1430194 w 1521447"/>
              <a:gd name="connsiteY5" fmla="*/ 769663 h 8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1447" h="853494">
                <a:moveTo>
                  <a:pt x="1430194" y="769663"/>
                </a:moveTo>
                <a:lnTo>
                  <a:pt x="1430194" y="775601"/>
                </a:lnTo>
                <a:lnTo>
                  <a:pt x="108391" y="775601"/>
                </a:lnTo>
                <a:lnTo>
                  <a:pt x="108391" y="769663"/>
                </a:lnTo>
                <a:cubicBezTo>
                  <a:pt x="108391" y="404516"/>
                  <a:pt x="404517" y="108391"/>
                  <a:pt x="768922" y="108391"/>
                </a:cubicBezTo>
                <a:cubicBezTo>
                  <a:pt x="1134069" y="108762"/>
                  <a:pt x="1430194" y="404516"/>
                  <a:pt x="1430194" y="76966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7C6D2E9-EC30-4A7D-8BE1-BCF81AF0917F}"/>
              </a:ext>
            </a:extLst>
          </p:cNvPr>
          <p:cNvSpPr/>
          <p:nvPr/>
        </p:nvSpPr>
        <p:spPr>
          <a:xfrm>
            <a:off x="15391241" y="10480804"/>
            <a:ext cx="1336060" cy="779368"/>
          </a:xfrm>
          <a:custGeom>
            <a:avLst/>
            <a:gdLst>
              <a:gd name="connsiteX0" fmla="*/ 1250589 w 1335904"/>
              <a:gd name="connsiteY0" fmla="*/ 680232 h 779277"/>
              <a:gd name="connsiteX1" fmla="*/ 1250589 w 1335904"/>
              <a:gd name="connsiteY1" fmla="*/ 686169 h 779277"/>
              <a:gd name="connsiteX2" fmla="*/ 108391 w 1335904"/>
              <a:gd name="connsiteY2" fmla="*/ 686169 h 779277"/>
              <a:gd name="connsiteX3" fmla="*/ 108391 w 1335904"/>
              <a:gd name="connsiteY3" fmla="*/ 680232 h 779277"/>
              <a:gd name="connsiteX4" fmla="*/ 679490 w 1335904"/>
              <a:gd name="connsiteY4" fmla="*/ 108391 h 779277"/>
              <a:gd name="connsiteX5" fmla="*/ 1250589 w 1335904"/>
              <a:gd name="connsiteY5" fmla="*/ 680232 h 77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5904" h="779277">
                <a:moveTo>
                  <a:pt x="1250589" y="680232"/>
                </a:moveTo>
                <a:lnTo>
                  <a:pt x="1250589" y="686169"/>
                </a:lnTo>
                <a:lnTo>
                  <a:pt x="108391" y="686169"/>
                </a:lnTo>
                <a:lnTo>
                  <a:pt x="108391" y="680232"/>
                </a:lnTo>
                <a:cubicBezTo>
                  <a:pt x="108391" y="364439"/>
                  <a:pt x="363697" y="108391"/>
                  <a:pt x="679490" y="108391"/>
                </a:cubicBezTo>
                <a:cubicBezTo>
                  <a:pt x="995283" y="108391"/>
                  <a:pt x="1250589" y="364810"/>
                  <a:pt x="1250589" y="6802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00ECDAA-B616-4472-B7EB-54D6693B3388}"/>
              </a:ext>
            </a:extLst>
          </p:cNvPr>
          <p:cNvSpPr/>
          <p:nvPr/>
        </p:nvSpPr>
        <p:spPr>
          <a:xfrm>
            <a:off x="15551602" y="10641908"/>
            <a:ext cx="1002045" cy="1002045"/>
          </a:xfrm>
          <a:custGeom>
            <a:avLst/>
            <a:gdLst>
              <a:gd name="connsiteX0" fmla="*/ 1010464 w 1001928"/>
              <a:gd name="connsiteY0" fmla="*/ 519147 h 1001928"/>
              <a:gd name="connsiteX1" fmla="*/ 519148 w 1001928"/>
              <a:gd name="connsiteY1" fmla="*/ 1010463 h 1001928"/>
              <a:gd name="connsiteX2" fmla="*/ 27832 w 1001928"/>
              <a:gd name="connsiteY2" fmla="*/ 519147 h 1001928"/>
              <a:gd name="connsiteX3" fmla="*/ 519148 w 1001928"/>
              <a:gd name="connsiteY3" fmla="*/ 27830 h 1001928"/>
              <a:gd name="connsiteX4" fmla="*/ 1010464 w 1001928"/>
              <a:gd name="connsiteY4" fmla="*/ 519147 h 100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28" h="1001928">
                <a:moveTo>
                  <a:pt x="1010464" y="519147"/>
                </a:moveTo>
                <a:cubicBezTo>
                  <a:pt x="1010464" y="790494"/>
                  <a:pt x="790494" y="1010463"/>
                  <a:pt x="519148" y="1010463"/>
                </a:cubicBezTo>
                <a:cubicBezTo>
                  <a:pt x="247802" y="1010463"/>
                  <a:pt x="27832" y="790493"/>
                  <a:pt x="27832" y="519147"/>
                </a:cubicBezTo>
                <a:cubicBezTo>
                  <a:pt x="27832" y="247800"/>
                  <a:pt x="247803" y="27830"/>
                  <a:pt x="519148" y="27830"/>
                </a:cubicBezTo>
                <a:cubicBezTo>
                  <a:pt x="790495" y="27830"/>
                  <a:pt x="1010464" y="247800"/>
                  <a:pt x="1010464" y="51914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DEB79F5-D3CF-4183-AF9F-47BAACB49E7F}"/>
              </a:ext>
            </a:extLst>
          </p:cNvPr>
          <p:cNvSpPr/>
          <p:nvPr/>
        </p:nvSpPr>
        <p:spPr>
          <a:xfrm>
            <a:off x="15658258" y="10748805"/>
            <a:ext cx="816480" cy="816481"/>
          </a:xfrm>
          <a:custGeom>
            <a:avLst/>
            <a:gdLst>
              <a:gd name="connsiteX0" fmla="*/ 69993 w 816386"/>
              <a:gd name="connsiteY0" fmla="*/ 586672 h 816386"/>
              <a:gd name="connsiteX1" fmla="*/ 293757 w 816386"/>
              <a:gd name="connsiteY1" fmla="*/ 777781 h 816386"/>
              <a:gd name="connsiteX2" fmla="*/ 412133 w 816386"/>
              <a:gd name="connsiteY2" fmla="*/ 796706 h 816386"/>
              <a:gd name="connsiteX3" fmla="*/ 778022 w 816386"/>
              <a:gd name="connsiteY3" fmla="*/ 531010 h 816386"/>
              <a:gd name="connsiteX4" fmla="*/ 755015 w 816386"/>
              <a:gd name="connsiteY4" fmla="*/ 237852 h 816386"/>
              <a:gd name="connsiteX5" fmla="*/ 531251 w 816386"/>
              <a:gd name="connsiteY5" fmla="*/ 46744 h 816386"/>
              <a:gd name="connsiteX6" fmla="*/ 46986 w 816386"/>
              <a:gd name="connsiteY6" fmla="*/ 293515 h 816386"/>
              <a:gd name="connsiteX7" fmla="*/ 69993 w 816386"/>
              <a:gd name="connsiteY7" fmla="*/ 586672 h 816386"/>
              <a:gd name="connsiteX8" fmla="*/ 336060 w 816386"/>
              <a:gd name="connsiteY8" fmla="*/ 103520 h 816386"/>
              <a:gd name="connsiteX9" fmla="*/ 336060 w 816386"/>
              <a:gd name="connsiteY9" fmla="*/ 210763 h 816386"/>
              <a:gd name="connsiteX10" fmla="*/ 308600 w 816386"/>
              <a:gd name="connsiteY10" fmla="*/ 264571 h 816386"/>
              <a:gd name="connsiteX11" fmla="*/ 304518 w 816386"/>
              <a:gd name="connsiteY11" fmla="*/ 267539 h 816386"/>
              <a:gd name="connsiteX12" fmla="*/ 244773 w 816386"/>
              <a:gd name="connsiteY12" fmla="*/ 277187 h 816386"/>
              <a:gd name="connsiteX13" fmla="*/ 142725 w 816386"/>
              <a:gd name="connsiteY13" fmla="*/ 244161 h 816386"/>
              <a:gd name="connsiteX14" fmla="*/ 130480 w 816386"/>
              <a:gd name="connsiteY14" fmla="*/ 207052 h 816386"/>
              <a:gd name="connsiteX15" fmla="*/ 304889 w 816386"/>
              <a:gd name="connsiteY15" fmla="*/ 80513 h 816386"/>
              <a:gd name="connsiteX16" fmla="*/ 336060 w 816386"/>
              <a:gd name="connsiteY16" fmla="*/ 103520 h 816386"/>
              <a:gd name="connsiteX17" fmla="*/ 682283 w 816386"/>
              <a:gd name="connsiteY17" fmla="*/ 243790 h 816386"/>
              <a:gd name="connsiteX18" fmla="*/ 580234 w 816386"/>
              <a:gd name="connsiteY18" fmla="*/ 276816 h 816386"/>
              <a:gd name="connsiteX19" fmla="*/ 520489 w 816386"/>
              <a:gd name="connsiteY19" fmla="*/ 267168 h 816386"/>
              <a:gd name="connsiteX20" fmla="*/ 516408 w 816386"/>
              <a:gd name="connsiteY20" fmla="*/ 264200 h 816386"/>
              <a:gd name="connsiteX21" fmla="*/ 488947 w 816386"/>
              <a:gd name="connsiteY21" fmla="*/ 210392 h 816386"/>
              <a:gd name="connsiteX22" fmla="*/ 488947 w 816386"/>
              <a:gd name="connsiteY22" fmla="*/ 102407 h 816386"/>
              <a:gd name="connsiteX23" fmla="*/ 520489 w 816386"/>
              <a:gd name="connsiteY23" fmla="*/ 79400 h 816386"/>
              <a:gd name="connsiteX24" fmla="*/ 520489 w 816386"/>
              <a:gd name="connsiteY24" fmla="*/ 79400 h 816386"/>
              <a:gd name="connsiteX25" fmla="*/ 694899 w 816386"/>
              <a:gd name="connsiteY25" fmla="*/ 206681 h 816386"/>
              <a:gd name="connsiteX26" fmla="*/ 682283 w 816386"/>
              <a:gd name="connsiteY26" fmla="*/ 243790 h 816386"/>
              <a:gd name="connsiteX27" fmla="*/ 655935 w 816386"/>
              <a:gd name="connsiteY27" fmla="*/ 617102 h 816386"/>
              <a:gd name="connsiteX28" fmla="*/ 592851 w 816386"/>
              <a:gd name="connsiteY28" fmla="*/ 530267 h 816386"/>
              <a:gd name="connsiteX29" fmla="*/ 583574 w 816386"/>
              <a:gd name="connsiteY29" fmla="*/ 470523 h 816386"/>
              <a:gd name="connsiteX30" fmla="*/ 585059 w 816386"/>
              <a:gd name="connsiteY30" fmla="*/ 465698 h 816386"/>
              <a:gd name="connsiteX31" fmla="*/ 627733 w 816386"/>
              <a:gd name="connsiteY31" fmla="*/ 422653 h 816386"/>
              <a:gd name="connsiteX32" fmla="*/ 729781 w 816386"/>
              <a:gd name="connsiteY32" fmla="*/ 389626 h 816386"/>
              <a:gd name="connsiteX33" fmla="*/ 761694 w 816386"/>
              <a:gd name="connsiteY33" fmla="*/ 412262 h 816386"/>
              <a:gd name="connsiteX34" fmla="*/ 744625 w 816386"/>
              <a:gd name="connsiteY34" fmla="*/ 520248 h 816386"/>
              <a:gd name="connsiteX35" fmla="*/ 694899 w 816386"/>
              <a:gd name="connsiteY35" fmla="*/ 617843 h 816386"/>
              <a:gd name="connsiteX36" fmla="*/ 655935 w 816386"/>
              <a:gd name="connsiteY36" fmla="*/ 617102 h 816386"/>
              <a:gd name="connsiteX37" fmla="*/ 292272 w 816386"/>
              <a:gd name="connsiteY37" fmla="*/ 707646 h 816386"/>
              <a:gd name="connsiteX38" fmla="*/ 355727 w 816386"/>
              <a:gd name="connsiteY38" fmla="*/ 620441 h 816386"/>
              <a:gd name="connsiteX39" fmla="*/ 412133 w 816386"/>
              <a:gd name="connsiteY39" fmla="*/ 592980 h 816386"/>
              <a:gd name="connsiteX40" fmla="*/ 412503 w 816386"/>
              <a:gd name="connsiteY40" fmla="*/ 592980 h 816386"/>
              <a:gd name="connsiteX41" fmla="*/ 412875 w 816386"/>
              <a:gd name="connsiteY41" fmla="*/ 592980 h 816386"/>
              <a:gd name="connsiteX42" fmla="*/ 469279 w 816386"/>
              <a:gd name="connsiteY42" fmla="*/ 620441 h 816386"/>
              <a:gd name="connsiteX43" fmla="*/ 531993 w 816386"/>
              <a:gd name="connsiteY43" fmla="*/ 706903 h 816386"/>
              <a:gd name="connsiteX44" fmla="*/ 520119 w 816386"/>
              <a:gd name="connsiteY44" fmla="*/ 744383 h 816386"/>
              <a:gd name="connsiteX45" fmla="*/ 304518 w 816386"/>
              <a:gd name="connsiteY45" fmla="*/ 744755 h 816386"/>
              <a:gd name="connsiteX46" fmla="*/ 304147 w 816386"/>
              <a:gd name="connsiteY46" fmla="*/ 744755 h 816386"/>
              <a:gd name="connsiteX47" fmla="*/ 292272 w 816386"/>
              <a:gd name="connsiteY47" fmla="*/ 707646 h 816386"/>
              <a:gd name="connsiteX48" fmla="*/ 63313 w 816386"/>
              <a:gd name="connsiteY48" fmla="*/ 412634 h 816386"/>
              <a:gd name="connsiteX49" fmla="*/ 95226 w 816386"/>
              <a:gd name="connsiteY49" fmla="*/ 389626 h 816386"/>
              <a:gd name="connsiteX50" fmla="*/ 197275 w 816386"/>
              <a:gd name="connsiteY50" fmla="*/ 422653 h 816386"/>
              <a:gd name="connsiteX51" fmla="*/ 239949 w 816386"/>
              <a:gd name="connsiteY51" fmla="*/ 465698 h 816386"/>
              <a:gd name="connsiteX52" fmla="*/ 241434 w 816386"/>
              <a:gd name="connsiteY52" fmla="*/ 470523 h 816386"/>
              <a:gd name="connsiteX53" fmla="*/ 232157 w 816386"/>
              <a:gd name="connsiteY53" fmla="*/ 530267 h 816386"/>
              <a:gd name="connsiteX54" fmla="*/ 169443 w 816386"/>
              <a:gd name="connsiteY54" fmla="*/ 616730 h 816386"/>
              <a:gd name="connsiteX55" fmla="*/ 130108 w 816386"/>
              <a:gd name="connsiteY55" fmla="*/ 616730 h 816386"/>
              <a:gd name="connsiteX56" fmla="*/ 63313 w 816386"/>
              <a:gd name="connsiteY56" fmla="*/ 412634 h 81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16386" h="816386">
                <a:moveTo>
                  <a:pt x="69993" y="586672"/>
                </a:moveTo>
                <a:cubicBezTo>
                  <a:pt x="116749" y="678330"/>
                  <a:pt x="196161" y="745868"/>
                  <a:pt x="293757" y="777781"/>
                </a:cubicBezTo>
                <a:cubicBezTo>
                  <a:pt x="333092" y="790397"/>
                  <a:pt x="373168" y="796706"/>
                  <a:pt x="412133" y="796706"/>
                </a:cubicBezTo>
                <a:cubicBezTo>
                  <a:pt x="574297" y="796706"/>
                  <a:pt x="725329" y="693173"/>
                  <a:pt x="778022" y="531010"/>
                </a:cubicBezTo>
                <a:cubicBezTo>
                  <a:pt x="809564" y="433414"/>
                  <a:pt x="801401" y="329139"/>
                  <a:pt x="755015" y="237852"/>
                </a:cubicBezTo>
                <a:cubicBezTo>
                  <a:pt x="708258" y="146194"/>
                  <a:pt x="628846" y="78657"/>
                  <a:pt x="531251" y="46744"/>
                </a:cubicBezTo>
                <a:cubicBezTo>
                  <a:pt x="329752" y="-18938"/>
                  <a:pt x="112296" y="92016"/>
                  <a:pt x="46986" y="293515"/>
                </a:cubicBezTo>
                <a:cubicBezTo>
                  <a:pt x="15072" y="391111"/>
                  <a:pt x="23236" y="495014"/>
                  <a:pt x="69993" y="586672"/>
                </a:cubicBezTo>
                <a:close/>
                <a:moveTo>
                  <a:pt x="336060" y="103520"/>
                </a:moveTo>
                <a:lnTo>
                  <a:pt x="336060" y="210763"/>
                </a:lnTo>
                <a:cubicBezTo>
                  <a:pt x="336060" y="232286"/>
                  <a:pt x="326041" y="252325"/>
                  <a:pt x="308600" y="264571"/>
                </a:cubicBezTo>
                <a:cubicBezTo>
                  <a:pt x="307115" y="265684"/>
                  <a:pt x="306002" y="266426"/>
                  <a:pt x="304518" y="267539"/>
                </a:cubicBezTo>
                <a:cubicBezTo>
                  <a:pt x="287448" y="280527"/>
                  <a:pt x="264812" y="283867"/>
                  <a:pt x="244773" y="277187"/>
                </a:cubicBezTo>
                <a:lnTo>
                  <a:pt x="142725" y="244161"/>
                </a:lnTo>
                <a:cubicBezTo>
                  <a:pt x="127139" y="238966"/>
                  <a:pt x="120831" y="220411"/>
                  <a:pt x="130480" y="207052"/>
                </a:cubicBezTo>
                <a:cubicBezTo>
                  <a:pt x="174268" y="146937"/>
                  <a:pt x="235496" y="103149"/>
                  <a:pt x="304889" y="80513"/>
                </a:cubicBezTo>
                <a:cubicBezTo>
                  <a:pt x="319732" y="74946"/>
                  <a:pt x="336060" y="86821"/>
                  <a:pt x="336060" y="103520"/>
                </a:cubicBezTo>
                <a:close/>
                <a:moveTo>
                  <a:pt x="682283" y="243790"/>
                </a:moveTo>
                <a:lnTo>
                  <a:pt x="580234" y="276816"/>
                </a:lnTo>
                <a:cubicBezTo>
                  <a:pt x="559824" y="283496"/>
                  <a:pt x="537559" y="280156"/>
                  <a:pt x="520489" y="267168"/>
                </a:cubicBezTo>
                <a:cubicBezTo>
                  <a:pt x="519376" y="266055"/>
                  <a:pt x="517891" y="265313"/>
                  <a:pt x="516408" y="264200"/>
                </a:cubicBezTo>
                <a:cubicBezTo>
                  <a:pt x="498967" y="251954"/>
                  <a:pt x="488947" y="231544"/>
                  <a:pt x="488947" y="210392"/>
                </a:cubicBezTo>
                <a:lnTo>
                  <a:pt x="488947" y="102407"/>
                </a:lnTo>
                <a:cubicBezTo>
                  <a:pt x="488947" y="86079"/>
                  <a:pt x="504904" y="74575"/>
                  <a:pt x="520489" y="79400"/>
                </a:cubicBezTo>
                <a:lnTo>
                  <a:pt x="520489" y="79400"/>
                </a:lnTo>
                <a:cubicBezTo>
                  <a:pt x="593221" y="103149"/>
                  <a:pt x="652967" y="148792"/>
                  <a:pt x="694899" y="206681"/>
                </a:cubicBezTo>
                <a:cubicBezTo>
                  <a:pt x="704177" y="220040"/>
                  <a:pt x="697868" y="238966"/>
                  <a:pt x="682283" y="243790"/>
                </a:cubicBezTo>
                <a:close/>
                <a:moveTo>
                  <a:pt x="655935" y="617102"/>
                </a:moveTo>
                <a:lnTo>
                  <a:pt x="592851" y="530267"/>
                </a:lnTo>
                <a:cubicBezTo>
                  <a:pt x="580234" y="512827"/>
                  <a:pt x="576523" y="490562"/>
                  <a:pt x="583574" y="470523"/>
                </a:cubicBezTo>
                <a:cubicBezTo>
                  <a:pt x="583944" y="469038"/>
                  <a:pt x="584687" y="467183"/>
                  <a:pt x="585059" y="465698"/>
                </a:cubicBezTo>
                <a:cubicBezTo>
                  <a:pt x="591366" y="445289"/>
                  <a:pt x="607694" y="429332"/>
                  <a:pt x="627733" y="422653"/>
                </a:cubicBezTo>
                <a:lnTo>
                  <a:pt x="729781" y="389626"/>
                </a:lnTo>
                <a:cubicBezTo>
                  <a:pt x="745366" y="384431"/>
                  <a:pt x="761694" y="395935"/>
                  <a:pt x="761694" y="412262"/>
                </a:cubicBezTo>
                <a:cubicBezTo>
                  <a:pt x="761694" y="447887"/>
                  <a:pt x="756128" y="484253"/>
                  <a:pt x="744625" y="520248"/>
                </a:cubicBezTo>
                <a:cubicBezTo>
                  <a:pt x="733121" y="556243"/>
                  <a:pt x="716051" y="588899"/>
                  <a:pt x="694899" y="617843"/>
                </a:cubicBezTo>
                <a:cubicBezTo>
                  <a:pt x="685622" y="630831"/>
                  <a:pt x="665583" y="630460"/>
                  <a:pt x="655935" y="617102"/>
                </a:cubicBezTo>
                <a:close/>
                <a:moveTo>
                  <a:pt x="292272" y="707646"/>
                </a:moveTo>
                <a:lnTo>
                  <a:pt x="355727" y="620441"/>
                </a:lnTo>
                <a:cubicBezTo>
                  <a:pt x="368716" y="602629"/>
                  <a:pt x="389868" y="592980"/>
                  <a:pt x="412133" y="592980"/>
                </a:cubicBezTo>
                <a:cubicBezTo>
                  <a:pt x="412133" y="592980"/>
                  <a:pt x="412503" y="592980"/>
                  <a:pt x="412503" y="592980"/>
                </a:cubicBezTo>
                <a:cubicBezTo>
                  <a:pt x="412503" y="592980"/>
                  <a:pt x="412875" y="592980"/>
                  <a:pt x="412875" y="592980"/>
                </a:cubicBezTo>
                <a:cubicBezTo>
                  <a:pt x="435140" y="592980"/>
                  <a:pt x="456292" y="602629"/>
                  <a:pt x="469279" y="620441"/>
                </a:cubicBezTo>
                <a:lnTo>
                  <a:pt x="531993" y="706903"/>
                </a:lnTo>
                <a:cubicBezTo>
                  <a:pt x="541641" y="720263"/>
                  <a:pt x="535704" y="739188"/>
                  <a:pt x="520119" y="744383"/>
                </a:cubicBezTo>
                <a:cubicBezTo>
                  <a:pt x="452210" y="766649"/>
                  <a:pt x="377621" y="768504"/>
                  <a:pt x="304518" y="744755"/>
                </a:cubicBezTo>
                <a:lnTo>
                  <a:pt x="304147" y="744755"/>
                </a:lnTo>
                <a:cubicBezTo>
                  <a:pt x="288933" y="739188"/>
                  <a:pt x="282995" y="721005"/>
                  <a:pt x="292272" y="707646"/>
                </a:cubicBezTo>
                <a:close/>
                <a:moveTo>
                  <a:pt x="63313" y="412634"/>
                </a:moveTo>
                <a:cubicBezTo>
                  <a:pt x="63313" y="396306"/>
                  <a:pt x="79640" y="384431"/>
                  <a:pt x="95226" y="389626"/>
                </a:cubicBezTo>
                <a:lnTo>
                  <a:pt x="197275" y="422653"/>
                </a:lnTo>
                <a:cubicBezTo>
                  <a:pt x="217684" y="429332"/>
                  <a:pt x="233641" y="445289"/>
                  <a:pt x="239949" y="465698"/>
                </a:cubicBezTo>
                <a:cubicBezTo>
                  <a:pt x="240321" y="467183"/>
                  <a:pt x="241062" y="469038"/>
                  <a:pt x="241434" y="470523"/>
                </a:cubicBezTo>
                <a:cubicBezTo>
                  <a:pt x="248113" y="490932"/>
                  <a:pt x="244773" y="513197"/>
                  <a:pt x="232157" y="530267"/>
                </a:cubicBezTo>
                <a:lnTo>
                  <a:pt x="169443" y="616730"/>
                </a:lnTo>
                <a:cubicBezTo>
                  <a:pt x="159795" y="630089"/>
                  <a:pt x="139757" y="630089"/>
                  <a:pt x="130108" y="616730"/>
                </a:cubicBezTo>
                <a:cubicBezTo>
                  <a:pt x="87434" y="558098"/>
                  <a:pt x="63313" y="486479"/>
                  <a:pt x="63313" y="4126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0676931-0322-4425-A245-8312600D8118}"/>
              </a:ext>
            </a:extLst>
          </p:cNvPr>
          <p:cNvSpPr/>
          <p:nvPr/>
        </p:nvSpPr>
        <p:spPr>
          <a:xfrm>
            <a:off x="15926069" y="11016375"/>
            <a:ext cx="259789" cy="259789"/>
          </a:xfrm>
          <a:custGeom>
            <a:avLst/>
            <a:gdLst>
              <a:gd name="connsiteX0" fmla="*/ 261615 w 259759"/>
              <a:gd name="connsiteY0" fmla="*/ 144723 h 259759"/>
              <a:gd name="connsiteX1" fmla="*/ 144724 w 259759"/>
              <a:gd name="connsiteY1" fmla="*/ 261614 h 259759"/>
              <a:gd name="connsiteX2" fmla="*/ 27832 w 259759"/>
              <a:gd name="connsiteY2" fmla="*/ 144723 h 259759"/>
              <a:gd name="connsiteX3" fmla="*/ 144724 w 259759"/>
              <a:gd name="connsiteY3" fmla="*/ 27831 h 259759"/>
              <a:gd name="connsiteX4" fmla="*/ 261615 w 259759"/>
              <a:gd name="connsiteY4" fmla="*/ 144723 h 2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759" h="259759">
                <a:moveTo>
                  <a:pt x="261615" y="144723"/>
                </a:moveTo>
                <a:cubicBezTo>
                  <a:pt x="261615" y="209280"/>
                  <a:pt x="209281" y="261614"/>
                  <a:pt x="144724" y="261614"/>
                </a:cubicBezTo>
                <a:cubicBezTo>
                  <a:pt x="80167" y="261614"/>
                  <a:pt x="27832" y="209280"/>
                  <a:pt x="27832" y="144723"/>
                </a:cubicBezTo>
                <a:cubicBezTo>
                  <a:pt x="27832" y="80165"/>
                  <a:pt x="80167" y="27831"/>
                  <a:pt x="144724" y="27831"/>
                </a:cubicBezTo>
                <a:cubicBezTo>
                  <a:pt x="209281" y="27831"/>
                  <a:pt x="261615" y="80166"/>
                  <a:pt x="261615" y="1447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D7049CDC-6CCE-4932-A17D-3D00E2E071A9}"/>
              </a:ext>
            </a:extLst>
          </p:cNvPr>
          <p:cNvSpPr/>
          <p:nvPr/>
        </p:nvSpPr>
        <p:spPr>
          <a:xfrm>
            <a:off x="15917533" y="11007839"/>
            <a:ext cx="296902" cy="296902"/>
          </a:xfrm>
          <a:custGeom>
            <a:avLst/>
            <a:gdLst>
              <a:gd name="connsiteX0" fmla="*/ 27831 w 296867"/>
              <a:gd name="connsiteY0" fmla="*/ 153258 h 296867"/>
              <a:gd name="connsiteX1" fmla="*/ 153258 w 296867"/>
              <a:gd name="connsiteY1" fmla="*/ 27831 h 296867"/>
              <a:gd name="connsiteX2" fmla="*/ 278685 w 296867"/>
              <a:gd name="connsiteY2" fmla="*/ 153258 h 296867"/>
              <a:gd name="connsiteX3" fmla="*/ 153258 w 296867"/>
              <a:gd name="connsiteY3" fmla="*/ 278684 h 296867"/>
              <a:gd name="connsiteX4" fmla="*/ 27831 w 296867"/>
              <a:gd name="connsiteY4" fmla="*/ 153258 h 296867"/>
              <a:gd name="connsiteX5" fmla="*/ 44902 w 296867"/>
              <a:gd name="connsiteY5" fmla="*/ 153258 h 296867"/>
              <a:gd name="connsiteX6" fmla="*/ 153258 w 296867"/>
              <a:gd name="connsiteY6" fmla="*/ 261615 h 296867"/>
              <a:gd name="connsiteX7" fmla="*/ 261615 w 296867"/>
              <a:gd name="connsiteY7" fmla="*/ 153258 h 296867"/>
              <a:gd name="connsiteX8" fmla="*/ 153258 w 296867"/>
              <a:gd name="connsiteY8" fmla="*/ 44901 h 296867"/>
              <a:gd name="connsiteX9" fmla="*/ 44902 w 296867"/>
              <a:gd name="connsiteY9" fmla="*/ 153258 h 29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867" h="296867">
                <a:moveTo>
                  <a:pt x="27831" y="153258"/>
                </a:moveTo>
                <a:cubicBezTo>
                  <a:pt x="27831" y="84236"/>
                  <a:pt x="84237" y="27831"/>
                  <a:pt x="153258" y="27831"/>
                </a:cubicBezTo>
                <a:cubicBezTo>
                  <a:pt x="222280" y="27831"/>
                  <a:pt x="278685" y="84236"/>
                  <a:pt x="278685" y="153258"/>
                </a:cubicBezTo>
                <a:cubicBezTo>
                  <a:pt x="278685" y="222280"/>
                  <a:pt x="222280" y="278684"/>
                  <a:pt x="153258" y="278684"/>
                </a:cubicBezTo>
                <a:cubicBezTo>
                  <a:pt x="84237" y="278684"/>
                  <a:pt x="27831" y="222280"/>
                  <a:pt x="27831" y="153258"/>
                </a:cubicBezTo>
                <a:close/>
                <a:moveTo>
                  <a:pt x="44902" y="153258"/>
                </a:moveTo>
                <a:cubicBezTo>
                  <a:pt x="44902" y="213003"/>
                  <a:pt x="93514" y="261615"/>
                  <a:pt x="153258" y="261615"/>
                </a:cubicBezTo>
                <a:cubicBezTo>
                  <a:pt x="213003" y="261615"/>
                  <a:pt x="261615" y="213003"/>
                  <a:pt x="261615" y="153258"/>
                </a:cubicBezTo>
                <a:cubicBezTo>
                  <a:pt x="261615" y="93514"/>
                  <a:pt x="213003" y="44901"/>
                  <a:pt x="153258" y="44901"/>
                </a:cubicBezTo>
                <a:cubicBezTo>
                  <a:pt x="93514" y="44530"/>
                  <a:pt x="44902" y="93142"/>
                  <a:pt x="44902" y="15325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709C4243-BF9D-4512-9773-2DF5BCA38B60}"/>
              </a:ext>
            </a:extLst>
          </p:cNvPr>
          <p:cNvSpPr/>
          <p:nvPr/>
        </p:nvSpPr>
        <p:spPr>
          <a:xfrm>
            <a:off x="11673655" y="9958626"/>
            <a:ext cx="519579" cy="259789"/>
          </a:xfrm>
          <a:custGeom>
            <a:avLst/>
            <a:gdLst>
              <a:gd name="connsiteX0" fmla="*/ 407485 w 519518"/>
              <a:gd name="connsiteY0" fmla="*/ 184092 h 259759"/>
              <a:gd name="connsiteX1" fmla="*/ 146242 w 519518"/>
              <a:gd name="connsiteY1" fmla="*/ 184092 h 259759"/>
              <a:gd name="connsiteX2" fmla="*/ 108391 w 519518"/>
              <a:gd name="connsiteY2" fmla="*/ 146242 h 259759"/>
              <a:gd name="connsiteX3" fmla="*/ 108391 w 519518"/>
              <a:gd name="connsiteY3" fmla="*/ 146242 h 259759"/>
              <a:gd name="connsiteX4" fmla="*/ 146242 w 519518"/>
              <a:gd name="connsiteY4" fmla="*/ 108391 h 259759"/>
              <a:gd name="connsiteX5" fmla="*/ 407485 w 519518"/>
              <a:gd name="connsiteY5" fmla="*/ 108391 h 259759"/>
              <a:gd name="connsiteX6" fmla="*/ 445336 w 519518"/>
              <a:gd name="connsiteY6" fmla="*/ 146242 h 259759"/>
              <a:gd name="connsiteX7" fmla="*/ 445336 w 519518"/>
              <a:gd name="connsiteY7" fmla="*/ 146242 h 259759"/>
              <a:gd name="connsiteX8" fmla="*/ 407485 w 519518"/>
              <a:gd name="connsiteY8" fmla="*/ 184092 h 2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9518" h="259759">
                <a:moveTo>
                  <a:pt x="407485" y="184092"/>
                </a:moveTo>
                <a:lnTo>
                  <a:pt x="146242" y="184092"/>
                </a:lnTo>
                <a:cubicBezTo>
                  <a:pt x="125462" y="184092"/>
                  <a:pt x="108391" y="167022"/>
                  <a:pt x="108391" y="146242"/>
                </a:cubicBezTo>
                <a:lnTo>
                  <a:pt x="108391" y="146242"/>
                </a:lnTo>
                <a:cubicBezTo>
                  <a:pt x="108391" y="125461"/>
                  <a:pt x="125462" y="108391"/>
                  <a:pt x="146242" y="108391"/>
                </a:cubicBezTo>
                <a:lnTo>
                  <a:pt x="407485" y="108391"/>
                </a:lnTo>
                <a:cubicBezTo>
                  <a:pt x="428266" y="108391"/>
                  <a:pt x="445336" y="125461"/>
                  <a:pt x="445336" y="146242"/>
                </a:cubicBezTo>
                <a:lnTo>
                  <a:pt x="445336" y="146242"/>
                </a:lnTo>
                <a:cubicBezTo>
                  <a:pt x="445707" y="167022"/>
                  <a:pt x="428637" y="184092"/>
                  <a:pt x="407485" y="18409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709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BDE89045-BD3F-460F-B863-08758F9789F1}"/>
              </a:ext>
            </a:extLst>
          </p:cNvPr>
          <p:cNvSpPr/>
          <p:nvPr/>
        </p:nvSpPr>
        <p:spPr>
          <a:xfrm>
            <a:off x="14569598" y="9848808"/>
            <a:ext cx="816480" cy="816481"/>
          </a:xfrm>
          <a:custGeom>
            <a:avLst/>
            <a:gdLst>
              <a:gd name="connsiteX0" fmla="*/ 27832 w 816386"/>
              <a:gd name="connsiteY0" fmla="*/ 27832 h 816386"/>
              <a:gd name="connsiteX1" fmla="*/ 807481 w 816386"/>
              <a:gd name="connsiteY1" fmla="*/ 27832 h 816386"/>
              <a:gd name="connsiteX2" fmla="*/ 807481 w 816386"/>
              <a:gd name="connsiteY2" fmla="*/ 807480 h 816386"/>
              <a:gd name="connsiteX3" fmla="*/ 27832 w 816386"/>
              <a:gd name="connsiteY3" fmla="*/ 807480 h 81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386" h="816386">
                <a:moveTo>
                  <a:pt x="27832" y="27832"/>
                </a:moveTo>
                <a:lnTo>
                  <a:pt x="807481" y="27832"/>
                </a:lnTo>
                <a:lnTo>
                  <a:pt x="807481" y="807480"/>
                </a:lnTo>
                <a:lnTo>
                  <a:pt x="27832" y="80748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EE151D5F-DA41-402F-911A-4F2F0BFA87EF}"/>
              </a:ext>
            </a:extLst>
          </p:cNvPr>
          <p:cNvSpPr/>
          <p:nvPr/>
        </p:nvSpPr>
        <p:spPr>
          <a:xfrm>
            <a:off x="14387374" y="9848808"/>
            <a:ext cx="816480" cy="816481"/>
          </a:xfrm>
          <a:custGeom>
            <a:avLst/>
            <a:gdLst>
              <a:gd name="connsiteX0" fmla="*/ 27832 w 816386"/>
              <a:gd name="connsiteY0" fmla="*/ 27832 h 816386"/>
              <a:gd name="connsiteX1" fmla="*/ 807481 w 816386"/>
              <a:gd name="connsiteY1" fmla="*/ 27832 h 816386"/>
              <a:gd name="connsiteX2" fmla="*/ 807481 w 816386"/>
              <a:gd name="connsiteY2" fmla="*/ 807480 h 816386"/>
              <a:gd name="connsiteX3" fmla="*/ 27832 w 816386"/>
              <a:gd name="connsiteY3" fmla="*/ 807480 h 81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386" h="816386">
                <a:moveTo>
                  <a:pt x="27832" y="27832"/>
                </a:moveTo>
                <a:lnTo>
                  <a:pt x="807481" y="27832"/>
                </a:lnTo>
                <a:lnTo>
                  <a:pt x="807481" y="807480"/>
                </a:lnTo>
                <a:lnTo>
                  <a:pt x="27832" y="807480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7691A58-527C-4646-A7B9-7FDBFE986956}"/>
              </a:ext>
            </a:extLst>
          </p:cNvPr>
          <p:cNvSpPr/>
          <p:nvPr/>
        </p:nvSpPr>
        <p:spPr>
          <a:xfrm>
            <a:off x="14569598" y="9848808"/>
            <a:ext cx="185563" cy="111338"/>
          </a:xfrm>
          <a:custGeom>
            <a:avLst/>
            <a:gdLst>
              <a:gd name="connsiteX0" fmla="*/ 27832 w 185542"/>
              <a:gd name="connsiteY0" fmla="*/ 27832 h 111325"/>
              <a:gd name="connsiteX1" fmla="*/ 184801 w 185542"/>
              <a:gd name="connsiteY1" fmla="*/ 27832 h 111325"/>
              <a:gd name="connsiteX2" fmla="*/ 184801 w 185542"/>
              <a:gd name="connsiteY2" fmla="*/ 119119 h 111325"/>
              <a:gd name="connsiteX3" fmla="*/ 27832 w 185542"/>
              <a:gd name="connsiteY3" fmla="*/ 119119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2" h="111325">
                <a:moveTo>
                  <a:pt x="27832" y="27832"/>
                </a:moveTo>
                <a:lnTo>
                  <a:pt x="184801" y="27832"/>
                </a:lnTo>
                <a:lnTo>
                  <a:pt x="184801" y="119119"/>
                </a:lnTo>
                <a:lnTo>
                  <a:pt x="27832" y="119119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12190BE7-7560-462B-84A8-150D69EF24DA}"/>
              </a:ext>
            </a:extLst>
          </p:cNvPr>
          <p:cNvSpPr/>
          <p:nvPr/>
        </p:nvSpPr>
        <p:spPr>
          <a:xfrm>
            <a:off x="14744400" y="9983155"/>
            <a:ext cx="371128" cy="74226"/>
          </a:xfrm>
          <a:custGeom>
            <a:avLst/>
            <a:gdLst>
              <a:gd name="connsiteX0" fmla="*/ 27831 w 371084"/>
              <a:gd name="connsiteY0" fmla="*/ 27831 h 74216"/>
              <a:gd name="connsiteX1" fmla="*/ 356983 w 371084"/>
              <a:gd name="connsiteY1" fmla="*/ 27831 h 74216"/>
              <a:gd name="connsiteX2" fmla="*/ 356983 w 371084"/>
              <a:gd name="connsiteY2" fmla="*/ 76073 h 74216"/>
              <a:gd name="connsiteX3" fmla="*/ 27831 w 371084"/>
              <a:gd name="connsiteY3" fmla="*/ 76073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084" h="74216">
                <a:moveTo>
                  <a:pt x="27831" y="27831"/>
                </a:moveTo>
                <a:lnTo>
                  <a:pt x="356983" y="27831"/>
                </a:lnTo>
                <a:lnTo>
                  <a:pt x="356983" y="76073"/>
                </a:lnTo>
                <a:lnTo>
                  <a:pt x="27831" y="7607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F1397827-86DD-435D-ADE6-55E4F808B39E}"/>
              </a:ext>
            </a:extLst>
          </p:cNvPr>
          <p:cNvSpPr/>
          <p:nvPr/>
        </p:nvSpPr>
        <p:spPr>
          <a:xfrm>
            <a:off x="14387374" y="10399189"/>
            <a:ext cx="482466" cy="185563"/>
          </a:xfrm>
          <a:custGeom>
            <a:avLst/>
            <a:gdLst>
              <a:gd name="connsiteX0" fmla="*/ 27832 w 482410"/>
              <a:gd name="connsiteY0" fmla="*/ 27831 h 185542"/>
              <a:gd name="connsiteX1" fmla="*/ 476844 w 482410"/>
              <a:gd name="connsiteY1" fmla="*/ 27831 h 185542"/>
              <a:gd name="connsiteX2" fmla="*/ 476844 w 482410"/>
              <a:gd name="connsiteY2" fmla="*/ 176265 h 185542"/>
              <a:gd name="connsiteX3" fmla="*/ 27832 w 482410"/>
              <a:gd name="connsiteY3" fmla="*/ 176265 h 18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10" h="185542">
                <a:moveTo>
                  <a:pt x="27832" y="27831"/>
                </a:moveTo>
                <a:lnTo>
                  <a:pt x="476844" y="27831"/>
                </a:lnTo>
                <a:lnTo>
                  <a:pt x="476844" y="176265"/>
                </a:lnTo>
                <a:lnTo>
                  <a:pt x="27832" y="176265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F2EAB9A-0ABE-440E-8E24-9C0612CEB5F5}"/>
              </a:ext>
            </a:extLst>
          </p:cNvPr>
          <p:cNvSpPr/>
          <p:nvPr/>
        </p:nvSpPr>
        <p:spPr>
          <a:xfrm>
            <a:off x="14620442" y="10428509"/>
            <a:ext cx="222677" cy="74226"/>
          </a:xfrm>
          <a:custGeom>
            <a:avLst/>
            <a:gdLst>
              <a:gd name="connsiteX0" fmla="*/ 27831 w 222650"/>
              <a:gd name="connsiteY0" fmla="*/ 27831 h 74216"/>
              <a:gd name="connsiteX1" fmla="*/ 213745 w 222650"/>
              <a:gd name="connsiteY1" fmla="*/ 27831 h 74216"/>
              <a:gd name="connsiteX2" fmla="*/ 213745 w 222650"/>
              <a:gd name="connsiteY2" fmla="*/ 61971 h 74216"/>
              <a:gd name="connsiteX3" fmla="*/ 27831 w 222650"/>
              <a:gd name="connsiteY3" fmla="*/ 61971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74216">
                <a:moveTo>
                  <a:pt x="27831" y="27831"/>
                </a:moveTo>
                <a:lnTo>
                  <a:pt x="213745" y="27831"/>
                </a:lnTo>
                <a:lnTo>
                  <a:pt x="213745" y="61971"/>
                </a:lnTo>
                <a:lnTo>
                  <a:pt x="27831" y="61971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752AC11-B23E-4578-8B06-49B7C86F5F9A}"/>
              </a:ext>
            </a:extLst>
          </p:cNvPr>
          <p:cNvSpPr/>
          <p:nvPr/>
        </p:nvSpPr>
        <p:spPr>
          <a:xfrm>
            <a:off x="14417807" y="10422199"/>
            <a:ext cx="148451" cy="148451"/>
          </a:xfrm>
          <a:custGeom>
            <a:avLst/>
            <a:gdLst>
              <a:gd name="connsiteX0" fmla="*/ 27832 w 148433"/>
              <a:gd name="connsiteY0" fmla="*/ 27832 h 148433"/>
              <a:gd name="connsiteX1" fmla="*/ 127654 w 148433"/>
              <a:gd name="connsiteY1" fmla="*/ 27832 h 148433"/>
              <a:gd name="connsiteX2" fmla="*/ 127654 w 148433"/>
              <a:gd name="connsiteY2" fmla="*/ 127653 h 148433"/>
              <a:gd name="connsiteX3" fmla="*/ 27832 w 148433"/>
              <a:gd name="connsiteY3" fmla="*/ 127653 h 14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3" h="148433">
                <a:moveTo>
                  <a:pt x="27832" y="27832"/>
                </a:moveTo>
                <a:lnTo>
                  <a:pt x="127654" y="27832"/>
                </a:lnTo>
                <a:lnTo>
                  <a:pt x="127654" y="127653"/>
                </a:lnTo>
                <a:lnTo>
                  <a:pt x="27832" y="12765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A89F3FDF-04EF-4853-A4C6-5837884C9933}"/>
              </a:ext>
            </a:extLst>
          </p:cNvPr>
          <p:cNvSpPr/>
          <p:nvPr/>
        </p:nvSpPr>
        <p:spPr>
          <a:xfrm>
            <a:off x="15232061" y="9848808"/>
            <a:ext cx="74226" cy="111338"/>
          </a:xfrm>
          <a:custGeom>
            <a:avLst/>
            <a:gdLst>
              <a:gd name="connsiteX0" fmla="*/ 27832 w 74216"/>
              <a:gd name="connsiteY0" fmla="*/ 27832 h 111325"/>
              <a:gd name="connsiteX1" fmla="*/ 80897 w 74216"/>
              <a:gd name="connsiteY1" fmla="*/ 27832 h 111325"/>
              <a:gd name="connsiteX2" fmla="*/ 80897 w 74216"/>
              <a:gd name="connsiteY2" fmla="*/ 110212 h 111325"/>
              <a:gd name="connsiteX3" fmla="*/ 27832 w 74216"/>
              <a:gd name="connsiteY3" fmla="*/ 110212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16" h="111325">
                <a:moveTo>
                  <a:pt x="27832" y="27832"/>
                </a:moveTo>
                <a:lnTo>
                  <a:pt x="80897" y="27832"/>
                </a:lnTo>
                <a:lnTo>
                  <a:pt x="80897" y="110212"/>
                </a:lnTo>
                <a:lnTo>
                  <a:pt x="27832" y="11021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F84A297A-DB70-45C9-8C9B-F21AAA699B4F}"/>
              </a:ext>
            </a:extLst>
          </p:cNvPr>
          <p:cNvSpPr/>
          <p:nvPr/>
        </p:nvSpPr>
        <p:spPr>
          <a:xfrm>
            <a:off x="12624518" y="10844543"/>
            <a:ext cx="816480" cy="816481"/>
          </a:xfrm>
          <a:custGeom>
            <a:avLst/>
            <a:gdLst>
              <a:gd name="connsiteX0" fmla="*/ 27832 w 816386"/>
              <a:gd name="connsiteY0" fmla="*/ 27831 h 816386"/>
              <a:gd name="connsiteX1" fmla="*/ 807481 w 816386"/>
              <a:gd name="connsiteY1" fmla="*/ 27831 h 816386"/>
              <a:gd name="connsiteX2" fmla="*/ 807481 w 816386"/>
              <a:gd name="connsiteY2" fmla="*/ 807480 h 816386"/>
              <a:gd name="connsiteX3" fmla="*/ 27832 w 816386"/>
              <a:gd name="connsiteY3" fmla="*/ 807480 h 81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386" h="816386">
                <a:moveTo>
                  <a:pt x="27832" y="27831"/>
                </a:moveTo>
                <a:lnTo>
                  <a:pt x="807481" y="27831"/>
                </a:lnTo>
                <a:lnTo>
                  <a:pt x="807481" y="807480"/>
                </a:lnTo>
                <a:lnTo>
                  <a:pt x="27832" y="80748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3DF91084-E8CA-402D-8A70-E38163AB0BDB}"/>
              </a:ext>
            </a:extLst>
          </p:cNvPr>
          <p:cNvSpPr/>
          <p:nvPr/>
        </p:nvSpPr>
        <p:spPr>
          <a:xfrm>
            <a:off x="12441923" y="10844543"/>
            <a:ext cx="816480" cy="816481"/>
          </a:xfrm>
          <a:custGeom>
            <a:avLst/>
            <a:gdLst>
              <a:gd name="connsiteX0" fmla="*/ 27831 w 816386"/>
              <a:gd name="connsiteY0" fmla="*/ 27831 h 816386"/>
              <a:gd name="connsiteX1" fmla="*/ 807480 w 816386"/>
              <a:gd name="connsiteY1" fmla="*/ 27831 h 816386"/>
              <a:gd name="connsiteX2" fmla="*/ 807480 w 816386"/>
              <a:gd name="connsiteY2" fmla="*/ 807480 h 816386"/>
              <a:gd name="connsiteX3" fmla="*/ 27831 w 816386"/>
              <a:gd name="connsiteY3" fmla="*/ 807480 h 81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386" h="816386">
                <a:moveTo>
                  <a:pt x="27831" y="27831"/>
                </a:moveTo>
                <a:lnTo>
                  <a:pt x="807480" y="27831"/>
                </a:lnTo>
                <a:lnTo>
                  <a:pt x="807480" y="807480"/>
                </a:lnTo>
                <a:lnTo>
                  <a:pt x="27831" y="807480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9827F438-8A5E-4B1A-96BC-9BB9183BA59C}"/>
              </a:ext>
            </a:extLst>
          </p:cNvPr>
          <p:cNvSpPr/>
          <p:nvPr/>
        </p:nvSpPr>
        <p:spPr>
          <a:xfrm>
            <a:off x="12624518" y="10844543"/>
            <a:ext cx="185563" cy="111338"/>
          </a:xfrm>
          <a:custGeom>
            <a:avLst/>
            <a:gdLst>
              <a:gd name="connsiteX0" fmla="*/ 27832 w 185542"/>
              <a:gd name="connsiteY0" fmla="*/ 27831 h 111325"/>
              <a:gd name="connsiteX1" fmla="*/ 184801 w 185542"/>
              <a:gd name="connsiteY1" fmla="*/ 27831 h 111325"/>
              <a:gd name="connsiteX2" fmla="*/ 184801 w 185542"/>
              <a:gd name="connsiteY2" fmla="*/ 119118 h 111325"/>
              <a:gd name="connsiteX3" fmla="*/ 27832 w 185542"/>
              <a:gd name="connsiteY3" fmla="*/ 119118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2" h="111325">
                <a:moveTo>
                  <a:pt x="27832" y="27831"/>
                </a:moveTo>
                <a:lnTo>
                  <a:pt x="184801" y="27831"/>
                </a:lnTo>
                <a:lnTo>
                  <a:pt x="184801" y="119118"/>
                </a:lnTo>
                <a:lnTo>
                  <a:pt x="27832" y="119118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32DC94E4-9C3C-49A1-9473-8E708168A230}"/>
              </a:ext>
            </a:extLst>
          </p:cNvPr>
          <p:cNvSpPr/>
          <p:nvPr/>
        </p:nvSpPr>
        <p:spPr>
          <a:xfrm>
            <a:off x="12798949" y="10978891"/>
            <a:ext cx="371128" cy="74226"/>
          </a:xfrm>
          <a:custGeom>
            <a:avLst/>
            <a:gdLst>
              <a:gd name="connsiteX0" fmla="*/ 27831 w 371084"/>
              <a:gd name="connsiteY0" fmla="*/ 27832 h 74216"/>
              <a:gd name="connsiteX1" fmla="*/ 356983 w 371084"/>
              <a:gd name="connsiteY1" fmla="*/ 27832 h 74216"/>
              <a:gd name="connsiteX2" fmla="*/ 356983 w 371084"/>
              <a:gd name="connsiteY2" fmla="*/ 76073 h 74216"/>
              <a:gd name="connsiteX3" fmla="*/ 27831 w 371084"/>
              <a:gd name="connsiteY3" fmla="*/ 76073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084" h="74216">
                <a:moveTo>
                  <a:pt x="27831" y="27832"/>
                </a:moveTo>
                <a:lnTo>
                  <a:pt x="356983" y="27832"/>
                </a:lnTo>
                <a:lnTo>
                  <a:pt x="356983" y="76073"/>
                </a:lnTo>
                <a:lnTo>
                  <a:pt x="27831" y="7607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086CBC62-BC02-4F8C-A22F-F9D0E5468CBE}"/>
              </a:ext>
            </a:extLst>
          </p:cNvPr>
          <p:cNvSpPr/>
          <p:nvPr/>
        </p:nvSpPr>
        <p:spPr>
          <a:xfrm>
            <a:off x="12441923" y="11394925"/>
            <a:ext cx="482466" cy="185563"/>
          </a:xfrm>
          <a:custGeom>
            <a:avLst/>
            <a:gdLst>
              <a:gd name="connsiteX0" fmla="*/ 27831 w 482410"/>
              <a:gd name="connsiteY0" fmla="*/ 27832 h 185542"/>
              <a:gd name="connsiteX1" fmla="*/ 476844 w 482410"/>
              <a:gd name="connsiteY1" fmla="*/ 27832 h 185542"/>
              <a:gd name="connsiteX2" fmla="*/ 476844 w 482410"/>
              <a:gd name="connsiteY2" fmla="*/ 176266 h 185542"/>
              <a:gd name="connsiteX3" fmla="*/ 27831 w 482410"/>
              <a:gd name="connsiteY3" fmla="*/ 176266 h 18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10" h="185542">
                <a:moveTo>
                  <a:pt x="27831" y="27832"/>
                </a:moveTo>
                <a:lnTo>
                  <a:pt x="476844" y="27832"/>
                </a:lnTo>
                <a:lnTo>
                  <a:pt x="476844" y="176266"/>
                </a:lnTo>
                <a:lnTo>
                  <a:pt x="27831" y="176266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0B84BC1B-E6E6-4735-8D66-60A34DDBD6B3}"/>
              </a:ext>
            </a:extLst>
          </p:cNvPr>
          <p:cNvSpPr/>
          <p:nvPr/>
        </p:nvSpPr>
        <p:spPr>
          <a:xfrm>
            <a:off x="12674992" y="11424615"/>
            <a:ext cx="222677" cy="74226"/>
          </a:xfrm>
          <a:custGeom>
            <a:avLst/>
            <a:gdLst>
              <a:gd name="connsiteX0" fmla="*/ 27831 w 222650"/>
              <a:gd name="connsiteY0" fmla="*/ 27831 h 74216"/>
              <a:gd name="connsiteX1" fmla="*/ 213745 w 222650"/>
              <a:gd name="connsiteY1" fmla="*/ 27831 h 74216"/>
              <a:gd name="connsiteX2" fmla="*/ 213745 w 222650"/>
              <a:gd name="connsiteY2" fmla="*/ 61972 h 74216"/>
              <a:gd name="connsiteX3" fmla="*/ 27831 w 222650"/>
              <a:gd name="connsiteY3" fmla="*/ 61972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74216">
                <a:moveTo>
                  <a:pt x="27831" y="27831"/>
                </a:moveTo>
                <a:lnTo>
                  <a:pt x="213745" y="27831"/>
                </a:lnTo>
                <a:lnTo>
                  <a:pt x="213745" y="61972"/>
                </a:lnTo>
                <a:lnTo>
                  <a:pt x="27831" y="61972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7271E964-4263-461E-94D6-2002E8E22882}"/>
              </a:ext>
            </a:extLst>
          </p:cNvPr>
          <p:cNvSpPr/>
          <p:nvPr/>
        </p:nvSpPr>
        <p:spPr>
          <a:xfrm>
            <a:off x="12472356" y="11418306"/>
            <a:ext cx="148451" cy="148451"/>
          </a:xfrm>
          <a:custGeom>
            <a:avLst/>
            <a:gdLst>
              <a:gd name="connsiteX0" fmla="*/ 27831 w 148433"/>
              <a:gd name="connsiteY0" fmla="*/ 27831 h 148433"/>
              <a:gd name="connsiteX1" fmla="*/ 127653 w 148433"/>
              <a:gd name="connsiteY1" fmla="*/ 27831 h 148433"/>
              <a:gd name="connsiteX2" fmla="*/ 127653 w 148433"/>
              <a:gd name="connsiteY2" fmla="*/ 127653 h 148433"/>
              <a:gd name="connsiteX3" fmla="*/ 27831 w 148433"/>
              <a:gd name="connsiteY3" fmla="*/ 127653 h 14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3" h="148433">
                <a:moveTo>
                  <a:pt x="27831" y="27831"/>
                </a:moveTo>
                <a:lnTo>
                  <a:pt x="127653" y="27831"/>
                </a:lnTo>
                <a:lnTo>
                  <a:pt x="127653" y="127653"/>
                </a:lnTo>
                <a:lnTo>
                  <a:pt x="27831" y="12765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FB03F2BF-EAB5-49F2-87AB-0345ACF1CE46}"/>
              </a:ext>
            </a:extLst>
          </p:cNvPr>
          <p:cNvSpPr/>
          <p:nvPr/>
        </p:nvSpPr>
        <p:spPr>
          <a:xfrm>
            <a:off x="13286610" y="10844543"/>
            <a:ext cx="74226" cy="111338"/>
          </a:xfrm>
          <a:custGeom>
            <a:avLst/>
            <a:gdLst>
              <a:gd name="connsiteX0" fmla="*/ 27831 w 74216"/>
              <a:gd name="connsiteY0" fmla="*/ 27831 h 111325"/>
              <a:gd name="connsiteX1" fmla="*/ 80896 w 74216"/>
              <a:gd name="connsiteY1" fmla="*/ 27831 h 111325"/>
              <a:gd name="connsiteX2" fmla="*/ 80896 w 74216"/>
              <a:gd name="connsiteY2" fmla="*/ 110212 h 111325"/>
              <a:gd name="connsiteX3" fmla="*/ 27831 w 74216"/>
              <a:gd name="connsiteY3" fmla="*/ 110212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16" h="111325">
                <a:moveTo>
                  <a:pt x="27831" y="27831"/>
                </a:moveTo>
                <a:lnTo>
                  <a:pt x="80896" y="27831"/>
                </a:lnTo>
                <a:lnTo>
                  <a:pt x="80896" y="110212"/>
                </a:lnTo>
                <a:lnTo>
                  <a:pt x="27831" y="11021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AF6BC3D-3FEA-4E54-9884-4DEAFFE32F6D}"/>
              </a:ext>
            </a:extLst>
          </p:cNvPr>
          <p:cNvSpPr/>
          <p:nvPr/>
        </p:nvSpPr>
        <p:spPr>
          <a:xfrm>
            <a:off x="13496668" y="10844543"/>
            <a:ext cx="816480" cy="816481"/>
          </a:xfrm>
          <a:custGeom>
            <a:avLst/>
            <a:gdLst>
              <a:gd name="connsiteX0" fmla="*/ 27832 w 816386"/>
              <a:gd name="connsiteY0" fmla="*/ 27831 h 816386"/>
              <a:gd name="connsiteX1" fmla="*/ 807481 w 816386"/>
              <a:gd name="connsiteY1" fmla="*/ 27831 h 816386"/>
              <a:gd name="connsiteX2" fmla="*/ 807481 w 816386"/>
              <a:gd name="connsiteY2" fmla="*/ 807480 h 816386"/>
              <a:gd name="connsiteX3" fmla="*/ 27832 w 816386"/>
              <a:gd name="connsiteY3" fmla="*/ 807480 h 81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386" h="816386">
                <a:moveTo>
                  <a:pt x="27832" y="27831"/>
                </a:moveTo>
                <a:lnTo>
                  <a:pt x="807481" y="27831"/>
                </a:lnTo>
                <a:lnTo>
                  <a:pt x="807481" y="807480"/>
                </a:lnTo>
                <a:lnTo>
                  <a:pt x="27832" y="80748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F85AA30B-A02C-4EA1-A6ED-BFFDC86680E3}"/>
              </a:ext>
            </a:extLst>
          </p:cNvPr>
          <p:cNvSpPr/>
          <p:nvPr/>
        </p:nvSpPr>
        <p:spPr>
          <a:xfrm>
            <a:off x="13314073" y="10844543"/>
            <a:ext cx="816480" cy="816481"/>
          </a:xfrm>
          <a:custGeom>
            <a:avLst/>
            <a:gdLst>
              <a:gd name="connsiteX0" fmla="*/ 27831 w 816386"/>
              <a:gd name="connsiteY0" fmla="*/ 27831 h 816386"/>
              <a:gd name="connsiteX1" fmla="*/ 807480 w 816386"/>
              <a:gd name="connsiteY1" fmla="*/ 27831 h 816386"/>
              <a:gd name="connsiteX2" fmla="*/ 807480 w 816386"/>
              <a:gd name="connsiteY2" fmla="*/ 807480 h 816386"/>
              <a:gd name="connsiteX3" fmla="*/ 27831 w 816386"/>
              <a:gd name="connsiteY3" fmla="*/ 807480 h 81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386" h="816386">
                <a:moveTo>
                  <a:pt x="27831" y="27831"/>
                </a:moveTo>
                <a:lnTo>
                  <a:pt x="807480" y="27831"/>
                </a:lnTo>
                <a:lnTo>
                  <a:pt x="807480" y="807480"/>
                </a:lnTo>
                <a:lnTo>
                  <a:pt x="27831" y="807480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32B35BA-DF2A-425F-8527-EC8955E7A6FB}"/>
              </a:ext>
            </a:extLst>
          </p:cNvPr>
          <p:cNvSpPr/>
          <p:nvPr/>
        </p:nvSpPr>
        <p:spPr>
          <a:xfrm>
            <a:off x="13496668" y="10844543"/>
            <a:ext cx="185563" cy="111338"/>
          </a:xfrm>
          <a:custGeom>
            <a:avLst/>
            <a:gdLst>
              <a:gd name="connsiteX0" fmla="*/ 27832 w 185542"/>
              <a:gd name="connsiteY0" fmla="*/ 27831 h 111325"/>
              <a:gd name="connsiteX1" fmla="*/ 184801 w 185542"/>
              <a:gd name="connsiteY1" fmla="*/ 27831 h 111325"/>
              <a:gd name="connsiteX2" fmla="*/ 184801 w 185542"/>
              <a:gd name="connsiteY2" fmla="*/ 119118 h 111325"/>
              <a:gd name="connsiteX3" fmla="*/ 27832 w 185542"/>
              <a:gd name="connsiteY3" fmla="*/ 119118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2" h="111325">
                <a:moveTo>
                  <a:pt x="27832" y="27831"/>
                </a:moveTo>
                <a:lnTo>
                  <a:pt x="184801" y="27831"/>
                </a:lnTo>
                <a:lnTo>
                  <a:pt x="184801" y="119118"/>
                </a:lnTo>
                <a:lnTo>
                  <a:pt x="27832" y="119118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18F9184B-5E82-45C0-ABAB-624273D37A3B}"/>
              </a:ext>
            </a:extLst>
          </p:cNvPr>
          <p:cNvSpPr/>
          <p:nvPr/>
        </p:nvSpPr>
        <p:spPr>
          <a:xfrm>
            <a:off x="13671098" y="10978891"/>
            <a:ext cx="371128" cy="74226"/>
          </a:xfrm>
          <a:custGeom>
            <a:avLst/>
            <a:gdLst>
              <a:gd name="connsiteX0" fmla="*/ 27831 w 371084"/>
              <a:gd name="connsiteY0" fmla="*/ 27832 h 74216"/>
              <a:gd name="connsiteX1" fmla="*/ 356983 w 371084"/>
              <a:gd name="connsiteY1" fmla="*/ 27832 h 74216"/>
              <a:gd name="connsiteX2" fmla="*/ 356983 w 371084"/>
              <a:gd name="connsiteY2" fmla="*/ 76073 h 74216"/>
              <a:gd name="connsiteX3" fmla="*/ 27831 w 371084"/>
              <a:gd name="connsiteY3" fmla="*/ 76073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084" h="74216">
                <a:moveTo>
                  <a:pt x="27831" y="27832"/>
                </a:moveTo>
                <a:lnTo>
                  <a:pt x="356983" y="27832"/>
                </a:lnTo>
                <a:lnTo>
                  <a:pt x="356983" y="76073"/>
                </a:lnTo>
                <a:lnTo>
                  <a:pt x="27831" y="76073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A13AF380-818F-49D4-8A45-B5EFD0AAD0E7}"/>
              </a:ext>
            </a:extLst>
          </p:cNvPr>
          <p:cNvSpPr/>
          <p:nvPr/>
        </p:nvSpPr>
        <p:spPr>
          <a:xfrm>
            <a:off x="13314073" y="11394925"/>
            <a:ext cx="482466" cy="185563"/>
          </a:xfrm>
          <a:custGeom>
            <a:avLst/>
            <a:gdLst>
              <a:gd name="connsiteX0" fmla="*/ 27831 w 482410"/>
              <a:gd name="connsiteY0" fmla="*/ 27832 h 185542"/>
              <a:gd name="connsiteX1" fmla="*/ 476844 w 482410"/>
              <a:gd name="connsiteY1" fmla="*/ 27832 h 185542"/>
              <a:gd name="connsiteX2" fmla="*/ 476844 w 482410"/>
              <a:gd name="connsiteY2" fmla="*/ 176266 h 185542"/>
              <a:gd name="connsiteX3" fmla="*/ 27831 w 482410"/>
              <a:gd name="connsiteY3" fmla="*/ 176266 h 18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10" h="185542">
                <a:moveTo>
                  <a:pt x="27831" y="27832"/>
                </a:moveTo>
                <a:lnTo>
                  <a:pt x="476844" y="27832"/>
                </a:lnTo>
                <a:lnTo>
                  <a:pt x="476844" y="176266"/>
                </a:lnTo>
                <a:lnTo>
                  <a:pt x="27831" y="176266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ABCF8891-C3FF-4A80-83BD-2B7A920FCAC8}"/>
              </a:ext>
            </a:extLst>
          </p:cNvPr>
          <p:cNvSpPr/>
          <p:nvPr/>
        </p:nvSpPr>
        <p:spPr>
          <a:xfrm>
            <a:off x="13547142" y="11424615"/>
            <a:ext cx="222677" cy="74226"/>
          </a:xfrm>
          <a:custGeom>
            <a:avLst/>
            <a:gdLst>
              <a:gd name="connsiteX0" fmla="*/ 27831 w 222650"/>
              <a:gd name="connsiteY0" fmla="*/ 27831 h 74216"/>
              <a:gd name="connsiteX1" fmla="*/ 213745 w 222650"/>
              <a:gd name="connsiteY1" fmla="*/ 27831 h 74216"/>
              <a:gd name="connsiteX2" fmla="*/ 213745 w 222650"/>
              <a:gd name="connsiteY2" fmla="*/ 61972 h 74216"/>
              <a:gd name="connsiteX3" fmla="*/ 27831 w 222650"/>
              <a:gd name="connsiteY3" fmla="*/ 61972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74216">
                <a:moveTo>
                  <a:pt x="27831" y="27831"/>
                </a:moveTo>
                <a:lnTo>
                  <a:pt x="213745" y="27831"/>
                </a:lnTo>
                <a:lnTo>
                  <a:pt x="213745" y="61972"/>
                </a:lnTo>
                <a:lnTo>
                  <a:pt x="27831" y="61972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0A36F2F8-303C-45CA-9C93-14952E18072F}"/>
              </a:ext>
            </a:extLst>
          </p:cNvPr>
          <p:cNvSpPr/>
          <p:nvPr/>
        </p:nvSpPr>
        <p:spPr>
          <a:xfrm>
            <a:off x="13344506" y="11418306"/>
            <a:ext cx="148451" cy="148451"/>
          </a:xfrm>
          <a:custGeom>
            <a:avLst/>
            <a:gdLst>
              <a:gd name="connsiteX0" fmla="*/ 27831 w 148433"/>
              <a:gd name="connsiteY0" fmla="*/ 27831 h 148433"/>
              <a:gd name="connsiteX1" fmla="*/ 127653 w 148433"/>
              <a:gd name="connsiteY1" fmla="*/ 27831 h 148433"/>
              <a:gd name="connsiteX2" fmla="*/ 127653 w 148433"/>
              <a:gd name="connsiteY2" fmla="*/ 127653 h 148433"/>
              <a:gd name="connsiteX3" fmla="*/ 27831 w 148433"/>
              <a:gd name="connsiteY3" fmla="*/ 127653 h 14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3" h="148433">
                <a:moveTo>
                  <a:pt x="27831" y="27831"/>
                </a:moveTo>
                <a:lnTo>
                  <a:pt x="127653" y="27831"/>
                </a:lnTo>
                <a:lnTo>
                  <a:pt x="127653" y="127653"/>
                </a:lnTo>
                <a:lnTo>
                  <a:pt x="27831" y="12765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402F24BB-ED55-4581-AD13-22C1D9C9FB2E}"/>
              </a:ext>
            </a:extLst>
          </p:cNvPr>
          <p:cNvSpPr/>
          <p:nvPr/>
        </p:nvSpPr>
        <p:spPr>
          <a:xfrm>
            <a:off x="14158760" y="10844543"/>
            <a:ext cx="74226" cy="111338"/>
          </a:xfrm>
          <a:custGeom>
            <a:avLst/>
            <a:gdLst>
              <a:gd name="connsiteX0" fmla="*/ 27831 w 74216"/>
              <a:gd name="connsiteY0" fmla="*/ 27831 h 111325"/>
              <a:gd name="connsiteX1" fmla="*/ 80896 w 74216"/>
              <a:gd name="connsiteY1" fmla="*/ 27831 h 111325"/>
              <a:gd name="connsiteX2" fmla="*/ 80896 w 74216"/>
              <a:gd name="connsiteY2" fmla="*/ 110212 h 111325"/>
              <a:gd name="connsiteX3" fmla="*/ 27831 w 74216"/>
              <a:gd name="connsiteY3" fmla="*/ 110212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16" h="111325">
                <a:moveTo>
                  <a:pt x="27831" y="27831"/>
                </a:moveTo>
                <a:lnTo>
                  <a:pt x="80896" y="27831"/>
                </a:lnTo>
                <a:lnTo>
                  <a:pt x="80896" y="110212"/>
                </a:lnTo>
                <a:lnTo>
                  <a:pt x="27831" y="11021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2DC84B19-1517-4E68-83C1-53A52B5FB174}"/>
              </a:ext>
            </a:extLst>
          </p:cNvPr>
          <p:cNvSpPr/>
          <p:nvPr/>
        </p:nvSpPr>
        <p:spPr>
          <a:xfrm>
            <a:off x="14599289" y="10630773"/>
            <a:ext cx="1039157" cy="1039157"/>
          </a:xfrm>
          <a:custGeom>
            <a:avLst/>
            <a:gdLst>
              <a:gd name="connsiteX0" fmla="*/ 27831 w 1039037"/>
              <a:gd name="connsiteY0" fmla="*/ 27831 h 1039037"/>
              <a:gd name="connsiteX1" fmla="*/ 1021225 w 1039037"/>
              <a:gd name="connsiteY1" fmla="*/ 27831 h 1039037"/>
              <a:gd name="connsiteX2" fmla="*/ 1021225 w 1039037"/>
              <a:gd name="connsiteY2" fmla="*/ 1021225 h 1039037"/>
              <a:gd name="connsiteX3" fmla="*/ 27831 w 1039037"/>
              <a:gd name="connsiteY3" fmla="*/ 1021225 h 103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037" h="1039037">
                <a:moveTo>
                  <a:pt x="27831" y="27831"/>
                </a:moveTo>
                <a:lnTo>
                  <a:pt x="1021225" y="27831"/>
                </a:lnTo>
                <a:lnTo>
                  <a:pt x="1021225" y="1021225"/>
                </a:lnTo>
                <a:lnTo>
                  <a:pt x="27831" y="1021225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F053F48-E848-4737-A706-8CC314BEF5FF}"/>
              </a:ext>
            </a:extLst>
          </p:cNvPr>
          <p:cNvSpPr/>
          <p:nvPr/>
        </p:nvSpPr>
        <p:spPr>
          <a:xfrm>
            <a:off x="14366963" y="10630773"/>
            <a:ext cx="1039157" cy="1039157"/>
          </a:xfrm>
          <a:custGeom>
            <a:avLst/>
            <a:gdLst>
              <a:gd name="connsiteX0" fmla="*/ 27831 w 1039037"/>
              <a:gd name="connsiteY0" fmla="*/ 27831 h 1039037"/>
              <a:gd name="connsiteX1" fmla="*/ 1021224 w 1039037"/>
              <a:gd name="connsiteY1" fmla="*/ 27831 h 1039037"/>
              <a:gd name="connsiteX2" fmla="*/ 1021224 w 1039037"/>
              <a:gd name="connsiteY2" fmla="*/ 1021225 h 1039037"/>
              <a:gd name="connsiteX3" fmla="*/ 27831 w 1039037"/>
              <a:gd name="connsiteY3" fmla="*/ 1021225 h 103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037" h="1039037">
                <a:moveTo>
                  <a:pt x="27831" y="27831"/>
                </a:moveTo>
                <a:lnTo>
                  <a:pt x="1021224" y="27831"/>
                </a:lnTo>
                <a:lnTo>
                  <a:pt x="1021224" y="1021225"/>
                </a:lnTo>
                <a:lnTo>
                  <a:pt x="27831" y="1021225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337F8964-E90C-41A2-81F8-4F52977CD8FC}"/>
              </a:ext>
            </a:extLst>
          </p:cNvPr>
          <p:cNvSpPr/>
          <p:nvPr/>
        </p:nvSpPr>
        <p:spPr>
          <a:xfrm>
            <a:off x="14599289" y="10630773"/>
            <a:ext cx="222677" cy="148451"/>
          </a:xfrm>
          <a:custGeom>
            <a:avLst/>
            <a:gdLst>
              <a:gd name="connsiteX0" fmla="*/ 27831 w 222650"/>
              <a:gd name="connsiteY0" fmla="*/ 27831 h 148433"/>
              <a:gd name="connsiteX1" fmla="*/ 227846 w 222650"/>
              <a:gd name="connsiteY1" fmla="*/ 27831 h 148433"/>
              <a:gd name="connsiteX2" fmla="*/ 227846 w 222650"/>
              <a:gd name="connsiteY2" fmla="*/ 143981 h 148433"/>
              <a:gd name="connsiteX3" fmla="*/ 27831 w 222650"/>
              <a:gd name="connsiteY3" fmla="*/ 143981 h 14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50" h="148433">
                <a:moveTo>
                  <a:pt x="27831" y="27831"/>
                </a:moveTo>
                <a:lnTo>
                  <a:pt x="227846" y="27831"/>
                </a:lnTo>
                <a:lnTo>
                  <a:pt x="227846" y="143981"/>
                </a:lnTo>
                <a:lnTo>
                  <a:pt x="27831" y="143981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48C706E8-538D-4B5D-8C2C-D031ECD4363B}"/>
              </a:ext>
            </a:extLst>
          </p:cNvPr>
          <p:cNvSpPr/>
          <p:nvPr/>
        </p:nvSpPr>
        <p:spPr>
          <a:xfrm>
            <a:off x="14821594" y="10801863"/>
            <a:ext cx="445354" cy="111338"/>
          </a:xfrm>
          <a:custGeom>
            <a:avLst/>
            <a:gdLst>
              <a:gd name="connsiteX0" fmla="*/ 27831 w 445301"/>
              <a:gd name="connsiteY0" fmla="*/ 27831 h 111325"/>
              <a:gd name="connsiteX1" fmla="*/ 447156 w 445301"/>
              <a:gd name="connsiteY1" fmla="*/ 27831 h 111325"/>
              <a:gd name="connsiteX2" fmla="*/ 447156 w 445301"/>
              <a:gd name="connsiteY2" fmla="*/ 89060 h 111325"/>
              <a:gd name="connsiteX3" fmla="*/ 27831 w 445301"/>
              <a:gd name="connsiteY3" fmla="*/ 89060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301" h="111325">
                <a:moveTo>
                  <a:pt x="27831" y="27831"/>
                </a:moveTo>
                <a:lnTo>
                  <a:pt x="447156" y="27831"/>
                </a:lnTo>
                <a:lnTo>
                  <a:pt x="447156" y="89060"/>
                </a:lnTo>
                <a:lnTo>
                  <a:pt x="27831" y="89060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1EB03DE9-43BE-4CFA-A984-C635BC9157EB}"/>
              </a:ext>
            </a:extLst>
          </p:cNvPr>
          <p:cNvSpPr/>
          <p:nvPr/>
        </p:nvSpPr>
        <p:spPr>
          <a:xfrm>
            <a:off x="14366963" y="11332205"/>
            <a:ext cx="593804" cy="222677"/>
          </a:xfrm>
          <a:custGeom>
            <a:avLst/>
            <a:gdLst>
              <a:gd name="connsiteX0" fmla="*/ 27831 w 593735"/>
              <a:gd name="connsiteY0" fmla="*/ 27832 h 222650"/>
              <a:gd name="connsiteX1" fmla="*/ 600044 w 593735"/>
              <a:gd name="connsiteY1" fmla="*/ 27832 h 222650"/>
              <a:gd name="connsiteX2" fmla="*/ 600044 w 593735"/>
              <a:gd name="connsiteY2" fmla="*/ 217085 h 222650"/>
              <a:gd name="connsiteX3" fmla="*/ 27831 w 593735"/>
              <a:gd name="connsiteY3" fmla="*/ 217085 h 2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35" h="222650">
                <a:moveTo>
                  <a:pt x="27831" y="27832"/>
                </a:moveTo>
                <a:lnTo>
                  <a:pt x="600044" y="27832"/>
                </a:lnTo>
                <a:lnTo>
                  <a:pt x="600044" y="217085"/>
                </a:lnTo>
                <a:lnTo>
                  <a:pt x="27831" y="217085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C26AF4AA-9EE5-47BF-A8C7-4FAF05A1A5FA}"/>
              </a:ext>
            </a:extLst>
          </p:cNvPr>
          <p:cNvSpPr/>
          <p:nvPr/>
        </p:nvSpPr>
        <p:spPr>
          <a:xfrm>
            <a:off x="14663864" y="11369689"/>
            <a:ext cx="259789" cy="74226"/>
          </a:xfrm>
          <a:custGeom>
            <a:avLst/>
            <a:gdLst>
              <a:gd name="connsiteX0" fmla="*/ 27831 w 259759"/>
              <a:gd name="connsiteY0" fmla="*/ 27831 h 74216"/>
              <a:gd name="connsiteX1" fmla="*/ 264955 w 259759"/>
              <a:gd name="connsiteY1" fmla="*/ 27831 h 74216"/>
              <a:gd name="connsiteX2" fmla="*/ 264955 w 259759"/>
              <a:gd name="connsiteY2" fmla="*/ 71248 h 74216"/>
              <a:gd name="connsiteX3" fmla="*/ 27831 w 259759"/>
              <a:gd name="connsiteY3" fmla="*/ 71248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59" h="74216">
                <a:moveTo>
                  <a:pt x="27831" y="27831"/>
                </a:moveTo>
                <a:lnTo>
                  <a:pt x="264955" y="27831"/>
                </a:lnTo>
                <a:lnTo>
                  <a:pt x="264955" y="71248"/>
                </a:lnTo>
                <a:lnTo>
                  <a:pt x="27831" y="71248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A3025637-F5A3-4568-81C7-8DA1AAAC898D}"/>
              </a:ext>
            </a:extLst>
          </p:cNvPr>
          <p:cNvSpPr/>
          <p:nvPr/>
        </p:nvSpPr>
        <p:spPr>
          <a:xfrm>
            <a:off x="14405559" y="11361524"/>
            <a:ext cx="148451" cy="148451"/>
          </a:xfrm>
          <a:custGeom>
            <a:avLst/>
            <a:gdLst>
              <a:gd name="connsiteX0" fmla="*/ 27831 w 148433"/>
              <a:gd name="connsiteY0" fmla="*/ 27831 h 148433"/>
              <a:gd name="connsiteX1" fmla="*/ 155113 w 148433"/>
              <a:gd name="connsiteY1" fmla="*/ 27831 h 148433"/>
              <a:gd name="connsiteX2" fmla="*/ 155113 w 148433"/>
              <a:gd name="connsiteY2" fmla="*/ 155113 h 148433"/>
              <a:gd name="connsiteX3" fmla="*/ 27831 w 148433"/>
              <a:gd name="connsiteY3" fmla="*/ 155113 h 14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3" h="148433">
                <a:moveTo>
                  <a:pt x="27831" y="27831"/>
                </a:moveTo>
                <a:lnTo>
                  <a:pt x="155113" y="27831"/>
                </a:lnTo>
                <a:lnTo>
                  <a:pt x="155113" y="155113"/>
                </a:lnTo>
                <a:lnTo>
                  <a:pt x="27831" y="155113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A2502E29-4E95-4E41-9A0A-BC4E2137C455}"/>
              </a:ext>
            </a:extLst>
          </p:cNvPr>
          <p:cNvSpPr/>
          <p:nvPr/>
        </p:nvSpPr>
        <p:spPr>
          <a:xfrm>
            <a:off x="15442862" y="10630773"/>
            <a:ext cx="111338" cy="148451"/>
          </a:xfrm>
          <a:custGeom>
            <a:avLst/>
            <a:gdLst>
              <a:gd name="connsiteX0" fmla="*/ 27832 w 111325"/>
              <a:gd name="connsiteY0" fmla="*/ 27831 h 148433"/>
              <a:gd name="connsiteX1" fmla="*/ 95369 w 111325"/>
              <a:gd name="connsiteY1" fmla="*/ 27831 h 148433"/>
              <a:gd name="connsiteX2" fmla="*/ 95369 w 111325"/>
              <a:gd name="connsiteY2" fmla="*/ 132477 h 148433"/>
              <a:gd name="connsiteX3" fmla="*/ 27832 w 111325"/>
              <a:gd name="connsiteY3" fmla="*/ 132477 h 14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5" h="148433">
                <a:moveTo>
                  <a:pt x="27832" y="27831"/>
                </a:moveTo>
                <a:lnTo>
                  <a:pt x="95369" y="27831"/>
                </a:lnTo>
                <a:lnTo>
                  <a:pt x="95369" y="132477"/>
                </a:lnTo>
                <a:lnTo>
                  <a:pt x="27832" y="132477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165F8467-7007-4F74-BDBC-9A21149DF2F9}"/>
              </a:ext>
            </a:extLst>
          </p:cNvPr>
          <p:cNvSpPr/>
          <p:nvPr/>
        </p:nvSpPr>
        <p:spPr>
          <a:xfrm>
            <a:off x="13140757" y="10193585"/>
            <a:ext cx="705143" cy="705143"/>
          </a:xfrm>
          <a:custGeom>
            <a:avLst/>
            <a:gdLst>
              <a:gd name="connsiteX0" fmla="*/ 27832 w 705060"/>
              <a:gd name="connsiteY0" fmla="*/ 27831 h 705060"/>
              <a:gd name="connsiteX1" fmla="*/ 679456 w 705060"/>
              <a:gd name="connsiteY1" fmla="*/ 27831 h 705060"/>
              <a:gd name="connsiteX2" fmla="*/ 679456 w 705060"/>
              <a:gd name="connsiteY2" fmla="*/ 679456 h 705060"/>
              <a:gd name="connsiteX3" fmla="*/ 27832 w 705060"/>
              <a:gd name="connsiteY3" fmla="*/ 679456 h 70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060" h="705060">
                <a:moveTo>
                  <a:pt x="27832" y="27831"/>
                </a:moveTo>
                <a:lnTo>
                  <a:pt x="679456" y="27831"/>
                </a:lnTo>
                <a:lnTo>
                  <a:pt x="679456" y="679456"/>
                </a:lnTo>
                <a:lnTo>
                  <a:pt x="27832" y="679456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8F436638-C465-4E2A-816F-C19D4C410648}"/>
              </a:ext>
            </a:extLst>
          </p:cNvPr>
          <p:cNvSpPr/>
          <p:nvPr/>
        </p:nvSpPr>
        <p:spPr>
          <a:xfrm>
            <a:off x="12988223" y="10193585"/>
            <a:ext cx="705143" cy="705143"/>
          </a:xfrm>
          <a:custGeom>
            <a:avLst/>
            <a:gdLst>
              <a:gd name="connsiteX0" fmla="*/ 27831 w 705060"/>
              <a:gd name="connsiteY0" fmla="*/ 27831 h 705060"/>
              <a:gd name="connsiteX1" fmla="*/ 679456 w 705060"/>
              <a:gd name="connsiteY1" fmla="*/ 27831 h 705060"/>
              <a:gd name="connsiteX2" fmla="*/ 679456 w 705060"/>
              <a:gd name="connsiteY2" fmla="*/ 679456 h 705060"/>
              <a:gd name="connsiteX3" fmla="*/ 27831 w 705060"/>
              <a:gd name="connsiteY3" fmla="*/ 679456 h 70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060" h="705060">
                <a:moveTo>
                  <a:pt x="27831" y="27831"/>
                </a:moveTo>
                <a:lnTo>
                  <a:pt x="679456" y="27831"/>
                </a:lnTo>
                <a:lnTo>
                  <a:pt x="679456" y="679456"/>
                </a:lnTo>
                <a:lnTo>
                  <a:pt x="27831" y="67945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8016622E-68A0-4BB9-9EAA-81F8FF7FDD04}"/>
              </a:ext>
            </a:extLst>
          </p:cNvPr>
          <p:cNvSpPr/>
          <p:nvPr/>
        </p:nvSpPr>
        <p:spPr>
          <a:xfrm>
            <a:off x="13140757" y="10193585"/>
            <a:ext cx="185563" cy="111338"/>
          </a:xfrm>
          <a:custGeom>
            <a:avLst/>
            <a:gdLst>
              <a:gd name="connsiteX0" fmla="*/ 27832 w 185542"/>
              <a:gd name="connsiteY0" fmla="*/ 27831 h 111325"/>
              <a:gd name="connsiteX1" fmla="*/ 158825 w 185542"/>
              <a:gd name="connsiteY1" fmla="*/ 27831 h 111325"/>
              <a:gd name="connsiteX2" fmla="*/ 158825 w 185542"/>
              <a:gd name="connsiteY2" fmla="*/ 103904 h 111325"/>
              <a:gd name="connsiteX3" fmla="*/ 27832 w 185542"/>
              <a:gd name="connsiteY3" fmla="*/ 103904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2" h="111325">
                <a:moveTo>
                  <a:pt x="27832" y="27831"/>
                </a:moveTo>
                <a:lnTo>
                  <a:pt x="158825" y="27831"/>
                </a:lnTo>
                <a:lnTo>
                  <a:pt x="158825" y="103904"/>
                </a:lnTo>
                <a:lnTo>
                  <a:pt x="27832" y="103904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F067D311-E687-4E03-BB54-97FBCD80A5C0}"/>
              </a:ext>
            </a:extLst>
          </p:cNvPr>
          <p:cNvSpPr/>
          <p:nvPr/>
        </p:nvSpPr>
        <p:spPr>
          <a:xfrm>
            <a:off x="13286610" y="10305666"/>
            <a:ext cx="296902" cy="74226"/>
          </a:xfrm>
          <a:custGeom>
            <a:avLst/>
            <a:gdLst>
              <a:gd name="connsiteX0" fmla="*/ 27831 w 296867"/>
              <a:gd name="connsiteY0" fmla="*/ 27832 h 74216"/>
              <a:gd name="connsiteX1" fmla="*/ 302805 w 296867"/>
              <a:gd name="connsiteY1" fmla="*/ 27832 h 74216"/>
              <a:gd name="connsiteX2" fmla="*/ 302805 w 296867"/>
              <a:gd name="connsiteY2" fmla="*/ 67909 h 74216"/>
              <a:gd name="connsiteX3" fmla="*/ 27831 w 296867"/>
              <a:gd name="connsiteY3" fmla="*/ 67909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67" h="74216">
                <a:moveTo>
                  <a:pt x="27831" y="27832"/>
                </a:moveTo>
                <a:lnTo>
                  <a:pt x="302805" y="27832"/>
                </a:lnTo>
                <a:lnTo>
                  <a:pt x="302805" y="67909"/>
                </a:lnTo>
                <a:lnTo>
                  <a:pt x="27831" y="67909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D2F5E425-4B9D-4FF9-AFE7-91C356113388}"/>
              </a:ext>
            </a:extLst>
          </p:cNvPr>
          <p:cNvSpPr/>
          <p:nvPr/>
        </p:nvSpPr>
        <p:spPr>
          <a:xfrm>
            <a:off x="12988223" y="10653412"/>
            <a:ext cx="408240" cy="148451"/>
          </a:xfrm>
          <a:custGeom>
            <a:avLst/>
            <a:gdLst>
              <a:gd name="connsiteX0" fmla="*/ 27831 w 408193"/>
              <a:gd name="connsiteY0" fmla="*/ 27831 h 148433"/>
              <a:gd name="connsiteX1" fmla="*/ 402997 w 408193"/>
              <a:gd name="connsiteY1" fmla="*/ 27831 h 148433"/>
              <a:gd name="connsiteX2" fmla="*/ 402997 w 408193"/>
              <a:gd name="connsiteY2" fmla="*/ 151774 h 148433"/>
              <a:gd name="connsiteX3" fmla="*/ 27831 w 408193"/>
              <a:gd name="connsiteY3" fmla="*/ 151774 h 14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93" h="148433">
                <a:moveTo>
                  <a:pt x="27831" y="27831"/>
                </a:moveTo>
                <a:lnTo>
                  <a:pt x="402997" y="27831"/>
                </a:lnTo>
                <a:lnTo>
                  <a:pt x="402997" y="151774"/>
                </a:lnTo>
                <a:lnTo>
                  <a:pt x="27831" y="151774"/>
                </a:lnTo>
                <a:close/>
              </a:path>
            </a:pathLst>
          </a:custGeom>
          <a:solidFill>
            <a:srgbClr val="B287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DD21899F-A361-45AB-9685-8A6F21A2B3EA}"/>
              </a:ext>
            </a:extLst>
          </p:cNvPr>
          <p:cNvSpPr/>
          <p:nvPr/>
        </p:nvSpPr>
        <p:spPr>
          <a:xfrm>
            <a:off x="13182694" y="10677907"/>
            <a:ext cx="185563" cy="74226"/>
          </a:xfrm>
          <a:custGeom>
            <a:avLst/>
            <a:gdLst>
              <a:gd name="connsiteX0" fmla="*/ 27832 w 185542"/>
              <a:gd name="connsiteY0" fmla="*/ 27831 h 74216"/>
              <a:gd name="connsiteX1" fmla="*/ 183316 w 185542"/>
              <a:gd name="connsiteY1" fmla="*/ 27831 h 74216"/>
              <a:gd name="connsiteX2" fmla="*/ 183316 w 185542"/>
              <a:gd name="connsiteY2" fmla="*/ 56405 h 74216"/>
              <a:gd name="connsiteX3" fmla="*/ 27832 w 185542"/>
              <a:gd name="connsiteY3" fmla="*/ 56405 h 7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2" h="74216">
                <a:moveTo>
                  <a:pt x="27832" y="27831"/>
                </a:moveTo>
                <a:lnTo>
                  <a:pt x="183316" y="27831"/>
                </a:lnTo>
                <a:lnTo>
                  <a:pt x="183316" y="56405"/>
                </a:lnTo>
                <a:lnTo>
                  <a:pt x="27832" y="56405"/>
                </a:lnTo>
                <a:close/>
              </a:path>
            </a:pathLst>
          </a:custGeom>
          <a:solidFill>
            <a:srgbClr val="EBCA8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FA863A02-9DDD-48FF-8DBC-9FDB04B609F6}"/>
              </a:ext>
            </a:extLst>
          </p:cNvPr>
          <p:cNvSpPr/>
          <p:nvPr/>
        </p:nvSpPr>
        <p:spPr>
          <a:xfrm>
            <a:off x="13013460" y="10672711"/>
            <a:ext cx="111338" cy="111338"/>
          </a:xfrm>
          <a:custGeom>
            <a:avLst/>
            <a:gdLst>
              <a:gd name="connsiteX0" fmla="*/ 27831 w 111325"/>
              <a:gd name="connsiteY0" fmla="*/ 27832 h 111325"/>
              <a:gd name="connsiteX1" fmla="*/ 111325 w 111325"/>
              <a:gd name="connsiteY1" fmla="*/ 27832 h 111325"/>
              <a:gd name="connsiteX2" fmla="*/ 111325 w 111325"/>
              <a:gd name="connsiteY2" fmla="*/ 111326 h 111325"/>
              <a:gd name="connsiteX3" fmla="*/ 27831 w 111325"/>
              <a:gd name="connsiteY3" fmla="*/ 111326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5" h="111325">
                <a:moveTo>
                  <a:pt x="27831" y="27832"/>
                </a:moveTo>
                <a:lnTo>
                  <a:pt x="111325" y="27832"/>
                </a:lnTo>
                <a:lnTo>
                  <a:pt x="111325" y="111326"/>
                </a:lnTo>
                <a:lnTo>
                  <a:pt x="27831" y="111326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EA0AA02B-BB08-4BBB-842B-B45D4A8DFBBB}"/>
              </a:ext>
            </a:extLst>
          </p:cNvPr>
          <p:cNvSpPr/>
          <p:nvPr/>
        </p:nvSpPr>
        <p:spPr>
          <a:xfrm>
            <a:off x="13693737" y="10193585"/>
            <a:ext cx="74226" cy="111338"/>
          </a:xfrm>
          <a:custGeom>
            <a:avLst/>
            <a:gdLst>
              <a:gd name="connsiteX0" fmla="*/ 27831 w 74216"/>
              <a:gd name="connsiteY0" fmla="*/ 27831 h 111325"/>
              <a:gd name="connsiteX1" fmla="*/ 71991 w 74216"/>
              <a:gd name="connsiteY1" fmla="*/ 27831 h 111325"/>
              <a:gd name="connsiteX2" fmla="*/ 71991 w 74216"/>
              <a:gd name="connsiteY2" fmla="*/ 96482 h 111325"/>
              <a:gd name="connsiteX3" fmla="*/ 27831 w 74216"/>
              <a:gd name="connsiteY3" fmla="*/ 96482 h 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16" h="111325">
                <a:moveTo>
                  <a:pt x="27831" y="27831"/>
                </a:moveTo>
                <a:lnTo>
                  <a:pt x="71991" y="27831"/>
                </a:lnTo>
                <a:lnTo>
                  <a:pt x="71991" y="96482"/>
                </a:lnTo>
                <a:lnTo>
                  <a:pt x="27831" y="96482"/>
                </a:lnTo>
                <a:close/>
              </a:path>
            </a:pathLst>
          </a:custGeom>
          <a:solidFill>
            <a:srgbClr val="DBB36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10CF8C63-FD75-4031-BDC8-8D6C9C28B8FC}"/>
              </a:ext>
            </a:extLst>
          </p:cNvPr>
          <p:cNvSpPr/>
          <p:nvPr/>
        </p:nvSpPr>
        <p:spPr>
          <a:xfrm>
            <a:off x="13095850" y="5167774"/>
            <a:ext cx="1484511" cy="2375217"/>
          </a:xfrm>
          <a:custGeom>
            <a:avLst/>
            <a:gdLst>
              <a:gd name="connsiteX0" fmla="*/ 1464671 w 1484338"/>
              <a:gd name="connsiteY0" fmla="*/ 746251 h 2374941"/>
              <a:gd name="connsiteX1" fmla="*/ 746252 w 1484338"/>
              <a:gd name="connsiteY1" fmla="*/ 2356016 h 2374941"/>
              <a:gd name="connsiteX2" fmla="*/ 27831 w 1484338"/>
              <a:gd name="connsiteY2" fmla="*/ 746251 h 2374941"/>
              <a:gd name="connsiteX3" fmla="*/ 746252 w 1484338"/>
              <a:gd name="connsiteY3" fmla="*/ 27831 h 2374941"/>
              <a:gd name="connsiteX4" fmla="*/ 1464671 w 1484338"/>
              <a:gd name="connsiteY4" fmla="*/ 746251 h 237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4338" h="2374941">
                <a:moveTo>
                  <a:pt x="1464671" y="746251"/>
                </a:moveTo>
                <a:cubicBezTo>
                  <a:pt x="1464671" y="1142941"/>
                  <a:pt x="746252" y="2356016"/>
                  <a:pt x="746252" y="2356016"/>
                </a:cubicBezTo>
                <a:cubicBezTo>
                  <a:pt x="762951" y="2356016"/>
                  <a:pt x="27831" y="1142941"/>
                  <a:pt x="27831" y="746251"/>
                </a:cubicBezTo>
                <a:cubicBezTo>
                  <a:pt x="27831" y="349562"/>
                  <a:pt x="349562" y="27831"/>
                  <a:pt x="746252" y="27831"/>
                </a:cubicBezTo>
                <a:cubicBezTo>
                  <a:pt x="1143313" y="27831"/>
                  <a:pt x="1464671" y="349562"/>
                  <a:pt x="1464671" y="74625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B8E35249-6FD1-41F2-B07E-5BABA4B7F994}"/>
              </a:ext>
            </a:extLst>
          </p:cNvPr>
          <p:cNvSpPr/>
          <p:nvPr/>
        </p:nvSpPr>
        <p:spPr>
          <a:xfrm>
            <a:off x="13496668" y="5568592"/>
            <a:ext cx="668029" cy="668029"/>
          </a:xfrm>
          <a:custGeom>
            <a:avLst/>
            <a:gdLst>
              <a:gd name="connsiteX0" fmla="*/ 663128 w 667952"/>
              <a:gd name="connsiteY0" fmla="*/ 345480 h 667952"/>
              <a:gd name="connsiteX1" fmla="*/ 345480 w 667952"/>
              <a:gd name="connsiteY1" fmla="*/ 663128 h 667952"/>
              <a:gd name="connsiteX2" fmla="*/ 27832 w 667952"/>
              <a:gd name="connsiteY2" fmla="*/ 345480 h 667952"/>
              <a:gd name="connsiteX3" fmla="*/ 345480 w 667952"/>
              <a:gd name="connsiteY3" fmla="*/ 27832 h 667952"/>
              <a:gd name="connsiteX4" fmla="*/ 663128 w 667952"/>
              <a:gd name="connsiteY4" fmla="*/ 345480 h 66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952" h="667952">
                <a:moveTo>
                  <a:pt x="663128" y="345480"/>
                </a:moveTo>
                <a:cubicBezTo>
                  <a:pt x="663128" y="520912"/>
                  <a:pt x="520913" y="663128"/>
                  <a:pt x="345480" y="663128"/>
                </a:cubicBezTo>
                <a:cubicBezTo>
                  <a:pt x="170047" y="663128"/>
                  <a:pt x="27832" y="520912"/>
                  <a:pt x="27832" y="345480"/>
                </a:cubicBezTo>
                <a:cubicBezTo>
                  <a:pt x="27832" y="170048"/>
                  <a:pt x="170047" y="27832"/>
                  <a:pt x="345480" y="27832"/>
                </a:cubicBezTo>
                <a:cubicBezTo>
                  <a:pt x="520913" y="27832"/>
                  <a:pt x="663128" y="170048"/>
                  <a:pt x="663128" y="345480"/>
                </a:cubicBezTo>
                <a:close/>
              </a:path>
            </a:pathLst>
          </a:custGeom>
          <a:solidFill>
            <a:srgbClr val="F8FAF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CF995C4C-9DA5-4BB9-8E03-B80EADF27395}"/>
              </a:ext>
            </a:extLst>
          </p:cNvPr>
          <p:cNvSpPr/>
          <p:nvPr/>
        </p:nvSpPr>
        <p:spPr>
          <a:xfrm>
            <a:off x="15098456" y="6203592"/>
            <a:ext cx="2300991" cy="1336060"/>
          </a:xfrm>
          <a:custGeom>
            <a:avLst/>
            <a:gdLst>
              <a:gd name="connsiteX0" fmla="*/ 2207954 w 2300724"/>
              <a:gd name="connsiteY0" fmla="*/ 1308074 h 1335904"/>
              <a:gd name="connsiteX1" fmla="*/ 97595 w 2300724"/>
              <a:gd name="connsiteY1" fmla="*/ 1308074 h 1335904"/>
              <a:gd name="connsiteX2" fmla="*/ 27831 w 2300724"/>
              <a:gd name="connsiteY2" fmla="*/ 1238310 h 1335904"/>
              <a:gd name="connsiteX3" fmla="*/ 27831 w 2300724"/>
              <a:gd name="connsiteY3" fmla="*/ 97595 h 1335904"/>
              <a:gd name="connsiteX4" fmla="*/ 97595 w 2300724"/>
              <a:gd name="connsiteY4" fmla="*/ 27831 h 1335904"/>
              <a:gd name="connsiteX5" fmla="*/ 2207954 w 2300724"/>
              <a:gd name="connsiteY5" fmla="*/ 27831 h 1335904"/>
              <a:gd name="connsiteX6" fmla="*/ 2277718 w 2300724"/>
              <a:gd name="connsiteY6" fmla="*/ 97595 h 1335904"/>
              <a:gd name="connsiteX7" fmla="*/ 2277718 w 2300724"/>
              <a:gd name="connsiteY7" fmla="*/ 1238310 h 1335904"/>
              <a:gd name="connsiteX8" fmla="*/ 2207954 w 2300724"/>
              <a:gd name="connsiteY8" fmla="*/ 1308074 h 133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724" h="1335904">
                <a:moveTo>
                  <a:pt x="2207954" y="1308074"/>
                </a:moveTo>
                <a:lnTo>
                  <a:pt x="97595" y="1308074"/>
                </a:lnTo>
                <a:cubicBezTo>
                  <a:pt x="59002" y="1308074"/>
                  <a:pt x="27831" y="1276902"/>
                  <a:pt x="27831" y="1238310"/>
                </a:cubicBezTo>
                <a:lnTo>
                  <a:pt x="27831" y="97595"/>
                </a:lnTo>
                <a:cubicBezTo>
                  <a:pt x="27831" y="59003"/>
                  <a:pt x="59002" y="27831"/>
                  <a:pt x="97595" y="27831"/>
                </a:cubicBezTo>
                <a:lnTo>
                  <a:pt x="2207954" y="27831"/>
                </a:lnTo>
                <a:cubicBezTo>
                  <a:pt x="2246546" y="27831"/>
                  <a:pt x="2277718" y="59003"/>
                  <a:pt x="2277718" y="97595"/>
                </a:cubicBezTo>
                <a:lnTo>
                  <a:pt x="2277718" y="1238310"/>
                </a:lnTo>
                <a:cubicBezTo>
                  <a:pt x="2277718" y="1276902"/>
                  <a:pt x="2246546" y="1308074"/>
                  <a:pt x="2207954" y="130807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 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FCEE10-4248-43C5-B085-ACA5D03D467F}"/>
              </a:ext>
            </a:extLst>
          </p:cNvPr>
          <p:cNvGrpSpPr/>
          <p:nvPr/>
        </p:nvGrpSpPr>
        <p:grpSpPr>
          <a:xfrm>
            <a:off x="15098455" y="6380248"/>
            <a:ext cx="2300991" cy="971613"/>
            <a:chOff x="15098455" y="6380248"/>
            <a:chExt cx="2300991" cy="971613"/>
          </a:xfrm>
          <a:solidFill>
            <a:srgbClr val="000000">
              <a:alpha val="25098"/>
            </a:srgbClr>
          </a:solidFill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63E081A-74CE-43B4-95D8-26808E410736}"/>
                </a:ext>
              </a:extLst>
            </p:cNvPr>
            <p:cNvSpPr/>
            <p:nvPr/>
          </p:nvSpPr>
          <p:spPr>
            <a:xfrm>
              <a:off x="15098455" y="6380248"/>
              <a:ext cx="2300991" cy="296902"/>
            </a:xfrm>
            <a:custGeom>
              <a:avLst/>
              <a:gdLst>
                <a:gd name="connsiteX0" fmla="*/ 27832 w 2300724"/>
                <a:gd name="connsiteY0" fmla="*/ 27831 h 296867"/>
                <a:gd name="connsiteX1" fmla="*/ 2277718 w 2300724"/>
                <a:gd name="connsiteY1" fmla="*/ 27831 h 296867"/>
                <a:gd name="connsiteX2" fmla="*/ 2277718 w 2300724"/>
                <a:gd name="connsiteY2" fmla="*/ 270892 h 296867"/>
                <a:gd name="connsiteX3" fmla="*/ 27832 w 2300724"/>
                <a:gd name="connsiteY3" fmla="*/ 270892 h 29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724" h="296867">
                  <a:moveTo>
                    <a:pt x="27832" y="27831"/>
                  </a:moveTo>
                  <a:lnTo>
                    <a:pt x="2277718" y="27831"/>
                  </a:lnTo>
                  <a:lnTo>
                    <a:pt x="2277718" y="270892"/>
                  </a:lnTo>
                  <a:lnTo>
                    <a:pt x="27832" y="2708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C69CE6F-4F65-46CA-BDF5-4B1118A9E29D}"/>
                </a:ext>
              </a:extLst>
            </p:cNvPr>
            <p:cNvSpPr/>
            <p:nvPr/>
          </p:nvSpPr>
          <p:spPr>
            <a:xfrm>
              <a:off x="16813065" y="6906507"/>
              <a:ext cx="445354" cy="445354"/>
            </a:xfrm>
            <a:custGeom>
              <a:avLst/>
              <a:gdLst>
                <a:gd name="connsiteX0" fmla="*/ 444188 w 445301"/>
                <a:gd name="connsiteY0" fmla="*/ 236010 h 445301"/>
                <a:gd name="connsiteX1" fmla="*/ 236010 w 445301"/>
                <a:gd name="connsiteY1" fmla="*/ 444188 h 445301"/>
                <a:gd name="connsiteX2" fmla="*/ 27832 w 445301"/>
                <a:gd name="connsiteY2" fmla="*/ 236010 h 445301"/>
                <a:gd name="connsiteX3" fmla="*/ 236010 w 445301"/>
                <a:gd name="connsiteY3" fmla="*/ 27831 h 445301"/>
                <a:gd name="connsiteX4" fmla="*/ 444188 w 445301"/>
                <a:gd name="connsiteY4" fmla="*/ 236010 h 44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01" h="445301">
                  <a:moveTo>
                    <a:pt x="444188" y="236010"/>
                  </a:moveTo>
                  <a:cubicBezTo>
                    <a:pt x="444188" y="350983"/>
                    <a:pt x="350983" y="444188"/>
                    <a:pt x="236010" y="444188"/>
                  </a:cubicBezTo>
                  <a:cubicBezTo>
                    <a:pt x="121036" y="444188"/>
                    <a:pt x="27832" y="350983"/>
                    <a:pt x="27832" y="236010"/>
                  </a:cubicBezTo>
                  <a:cubicBezTo>
                    <a:pt x="27832" y="121036"/>
                    <a:pt x="121037" y="27831"/>
                    <a:pt x="236010" y="27831"/>
                  </a:cubicBezTo>
                  <a:cubicBezTo>
                    <a:pt x="350984" y="27831"/>
                    <a:pt x="444188" y="121036"/>
                    <a:pt x="444188" y="236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7C02B97-A063-4F62-9920-B84F647DFD65}"/>
                </a:ext>
              </a:extLst>
            </p:cNvPr>
            <p:cNvSpPr/>
            <p:nvPr/>
          </p:nvSpPr>
          <p:spPr>
            <a:xfrm>
              <a:off x="15216102" y="6742840"/>
              <a:ext cx="445354" cy="111338"/>
            </a:xfrm>
            <a:custGeom>
              <a:avLst/>
              <a:gdLst>
                <a:gd name="connsiteX0" fmla="*/ 27831 w 445301"/>
                <a:gd name="connsiteY0" fmla="*/ 27832 h 111325"/>
                <a:gd name="connsiteX1" fmla="*/ 454207 w 445301"/>
                <a:gd name="connsiteY1" fmla="*/ 27832 h 111325"/>
                <a:gd name="connsiteX2" fmla="*/ 454207 w 445301"/>
                <a:gd name="connsiteY2" fmla="*/ 113181 h 111325"/>
                <a:gd name="connsiteX3" fmla="*/ 27831 w 445301"/>
                <a:gd name="connsiteY3" fmla="*/ 113181 h 11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301" h="111325">
                  <a:moveTo>
                    <a:pt x="27831" y="27832"/>
                  </a:moveTo>
                  <a:lnTo>
                    <a:pt x="454207" y="27832"/>
                  </a:lnTo>
                  <a:lnTo>
                    <a:pt x="454207" y="113181"/>
                  </a:lnTo>
                  <a:lnTo>
                    <a:pt x="27831" y="113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76CDBA9-5004-479F-8E74-243EDD7CAA3D}"/>
                </a:ext>
              </a:extLst>
            </p:cNvPr>
            <p:cNvSpPr/>
            <p:nvPr/>
          </p:nvSpPr>
          <p:spPr>
            <a:xfrm>
              <a:off x="15745702" y="6742840"/>
              <a:ext cx="445354" cy="111338"/>
            </a:xfrm>
            <a:custGeom>
              <a:avLst/>
              <a:gdLst>
                <a:gd name="connsiteX0" fmla="*/ 27832 w 445301"/>
                <a:gd name="connsiteY0" fmla="*/ 27832 h 111325"/>
                <a:gd name="connsiteX1" fmla="*/ 454208 w 445301"/>
                <a:gd name="connsiteY1" fmla="*/ 27832 h 111325"/>
                <a:gd name="connsiteX2" fmla="*/ 454208 w 445301"/>
                <a:gd name="connsiteY2" fmla="*/ 113181 h 111325"/>
                <a:gd name="connsiteX3" fmla="*/ 27832 w 445301"/>
                <a:gd name="connsiteY3" fmla="*/ 113181 h 11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301" h="111325">
                  <a:moveTo>
                    <a:pt x="27832" y="27832"/>
                  </a:moveTo>
                  <a:lnTo>
                    <a:pt x="454208" y="27832"/>
                  </a:lnTo>
                  <a:lnTo>
                    <a:pt x="454208" y="113181"/>
                  </a:lnTo>
                  <a:lnTo>
                    <a:pt x="27832" y="113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51FE37-6B58-4A77-91E2-4F2410E00B0F}"/>
                </a:ext>
              </a:extLst>
            </p:cNvPr>
            <p:cNvSpPr/>
            <p:nvPr/>
          </p:nvSpPr>
          <p:spPr>
            <a:xfrm>
              <a:off x="16274930" y="6742840"/>
              <a:ext cx="445354" cy="111338"/>
            </a:xfrm>
            <a:custGeom>
              <a:avLst/>
              <a:gdLst>
                <a:gd name="connsiteX0" fmla="*/ 27831 w 445301"/>
                <a:gd name="connsiteY0" fmla="*/ 27832 h 111325"/>
                <a:gd name="connsiteX1" fmla="*/ 454207 w 445301"/>
                <a:gd name="connsiteY1" fmla="*/ 27832 h 111325"/>
                <a:gd name="connsiteX2" fmla="*/ 454207 w 445301"/>
                <a:gd name="connsiteY2" fmla="*/ 113181 h 111325"/>
                <a:gd name="connsiteX3" fmla="*/ 27831 w 445301"/>
                <a:gd name="connsiteY3" fmla="*/ 113181 h 11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301" h="111325">
                  <a:moveTo>
                    <a:pt x="27831" y="27832"/>
                  </a:moveTo>
                  <a:lnTo>
                    <a:pt x="454207" y="27832"/>
                  </a:lnTo>
                  <a:lnTo>
                    <a:pt x="454207" y="113181"/>
                  </a:lnTo>
                  <a:lnTo>
                    <a:pt x="27831" y="113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C4DFECB-5940-4C8E-851C-9C6C74248CB5}"/>
                </a:ext>
              </a:extLst>
            </p:cNvPr>
            <p:cNvSpPr/>
            <p:nvPr/>
          </p:nvSpPr>
          <p:spPr>
            <a:xfrm>
              <a:off x="16804529" y="6742840"/>
              <a:ext cx="445354" cy="111338"/>
            </a:xfrm>
            <a:custGeom>
              <a:avLst/>
              <a:gdLst>
                <a:gd name="connsiteX0" fmla="*/ 27832 w 445301"/>
                <a:gd name="connsiteY0" fmla="*/ 27832 h 111325"/>
                <a:gd name="connsiteX1" fmla="*/ 454208 w 445301"/>
                <a:gd name="connsiteY1" fmla="*/ 27832 h 111325"/>
                <a:gd name="connsiteX2" fmla="*/ 454208 w 445301"/>
                <a:gd name="connsiteY2" fmla="*/ 113181 h 111325"/>
                <a:gd name="connsiteX3" fmla="*/ 27832 w 445301"/>
                <a:gd name="connsiteY3" fmla="*/ 113181 h 11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301" h="111325">
                  <a:moveTo>
                    <a:pt x="27832" y="27832"/>
                  </a:moveTo>
                  <a:lnTo>
                    <a:pt x="454208" y="27832"/>
                  </a:lnTo>
                  <a:lnTo>
                    <a:pt x="454208" y="113181"/>
                  </a:lnTo>
                  <a:lnTo>
                    <a:pt x="27832" y="113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6570927-0739-4F97-ABDD-4816C465D17B}"/>
                </a:ext>
              </a:extLst>
            </p:cNvPr>
            <p:cNvSpPr/>
            <p:nvPr/>
          </p:nvSpPr>
          <p:spPr>
            <a:xfrm>
              <a:off x="15216102" y="7054216"/>
              <a:ext cx="445354" cy="185563"/>
            </a:xfrm>
            <a:custGeom>
              <a:avLst/>
              <a:gdLst>
                <a:gd name="connsiteX0" fmla="*/ 27831 w 445301"/>
                <a:gd name="connsiteY0" fmla="*/ 27832 h 185542"/>
                <a:gd name="connsiteX1" fmla="*/ 454207 w 445301"/>
                <a:gd name="connsiteY1" fmla="*/ 27832 h 185542"/>
                <a:gd name="connsiteX2" fmla="*/ 454207 w 445301"/>
                <a:gd name="connsiteY2" fmla="*/ 157711 h 185542"/>
                <a:gd name="connsiteX3" fmla="*/ 27831 w 445301"/>
                <a:gd name="connsiteY3" fmla="*/ 157711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301" h="185542">
                  <a:moveTo>
                    <a:pt x="27831" y="27832"/>
                  </a:moveTo>
                  <a:lnTo>
                    <a:pt x="454207" y="27832"/>
                  </a:lnTo>
                  <a:lnTo>
                    <a:pt x="454207" y="157711"/>
                  </a:lnTo>
                  <a:lnTo>
                    <a:pt x="27831" y="1577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43E1566-C5F3-489B-8F1F-FF5813D901C8}"/>
                </a:ext>
              </a:extLst>
            </p:cNvPr>
            <p:cNvSpPr/>
            <p:nvPr/>
          </p:nvSpPr>
          <p:spPr>
            <a:xfrm>
              <a:off x="15750155" y="7054216"/>
              <a:ext cx="445354" cy="185563"/>
            </a:xfrm>
            <a:custGeom>
              <a:avLst/>
              <a:gdLst>
                <a:gd name="connsiteX0" fmla="*/ 27832 w 445301"/>
                <a:gd name="connsiteY0" fmla="*/ 27832 h 185542"/>
                <a:gd name="connsiteX1" fmla="*/ 454208 w 445301"/>
                <a:gd name="connsiteY1" fmla="*/ 27832 h 185542"/>
                <a:gd name="connsiteX2" fmla="*/ 454208 w 445301"/>
                <a:gd name="connsiteY2" fmla="*/ 157711 h 185542"/>
                <a:gd name="connsiteX3" fmla="*/ 27832 w 445301"/>
                <a:gd name="connsiteY3" fmla="*/ 157711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301" h="185542">
                  <a:moveTo>
                    <a:pt x="27832" y="27832"/>
                  </a:moveTo>
                  <a:lnTo>
                    <a:pt x="454208" y="27832"/>
                  </a:lnTo>
                  <a:lnTo>
                    <a:pt x="454208" y="157711"/>
                  </a:lnTo>
                  <a:lnTo>
                    <a:pt x="27832" y="1577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1A5B51F-9626-4074-B9BE-FF0E5031A76F}"/>
                </a:ext>
              </a:extLst>
            </p:cNvPr>
            <p:cNvSpPr/>
            <p:nvPr/>
          </p:nvSpPr>
          <p:spPr>
            <a:xfrm>
              <a:off x="16284208" y="7054216"/>
              <a:ext cx="445354" cy="185563"/>
            </a:xfrm>
            <a:custGeom>
              <a:avLst/>
              <a:gdLst>
                <a:gd name="connsiteX0" fmla="*/ 27831 w 445301"/>
                <a:gd name="connsiteY0" fmla="*/ 27832 h 185542"/>
                <a:gd name="connsiteX1" fmla="*/ 454207 w 445301"/>
                <a:gd name="connsiteY1" fmla="*/ 27832 h 185542"/>
                <a:gd name="connsiteX2" fmla="*/ 454207 w 445301"/>
                <a:gd name="connsiteY2" fmla="*/ 157711 h 185542"/>
                <a:gd name="connsiteX3" fmla="*/ 27831 w 445301"/>
                <a:gd name="connsiteY3" fmla="*/ 157711 h 18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301" h="185542">
                  <a:moveTo>
                    <a:pt x="27831" y="27832"/>
                  </a:moveTo>
                  <a:lnTo>
                    <a:pt x="454207" y="27832"/>
                  </a:lnTo>
                  <a:lnTo>
                    <a:pt x="454207" y="157711"/>
                  </a:lnTo>
                  <a:lnTo>
                    <a:pt x="27831" y="1577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C94D83A-4026-4F63-A88D-21BB46495F70}"/>
              </a:ext>
            </a:extLst>
          </p:cNvPr>
          <p:cNvGrpSpPr/>
          <p:nvPr/>
        </p:nvGrpSpPr>
        <p:grpSpPr>
          <a:xfrm>
            <a:off x="1471901" y="1193553"/>
            <a:ext cx="9230104" cy="7831231"/>
            <a:chOff x="1032347" y="2260353"/>
            <a:chExt cx="9230104" cy="7831231"/>
          </a:xfrm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BC0AC1E-6F27-4672-9EF9-578FF0A7F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576" y="2700954"/>
              <a:ext cx="1" cy="2432180"/>
            </a:xfrm>
            <a:prstGeom prst="line">
              <a:avLst/>
            </a:prstGeom>
            <a:noFill/>
            <a:ln w="28575" cap="flat" cmpd="sng" algn="ctr">
              <a:solidFill>
                <a:srgbClr val="272E3A"/>
              </a:solidFill>
              <a:prstDash val="solid"/>
              <a:miter lim="800000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61ECAFD-5AB8-44E7-9C3F-556EF37BF8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576" y="7659404"/>
              <a:ext cx="1" cy="2432180"/>
            </a:xfrm>
            <a:prstGeom prst="line">
              <a:avLst/>
            </a:prstGeom>
            <a:noFill/>
            <a:ln w="28575" cap="flat" cmpd="sng" algn="ctr">
              <a:solidFill>
                <a:srgbClr val="272E3A"/>
              </a:solidFill>
              <a:prstDash val="solid"/>
              <a:miter lim="800000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3AA2A5D-9C8D-4AE4-892E-2332E1643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347" y="6498754"/>
              <a:ext cx="3540504" cy="0"/>
            </a:xfrm>
            <a:prstGeom prst="line">
              <a:avLst/>
            </a:prstGeom>
            <a:noFill/>
            <a:ln w="28575" cap="flat" cmpd="sng" algn="ctr">
              <a:solidFill>
                <a:srgbClr val="272E3A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156DE2E-B9ED-4373-9864-CAAD2CEAF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1947" y="6498754"/>
              <a:ext cx="3540504" cy="0"/>
            </a:xfrm>
            <a:prstGeom prst="line">
              <a:avLst/>
            </a:prstGeom>
            <a:noFill/>
            <a:ln w="28575" cap="flat" cmpd="sng" algn="ctr">
              <a:solidFill>
                <a:srgbClr val="272E3A"/>
              </a:solidFill>
              <a:prstDash val="solid"/>
              <a:miter lim="800000"/>
            </a:ln>
            <a:effectLst/>
          </p:spPr>
        </p:cxn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1EA38F11-A0B8-41D0-993E-233E0B245F27}"/>
                </a:ext>
              </a:extLst>
            </p:cNvPr>
            <p:cNvSpPr txBox="1"/>
            <p:nvPr/>
          </p:nvSpPr>
          <p:spPr>
            <a:xfrm>
              <a:off x="2112638" y="4215800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Lorem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03A3700C-A2E5-4CEA-9602-40422DCA8410}"/>
                </a:ext>
              </a:extLst>
            </p:cNvPr>
            <p:cNvSpPr txBox="1"/>
            <p:nvPr/>
          </p:nvSpPr>
          <p:spPr>
            <a:xfrm>
              <a:off x="1411020" y="4840043"/>
              <a:ext cx="2798172" cy="6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D638B61A-A487-4FD6-A79F-4CEB3A6ABF17}"/>
                </a:ext>
              </a:extLst>
            </p:cNvPr>
            <p:cNvSpPr txBox="1"/>
            <p:nvPr/>
          </p:nvSpPr>
          <p:spPr>
            <a:xfrm>
              <a:off x="6817214" y="4215800"/>
              <a:ext cx="3070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Consectetur ad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323DA50-ECF9-4ACD-AC8A-7FBD10D42CE9}"/>
                </a:ext>
              </a:extLst>
            </p:cNvPr>
            <p:cNvSpPr txBox="1"/>
            <p:nvPr/>
          </p:nvSpPr>
          <p:spPr>
            <a:xfrm>
              <a:off x="6953163" y="4840043"/>
              <a:ext cx="3140373" cy="6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2D967A81-9103-4666-AB77-CD49B52F7FA0}"/>
                </a:ext>
              </a:extLst>
            </p:cNvPr>
            <p:cNvSpPr txBox="1"/>
            <p:nvPr/>
          </p:nvSpPr>
          <p:spPr>
            <a:xfrm>
              <a:off x="1632540" y="8779566"/>
              <a:ext cx="2355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ipiscing elit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E413DF1C-131E-4801-B4C9-FC599E677BBD}"/>
                </a:ext>
              </a:extLst>
            </p:cNvPr>
            <p:cNvSpPr txBox="1"/>
            <p:nvPr/>
          </p:nvSpPr>
          <p:spPr>
            <a:xfrm>
              <a:off x="1411020" y="9403809"/>
              <a:ext cx="2798172" cy="6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8181A23-F122-4788-89BD-E6CAB49CBF45}"/>
                </a:ext>
              </a:extLst>
            </p:cNvPr>
            <p:cNvSpPr txBox="1"/>
            <p:nvPr/>
          </p:nvSpPr>
          <p:spPr>
            <a:xfrm>
              <a:off x="7492882" y="8779566"/>
              <a:ext cx="1718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272E3A"/>
                  </a:solidFill>
                  <a:effectLst/>
                  <a:uLnTx/>
                  <a:uFillTx/>
                  <a:latin typeface="Montserrat" panose="000005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sit amet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D353924-1BB0-4B0E-8518-F0C3EDE9352E}"/>
                </a:ext>
              </a:extLst>
            </p:cNvPr>
            <p:cNvSpPr txBox="1"/>
            <p:nvPr/>
          </p:nvSpPr>
          <p:spPr>
            <a:xfrm>
              <a:off x="6953164" y="9403809"/>
              <a:ext cx="2798172" cy="6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  <a:latin typeface="Montserrat Light" panose="00000400000000000000" pitchFamily="2" charset="0"/>
                  <a:ea typeface="+mn-ea"/>
                  <a:cs typeface="+mn-cs"/>
                </a:rPr>
                <a:t>dummy text of the printing and typesetting </a:t>
              </a:r>
            </a:p>
          </p:txBody>
        </p:sp>
        <p:pic>
          <p:nvPicPr>
            <p:cNvPr id="325" name="Graphic 324" descr="Rocket">
              <a:extLst>
                <a:ext uri="{FF2B5EF4-FFF2-40B4-BE49-F238E27FC236}">
                  <a16:creationId xmlns:a16="http://schemas.microsoft.com/office/drawing/2014/main" id="{14C490A5-07AB-4DA6-9A3D-E61434D4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7738" y="2341163"/>
              <a:ext cx="1411893" cy="1411893"/>
            </a:xfrm>
            <a:prstGeom prst="rect">
              <a:avLst/>
            </a:prstGeom>
          </p:spPr>
        </p:pic>
        <p:grpSp>
          <p:nvGrpSpPr>
            <p:cNvPr id="326" name="Graphic 47">
              <a:extLst>
                <a:ext uri="{FF2B5EF4-FFF2-40B4-BE49-F238E27FC236}">
                  <a16:creationId xmlns:a16="http://schemas.microsoft.com/office/drawing/2014/main" id="{A362BFB4-E076-4B71-94EE-3309B48E3C0F}"/>
                </a:ext>
              </a:extLst>
            </p:cNvPr>
            <p:cNvGrpSpPr/>
            <p:nvPr/>
          </p:nvGrpSpPr>
          <p:grpSpPr>
            <a:xfrm>
              <a:off x="2181657" y="7084872"/>
              <a:ext cx="1120940" cy="1121407"/>
              <a:chOff x="9753600" y="4725352"/>
              <a:chExt cx="4570094" cy="4571999"/>
            </a:xfrm>
            <a:solidFill>
              <a:schemeClr val="accent4"/>
            </a:solidFill>
          </p:grpSpPr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671E575-F236-4FA2-A1B8-BA9B96B62E40}"/>
                  </a:ext>
                </a:extLst>
              </p:cNvPr>
              <p:cNvSpPr/>
              <p:nvPr/>
            </p:nvSpPr>
            <p:spPr>
              <a:xfrm>
                <a:off x="9753600" y="4725352"/>
                <a:ext cx="4570094" cy="4571999"/>
              </a:xfrm>
              <a:custGeom>
                <a:avLst/>
                <a:gdLst>
                  <a:gd name="connsiteX0" fmla="*/ 0 w 4570094"/>
                  <a:gd name="connsiteY0" fmla="*/ 2437448 h 4571999"/>
                  <a:gd name="connsiteX1" fmla="*/ 913448 w 4570094"/>
                  <a:gd name="connsiteY1" fmla="*/ 2437448 h 4571999"/>
                  <a:gd name="connsiteX2" fmla="*/ 913448 w 4570094"/>
                  <a:gd name="connsiteY2" fmla="*/ 0 h 4571999"/>
                  <a:gd name="connsiteX3" fmla="*/ 4570095 w 4570094"/>
                  <a:gd name="connsiteY3" fmla="*/ 0 h 4571999"/>
                  <a:gd name="connsiteX4" fmla="*/ 4570095 w 4570094"/>
                  <a:gd name="connsiteY4" fmla="*/ 3653790 h 4571999"/>
                  <a:gd name="connsiteX5" fmla="*/ 2139315 w 4570094"/>
                  <a:gd name="connsiteY5" fmla="*/ 3653790 h 4571999"/>
                  <a:gd name="connsiteX6" fmla="*/ 2132648 w 4570094"/>
                  <a:gd name="connsiteY6" fmla="*/ 3671888 h 4571999"/>
                  <a:gd name="connsiteX7" fmla="*/ 2133600 w 4570094"/>
                  <a:gd name="connsiteY7" fmla="*/ 4572000 h 4571999"/>
                  <a:gd name="connsiteX8" fmla="*/ 0 w 4570094"/>
                  <a:gd name="connsiteY8" fmla="*/ 4572000 h 4571999"/>
                  <a:gd name="connsiteX9" fmla="*/ 0 w 4570094"/>
                  <a:gd name="connsiteY9" fmla="*/ 2437448 h 4571999"/>
                  <a:gd name="connsiteX10" fmla="*/ 1223010 w 4570094"/>
                  <a:gd name="connsiteY10" fmla="*/ 304800 h 4571999"/>
                  <a:gd name="connsiteX11" fmla="*/ 1223010 w 4570094"/>
                  <a:gd name="connsiteY11" fmla="*/ 2440305 h 4571999"/>
                  <a:gd name="connsiteX12" fmla="*/ 2133600 w 4570094"/>
                  <a:gd name="connsiteY12" fmla="*/ 2440305 h 4571999"/>
                  <a:gd name="connsiteX13" fmla="*/ 2133600 w 4570094"/>
                  <a:gd name="connsiteY13" fmla="*/ 3347085 h 4571999"/>
                  <a:gd name="connsiteX14" fmla="*/ 4264343 w 4570094"/>
                  <a:gd name="connsiteY14" fmla="*/ 3347085 h 4571999"/>
                  <a:gd name="connsiteX15" fmla="*/ 4264343 w 4570094"/>
                  <a:gd name="connsiteY15" fmla="*/ 304800 h 4571999"/>
                  <a:gd name="connsiteX16" fmla="*/ 1223010 w 4570094"/>
                  <a:gd name="connsiteY16" fmla="*/ 304800 h 4571999"/>
                  <a:gd name="connsiteX17" fmla="*/ 914400 w 4570094"/>
                  <a:gd name="connsiteY17" fmla="*/ 2745105 h 4571999"/>
                  <a:gd name="connsiteX18" fmla="*/ 306705 w 4570094"/>
                  <a:gd name="connsiteY18" fmla="*/ 2745105 h 4571999"/>
                  <a:gd name="connsiteX19" fmla="*/ 306705 w 4570094"/>
                  <a:gd name="connsiteY19" fmla="*/ 4261485 h 4571999"/>
                  <a:gd name="connsiteX20" fmla="*/ 1822133 w 4570094"/>
                  <a:gd name="connsiteY20" fmla="*/ 4261485 h 4571999"/>
                  <a:gd name="connsiteX21" fmla="*/ 1822133 w 4570094"/>
                  <a:gd name="connsiteY21" fmla="*/ 3652838 h 4571999"/>
                  <a:gd name="connsiteX22" fmla="*/ 913448 w 4570094"/>
                  <a:gd name="connsiteY22" fmla="*/ 3652838 h 4571999"/>
                  <a:gd name="connsiteX23" fmla="*/ 914400 w 4570094"/>
                  <a:gd name="connsiteY23" fmla="*/ 2745105 h 4571999"/>
                  <a:gd name="connsiteX24" fmla="*/ 1824038 w 4570094"/>
                  <a:gd name="connsiteY24" fmla="*/ 3348038 h 4571999"/>
                  <a:gd name="connsiteX25" fmla="*/ 1824038 w 4570094"/>
                  <a:gd name="connsiteY25" fmla="*/ 2744153 h 4571999"/>
                  <a:gd name="connsiteX26" fmla="*/ 1223010 w 4570094"/>
                  <a:gd name="connsiteY26" fmla="*/ 2744153 h 4571999"/>
                  <a:gd name="connsiteX27" fmla="*/ 1223010 w 4570094"/>
                  <a:gd name="connsiteY27" fmla="*/ 3348038 h 4571999"/>
                  <a:gd name="connsiteX28" fmla="*/ 1824038 w 4570094"/>
                  <a:gd name="connsiteY28" fmla="*/ 3348038 h 457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70094" h="4571999">
                    <a:moveTo>
                      <a:pt x="0" y="2437448"/>
                    </a:moveTo>
                    <a:cubicBezTo>
                      <a:pt x="302895" y="2437448"/>
                      <a:pt x="605790" y="2437448"/>
                      <a:pt x="913448" y="2437448"/>
                    </a:cubicBezTo>
                    <a:cubicBezTo>
                      <a:pt x="913448" y="1624013"/>
                      <a:pt x="913448" y="813435"/>
                      <a:pt x="913448" y="0"/>
                    </a:cubicBezTo>
                    <a:cubicBezTo>
                      <a:pt x="2134553" y="0"/>
                      <a:pt x="3350895" y="0"/>
                      <a:pt x="4570095" y="0"/>
                    </a:cubicBezTo>
                    <a:cubicBezTo>
                      <a:pt x="4570095" y="1217295"/>
                      <a:pt x="4570095" y="2432685"/>
                      <a:pt x="4570095" y="3653790"/>
                    </a:cubicBezTo>
                    <a:cubicBezTo>
                      <a:pt x="3758565" y="3653790"/>
                      <a:pt x="2948940" y="3653790"/>
                      <a:pt x="2139315" y="3653790"/>
                    </a:cubicBezTo>
                    <a:cubicBezTo>
                      <a:pt x="2135505" y="3663315"/>
                      <a:pt x="2132648" y="3667125"/>
                      <a:pt x="2132648" y="3671888"/>
                    </a:cubicBezTo>
                    <a:cubicBezTo>
                      <a:pt x="2132648" y="3971925"/>
                      <a:pt x="2133600" y="4271963"/>
                      <a:pt x="2133600" y="4572000"/>
                    </a:cubicBezTo>
                    <a:cubicBezTo>
                      <a:pt x="1422083" y="4572000"/>
                      <a:pt x="711518" y="4572000"/>
                      <a:pt x="0" y="4572000"/>
                    </a:cubicBezTo>
                    <a:cubicBezTo>
                      <a:pt x="0" y="3859530"/>
                      <a:pt x="0" y="3148965"/>
                      <a:pt x="0" y="2437448"/>
                    </a:cubicBezTo>
                    <a:close/>
                    <a:moveTo>
                      <a:pt x="1223010" y="304800"/>
                    </a:moveTo>
                    <a:cubicBezTo>
                      <a:pt x="1223010" y="1018223"/>
                      <a:pt x="1223010" y="1726883"/>
                      <a:pt x="1223010" y="2440305"/>
                    </a:cubicBezTo>
                    <a:cubicBezTo>
                      <a:pt x="1526858" y="2440305"/>
                      <a:pt x="1827848" y="2440305"/>
                      <a:pt x="2133600" y="2440305"/>
                    </a:cubicBezTo>
                    <a:cubicBezTo>
                      <a:pt x="2133600" y="2746058"/>
                      <a:pt x="2133600" y="3046095"/>
                      <a:pt x="2133600" y="3347085"/>
                    </a:cubicBezTo>
                    <a:cubicBezTo>
                      <a:pt x="2847975" y="3347085"/>
                      <a:pt x="3556635" y="3347085"/>
                      <a:pt x="4264343" y="3347085"/>
                    </a:cubicBezTo>
                    <a:cubicBezTo>
                      <a:pt x="4264343" y="2331720"/>
                      <a:pt x="4264343" y="1319213"/>
                      <a:pt x="4264343" y="304800"/>
                    </a:cubicBezTo>
                    <a:cubicBezTo>
                      <a:pt x="3249930" y="304800"/>
                      <a:pt x="2237423" y="304800"/>
                      <a:pt x="1223010" y="304800"/>
                    </a:cubicBezTo>
                    <a:close/>
                    <a:moveTo>
                      <a:pt x="914400" y="2745105"/>
                    </a:moveTo>
                    <a:cubicBezTo>
                      <a:pt x="707708" y="2745105"/>
                      <a:pt x="507683" y="2745105"/>
                      <a:pt x="306705" y="2745105"/>
                    </a:cubicBezTo>
                    <a:cubicBezTo>
                      <a:pt x="306705" y="3251835"/>
                      <a:pt x="306705" y="3755708"/>
                      <a:pt x="306705" y="4261485"/>
                    </a:cubicBezTo>
                    <a:cubicBezTo>
                      <a:pt x="813435" y="4261485"/>
                      <a:pt x="1317308" y="4261485"/>
                      <a:pt x="1822133" y="4261485"/>
                    </a:cubicBezTo>
                    <a:cubicBezTo>
                      <a:pt x="1822133" y="4058603"/>
                      <a:pt x="1822133" y="3858578"/>
                      <a:pt x="1822133" y="3652838"/>
                    </a:cubicBezTo>
                    <a:cubicBezTo>
                      <a:pt x="1517333" y="3652838"/>
                      <a:pt x="1217295" y="3652838"/>
                      <a:pt x="913448" y="3652838"/>
                    </a:cubicBezTo>
                    <a:cubicBezTo>
                      <a:pt x="914400" y="3348038"/>
                      <a:pt x="914400" y="3048953"/>
                      <a:pt x="914400" y="2745105"/>
                    </a:cubicBezTo>
                    <a:close/>
                    <a:moveTo>
                      <a:pt x="1824038" y="3348038"/>
                    </a:moveTo>
                    <a:cubicBezTo>
                      <a:pt x="1824038" y="3143250"/>
                      <a:pt x="1824038" y="2945130"/>
                      <a:pt x="1824038" y="2744153"/>
                    </a:cubicBezTo>
                    <a:cubicBezTo>
                      <a:pt x="1622108" y="2744153"/>
                      <a:pt x="1423035" y="2744153"/>
                      <a:pt x="1223010" y="2744153"/>
                    </a:cubicBezTo>
                    <a:cubicBezTo>
                      <a:pt x="1223010" y="2947035"/>
                      <a:pt x="1223010" y="3147060"/>
                      <a:pt x="1223010" y="3348038"/>
                    </a:cubicBezTo>
                    <a:cubicBezTo>
                      <a:pt x="1423988" y="3348038"/>
                      <a:pt x="1622108" y="3348038"/>
                      <a:pt x="1824038" y="33480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93E94B08-B367-4B43-BE1D-3EE39401030A}"/>
                  </a:ext>
                </a:extLst>
              </p:cNvPr>
              <p:cNvSpPr/>
              <p:nvPr/>
            </p:nvSpPr>
            <p:spPr>
              <a:xfrm>
                <a:off x="12091987" y="5334952"/>
                <a:ext cx="1620202" cy="1629727"/>
              </a:xfrm>
              <a:custGeom>
                <a:avLst/>
                <a:gdLst>
                  <a:gd name="connsiteX0" fmla="*/ 1620203 w 1620202"/>
                  <a:gd name="connsiteY0" fmla="*/ 1214438 h 1629727"/>
                  <a:gd name="connsiteX1" fmla="*/ 1320165 w 1620202"/>
                  <a:gd name="connsiteY1" fmla="*/ 1214438 h 1629727"/>
                  <a:gd name="connsiteX2" fmla="*/ 1320165 w 1620202"/>
                  <a:gd name="connsiteY2" fmla="*/ 531495 h 1629727"/>
                  <a:gd name="connsiteX3" fmla="*/ 221932 w 1620202"/>
                  <a:gd name="connsiteY3" fmla="*/ 1629728 h 1629727"/>
                  <a:gd name="connsiteX4" fmla="*/ 0 w 1620202"/>
                  <a:gd name="connsiteY4" fmla="*/ 1406843 h 1629727"/>
                  <a:gd name="connsiteX5" fmla="*/ 1102995 w 1620202"/>
                  <a:gd name="connsiteY5" fmla="*/ 303848 h 1629727"/>
                  <a:gd name="connsiteX6" fmla="*/ 407670 w 1620202"/>
                  <a:gd name="connsiteY6" fmla="*/ 303848 h 1629727"/>
                  <a:gd name="connsiteX7" fmla="*/ 407670 w 1620202"/>
                  <a:gd name="connsiteY7" fmla="*/ 0 h 1629727"/>
                  <a:gd name="connsiteX8" fmla="*/ 1620203 w 1620202"/>
                  <a:gd name="connsiteY8" fmla="*/ 0 h 1629727"/>
                  <a:gd name="connsiteX9" fmla="*/ 1620203 w 1620202"/>
                  <a:gd name="connsiteY9" fmla="*/ 1214438 h 162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0202" h="1629727">
                    <a:moveTo>
                      <a:pt x="1620203" y="1214438"/>
                    </a:moveTo>
                    <a:cubicBezTo>
                      <a:pt x="1520190" y="1214438"/>
                      <a:pt x="1423035" y="1214438"/>
                      <a:pt x="1320165" y="1214438"/>
                    </a:cubicBezTo>
                    <a:cubicBezTo>
                      <a:pt x="1320165" y="985838"/>
                      <a:pt x="1320165" y="758190"/>
                      <a:pt x="1320165" y="531495"/>
                    </a:cubicBezTo>
                    <a:cubicBezTo>
                      <a:pt x="951547" y="900113"/>
                      <a:pt x="584835" y="1266825"/>
                      <a:pt x="221932" y="1629728"/>
                    </a:cubicBezTo>
                    <a:cubicBezTo>
                      <a:pt x="142875" y="1550670"/>
                      <a:pt x="73342" y="1480185"/>
                      <a:pt x="0" y="1406843"/>
                    </a:cubicBezTo>
                    <a:cubicBezTo>
                      <a:pt x="360997" y="1046798"/>
                      <a:pt x="726757" y="680085"/>
                      <a:pt x="1102995" y="303848"/>
                    </a:cubicBezTo>
                    <a:cubicBezTo>
                      <a:pt x="862965" y="303848"/>
                      <a:pt x="637222" y="303848"/>
                      <a:pt x="407670" y="303848"/>
                    </a:cubicBezTo>
                    <a:cubicBezTo>
                      <a:pt x="407670" y="200025"/>
                      <a:pt x="407670" y="100965"/>
                      <a:pt x="407670" y="0"/>
                    </a:cubicBezTo>
                    <a:cubicBezTo>
                      <a:pt x="811530" y="0"/>
                      <a:pt x="1214438" y="0"/>
                      <a:pt x="1620203" y="0"/>
                    </a:cubicBezTo>
                    <a:cubicBezTo>
                      <a:pt x="1620203" y="404813"/>
                      <a:pt x="1620203" y="807720"/>
                      <a:pt x="1620203" y="12144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  <p:pic>
          <p:nvPicPr>
            <p:cNvPr id="327" name="Graphic 326" descr="Beaker">
              <a:extLst>
                <a:ext uri="{FF2B5EF4-FFF2-40B4-BE49-F238E27FC236}">
                  <a16:creationId xmlns:a16="http://schemas.microsoft.com/office/drawing/2014/main" id="{74E79E75-F056-4D63-B18B-4164949DC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47359" y="2260353"/>
              <a:ext cx="1360892" cy="1360892"/>
            </a:xfrm>
            <a:prstGeom prst="rect">
              <a:avLst/>
            </a:prstGeom>
          </p:spPr>
        </p:pic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F4F585CA-F0A6-4379-BD2F-190D1C5C15FE}"/>
                </a:ext>
              </a:extLst>
            </p:cNvPr>
            <p:cNvGrpSpPr/>
            <p:nvPr/>
          </p:nvGrpSpPr>
          <p:grpSpPr>
            <a:xfrm>
              <a:off x="7640630" y="7038135"/>
              <a:ext cx="1326422" cy="903844"/>
              <a:chOff x="7085399" y="229409"/>
              <a:chExt cx="682530" cy="465086"/>
            </a:xfrm>
            <a:solidFill>
              <a:schemeClr val="accent5"/>
            </a:solidFill>
          </p:grpSpPr>
          <p:sp>
            <p:nvSpPr>
              <p:cNvPr id="329" name="Freeform 29">
                <a:extLst>
                  <a:ext uri="{FF2B5EF4-FFF2-40B4-BE49-F238E27FC236}">
                    <a16:creationId xmlns:a16="http://schemas.microsoft.com/office/drawing/2014/main" id="{1BDDA533-99DC-4879-B622-ED943D94F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5461" y="567653"/>
                <a:ext cx="190264" cy="126842"/>
              </a:xfrm>
              <a:custGeom>
                <a:avLst/>
                <a:gdLst>
                  <a:gd name="T0" fmla="*/ 29 w 57"/>
                  <a:gd name="T1" fmla="*/ 0 h 38"/>
                  <a:gd name="T2" fmla="*/ 0 w 57"/>
                  <a:gd name="T3" fmla="*/ 19 h 38"/>
                  <a:gd name="T4" fmla="*/ 29 w 57"/>
                  <a:gd name="T5" fmla="*/ 38 h 38"/>
                  <a:gd name="T6" fmla="*/ 57 w 57"/>
                  <a:gd name="T7" fmla="*/ 19 h 38"/>
                  <a:gd name="T8" fmla="*/ 29 w 57"/>
                  <a:gd name="T9" fmla="*/ 0 h 38"/>
                  <a:gd name="T10" fmla="*/ 29 w 57"/>
                  <a:gd name="T11" fmla="*/ 31 h 38"/>
                  <a:gd name="T12" fmla="*/ 10 w 57"/>
                  <a:gd name="T13" fmla="*/ 19 h 38"/>
                  <a:gd name="T14" fmla="*/ 29 w 57"/>
                  <a:gd name="T15" fmla="*/ 7 h 38"/>
                  <a:gd name="T16" fmla="*/ 47 w 57"/>
                  <a:gd name="T17" fmla="*/ 19 h 38"/>
                  <a:gd name="T18" fmla="*/ 29 w 57"/>
                  <a:gd name="T19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38">
                    <a:moveTo>
                      <a:pt x="29" y="0"/>
                    </a:moveTo>
                    <a:cubicBezTo>
                      <a:pt x="13" y="0"/>
                      <a:pt x="0" y="8"/>
                      <a:pt x="0" y="19"/>
                    </a:cubicBezTo>
                    <a:cubicBezTo>
                      <a:pt x="0" y="29"/>
                      <a:pt x="13" y="38"/>
                      <a:pt x="29" y="38"/>
                    </a:cubicBezTo>
                    <a:cubicBezTo>
                      <a:pt x="45" y="38"/>
                      <a:pt x="57" y="29"/>
                      <a:pt x="57" y="19"/>
                    </a:cubicBezTo>
                    <a:cubicBezTo>
                      <a:pt x="57" y="8"/>
                      <a:pt x="45" y="0"/>
                      <a:pt x="29" y="0"/>
                    </a:cubicBezTo>
                    <a:close/>
                    <a:moveTo>
                      <a:pt x="29" y="31"/>
                    </a:moveTo>
                    <a:cubicBezTo>
                      <a:pt x="18" y="31"/>
                      <a:pt x="10" y="26"/>
                      <a:pt x="10" y="19"/>
                    </a:cubicBezTo>
                    <a:cubicBezTo>
                      <a:pt x="10" y="12"/>
                      <a:pt x="18" y="7"/>
                      <a:pt x="29" y="7"/>
                    </a:cubicBezTo>
                    <a:cubicBezTo>
                      <a:pt x="39" y="7"/>
                      <a:pt x="47" y="12"/>
                      <a:pt x="47" y="19"/>
                    </a:cubicBezTo>
                    <a:cubicBezTo>
                      <a:pt x="47" y="26"/>
                      <a:pt x="39" y="31"/>
                      <a:pt x="2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0" name="Freeform 30">
                <a:extLst>
                  <a:ext uri="{FF2B5EF4-FFF2-40B4-BE49-F238E27FC236}">
                    <a16:creationId xmlns:a16="http://schemas.microsoft.com/office/drawing/2014/main" id="{420CB299-BF9E-4EAD-A355-3C5C6C32C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6125" y="271689"/>
                <a:ext cx="132882" cy="356365"/>
              </a:xfrm>
              <a:custGeom>
                <a:avLst/>
                <a:gdLst>
                  <a:gd name="T0" fmla="*/ 7 w 44"/>
                  <a:gd name="T1" fmla="*/ 0 h 118"/>
                  <a:gd name="T2" fmla="*/ 0 w 44"/>
                  <a:gd name="T3" fmla="*/ 5 h 118"/>
                  <a:gd name="T4" fmla="*/ 33 w 44"/>
                  <a:gd name="T5" fmla="*/ 118 h 118"/>
                  <a:gd name="T6" fmla="*/ 44 w 44"/>
                  <a:gd name="T7" fmla="*/ 118 h 118"/>
                  <a:gd name="T8" fmla="*/ 7 w 4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18">
                    <a:moveTo>
                      <a:pt x="7" y="0"/>
                    </a:moveTo>
                    <a:lnTo>
                      <a:pt x="0" y="5"/>
                    </a:lnTo>
                    <a:lnTo>
                      <a:pt x="33" y="118"/>
                    </a:lnTo>
                    <a:lnTo>
                      <a:pt x="44" y="118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1" name="Freeform 31">
                <a:extLst>
                  <a:ext uri="{FF2B5EF4-FFF2-40B4-BE49-F238E27FC236}">
                    <a16:creationId xmlns:a16="http://schemas.microsoft.com/office/drawing/2014/main" id="{A0D365A4-F825-452F-92DC-CCACA2697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5399" y="522354"/>
                <a:ext cx="63422" cy="135903"/>
              </a:xfrm>
              <a:custGeom>
                <a:avLst/>
                <a:gdLst>
                  <a:gd name="T0" fmla="*/ 12 w 21"/>
                  <a:gd name="T1" fmla="*/ 4 h 45"/>
                  <a:gd name="T2" fmla="*/ 0 w 21"/>
                  <a:gd name="T3" fmla="*/ 0 h 45"/>
                  <a:gd name="T4" fmla="*/ 14 w 21"/>
                  <a:gd name="T5" fmla="*/ 45 h 45"/>
                  <a:gd name="T6" fmla="*/ 21 w 21"/>
                  <a:gd name="T7" fmla="*/ 35 h 45"/>
                  <a:gd name="T8" fmla="*/ 12 w 21"/>
                  <a:gd name="T9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5">
                    <a:moveTo>
                      <a:pt x="12" y="4"/>
                    </a:moveTo>
                    <a:lnTo>
                      <a:pt x="0" y="0"/>
                    </a:lnTo>
                    <a:lnTo>
                      <a:pt x="14" y="45"/>
                    </a:lnTo>
                    <a:lnTo>
                      <a:pt x="21" y="35"/>
                    </a:lnTo>
                    <a:lnTo>
                      <a:pt x="1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2" name="Freeform 32">
                <a:extLst>
                  <a:ext uri="{FF2B5EF4-FFF2-40B4-BE49-F238E27FC236}">
                    <a16:creationId xmlns:a16="http://schemas.microsoft.com/office/drawing/2014/main" id="{6F6475B1-048E-48CE-9B87-4066BE283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6739" y="295850"/>
                <a:ext cx="446966" cy="332205"/>
              </a:xfrm>
              <a:custGeom>
                <a:avLst/>
                <a:gdLst>
                  <a:gd name="T0" fmla="*/ 104 w 134"/>
                  <a:gd name="T1" fmla="*/ 0 h 99"/>
                  <a:gd name="T2" fmla="*/ 0 w 134"/>
                  <a:gd name="T3" fmla="*/ 70 h 99"/>
                  <a:gd name="T4" fmla="*/ 6 w 134"/>
                  <a:gd name="T5" fmla="*/ 85 h 99"/>
                  <a:gd name="T6" fmla="*/ 8 w 134"/>
                  <a:gd name="T7" fmla="*/ 99 h 99"/>
                  <a:gd name="T8" fmla="*/ 134 w 134"/>
                  <a:gd name="T9" fmla="*/ 99 h 99"/>
                  <a:gd name="T10" fmla="*/ 104 w 134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" h="99">
                    <a:moveTo>
                      <a:pt x="104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4" y="78"/>
                      <a:pt x="6" y="85"/>
                    </a:cubicBezTo>
                    <a:cubicBezTo>
                      <a:pt x="8" y="92"/>
                      <a:pt x="8" y="99"/>
                      <a:pt x="8" y="99"/>
                    </a:cubicBezTo>
                    <a:cubicBezTo>
                      <a:pt x="134" y="99"/>
                      <a:pt x="134" y="99"/>
                      <a:pt x="134" y="99"/>
                    </a:cubicBez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3" name="Freeform 33">
                <a:extLst>
                  <a:ext uri="{FF2B5EF4-FFF2-40B4-BE49-F238E27FC236}">
                    <a16:creationId xmlns:a16="http://schemas.microsoft.com/office/drawing/2014/main" id="{DF6ED276-4426-402E-A343-932788B49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7665" y="229409"/>
                <a:ext cx="108722" cy="99662"/>
              </a:xfrm>
              <a:custGeom>
                <a:avLst/>
                <a:gdLst>
                  <a:gd name="T0" fmla="*/ 31 w 36"/>
                  <a:gd name="T1" fmla="*/ 0 h 33"/>
                  <a:gd name="T2" fmla="*/ 0 w 36"/>
                  <a:gd name="T3" fmla="*/ 29 h 33"/>
                  <a:gd name="T4" fmla="*/ 7 w 36"/>
                  <a:gd name="T5" fmla="*/ 33 h 33"/>
                  <a:gd name="T6" fmla="*/ 36 w 36"/>
                  <a:gd name="T7" fmla="*/ 8 h 33"/>
                  <a:gd name="T8" fmla="*/ 31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31" y="0"/>
                    </a:moveTo>
                    <a:lnTo>
                      <a:pt x="0" y="29"/>
                    </a:lnTo>
                    <a:lnTo>
                      <a:pt x="7" y="33"/>
                    </a:lnTo>
                    <a:lnTo>
                      <a:pt x="36" y="8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4" name="Freeform 34">
                <a:extLst>
                  <a:ext uri="{FF2B5EF4-FFF2-40B4-BE49-F238E27FC236}">
                    <a16:creationId xmlns:a16="http://schemas.microsoft.com/office/drawing/2014/main" id="{897F33AA-FEF0-42FF-8B63-D0FDBA030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4106" y="528394"/>
                <a:ext cx="123823" cy="54361"/>
              </a:xfrm>
              <a:custGeom>
                <a:avLst/>
                <a:gdLst>
                  <a:gd name="T0" fmla="*/ 0 w 41"/>
                  <a:gd name="T1" fmla="*/ 0 h 18"/>
                  <a:gd name="T2" fmla="*/ 1 w 41"/>
                  <a:gd name="T3" fmla="*/ 7 h 18"/>
                  <a:gd name="T4" fmla="*/ 37 w 41"/>
                  <a:gd name="T5" fmla="*/ 18 h 18"/>
                  <a:gd name="T6" fmla="*/ 41 w 41"/>
                  <a:gd name="T7" fmla="*/ 11 h 18"/>
                  <a:gd name="T8" fmla="*/ 0 w 4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8">
                    <a:moveTo>
                      <a:pt x="0" y="0"/>
                    </a:moveTo>
                    <a:lnTo>
                      <a:pt x="1" y="7"/>
                    </a:lnTo>
                    <a:lnTo>
                      <a:pt x="37" y="18"/>
                    </a:lnTo>
                    <a:lnTo>
                      <a:pt x="41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5" name="Freeform 35">
                <a:extLst>
                  <a:ext uri="{FF2B5EF4-FFF2-40B4-BE49-F238E27FC236}">
                    <a16:creationId xmlns:a16="http://schemas.microsoft.com/office/drawing/2014/main" id="{F70A7127-248D-4F8E-9D58-66F099BBF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927" y="368331"/>
                <a:ext cx="144962" cy="81542"/>
              </a:xfrm>
              <a:custGeom>
                <a:avLst/>
                <a:gdLst>
                  <a:gd name="T0" fmla="*/ 45 w 48"/>
                  <a:gd name="T1" fmla="*/ 0 h 27"/>
                  <a:gd name="T2" fmla="*/ 0 w 48"/>
                  <a:gd name="T3" fmla="*/ 22 h 27"/>
                  <a:gd name="T4" fmla="*/ 4 w 48"/>
                  <a:gd name="T5" fmla="*/ 27 h 27"/>
                  <a:gd name="T6" fmla="*/ 48 w 48"/>
                  <a:gd name="T7" fmla="*/ 7 h 27"/>
                  <a:gd name="T8" fmla="*/ 45 w 4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7">
                    <a:moveTo>
                      <a:pt x="45" y="0"/>
                    </a:moveTo>
                    <a:lnTo>
                      <a:pt x="0" y="22"/>
                    </a:lnTo>
                    <a:lnTo>
                      <a:pt x="4" y="27"/>
                    </a:lnTo>
                    <a:lnTo>
                      <a:pt x="48" y="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75;p32">
            <a:extLst>
              <a:ext uri="{FF2B5EF4-FFF2-40B4-BE49-F238E27FC236}">
                <a16:creationId xmlns:a16="http://schemas.microsoft.com/office/drawing/2014/main" id="{878E6261-1CA1-4E33-B66C-1FDEA7111F05}"/>
              </a:ext>
            </a:extLst>
          </p:cNvPr>
          <p:cNvGrpSpPr/>
          <p:nvPr/>
        </p:nvGrpSpPr>
        <p:grpSpPr>
          <a:xfrm>
            <a:off x="1069485" y="2376750"/>
            <a:ext cx="13027657" cy="10299120"/>
            <a:chOff x="-366069" y="828012"/>
            <a:chExt cx="4884806" cy="3861723"/>
          </a:xfrm>
        </p:grpSpPr>
        <p:grpSp>
          <p:nvGrpSpPr>
            <p:cNvPr id="3" name="Google Shape;376;p32">
              <a:extLst>
                <a:ext uri="{FF2B5EF4-FFF2-40B4-BE49-F238E27FC236}">
                  <a16:creationId xmlns:a16="http://schemas.microsoft.com/office/drawing/2014/main" id="{D7C9C182-0CFB-4669-95E1-07297F282FA3}"/>
                </a:ext>
              </a:extLst>
            </p:cNvPr>
            <p:cNvGrpSpPr/>
            <p:nvPr/>
          </p:nvGrpSpPr>
          <p:grpSpPr>
            <a:xfrm>
              <a:off x="-366069" y="828012"/>
              <a:ext cx="4884806" cy="3861723"/>
              <a:chOff x="-366069" y="828012"/>
              <a:chExt cx="4884806" cy="3861723"/>
            </a:xfrm>
          </p:grpSpPr>
          <p:sp>
            <p:nvSpPr>
              <p:cNvPr id="12" name="Google Shape;377;p32">
                <a:extLst>
                  <a:ext uri="{FF2B5EF4-FFF2-40B4-BE49-F238E27FC236}">
                    <a16:creationId xmlns:a16="http://schemas.microsoft.com/office/drawing/2014/main" id="{DB4DFDAA-2ADF-4DA5-BB04-DC595C3E4BF8}"/>
                  </a:ext>
                </a:extLst>
              </p:cNvPr>
              <p:cNvSpPr/>
              <p:nvPr/>
            </p:nvSpPr>
            <p:spPr>
              <a:xfrm>
                <a:off x="-366069" y="4450023"/>
                <a:ext cx="4884806" cy="239712"/>
              </a:xfrm>
              <a:custGeom>
                <a:avLst/>
                <a:gdLst/>
                <a:ahLst/>
                <a:cxnLst/>
                <a:rect l="l" t="t" r="r" b="b"/>
                <a:pathLst>
                  <a:path w="260836" h="12800" extrusionOk="0">
                    <a:moveTo>
                      <a:pt x="130418" y="1"/>
                    </a:moveTo>
                    <a:cubicBezTo>
                      <a:pt x="95830" y="1"/>
                      <a:pt x="62657" y="674"/>
                      <a:pt x="38199" y="1875"/>
                    </a:cubicBezTo>
                    <a:cubicBezTo>
                      <a:pt x="13742" y="3075"/>
                      <a:pt x="1" y="4703"/>
                      <a:pt x="1" y="6399"/>
                    </a:cubicBezTo>
                    <a:cubicBezTo>
                      <a:pt x="1" y="8096"/>
                      <a:pt x="13742" y="9724"/>
                      <a:pt x="38199" y="10924"/>
                    </a:cubicBezTo>
                    <a:cubicBezTo>
                      <a:pt x="62657" y="12124"/>
                      <a:pt x="95830" y="12799"/>
                      <a:pt x="130419" y="12799"/>
                    </a:cubicBezTo>
                    <a:cubicBezTo>
                      <a:pt x="165007" y="12799"/>
                      <a:pt x="198180" y="12124"/>
                      <a:pt x="222637" y="10924"/>
                    </a:cubicBezTo>
                    <a:cubicBezTo>
                      <a:pt x="247095" y="9724"/>
                      <a:pt x="260836" y="8096"/>
                      <a:pt x="260836" y="6399"/>
                    </a:cubicBezTo>
                    <a:cubicBezTo>
                      <a:pt x="260836" y="4703"/>
                      <a:pt x="247095" y="3075"/>
                      <a:pt x="222637" y="1875"/>
                    </a:cubicBezTo>
                    <a:cubicBezTo>
                      <a:pt x="198180" y="674"/>
                      <a:pt x="165007" y="1"/>
                      <a:pt x="130418" y="1"/>
                    </a:cubicBezTo>
                    <a:close/>
                  </a:path>
                </a:pathLst>
              </a:custGeom>
              <a:solidFill>
                <a:srgbClr val="CBECE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78;p32">
                <a:extLst>
                  <a:ext uri="{FF2B5EF4-FFF2-40B4-BE49-F238E27FC236}">
                    <a16:creationId xmlns:a16="http://schemas.microsoft.com/office/drawing/2014/main" id="{919F9188-98C0-40BC-B5BF-185737549EE6}"/>
                  </a:ext>
                </a:extLst>
              </p:cNvPr>
              <p:cNvSpPr/>
              <p:nvPr/>
            </p:nvSpPr>
            <p:spPr>
              <a:xfrm>
                <a:off x="1720043" y="2281566"/>
                <a:ext cx="842569" cy="1414413"/>
              </a:xfrm>
              <a:custGeom>
                <a:avLst/>
                <a:gdLst/>
                <a:ahLst/>
                <a:cxnLst/>
                <a:rect l="l" t="t" r="r" b="b"/>
                <a:pathLst>
                  <a:path w="44991" h="75526" extrusionOk="0">
                    <a:moveTo>
                      <a:pt x="22682" y="0"/>
                    </a:moveTo>
                    <a:lnTo>
                      <a:pt x="8861" y="7179"/>
                    </a:lnTo>
                    <a:lnTo>
                      <a:pt x="8380" y="15390"/>
                    </a:lnTo>
                    <a:cubicBezTo>
                      <a:pt x="8152" y="19298"/>
                      <a:pt x="10426" y="22924"/>
                      <a:pt x="14044" y="24420"/>
                    </a:cubicBezTo>
                    <a:lnTo>
                      <a:pt x="24757" y="28850"/>
                    </a:lnTo>
                    <a:cubicBezTo>
                      <a:pt x="25245" y="29052"/>
                      <a:pt x="25403" y="29665"/>
                      <a:pt x="25076" y="30078"/>
                    </a:cubicBezTo>
                    <a:lnTo>
                      <a:pt x="5607" y="54622"/>
                    </a:lnTo>
                    <a:cubicBezTo>
                      <a:pt x="5491" y="54770"/>
                      <a:pt x="5535" y="54987"/>
                      <a:pt x="5701" y="55079"/>
                    </a:cubicBezTo>
                    <a:lnTo>
                      <a:pt x="7154" y="55869"/>
                    </a:lnTo>
                    <a:lnTo>
                      <a:pt x="5404" y="58748"/>
                    </a:lnTo>
                    <a:lnTo>
                      <a:pt x="5409" y="58752"/>
                    </a:lnTo>
                    <a:cubicBezTo>
                      <a:pt x="5175" y="58665"/>
                      <a:pt x="4934" y="58623"/>
                      <a:pt x="4696" y="58623"/>
                    </a:cubicBezTo>
                    <a:cubicBezTo>
                      <a:pt x="4018" y="58623"/>
                      <a:pt x="3365" y="58962"/>
                      <a:pt x="2979" y="59558"/>
                    </a:cubicBezTo>
                    <a:lnTo>
                      <a:pt x="0" y="64165"/>
                    </a:lnTo>
                    <a:lnTo>
                      <a:pt x="17575" y="75526"/>
                    </a:lnTo>
                    <a:cubicBezTo>
                      <a:pt x="18455" y="74167"/>
                      <a:pt x="18065" y="72354"/>
                      <a:pt x="16705" y="71476"/>
                    </a:cubicBezTo>
                    <a:lnTo>
                      <a:pt x="15173" y="70486"/>
                    </a:lnTo>
                    <a:cubicBezTo>
                      <a:pt x="14149" y="69822"/>
                      <a:pt x="13501" y="68708"/>
                      <a:pt x="13435" y="67489"/>
                    </a:cubicBezTo>
                    <a:lnTo>
                      <a:pt x="13294" y="64926"/>
                    </a:lnTo>
                    <a:cubicBezTo>
                      <a:pt x="13252" y="64185"/>
                      <a:pt x="12859" y="63507"/>
                      <a:pt x="12236" y="63104"/>
                    </a:cubicBezTo>
                    <a:lnTo>
                      <a:pt x="12040" y="62977"/>
                    </a:lnTo>
                    <a:lnTo>
                      <a:pt x="13602" y="59372"/>
                    </a:lnTo>
                    <a:lnTo>
                      <a:pt x="14396" y="59804"/>
                    </a:lnTo>
                    <a:cubicBezTo>
                      <a:pt x="14614" y="59922"/>
                      <a:pt x="14852" y="59980"/>
                      <a:pt x="15088" y="59980"/>
                    </a:cubicBezTo>
                    <a:cubicBezTo>
                      <a:pt x="15473" y="59980"/>
                      <a:pt x="15854" y="59826"/>
                      <a:pt x="16135" y="59532"/>
                    </a:cubicBezTo>
                    <a:lnTo>
                      <a:pt x="40884" y="33644"/>
                    </a:lnTo>
                    <a:cubicBezTo>
                      <a:pt x="44904" y="29931"/>
                      <a:pt x="44990" y="23607"/>
                      <a:pt x="41074" y="19786"/>
                    </a:cubicBezTo>
                    <a:lnTo>
                      <a:pt x="226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79;p32">
                <a:extLst>
                  <a:ext uri="{FF2B5EF4-FFF2-40B4-BE49-F238E27FC236}">
                    <a16:creationId xmlns:a16="http://schemas.microsoft.com/office/drawing/2014/main" id="{81F446E5-8233-4160-B253-4FA6E1621A68}"/>
                  </a:ext>
                </a:extLst>
              </p:cNvPr>
              <p:cNvSpPr/>
              <p:nvPr/>
            </p:nvSpPr>
            <p:spPr>
              <a:xfrm>
                <a:off x="1703057" y="3483197"/>
                <a:ext cx="349418" cy="247840"/>
              </a:xfrm>
              <a:custGeom>
                <a:avLst/>
                <a:gdLst/>
                <a:ahLst/>
                <a:cxnLst/>
                <a:rect l="l" t="t" r="r" b="b"/>
                <a:pathLst>
                  <a:path w="18658" h="13234" extrusionOk="0">
                    <a:moveTo>
                      <a:pt x="907" y="1"/>
                    </a:moveTo>
                    <a:lnTo>
                      <a:pt x="284" y="963"/>
                    </a:lnTo>
                    <a:cubicBezTo>
                      <a:pt x="0" y="1402"/>
                      <a:pt x="126" y="1988"/>
                      <a:pt x="566" y="2273"/>
                    </a:cubicBezTo>
                    <a:lnTo>
                      <a:pt x="17522" y="13234"/>
                    </a:lnTo>
                    <a:lnTo>
                      <a:pt x="18658" y="11475"/>
                    </a:lnTo>
                    <a:lnTo>
                      <a:pt x="9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80;p32">
                <a:extLst>
                  <a:ext uri="{FF2B5EF4-FFF2-40B4-BE49-F238E27FC236}">
                    <a16:creationId xmlns:a16="http://schemas.microsoft.com/office/drawing/2014/main" id="{65F317F1-1EC8-4281-B28D-4F5026EE1D14}"/>
                  </a:ext>
                </a:extLst>
              </p:cNvPr>
              <p:cNvSpPr/>
              <p:nvPr/>
            </p:nvSpPr>
            <p:spPr>
              <a:xfrm>
                <a:off x="655497" y="2970644"/>
                <a:ext cx="871746" cy="249825"/>
              </a:xfrm>
              <a:custGeom>
                <a:avLst/>
                <a:gdLst/>
                <a:ahLst/>
                <a:cxnLst/>
                <a:rect l="l" t="t" r="r" b="b"/>
                <a:pathLst>
                  <a:path w="46549" h="13340" extrusionOk="0">
                    <a:moveTo>
                      <a:pt x="902" y="1"/>
                    </a:moveTo>
                    <a:cubicBezTo>
                      <a:pt x="402" y="7"/>
                      <a:pt x="1" y="414"/>
                      <a:pt x="1" y="915"/>
                    </a:cubicBezTo>
                    <a:cubicBezTo>
                      <a:pt x="1" y="1414"/>
                      <a:pt x="402" y="1821"/>
                      <a:pt x="902" y="1829"/>
                    </a:cubicBezTo>
                    <a:lnTo>
                      <a:pt x="29998" y="1829"/>
                    </a:lnTo>
                    <a:cubicBezTo>
                      <a:pt x="32369" y="1829"/>
                      <a:pt x="34597" y="2751"/>
                      <a:pt x="36274" y="4428"/>
                    </a:cubicBezTo>
                    <a:lnTo>
                      <a:pt x="44916" y="13071"/>
                    </a:lnTo>
                    <a:cubicBezTo>
                      <a:pt x="45087" y="13243"/>
                      <a:pt x="45321" y="13339"/>
                      <a:pt x="45562" y="13339"/>
                    </a:cubicBezTo>
                    <a:cubicBezTo>
                      <a:pt x="45932" y="13339"/>
                      <a:pt x="46266" y="13116"/>
                      <a:pt x="46407" y="12775"/>
                    </a:cubicBezTo>
                    <a:cubicBezTo>
                      <a:pt x="46548" y="12432"/>
                      <a:pt x="46471" y="12040"/>
                      <a:pt x="46209" y="11778"/>
                    </a:cubicBezTo>
                    <a:lnTo>
                      <a:pt x="37566" y="3135"/>
                    </a:lnTo>
                    <a:cubicBezTo>
                      <a:pt x="35544" y="1113"/>
                      <a:pt x="32856" y="1"/>
                      <a:pt x="299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81;p32">
                <a:extLst>
                  <a:ext uri="{FF2B5EF4-FFF2-40B4-BE49-F238E27FC236}">
                    <a16:creationId xmlns:a16="http://schemas.microsoft.com/office/drawing/2014/main" id="{9374BF3C-C1F9-4B26-9C87-594F3DAC36F0}"/>
                  </a:ext>
                </a:extLst>
              </p:cNvPr>
              <p:cNvSpPr/>
              <p:nvPr/>
            </p:nvSpPr>
            <p:spPr>
              <a:xfrm>
                <a:off x="2471952" y="3196479"/>
                <a:ext cx="1424769" cy="1424769"/>
              </a:xfrm>
              <a:custGeom>
                <a:avLst/>
                <a:gdLst/>
                <a:ahLst/>
                <a:cxnLst/>
                <a:rect l="l" t="t" r="r" b="b"/>
                <a:pathLst>
                  <a:path w="76079" h="76079" extrusionOk="0">
                    <a:moveTo>
                      <a:pt x="38039" y="6094"/>
                    </a:moveTo>
                    <a:cubicBezTo>
                      <a:pt x="55655" y="6094"/>
                      <a:pt x="69985" y="20426"/>
                      <a:pt x="69985" y="38040"/>
                    </a:cubicBezTo>
                    <a:cubicBezTo>
                      <a:pt x="69985" y="55654"/>
                      <a:pt x="55655" y="69984"/>
                      <a:pt x="38039" y="69984"/>
                    </a:cubicBezTo>
                    <a:cubicBezTo>
                      <a:pt x="20425" y="69984"/>
                      <a:pt x="6095" y="55654"/>
                      <a:pt x="6095" y="38040"/>
                    </a:cubicBezTo>
                    <a:cubicBezTo>
                      <a:pt x="6095" y="20426"/>
                      <a:pt x="20425" y="6094"/>
                      <a:pt x="38039" y="6094"/>
                    </a:cubicBezTo>
                    <a:close/>
                    <a:moveTo>
                      <a:pt x="38039" y="1"/>
                    </a:moveTo>
                    <a:cubicBezTo>
                      <a:pt x="17065" y="1"/>
                      <a:pt x="0" y="17065"/>
                      <a:pt x="0" y="38040"/>
                    </a:cubicBezTo>
                    <a:cubicBezTo>
                      <a:pt x="0" y="59014"/>
                      <a:pt x="17065" y="76079"/>
                      <a:pt x="38039" y="76079"/>
                    </a:cubicBezTo>
                    <a:cubicBezTo>
                      <a:pt x="59014" y="76079"/>
                      <a:pt x="76078" y="59014"/>
                      <a:pt x="76078" y="38040"/>
                    </a:cubicBezTo>
                    <a:cubicBezTo>
                      <a:pt x="76078" y="17065"/>
                      <a:pt x="59014" y="1"/>
                      <a:pt x="380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82;p32">
                <a:extLst>
                  <a:ext uri="{FF2B5EF4-FFF2-40B4-BE49-F238E27FC236}">
                    <a16:creationId xmlns:a16="http://schemas.microsoft.com/office/drawing/2014/main" id="{E99130F8-EE1D-4EC0-87AA-64DFA5C3E2F9}"/>
                  </a:ext>
                </a:extLst>
              </p:cNvPr>
              <p:cNvSpPr/>
              <p:nvPr/>
            </p:nvSpPr>
            <p:spPr>
              <a:xfrm>
                <a:off x="3093780" y="3818289"/>
                <a:ext cx="189710" cy="189747"/>
              </a:xfrm>
              <a:custGeom>
                <a:avLst/>
                <a:gdLst/>
                <a:ahLst/>
                <a:cxnLst/>
                <a:rect l="l" t="t" r="r" b="b"/>
                <a:pathLst>
                  <a:path w="10130" h="10132" extrusionOk="0">
                    <a:moveTo>
                      <a:pt x="5065" y="1"/>
                    </a:moveTo>
                    <a:cubicBezTo>
                      <a:pt x="2260" y="1"/>
                      <a:pt x="1" y="2260"/>
                      <a:pt x="1" y="5067"/>
                    </a:cubicBezTo>
                    <a:cubicBezTo>
                      <a:pt x="1" y="7872"/>
                      <a:pt x="2260" y="10131"/>
                      <a:pt x="5065" y="10131"/>
                    </a:cubicBezTo>
                    <a:cubicBezTo>
                      <a:pt x="7872" y="10131"/>
                      <a:pt x="10130" y="7872"/>
                      <a:pt x="10130" y="5067"/>
                    </a:cubicBezTo>
                    <a:cubicBezTo>
                      <a:pt x="10130" y="2260"/>
                      <a:pt x="7872" y="1"/>
                      <a:pt x="5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83;p32">
                <a:extLst>
                  <a:ext uri="{FF2B5EF4-FFF2-40B4-BE49-F238E27FC236}">
                    <a16:creationId xmlns:a16="http://schemas.microsoft.com/office/drawing/2014/main" id="{AACFCE0A-4FD3-45F5-9295-319F94CE662A}"/>
                  </a:ext>
                </a:extLst>
              </p:cNvPr>
              <p:cNvSpPr/>
              <p:nvPr/>
            </p:nvSpPr>
            <p:spPr>
              <a:xfrm>
                <a:off x="2413523" y="3126626"/>
                <a:ext cx="826501" cy="826501"/>
              </a:xfrm>
              <a:custGeom>
                <a:avLst/>
                <a:gdLst/>
                <a:ahLst/>
                <a:cxnLst/>
                <a:rect l="l" t="t" r="r" b="b"/>
                <a:pathLst>
                  <a:path w="44133" h="44133" extrusionOk="0">
                    <a:moveTo>
                      <a:pt x="37414" y="0"/>
                    </a:moveTo>
                    <a:cubicBezTo>
                      <a:pt x="16784" y="0"/>
                      <a:pt x="0" y="16784"/>
                      <a:pt x="0" y="37415"/>
                    </a:cubicBezTo>
                    <a:lnTo>
                      <a:pt x="0" y="42609"/>
                    </a:lnTo>
                    <a:cubicBezTo>
                      <a:pt x="0" y="43451"/>
                      <a:pt x="682" y="44133"/>
                      <a:pt x="1523" y="44133"/>
                    </a:cubicBezTo>
                    <a:cubicBezTo>
                      <a:pt x="2365" y="44133"/>
                      <a:pt x="3047" y="43451"/>
                      <a:pt x="3047" y="42609"/>
                    </a:cubicBezTo>
                    <a:lnTo>
                      <a:pt x="3047" y="37415"/>
                    </a:lnTo>
                    <a:cubicBezTo>
                      <a:pt x="3047" y="18464"/>
                      <a:pt x="18463" y="3047"/>
                      <a:pt x="37414" y="3047"/>
                    </a:cubicBezTo>
                    <a:lnTo>
                      <a:pt x="42608" y="3047"/>
                    </a:lnTo>
                    <a:cubicBezTo>
                      <a:pt x="43450" y="3047"/>
                      <a:pt x="44132" y="2365"/>
                      <a:pt x="44132" y="1523"/>
                    </a:cubicBezTo>
                    <a:cubicBezTo>
                      <a:pt x="44132" y="683"/>
                      <a:pt x="43450" y="0"/>
                      <a:pt x="42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84;p32">
                <a:extLst>
                  <a:ext uri="{FF2B5EF4-FFF2-40B4-BE49-F238E27FC236}">
                    <a16:creationId xmlns:a16="http://schemas.microsoft.com/office/drawing/2014/main" id="{E80AC9C4-A21C-46B2-8A23-C39A8C49F758}"/>
                  </a:ext>
                </a:extLst>
              </p:cNvPr>
              <p:cNvSpPr/>
              <p:nvPr/>
            </p:nvSpPr>
            <p:spPr>
              <a:xfrm>
                <a:off x="368030" y="3196479"/>
                <a:ext cx="1424788" cy="1424769"/>
              </a:xfrm>
              <a:custGeom>
                <a:avLst/>
                <a:gdLst/>
                <a:ahLst/>
                <a:cxnLst/>
                <a:rect l="l" t="t" r="r" b="b"/>
                <a:pathLst>
                  <a:path w="76080" h="76079" extrusionOk="0">
                    <a:moveTo>
                      <a:pt x="38041" y="6094"/>
                    </a:moveTo>
                    <a:cubicBezTo>
                      <a:pt x="55655" y="6094"/>
                      <a:pt x="69985" y="20426"/>
                      <a:pt x="69985" y="38040"/>
                    </a:cubicBezTo>
                    <a:cubicBezTo>
                      <a:pt x="69985" y="55654"/>
                      <a:pt x="55655" y="69984"/>
                      <a:pt x="38041" y="69984"/>
                    </a:cubicBezTo>
                    <a:cubicBezTo>
                      <a:pt x="20425" y="69984"/>
                      <a:pt x="6096" y="55654"/>
                      <a:pt x="6096" y="38040"/>
                    </a:cubicBezTo>
                    <a:cubicBezTo>
                      <a:pt x="6096" y="20426"/>
                      <a:pt x="20425" y="6094"/>
                      <a:pt x="38041" y="6094"/>
                    </a:cubicBezTo>
                    <a:close/>
                    <a:moveTo>
                      <a:pt x="38041" y="1"/>
                    </a:moveTo>
                    <a:cubicBezTo>
                      <a:pt x="17066" y="1"/>
                      <a:pt x="1" y="17065"/>
                      <a:pt x="1" y="38040"/>
                    </a:cubicBezTo>
                    <a:cubicBezTo>
                      <a:pt x="1" y="59014"/>
                      <a:pt x="17066" y="76079"/>
                      <a:pt x="38041" y="76079"/>
                    </a:cubicBezTo>
                    <a:cubicBezTo>
                      <a:pt x="59016" y="76079"/>
                      <a:pt x="76080" y="59014"/>
                      <a:pt x="76080" y="38040"/>
                    </a:cubicBezTo>
                    <a:cubicBezTo>
                      <a:pt x="76080" y="17065"/>
                      <a:pt x="59016" y="1"/>
                      <a:pt x="38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85;p32">
                <a:extLst>
                  <a:ext uri="{FF2B5EF4-FFF2-40B4-BE49-F238E27FC236}">
                    <a16:creationId xmlns:a16="http://schemas.microsoft.com/office/drawing/2014/main" id="{FC81BDCC-B404-4D2B-8EA7-39F50C24E124}"/>
                  </a:ext>
                </a:extLst>
              </p:cNvPr>
              <p:cNvSpPr/>
              <p:nvPr/>
            </p:nvSpPr>
            <p:spPr>
              <a:xfrm>
                <a:off x="284487" y="3115202"/>
                <a:ext cx="1430669" cy="826501"/>
              </a:xfrm>
              <a:custGeom>
                <a:avLst/>
                <a:gdLst/>
                <a:ahLst/>
                <a:cxnLst/>
                <a:rect l="l" t="t" r="r" b="b"/>
                <a:pathLst>
                  <a:path w="76394" h="44133" extrusionOk="0">
                    <a:moveTo>
                      <a:pt x="38582" y="0"/>
                    </a:moveTo>
                    <a:cubicBezTo>
                      <a:pt x="17306" y="0"/>
                      <a:pt x="0" y="16784"/>
                      <a:pt x="0" y="37414"/>
                    </a:cubicBezTo>
                    <a:lnTo>
                      <a:pt x="0" y="42610"/>
                    </a:lnTo>
                    <a:cubicBezTo>
                      <a:pt x="0" y="43450"/>
                      <a:pt x="682" y="44133"/>
                      <a:pt x="1524" y="44133"/>
                    </a:cubicBezTo>
                    <a:cubicBezTo>
                      <a:pt x="2366" y="44133"/>
                      <a:pt x="3048" y="43450"/>
                      <a:pt x="3048" y="42610"/>
                    </a:cubicBezTo>
                    <a:lnTo>
                      <a:pt x="3048" y="37414"/>
                    </a:lnTo>
                    <a:cubicBezTo>
                      <a:pt x="3048" y="18465"/>
                      <a:pt x="18989" y="3047"/>
                      <a:pt x="38582" y="3047"/>
                    </a:cubicBezTo>
                    <a:lnTo>
                      <a:pt x="43944" y="3047"/>
                    </a:lnTo>
                    <a:cubicBezTo>
                      <a:pt x="55777" y="3047"/>
                      <a:pt x="66797" y="8719"/>
                      <a:pt x="73423" y="18220"/>
                    </a:cubicBezTo>
                    <a:cubicBezTo>
                      <a:pt x="73720" y="18637"/>
                      <a:pt x="74188" y="18859"/>
                      <a:pt x="74664" y="18859"/>
                    </a:cubicBezTo>
                    <a:cubicBezTo>
                      <a:pt x="74965" y="18859"/>
                      <a:pt x="75270" y="18770"/>
                      <a:pt x="75535" y="18584"/>
                    </a:cubicBezTo>
                    <a:cubicBezTo>
                      <a:pt x="76220" y="18106"/>
                      <a:pt x="76393" y="17167"/>
                      <a:pt x="75923" y="16476"/>
                    </a:cubicBezTo>
                    <a:cubicBezTo>
                      <a:pt x="68727" y="6160"/>
                      <a:pt x="56771" y="0"/>
                      <a:pt x="43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86;p32">
                <a:extLst>
                  <a:ext uri="{FF2B5EF4-FFF2-40B4-BE49-F238E27FC236}">
                    <a16:creationId xmlns:a16="http://schemas.microsoft.com/office/drawing/2014/main" id="{0B4DA0C5-8DE8-427F-85C4-3A80CCADBF6D}"/>
                  </a:ext>
                </a:extLst>
              </p:cNvPr>
              <p:cNvSpPr/>
              <p:nvPr/>
            </p:nvSpPr>
            <p:spPr>
              <a:xfrm>
                <a:off x="989896" y="3818289"/>
                <a:ext cx="189710" cy="189747"/>
              </a:xfrm>
              <a:custGeom>
                <a:avLst/>
                <a:gdLst/>
                <a:ahLst/>
                <a:cxnLst/>
                <a:rect l="l" t="t" r="r" b="b"/>
                <a:pathLst>
                  <a:path w="10130" h="10132" extrusionOk="0">
                    <a:moveTo>
                      <a:pt x="5065" y="1"/>
                    </a:moveTo>
                    <a:cubicBezTo>
                      <a:pt x="2268" y="1"/>
                      <a:pt x="1" y="2269"/>
                      <a:pt x="1" y="5067"/>
                    </a:cubicBezTo>
                    <a:cubicBezTo>
                      <a:pt x="1" y="7863"/>
                      <a:pt x="2268" y="10131"/>
                      <a:pt x="5065" y="10131"/>
                    </a:cubicBezTo>
                    <a:cubicBezTo>
                      <a:pt x="7862" y="10131"/>
                      <a:pt x="10130" y="7863"/>
                      <a:pt x="10130" y="5067"/>
                    </a:cubicBezTo>
                    <a:cubicBezTo>
                      <a:pt x="10130" y="2269"/>
                      <a:pt x="7862" y="1"/>
                      <a:pt x="5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87;p32">
                <a:extLst>
                  <a:ext uri="{FF2B5EF4-FFF2-40B4-BE49-F238E27FC236}">
                    <a16:creationId xmlns:a16="http://schemas.microsoft.com/office/drawing/2014/main" id="{4E53C9F9-E21C-434A-9010-BBFDB57FCBA5}"/>
                  </a:ext>
                </a:extLst>
              </p:cNvPr>
              <p:cNvSpPr/>
              <p:nvPr/>
            </p:nvSpPr>
            <p:spPr>
              <a:xfrm>
                <a:off x="1053400" y="2463410"/>
                <a:ext cx="2177184" cy="1558727"/>
              </a:xfrm>
              <a:custGeom>
                <a:avLst/>
                <a:gdLst/>
                <a:ahLst/>
                <a:cxnLst/>
                <a:rect l="l" t="t" r="r" b="b"/>
                <a:pathLst>
                  <a:path w="116256" h="83232" extrusionOk="0">
                    <a:moveTo>
                      <a:pt x="91950" y="26828"/>
                    </a:moveTo>
                    <a:lnTo>
                      <a:pt x="45697" y="74629"/>
                    </a:lnTo>
                    <a:cubicBezTo>
                      <a:pt x="45653" y="74560"/>
                      <a:pt x="45621" y="74482"/>
                      <a:pt x="45604" y="74402"/>
                    </a:cubicBezTo>
                    <a:lnTo>
                      <a:pt x="34477" y="27590"/>
                    </a:lnTo>
                    <a:cubicBezTo>
                      <a:pt x="35563" y="27093"/>
                      <a:pt x="36725" y="26828"/>
                      <a:pt x="37916" y="26828"/>
                    </a:cubicBezTo>
                    <a:close/>
                    <a:moveTo>
                      <a:pt x="30803" y="30576"/>
                    </a:moveTo>
                    <a:lnTo>
                      <a:pt x="41455" y="75389"/>
                    </a:lnTo>
                    <a:cubicBezTo>
                      <a:pt x="41855" y="77071"/>
                      <a:pt x="43068" y="78382"/>
                      <a:pt x="44621" y="78807"/>
                    </a:cubicBezTo>
                    <a:cubicBezTo>
                      <a:pt x="44673" y="78821"/>
                      <a:pt x="44723" y="78834"/>
                      <a:pt x="44775" y="78847"/>
                    </a:cubicBezTo>
                    <a:lnTo>
                      <a:pt x="5169" y="74996"/>
                    </a:lnTo>
                    <a:lnTo>
                      <a:pt x="29935" y="31877"/>
                    </a:lnTo>
                    <a:cubicBezTo>
                      <a:pt x="30196" y="31425"/>
                      <a:pt x="30485" y="30990"/>
                      <a:pt x="30803" y="30576"/>
                    </a:cubicBezTo>
                    <a:close/>
                    <a:moveTo>
                      <a:pt x="89153" y="1"/>
                    </a:moveTo>
                    <a:cubicBezTo>
                      <a:pt x="88930" y="1"/>
                      <a:pt x="88703" y="36"/>
                      <a:pt x="88480" y="110"/>
                    </a:cubicBezTo>
                    <a:cubicBezTo>
                      <a:pt x="87361" y="483"/>
                      <a:pt x="86757" y="1690"/>
                      <a:pt x="87130" y="2808"/>
                    </a:cubicBezTo>
                    <a:lnTo>
                      <a:pt x="93708" y="22563"/>
                    </a:lnTo>
                    <a:lnTo>
                      <a:pt x="37916" y="22563"/>
                    </a:lnTo>
                    <a:cubicBezTo>
                      <a:pt x="36399" y="22563"/>
                      <a:pt x="34895" y="22840"/>
                      <a:pt x="33477" y="23381"/>
                    </a:cubicBezTo>
                    <a:lnTo>
                      <a:pt x="31375" y="14532"/>
                    </a:lnTo>
                    <a:cubicBezTo>
                      <a:pt x="31141" y="13552"/>
                      <a:pt x="30265" y="12892"/>
                      <a:pt x="29300" y="12892"/>
                    </a:cubicBezTo>
                    <a:cubicBezTo>
                      <a:pt x="29137" y="12892"/>
                      <a:pt x="28971" y="12911"/>
                      <a:pt x="28806" y="12950"/>
                    </a:cubicBezTo>
                    <a:cubicBezTo>
                      <a:pt x="27659" y="13224"/>
                      <a:pt x="26952" y="14374"/>
                      <a:pt x="27224" y="15519"/>
                    </a:cubicBezTo>
                    <a:lnTo>
                      <a:pt x="29633" y="25655"/>
                    </a:lnTo>
                    <a:cubicBezTo>
                      <a:pt x="28316" y="26762"/>
                      <a:pt x="27162" y="28141"/>
                      <a:pt x="26237" y="29753"/>
                    </a:cubicBezTo>
                    <a:lnTo>
                      <a:pt x="550" y="74475"/>
                    </a:lnTo>
                    <a:cubicBezTo>
                      <a:pt x="25" y="75389"/>
                      <a:pt x="1" y="76537"/>
                      <a:pt x="486" y="77476"/>
                    </a:cubicBezTo>
                    <a:cubicBezTo>
                      <a:pt x="945" y="78367"/>
                      <a:pt x="1798" y="78955"/>
                      <a:pt x="2767" y="79049"/>
                    </a:cubicBezTo>
                    <a:lnTo>
                      <a:pt x="45668" y="83221"/>
                    </a:lnTo>
                    <a:cubicBezTo>
                      <a:pt x="45738" y="83227"/>
                      <a:pt x="45807" y="83231"/>
                      <a:pt x="45877" y="83231"/>
                    </a:cubicBezTo>
                    <a:cubicBezTo>
                      <a:pt x="47016" y="83230"/>
                      <a:pt x="47952" y="82336"/>
                      <a:pt x="48006" y="81199"/>
                    </a:cubicBezTo>
                    <a:cubicBezTo>
                      <a:pt x="48060" y="80063"/>
                      <a:pt x="47214" y="79083"/>
                      <a:pt x="46082" y="78974"/>
                    </a:cubicBezTo>
                    <a:lnTo>
                      <a:pt x="45863" y="78954"/>
                    </a:lnTo>
                    <a:cubicBezTo>
                      <a:pt x="46919" y="78914"/>
                      <a:pt x="47935" y="78459"/>
                      <a:pt x="48724" y="77643"/>
                    </a:cubicBezTo>
                    <a:lnTo>
                      <a:pt x="95834" y="28948"/>
                    </a:lnTo>
                    <a:lnTo>
                      <a:pt x="111993" y="77473"/>
                    </a:lnTo>
                    <a:cubicBezTo>
                      <a:pt x="112284" y="78345"/>
                      <a:pt x="113098" y="78932"/>
                      <a:pt x="114016" y="78932"/>
                    </a:cubicBezTo>
                    <a:cubicBezTo>
                      <a:pt x="114701" y="78932"/>
                      <a:pt x="115345" y="78603"/>
                      <a:pt x="115745" y="78047"/>
                    </a:cubicBezTo>
                    <a:cubicBezTo>
                      <a:pt x="116146" y="77492"/>
                      <a:pt x="116256" y="76776"/>
                      <a:pt x="116040" y="76126"/>
                    </a:cubicBezTo>
                    <a:lnTo>
                      <a:pt x="91178" y="1460"/>
                    </a:lnTo>
                    <a:cubicBezTo>
                      <a:pt x="90880" y="566"/>
                      <a:pt x="90047" y="1"/>
                      <a:pt x="891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388;p32">
                <a:extLst>
                  <a:ext uri="{FF2B5EF4-FFF2-40B4-BE49-F238E27FC236}">
                    <a16:creationId xmlns:a16="http://schemas.microsoft.com/office/drawing/2014/main" id="{49F17DAA-810F-46D6-BF28-D5DEDEEB68EB}"/>
                  </a:ext>
                </a:extLst>
              </p:cNvPr>
              <p:cNvSpPr/>
              <p:nvPr/>
            </p:nvSpPr>
            <p:spPr>
              <a:xfrm>
                <a:off x="2680146" y="2456537"/>
                <a:ext cx="495324" cy="300651"/>
              </a:xfrm>
              <a:custGeom>
                <a:avLst/>
                <a:gdLst/>
                <a:ahLst/>
                <a:cxnLst/>
                <a:rect l="l" t="t" r="r" b="b"/>
                <a:pathLst>
                  <a:path w="26449" h="16054" extrusionOk="0">
                    <a:moveTo>
                      <a:pt x="1830" y="1"/>
                    </a:moveTo>
                    <a:cubicBezTo>
                      <a:pt x="820" y="1"/>
                      <a:pt x="1" y="819"/>
                      <a:pt x="1" y="1828"/>
                    </a:cubicBezTo>
                    <a:cubicBezTo>
                      <a:pt x="1" y="2839"/>
                      <a:pt x="820" y="3657"/>
                      <a:pt x="1830" y="3657"/>
                    </a:cubicBezTo>
                    <a:lnTo>
                      <a:pt x="19002" y="3657"/>
                    </a:lnTo>
                    <a:cubicBezTo>
                      <a:pt x="21092" y="3657"/>
                      <a:pt x="22792" y="5357"/>
                      <a:pt x="22792" y="7447"/>
                    </a:cubicBezTo>
                    <a:lnTo>
                      <a:pt x="22792" y="9528"/>
                    </a:lnTo>
                    <a:cubicBezTo>
                      <a:pt x="22792" y="11110"/>
                      <a:pt x="21505" y="12396"/>
                      <a:pt x="19923" y="12396"/>
                    </a:cubicBezTo>
                    <a:lnTo>
                      <a:pt x="17763" y="12396"/>
                    </a:lnTo>
                    <a:cubicBezTo>
                      <a:pt x="16753" y="12396"/>
                      <a:pt x="15934" y="13215"/>
                      <a:pt x="15934" y="14224"/>
                    </a:cubicBezTo>
                    <a:cubicBezTo>
                      <a:pt x="15934" y="15234"/>
                      <a:pt x="16753" y="16053"/>
                      <a:pt x="17763" y="16053"/>
                    </a:cubicBezTo>
                    <a:lnTo>
                      <a:pt x="19923" y="16053"/>
                    </a:lnTo>
                    <a:cubicBezTo>
                      <a:pt x="23521" y="16053"/>
                      <a:pt x="26449" y="13126"/>
                      <a:pt x="26449" y="9528"/>
                    </a:cubicBezTo>
                    <a:lnTo>
                      <a:pt x="26449" y="7447"/>
                    </a:lnTo>
                    <a:cubicBezTo>
                      <a:pt x="26449" y="3341"/>
                      <a:pt x="23108" y="1"/>
                      <a:pt x="19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89;p32">
                <a:extLst>
                  <a:ext uri="{FF2B5EF4-FFF2-40B4-BE49-F238E27FC236}">
                    <a16:creationId xmlns:a16="http://schemas.microsoft.com/office/drawing/2014/main" id="{3C51DD68-E479-45CC-9888-3EBBCC8A29B3}"/>
                  </a:ext>
                </a:extLst>
              </p:cNvPr>
              <p:cNvSpPr/>
              <p:nvPr/>
            </p:nvSpPr>
            <p:spPr>
              <a:xfrm>
                <a:off x="1722815" y="3783830"/>
                <a:ext cx="362152" cy="362152"/>
              </a:xfrm>
              <a:custGeom>
                <a:avLst/>
                <a:gdLst/>
                <a:ahLst/>
                <a:cxnLst/>
                <a:rect l="l" t="t" r="r" b="b"/>
                <a:pathLst>
                  <a:path w="19338" h="19338" extrusionOk="0">
                    <a:moveTo>
                      <a:pt x="9669" y="0"/>
                    </a:moveTo>
                    <a:cubicBezTo>
                      <a:pt x="7104" y="0"/>
                      <a:pt x="4645" y="1019"/>
                      <a:pt x="2831" y="2831"/>
                    </a:cubicBezTo>
                    <a:cubicBezTo>
                      <a:pt x="1019" y="4644"/>
                      <a:pt x="0" y="7104"/>
                      <a:pt x="0" y="9669"/>
                    </a:cubicBezTo>
                    <a:cubicBezTo>
                      <a:pt x="0" y="12233"/>
                      <a:pt x="1019" y="14693"/>
                      <a:pt x="2831" y="16506"/>
                    </a:cubicBezTo>
                    <a:cubicBezTo>
                      <a:pt x="4645" y="18320"/>
                      <a:pt x="7104" y="19337"/>
                      <a:pt x="9669" y="19337"/>
                    </a:cubicBezTo>
                    <a:cubicBezTo>
                      <a:pt x="12233" y="19337"/>
                      <a:pt x="14693" y="18320"/>
                      <a:pt x="16506" y="16506"/>
                    </a:cubicBezTo>
                    <a:cubicBezTo>
                      <a:pt x="18320" y="14693"/>
                      <a:pt x="19337" y="12233"/>
                      <a:pt x="19337" y="9669"/>
                    </a:cubicBezTo>
                    <a:cubicBezTo>
                      <a:pt x="19337" y="7104"/>
                      <a:pt x="18320" y="4644"/>
                      <a:pt x="16506" y="2831"/>
                    </a:cubicBezTo>
                    <a:cubicBezTo>
                      <a:pt x="14693" y="1019"/>
                      <a:pt x="12233" y="0"/>
                      <a:pt x="9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90;p32">
                <a:extLst>
                  <a:ext uri="{FF2B5EF4-FFF2-40B4-BE49-F238E27FC236}">
                    <a16:creationId xmlns:a16="http://schemas.microsoft.com/office/drawing/2014/main" id="{383AFB31-BA3C-4A38-8AEF-5C54322D0DA8}"/>
                  </a:ext>
                </a:extLst>
              </p:cNvPr>
              <p:cNvSpPr/>
              <p:nvPr/>
            </p:nvSpPr>
            <p:spPr>
              <a:xfrm>
                <a:off x="1374427" y="2583996"/>
                <a:ext cx="513620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27426" h="12189" extrusionOk="0">
                    <a:moveTo>
                      <a:pt x="6095" y="0"/>
                    </a:moveTo>
                    <a:cubicBezTo>
                      <a:pt x="2744" y="0"/>
                      <a:pt x="1" y="2743"/>
                      <a:pt x="1" y="6095"/>
                    </a:cubicBezTo>
                    <a:cubicBezTo>
                      <a:pt x="1" y="9447"/>
                      <a:pt x="2744" y="12189"/>
                      <a:pt x="6095" y="12189"/>
                    </a:cubicBezTo>
                    <a:lnTo>
                      <a:pt x="21331" y="12189"/>
                    </a:lnTo>
                    <a:cubicBezTo>
                      <a:pt x="24682" y="12189"/>
                      <a:pt x="27424" y="9447"/>
                      <a:pt x="27426" y="6095"/>
                    </a:cubicBezTo>
                    <a:cubicBezTo>
                      <a:pt x="27426" y="2743"/>
                      <a:pt x="24682" y="0"/>
                      <a:pt x="213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91;p32">
                <a:extLst>
                  <a:ext uri="{FF2B5EF4-FFF2-40B4-BE49-F238E27FC236}">
                    <a16:creationId xmlns:a16="http://schemas.microsoft.com/office/drawing/2014/main" id="{F3B1BC76-62C1-4695-93A5-80DBA316F766}"/>
                  </a:ext>
                </a:extLst>
              </p:cNvPr>
              <p:cNvSpPr/>
              <p:nvPr/>
            </p:nvSpPr>
            <p:spPr>
              <a:xfrm>
                <a:off x="1788174" y="828012"/>
                <a:ext cx="1331862" cy="1278302"/>
              </a:xfrm>
              <a:custGeom>
                <a:avLst/>
                <a:gdLst/>
                <a:ahLst/>
                <a:cxnLst/>
                <a:rect l="l" t="t" r="r" b="b"/>
                <a:pathLst>
                  <a:path w="71118" h="68258" extrusionOk="0">
                    <a:moveTo>
                      <a:pt x="27369" y="42439"/>
                    </a:moveTo>
                    <a:cubicBezTo>
                      <a:pt x="27378" y="42567"/>
                      <a:pt x="27389" y="42695"/>
                      <a:pt x="27402" y="42823"/>
                    </a:cubicBezTo>
                    <a:cubicBezTo>
                      <a:pt x="27327" y="42735"/>
                      <a:pt x="27251" y="42652"/>
                      <a:pt x="27175" y="42567"/>
                    </a:cubicBezTo>
                    <a:cubicBezTo>
                      <a:pt x="27241" y="42525"/>
                      <a:pt x="27304" y="42482"/>
                      <a:pt x="27369" y="42439"/>
                    </a:cubicBezTo>
                    <a:close/>
                    <a:moveTo>
                      <a:pt x="54505" y="1"/>
                    </a:moveTo>
                    <a:cubicBezTo>
                      <a:pt x="50081" y="1"/>
                      <a:pt x="46059" y="1808"/>
                      <a:pt x="43151" y="4735"/>
                    </a:cubicBezTo>
                    <a:cubicBezTo>
                      <a:pt x="43151" y="4735"/>
                      <a:pt x="43151" y="4735"/>
                      <a:pt x="43151" y="4735"/>
                    </a:cubicBezTo>
                    <a:cubicBezTo>
                      <a:pt x="43099" y="4735"/>
                      <a:pt x="33482" y="14373"/>
                      <a:pt x="26232" y="14373"/>
                    </a:cubicBezTo>
                    <a:cubicBezTo>
                      <a:pt x="26159" y="14373"/>
                      <a:pt x="26087" y="14372"/>
                      <a:pt x="26015" y="14370"/>
                    </a:cubicBezTo>
                    <a:cubicBezTo>
                      <a:pt x="23593" y="14306"/>
                      <a:pt x="19085" y="13023"/>
                      <a:pt x="19061" y="13017"/>
                    </a:cubicBezTo>
                    <a:cubicBezTo>
                      <a:pt x="18070" y="12773"/>
                      <a:pt x="17107" y="12657"/>
                      <a:pt x="16175" y="12657"/>
                    </a:cubicBezTo>
                    <a:cubicBezTo>
                      <a:pt x="8394" y="12657"/>
                      <a:pt x="2834" y="20697"/>
                      <a:pt x="2621" y="28592"/>
                    </a:cubicBezTo>
                    <a:cubicBezTo>
                      <a:pt x="2621" y="28604"/>
                      <a:pt x="2621" y="28615"/>
                      <a:pt x="2621" y="28627"/>
                    </a:cubicBezTo>
                    <a:cubicBezTo>
                      <a:pt x="2581" y="30349"/>
                      <a:pt x="3142" y="32030"/>
                      <a:pt x="4207" y="33385"/>
                    </a:cubicBezTo>
                    <a:cubicBezTo>
                      <a:pt x="5583" y="35133"/>
                      <a:pt x="6736" y="38023"/>
                      <a:pt x="6661" y="40788"/>
                    </a:cubicBezTo>
                    <a:cubicBezTo>
                      <a:pt x="6560" y="44520"/>
                      <a:pt x="4653" y="47969"/>
                      <a:pt x="1547" y="50039"/>
                    </a:cubicBezTo>
                    <a:cubicBezTo>
                      <a:pt x="785" y="50548"/>
                      <a:pt x="268" y="51363"/>
                      <a:pt x="235" y="52280"/>
                    </a:cubicBezTo>
                    <a:cubicBezTo>
                      <a:pt x="232" y="52323"/>
                      <a:pt x="232" y="52366"/>
                      <a:pt x="231" y="52411"/>
                    </a:cubicBezTo>
                    <a:cubicBezTo>
                      <a:pt x="0" y="60929"/>
                      <a:pt x="6720" y="68021"/>
                      <a:pt x="15238" y="68252"/>
                    </a:cubicBezTo>
                    <a:cubicBezTo>
                      <a:pt x="15380" y="68256"/>
                      <a:pt x="15522" y="68257"/>
                      <a:pt x="15663" y="68257"/>
                    </a:cubicBezTo>
                    <a:cubicBezTo>
                      <a:pt x="23991" y="68257"/>
                      <a:pt x="30853" y="61620"/>
                      <a:pt x="31079" y="53244"/>
                    </a:cubicBezTo>
                    <a:cubicBezTo>
                      <a:pt x="31094" y="52688"/>
                      <a:pt x="31079" y="52133"/>
                      <a:pt x="31035" y="51579"/>
                    </a:cubicBezTo>
                    <a:lnTo>
                      <a:pt x="31035" y="51579"/>
                    </a:lnTo>
                    <a:cubicBezTo>
                      <a:pt x="33965" y="55100"/>
                      <a:pt x="38379" y="57355"/>
                      <a:pt x="43351" y="57355"/>
                    </a:cubicBezTo>
                    <a:cubicBezTo>
                      <a:pt x="43750" y="57355"/>
                      <a:pt x="44152" y="57341"/>
                      <a:pt x="44557" y="57311"/>
                    </a:cubicBezTo>
                    <a:cubicBezTo>
                      <a:pt x="52040" y="56768"/>
                      <a:pt x="58235" y="50927"/>
                      <a:pt x="59214" y="43489"/>
                    </a:cubicBezTo>
                    <a:cubicBezTo>
                      <a:pt x="59782" y="39167"/>
                      <a:pt x="58608" y="35109"/>
                      <a:pt x="56291" y="31927"/>
                    </a:cubicBezTo>
                    <a:cubicBezTo>
                      <a:pt x="64637" y="31003"/>
                      <a:pt x="71117" y="23644"/>
                      <a:pt x="70483" y="14811"/>
                    </a:cubicBezTo>
                    <a:cubicBezTo>
                      <a:pt x="69949" y="7383"/>
                      <a:pt x="64202" y="1212"/>
                      <a:pt x="56828" y="166"/>
                    </a:cubicBezTo>
                    <a:cubicBezTo>
                      <a:pt x="56044" y="54"/>
                      <a:pt x="55268" y="1"/>
                      <a:pt x="545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92;p32">
                <a:extLst>
                  <a:ext uri="{FF2B5EF4-FFF2-40B4-BE49-F238E27FC236}">
                    <a16:creationId xmlns:a16="http://schemas.microsoft.com/office/drawing/2014/main" id="{F195C6D0-128E-43A8-A83C-875256026C55}"/>
                  </a:ext>
                </a:extLst>
              </p:cNvPr>
              <p:cNvSpPr/>
              <p:nvPr/>
            </p:nvSpPr>
            <p:spPr>
              <a:xfrm>
                <a:off x="1859245" y="3742423"/>
                <a:ext cx="171469" cy="114163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6096" extrusionOk="0">
                    <a:moveTo>
                      <a:pt x="622" y="1"/>
                    </a:moveTo>
                    <a:lnTo>
                      <a:pt x="0" y="4497"/>
                    </a:lnTo>
                    <a:lnTo>
                      <a:pt x="9155" y="6096"/>
                    </a:lnTo>
                    <a:lnTo>
                      <a:pt x="9155" y="1"/>
                    </a:ln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93;p32">
                <a:extLst>
                  <a:ext uri="{FF2B5EF4-FFF2-40B4-BE49-F238E27FC236}">
                    <a16:creationId xmlns:a16="http://schemas.microsoft.com/office/drawing/2014/main" id="{279689CA-52B8-4F3C-9EC7-C8984ACFAE1D}"/>
                  </a:ext>
                </a:extLst>
              </p:cNvPr>
              <p:cNvSpPr/>
              <p:nvPr/>
            </p:nvSpPr>
            <p:spPr>
              <a:xfrm>
                <a:off x="1789653" y="3983521"/>
                <a:ext cx="467588" cy="122216"/>
              </a:xfrm>
              <a:custGeom>
                <a:avLst/>
                <a:gdLst/>
                <a:ahLst/>
                <a:cxnLst/>
                <a:rect l="l" t="t" r="r" b="b"/>
                <a:pathLst>
                  <a:path w="24968" h="6526" extrusionOk="0">
                    <a:moveTo>
                      <a:pt x="405" y="0"/>
                    </a:moveTo>
                    <a:lnTo>
                      <a:pt x="1" y="2432"/>
                    </a:lnTo>
                    <a:lnTo>
                      <a:pt x="24563" y="6525"/>
                    </a:lnTo>
                    <a:lnTo>
                      <a:pt x="24967" y="409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94;p32">
                <a:extLst>
                  <a:ext uri="{FF2B5EF4-FFF2-40B4-BE49-F238E27FC236}">
                    <a16:creationId xmlns:a16="http://schemas.microsoft.com/office/drawing/2014/main" id="{F14F0729-764D-488F-82CC-54EFB4877336}"/>
                  </a:ext>
                </a:extLst>
              </p:cNvPr>
              <p:cNvSpPr/>
              <p:nvPr/>
            </p:nvSpPr>
            <p:spPr>
              <a:xfrm>
                <a:off x="1797313" y="3826529"/>
                <a:ext cx="461333" cy="233082"/>
              </a:xfrm>
              <a:custGeom>
                <a:avLst/>
                <a:gdLst/>
                <a:ahLst/>
                <a:cxnLst/>
                <a:rect l="l" t="t" r="r" b="b"/>
                <a:pathLst>
                  <a:path w="24634" h="12446" extrusionOk="0">
                    <a:moveTo>
                      <a:pt x="3437" y="1"/>
                    </a:moveTo>
                    <a:cubicBezTo>
                      <a:pt x="2280" y="1"/>
                      <a:pt x="1260" y="837"/>
                      <a:pt x="1064" y="2016"/>
                    </a:cubicBezTo>
                    <a:lnTo>
                      <a:pt x="0" y="8392"/>
                    </a:lnTo>
                    <a:lnTo>
                      <a:pt x="24319" y="12446"/>
                    </a:lnTo>
                    <a:cubicBezTo>
                      <a:pt x="24633" y="10565"/>
                      <a:pt x="23364" y="8786"/>
                      <a:pt x="21483" y="8474"/>
                    </a:cubicBezTo>
                    <a:lnTo>
                      <a:pt x="19364" y="8120"/>
                    </a:lnTo>
                    <a:cubicBezTo>
                      <a:pt x="17945" y="7884"/>
                      <a:pt x="16725" y="6983"/>
                      <a:pt x="16082" y="5695"/>
                    </a:cubicBezTo>
                    <a:lnTo>
                      <a:pt x="14729" y="2991"/>
                    </a:lnTo>
                    <a:cubicBezTo>
                      <a:pt x="14337" y="2208"/>
                      <a:pt x="13595" y="1659"/>
                      <a:pt x="12733" y="1515"/>
                    </a:cubicBezTo>
                    <a:lnTo>
                      <a:pt x="3839" y="34"/>
                    </a:lnTo>
                    <a:cubicBezTo>
                      <a:pt x="3704" y="12"/>
                      <a:pt x="3570" y="1"/>
                      <a:pt x="34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95;p32">
                <a:extLst>
                  <a:ext uri="{FF2B5EF4-FFF2-40B4-BE49-F238E27FC236}">
                    <a16:creationId xmlns:a16="http://schemas.microsoft.com/office/drawing/2014/main" id="{0419AE6F-74B8-44B5-B4E7-718480667BEA}"/>
                  </a:ext>
                </a:extLst>
              </p:cNvPr>
              <p:cNvSpPr/>
              <p:nvPr/>
            </p:nvSpPr>
            <p:spPr>
              <a:xfrm>
                <a:off x="1408474" y="2041873"/>
                <a:ext cx="735504" cy="1771959"/>
              </a:xfrm>
              <a:custGeom>
                <a:avLst/>
                <a:gdLst/>
                <a:ahLst/>
                <a:cxnLst/>
                <a:rect l="l" t="t" r="r" b="b"/>
                <a:pathLst>
                  <a:path w="39274" h="94618" extrusionOk="0">
                    <a:moveTo>
                      <a:pt x="8238" y="1"/>
                    </a:moveTo>
                    <a:lnTo>
                      <a:pt x="4791" y="4259"/>
                    </a:lnTo>
                    <a:cubicBezTo>
                      <a:pt x="615" y="9417"/>
                      <a:pt x="0" y="16597"/>
                      <a:pt x="3237" y="22390"/>
                    </a:cubicBezTo>
                    <a:lnTo>
                      <a:pt x="24692" y="57896"/>
                    </a:lnTo>
                    <a:lnTo>
                      <a:pt x="24026" y="91245"/>
                    </a:lnTo>
                    <a:cubicBezTo>
                      <a:pt x="24006" y="92304"/>
                      <a:pt x="24760" y="93222"/>
                      <a:pt x="25806" y="93405"/>
                    </a:cubicBezTo>
                    <a:lnTo>
                      <a:pt x="32559" y="94586"/>
                    </a:lnTo>
                    <a:cubicBezTo>
                      <a:pt x="32678" y="94607"/>
                      <a:pt x="32796" y="94617"/>
                      <a:pt x="32913" y="94617"/>
                    </a:cubicBezTo>
                    <a:cubicBezTo>
                      <a:pt x="33922" y="94617"/>
                      <a:pt x="34806" y="93868"/>
                      <a:pt x="34939" y="92831"/>
                    </a:cubicBezTo>
                    <a:lnTo>
                      <a:pt x="39185" y="59560"/>
                    </a:lnTo>
                    <a:cubicBezTo>
                      <a:pt x="39274" y="58865"/>
                      <a:pt x="39226" y="58158"/>
                      <a:pt x="39047" y="57479"/>
                    </a:cubicBezTo>
                    <a:lnTo>
                      <a:pt x="30645" y="25902"/>
                    </a:lnTo>
                    <a:lnTo>
                      <a:pt x="32006" y="20722"/>
                    </a:lnTo>
                    <a:lnTo>
                      <a:pt x="82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96;p32">
                <a:extLst>
                  <a:ext uri="{FF2B5EF4-FFF2-40B4-BE49-F238E27FC236}">
                    <a16:creationId xmlns:a16="http://schemas.microsoft.com/office/drawing/2014/main" id="{28356D84-9ACE-4028-B9A7-704F11AC14CF}"/>
                  </a:ext>
                </a:extLst>
              </p:cNvPr>
              <p:cNvSpPr/>
              <p:nvPr/>
            </p:nvSpPr>
            <p:spPr>
              <a:xfrm>
                <a:off x="1877186" y="4045565"/>
                <a:ext cx="298067" cy="134089"/>
              </a:xfrm>
              <a:custGeom>
                <a:avLst/>
                <a:gdLst/>
                <a:ahLst/>
                <a:cxnLst/>
                <a:rect l="l" t="t" r="r" b="b"/>
                <a:pathLst>
                  <a:path w="15916" h="7160" extrusionOk="0">
                    <a:moveTo>
                      <a:pt x="1257" y="0"/>
                    </a:moveTo>
                    <a:cubicBezTo>
                      <a:pt x="965" y="0"/>
                      <a:pt x="708" y="211"/>
                      <a:pt x="657" y="510"/>
                    </a:cubicBezTo>
                    <a:lnTo>
                      <a:pt x="57" y="4116"/>
                    </a:lnTo>
                    <a:cubicBezTo>
                      <a:pt x="1" y="4449"/>
                      <a:pt x="225" y="4762"/>
                      <a:pt x="558" y="4818"/>
                    </a:cubicBezTo>
                    <a:lnTo>
                      <a:pt x="14557" y="7151"/>
                    </a:lnTo>
                    <a:cubicBezTo>
                      <a:pt x="14591" y="7157"/>
                      <a:pt x="14624" y="7160"/>
                      <a:pt x="14657" y="7160"/>
                    </a:cubicBezTo>
                    <a:cubicBezTo>
                      <a:pt x="14950" y="7160"/>
                      <a:pt x="15209" y="6949"/>
                      <a:pt x="15259" y="6651"/>
                    </a:cubicBezTo>
                    <a:lnTo>
                      <a:pt x="15861" y="3044"/>
                    </a:lnTo>
                    <a:cubicBezTo>
                      <a:pt x="15915" y="2712"/>
                      <a:pt x="15691" y="2398"/>
                      <a:pt x="15358" y="2342"/>
                    </a:cubicBezTo>
                    <a:lnTo>
                      <a:pt x="1360" y="9"/>
                    </a:lnTo>
                    <a:cubicBezTo>
                      <a:pt x="1325" y="3"/>
                      <a:pt x="1291" y="0"/>
                      <a:pt x="12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97;p32">
                <a:extLst>
                  <a:ext uri="{FF2B5EF4-FFF2-40B4-BE49-F238E27FC236}">
                    <a16:creationId xmlns:a16="http://schemas.microsoft.com/office/drawing/2014/main" id="{53EB2044-56E4-4C6E-97AD-D50D57982206}"/>
                  </a:ext>
                </a:extLst>
              </p:cNvPr>
              <p:cNvSpPr/>
              <p:nvPr/>
            </p:nvSpPr>
            <p:spPr>
              <a:xfrm>
                <a:off x="2444460" y="1904937"/>
                <a:ext cx="545158" cy="616303"/>
              </a:xfrm>
              <a:custGeom>
                <a:avLst/>
                <a:gdLst/>
                <a:ahLst/>
                <a:cxnLst/>
                <a:rect l="l" t="t" r="r" b="b"/>
                <a:pathLst>
                  <a:path w="29110" h="32909" extrusionOk="0">
                    <a:moveTo>
                      <a:pt x="4718" y="1"/>
                    </a:moveTo>
                    <a:cubicBezTo>
                      <a:pt x="3668" y="1"/>
                      <a:pt x="2617" y="386"/>
                      <a:pt x="1794" y="1162"/>
                    </a:cubicBezTo>
                    <a:cubicBezTo>
                      <a:pt x="81" y="2778"/>
                      <a:pt x="0" y="5478"/>
                      <a:pt x="1617" y="7192"/>
                    </a:cubicBezTo>
                    <a:lnTo>
                      <a:pt x="21728" y="28522"/>
                    </a:lnTo>
                    <a:cubicBezTo>
                      <a:pt x="21989" y="28800"/>
                      <a:pt x="22220" y="28916"/>
                      <a:pt x="22449" y="28944"/>
                    </a:cubicBezTo>
                    <a:lnTo>
                      <a:pt x="22394" y="29008"/>
                    </a:lnTo>
                    <a:cubicBezTo>
                      <a:pt x="22394" y="29008"/>
                      <a:pt x="24832" y="29008"/>
                      <a:pt x="24832" y="29983"/>
                    </a:cubicBezTo>
                    <a:lnTo>
                      <a:pt x="24832" y="31989"/>
                    </a:lnTo>
                    <a:cubicBezTo>
                      <a:pt x="24832" y="32497"/>
                      <a:pt x="25243" y="32909"/>
                      <a:pt x="25751" y="32909"/>
                    </a:cubicBezTo>
                    <a:cubicBezTo>
                      <a:pt x="27432" y="32909"/>
                      <a:pt x="28831" y="31613"/>
                      <a:pt x="28961" y="29937"/>
                    </a:cubicBezTo>
                    <a:cubicBezTo>
                      <a:pt x="29109" y="27997"/>
                      <a:pt x="27840" y="26232"/>
                      <a:pt x="25954" y="25756"/>
                    </a:cubicBezTo>
                    <a:lnTo>
                      <a:pt x="26049" y="25596"/>
                    </a:lnTo>
                    <a:lnTo>
                      <a:pt x="7824" y="1340"/>
                    </a:lnTo>
                    <a:cubicBezTo>
                      <a:pt x="6984" y="450"/>
                      <a:pt x="5852" y="1"/>
                      <a:pt x="4718" y="1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98;p32">
                <a:extLst>
                  <a:ext uri="{FF2B5EF4-FFF2-40B4-BE49-F238E27FC236}">
                    <a16:creationId xmlns:a16="http://schemas.microsoft.com/office/drawing/2014/main" id="{CC1F2597-ACDC-4192-B957-3015F0E4F099}"/>
                  </a:ext>
                </a:extLst>
              </p:cNvPr>
              <p:cNvSpPr/>
              <p:nvPr/>
            </p:nvSpPr>
            <p:spPr>
              <a:xfrm>
                <a:off x="1509696" y="1425382"/>
                <a:ext cx="1158839" cy="1016341"/>
              </a:xfrm>
              <a:custGeom>
                <a:avLst/>
                <a:gdLst/>
                <a:ahLst/>
                <a:cxnLst/>
                <a:rect l="l" t="t" r="r" b="b"/>
                <a:pathLst>
                  <a:path w="61879" h="54270" extrusionOk="0">
                    <a:moveTo>
                      <a:pt x="50439" y="1"/>
                    </a:moveTo>
                    <a:cubicBezTo>
                      <a:pt x="48123" y="1"/>
                      <a:pt x="45813" y="680"/>
                      <a:pt x="43746" y="2047"/>
                    </a:cubicBezTo>
                    <a:lnTo>
                      <a:pt x="2141" y="29552"/>
                    </a:lnTo>
                    <a:cubicBezTo>
                      <a:pt x="218" y="30823"/>
                      <a:pt x="1" y="33897"/>
                      <a:pt x="1716" y="35564"/>
                    </a:cubicBezTo>
                    <a:lnTo>
                      <a:pt x="18775" y="52136"/>
                    </a:lnTo>
                    <a:cubicBezTo>
                      <a:pt x="20237" y="53556"/>
                      <a:pt x="22041" y="54269"/>
                      <a:pt x="23839" y="54269"/>
                    </a:cubicBezTo>
                    <a:cubicBezTo>
                      <a:pt x="25532" y="54269"/>
                      <a:pt x="27220" y="53636"/>
                      <a:pt x="28610" y="52362"/>
                    </a:cubicBezTo>
                    <a:lnTo>
                      <a:pt x="44476" y="35604"/>
                    </a:lnTo>
                    <a:lnTo>
                      <a:pt x="52532" y="32946"/>
                    </a:lnTo>
                    <a:cubicBezTo>
                      <a:pt x="55395" y="32002"/>
                      <a:pt x="57473" y="29418"/>
                      <a:pt x="57872" y="26310"/>
                    </a:cubicBezTo>
                    <a:lnTo>
                      <a:pt x="59499" y="15670"/>
                    </a:lnTo>
                    <a:cubicBezTo>
                      <a:pt x="61472" y="13848"/>
                      <a:pt x="61878" y="9771"/>
                      <a:pt x="60639" y="7199"/>
                    </a:cubicBezTo>
                    <a:lnTo>
                      <a:pt x="57876" y="2526"/>
                    </a:lnTo>
                    <a:cubicBezTo>
                      <a:pt x="55612" y="846"/>
                      <a:pt x="53022" y="1"/>
                      <a:pt x="504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99;p32">
                <a:extLst>
                  <a:ext uri="{FF2B5EF4-FFF2-40B4-BE49-F238E27FC236}">
                    <a16:creationId xmlns:a16="http://schemas.microsoft.com/office/drawing/2014/main" id="{ABA8D1F0-6A27-4CF1-AA62-C46661204467}"/>
                  </a:ext>
                </a:extLst>
              </p:cNvPr>
              <p:cNvSpPr/>
              <p:nvPr/>
            </p:nvSpPr>
            <p:spPr>
              <a:xfrm>
                <a:off x="2050527" y="1836807"/>
                <a:ext cx="822156" cy="752939"/>
              </a:xfrm>
              <a:custGeom>
                <a:avLst/>
                <a:gdLst/>
                <a:ahLst/>
                <a:cxnLst/>
                <a:rect l="l" t="t" r="r" b="b"/>
                <a:pathLst>
                  <a:path w="43901" h="40205" extrusionOk="0">
                    <a:moveTo>
                      <a:pt x="4008" y="0"/>
                    </a:moveTo>
                    <a:cubicBezTo>
                      <a:pt x="2585" y="2589"/>
                      <a:pt x="0" y="10810"/>
                      <a:pt x="187" y="12425"/>
                    </a:cubicBezTo>
                    <a:cubicBezTo>
                      <a:pt x="504" y="15165"/>
                      <a:pt x="2964" y="18908"/>
                      <a:pt x="6862" y="21311"/>
                    </a:cubicBezTo>
                    <a:lnTo>
                      <a:pt x="35912" y="36033"/>
                    </a:lnTo>
                    <a:cubicBezTo>
                      <a:pt x="36004" y="36083"/>
                      <a:pt x="36098" y="36104"/>
                      <a:pt x="36192" y="36104"/>
                    </a:cubicBezTo>
                    <a:cubicBezTo>
                      <a:pt x="36560" y="36104"/>
                      <a:pt x="36942" y="35778"/>
                      <a:pt x="37325" y="35549"/>
                    </a:cubicBezTo>
                    <a:cubicBezTo>
                      <a:pt x="37976" y="35719"/>
                      <a:pt x="38553" y="36017"/>
                      <a:pt x="38553" y="36548"/>
                    </a:cubicBezTo>
                    <a:lnTo>
                      <a:pt x="38553" y="39055"/>
                    </a:lnTo>
                    <a:cubicBezTo>
                      <a:pt x="38553" y="39690"/>
                      <a:pt x="39067" y="40204"/>
                      <a:pt x="39701" y="40205"/>
                    </a:cubicBezTo>
                    <a:cubicBezTo>
                      <a:pt x="41804" y="40204"/>
                      <a:pt x="43553" y="38586"/>
                      <a:pt x="43714" y="36489"/>
                    </a:cubicBezTo>
                    <a:cubicBezTo>
                      <a:pt x="43901" y="34060"/>
                      <a:pt x="42308" y="31849"/>
                      <a:pt x="39945" y="31258"/>
                    </a:cubicBezTo>
                    <a:lnTo>
                      <a:pt x="39163" y="31063"/>
                    </a:lnTo>
                    <a:lnTo>
                      <a:pt x="10833" y="12745"/>
                    </a:lnTo>
                    <a:cubicBezTo>
                      <a:pt x="10211" y="12355"/>
                      <a:pt x="9733" y="12007"/>
                      <a:pt x="9375" y="11716"/>
                    </a:cubicBezTo>
                    <a:lnTo>
                      <a:pt x="16018" y="3212"/>
                    </a:lnTo>
                    <a:cubicBezTo>
                      <a:pt x="15994" y="3207"/>
                      <a:pt x="15969" y="3205"/>
                      <a:pt x="15945" y="3199"/>
                    </a:cubicBezTo>
                    <a:lnTo>
                      <a:pt x="4584" y="227"/>
                    </a:lnTo>
                    <a:cubicBezTo>
                      <a:pt x="4384" y="174"/>
                      <a:pt x="4191" y="99"/>
                      <a:pt x="4008" y="0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400;p32">
                <a:extLst>
                  <a:ext uri="{FF2B5EF4-FFF2-40B4-BE49-F238E27FC236}">
                    <a16:creationId xmlns:a16="http://schemas.microsoft.com/office/drawing/2014/main" id="{44D85B87-CCA6-40EB-B964-B45867C6C41B}"/>
                  </a:ext>
                </a:extLst>
              </p:cNvPr>
              <p:cNvSpPr/>
              <p:nvPr/>
            </p:nvSpPr>
            <p:spPr>
              <a:xfrm>
                <a:off x="2095717" y="1538946"/>
                <a:ext cx="464348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24795" h="19187" extrusionOk="0">
                    <a:moveTo>
                      <a:pt x="15388" y="0"/>
                    </a:moveTo>
                    <a:cubicBezTo>
                      <a:pt x="13275" y="0"/>
                      <a:pt x="11272" y="877"/>
                      <a:pt x="9901" y="2365"/>
                    </a:cubicBezTo>
                    <a:lnTo>
                      <a:pt x="995" y="12499"/>
                    </a:lnTo>
                    <a:cubicBezTo>
                      <a:pt x="1" y="13630"/>
                      <a:pt x="352" y="15230"/>
                      <a:pt x="1597" y="15905"/>
                    </a:cubicBezTo>
                    <a:cubicBezTo>
                      <a:pt x="1778" y="16004"/>
                      <a:pt x="1971" y="16081"/>
                      <a:pt x="2173" y="16132"/>
                    </a:cubicBezTo>
                    <a:lnTo>
                      <a:pt x="13532" y="19104"/>
                    </a:lnTo>
                    <a:cubicBezTo>
                      <a:pt x="13556" y="19110"/>
                      <a:pt x="13581" y="19112"/>
                      <a:pt x="13605" y="19117"/>
                    </a:cubicBezTo>
                    <a:cubicBezTo>
                      <a:pt x="13806" y="19164"/>
                      <a:pt x="14010" y="19186"/>
                      <a:pt x="14212" y="19186"/>
                    </a:cubicBezTo>
                    <a:cubicBezTo>
                      <a:pt x="15000" y="19186"/>
                      <a:pt x="15769" y="18844"/>
                      <a:pt x="16263" y="18234"/>
                    </a:cubicBezTo>
                    <a:cubicBezTo>
                      <a:pt x="18824" y="15070"/>
                      <a:pt x="24795" y="6963"/>
                      <a:pt x="21918" y="3357"/>
                    </a:cubicBezTo>
                    <a:cubicBezTo>
                      <a:pt x="20046" y="1010"/>
                      <a:pt x="17654" y="0"/>
                      <a:pt x="153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401;p32">
                <a:extLst>
                  <a:ext uri="{FF2B5EF4-FFF2-40B4-BE49-F238E27FC236}">
                    <a16:creationId xmlns:a16="http://schemas.microsoft.com/office/drawing/2014/main" id="{7615AF0C-A3AF-4BDB-AAAA-81895D09E326}"/>
                  </a:ext>
                </a:extLst>
              </p:cNvPr>
              <p:cNvSpPr/>
              <p:nvPr/>
            </p:nvSpPr>
            <p:spPr>
              <a:xfrm>
                <a:off x="2502216" y="1108363"/>
                <a:ext cx="505905" cy="457794"/>
              </a:xfrm>
              <a:custGeom>
                <a:avLst/>
                <a:gdLst/>
                <a:ahLst/>
                <a:cxnLst/>
                <a:rect l="l" t="t" r="r" b="b"/>
                <a:pathLst>
                  <a:path w="27014" h="24445" extrusionOk="0">
                    <a:moveTo>
                      <a:pt x="27014" y="0"/>
                    </a:moveTo>
                    <a:cubicBezTo>
                      <a:pt x="25588" y="3944"/>
                      <a:pt x="15510" y="4560"/>
                      <a:pt x="11736" y="4652"/>
                    </a:cubicBezTo>
                    <a:cubicBezTo>
                      <a:pt x="11274" y="3474"/>
                      <a:pt x="10134" y="2636"/>
                      <a:pt x="8793" y="2636"/>
                    </a:cubicBezTo>
                    <a:cubicBezTo>
                      <a:pt x="8573" y="2636"/>
                      <a:pt x="8348" y="2659"/>
                      <a:pt x="8119" y="2706"/>
                    </a:cubicBezTo>
                    <a:cubicBezTo>
                      <a:pt x="6932" y="2952"/>
                      <a:pt x="5967" y="3901"/>
                      <a:pt x="5708" y="5084"/>
                    </a:cubicBezTo>
                    <a:cubicBezTo>
                      <a:pt x="5405" y="6458"/>
                      <a:pt x="5998" y="7723"/>
                      <a:pt x="7011" y="8415"/>
                    </a:cubicBezTo>
                    <a:lnTo>
                      <a:pt x="6586" y="9901"/>
                    </a:lnTo>
                    <a:cubicBezTo>
                      <a:pt x="6344" y="11456"/>
                      <a:pt x="6408" y="12770"/>
                      <a:pt x="6683" y="13893"/>
                    </a:cubicBezTo>
                    <a:lnTo>
                      <a:pt x="6331" y="13893"/>
                    </a:lnTo>
                    <a:lnTo>
                      <a:pt x="0" y="18114"/>
                    </a:lnTo>
                    <a:lnTo>
                      <a:pt x="6331" y="24445"/>
                    </a:lnTo>
                    <a:lnTo>
                      <a:pt x="12616" y="20225"/>
                    </a:lnTo>
                    <a:cubicBezTo>
                      <a:pt x="13039" y="20481"/>
                      <a:pt x="13467" y="20732"/>
                      <a:pt x="13893" y="20972"/>
                    </a:cubicBezTo>
                    <a:cubicBezTo>
                      <a:pt x="14870" y="21519"/>
                      <a:pt x="15917" y="21774"/>
                      <a:pt x="16944" y="21774"/>
                    </a:cubicBezTo>
                    <a:cubicBezTo>
                      <a:pt x="19636" y="21774"/>
                      <a:pt x="22185" y="20021"/>
                      <a:pt x="22942" y="17186"/>
                    </a:cubicBezTo>
                    <a:cubicBezTo>
                      <a:pt x="24856" y="10018"/>
                      <a:pt x="27014" y="2"/>
                      <a:pt x="27014" y="0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402;p32">
                <a:extLst>
                  <a:ext uri="{FF2B5EF4-FFF2-40B4-BE49-F238E27FC236}">
                    <a16:creationId xmlns:a16="http://schemas.microsoft.com/office/drawing/2014/main" id="{9698FC94-2DD9-47E0-A703-6D6A3E72E7F4}"/>
                  </a:ext>
                </a:extLst>
              </p:cNvPr>
              <p:cNvSpPr/>
              <p:nvPr/>
            </p:nvSpPr>
            <p:spPr>
              <a:xfrm>
                <a:off x="2723069" y="2498393"/>
                <a:ext cx="38073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777" extrusionOk="0">
                    <a:moveTo>
                      <a:pt x="2032" y="1"/>
                    </a:moveTo>
                    <a:cubicBezTo>
                      <a:pt x="1831" y="1"/>
                      <a:pt x="1628" y="91"/>
                      <a:pt x="1426" y="211"/>
                    </a:cubicBezTo>
                    <a:lnTo>
                      <a:pt x="1426" y="211"/>
                    </a:lnTo>
                    <a:lnTo>
                      <a:pt x="2032" y="1"/>
                    </a:lnTo>
                    <a:close/>
                    <a:moveTo>
                      <a:pt x="1426" y="211"/>
                    </a:moveTo>
                    <a:lnTo>
                      <a:pt x="0" y="706"/>
                    </a:lnTo>
                    <a:cubicBezTo>
                      <a:pt x="92" y="755"/>
                      <a:pt x="185" y="777"/>
                      <a:pt x="279" y="777"/>
                    </a:cubicBezTo>
                    <a:cubicBezTo>
                      <a:pt x="651" y="777"/>
                      <a:pt x="1038" y="441"/>
                      <a:pt x="1426" y="211"/>
                    </a:cubicBezTo>
                    <a:close/>
                  </a:path>
                </a:pathLst>
              </a:custGeom>
              <a:solidFill>
                <a:srgbClr val="FFC3A9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03;p32">
                <a:extLst>
                  <a:ext uri="{FF2B5EF4-FFF2-40B4-BE49-F238E27FC236}">
                    <a16:creationId xmlns:a16="http://schemas.microsoft.com/office/drawing/2014/main" id="{345F1237-67FD-4927-B44F-BB1F152A8663}"/>
                  </a:ext>
                </a:extLst>
              </p:cNvPr>
              <p:cNvSpPr/>
              <p:nvPr/>
            </p:nvSpPr>
            <p:spPr>
              <a:xfrm>
                <a:off x="469908" y="2156017"/>
                <a:ext cx="850341" cy="810339"/>
              </a:xfrm>
              <a:custGeom>
                <a:avLst/>
                <a:gdLst/>
                <a:ahLst/>
                <a:cxnLst/>
                <a:rect l="l" t="t" r="r" b="b"/>
                <a:pathLst>
                  <a:path w="45406" h="43270" extrusionOk="0">
                    <a:moveTo>
                      <a:pt x="2240" y="1"/>
                    </a:moveTo>
                    <a:cubicBezTo>
                      <a:pt x="1004" y="1"/>
                      <a:pt x="1" y="1004"/>
                      <a:pt x="1" y="2242"/>
                    </a:cubicBezTo>
                    <a:lnTo>
                      <a:pt x="1" y="41029"/>
                    </a:lnTo>
                    <a:cubicBezTo>
                      <a:pt x="1" y="42266"/>
                      <a:pt x="1002" y="43270"/>
                      <a:pt x="2240" y="43270"/>
                    </a:cubicBezTo>
                    <a:lnTo>
                      <a:pt x="43166" y="43270"/>
                    </a:lnTo>
                    <a:cubicBezTo>
                      <a:pt x="44402" y="43268"/>
                      <a:pt x="45405" y="42266"/>
                      <a:pt x="45405" y="41029"/>
                    </a:cubicBezTo>
                    <a:lnTo>
                      <a:pt x="45405" y="2242"/>
                    </a:lnTo>
                    <a:cubicBezTo>
                      <a:pt x="45405" y="1004"/>
                      <a:pt x="44402" y="1"/>
                      <a:pt x="43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04;p32">
                <a:extLst>
                  <a:ext uri="{FF2B5EF4-FFF2-40B4-BE49-F238E27FC236}">
                    <a16:creationId xmlns:a16="http://schemas.microsoft.com/office/drawing/2014/main" id="{1A6EC97F-45DD-4D7F-BEA6-71DF13A55EA8}"/>
                  </a:ext>
                </a:extLst>
              </p:cNvPr>
              <p:cNvSpPr/>
              <p:nvPr/>
            </p:nvSpPr>
            <p:spPr>
              <a:xfrm>
                <a:off x="800916" y="2144593"/>
                <a:ext cx="188324" cy="247372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13209" extrusionOk="0">
                    <a:moveTo>
                      <a:pt x="573" y="0"/>
                    </a:moveTo>
                    <a:cubicBezTo>
                      <a:pt x="256" y="0"/>
                      <a:pt x="0" y="258"/>
                      <a:pt x="0" y="575"/>
                    </a:cubicBezTo>
                    <a:lnTo>
                      <a:pt x="0" y="12634"/>
                    </a:lnTo>
                    <a:cubicBezTo>
                      <a:pt x="0" y="12979"/>
                      <a:pt x="283" y="13208"/>
                      <a:pt x="578" y="13208"/>
                    </a:cubicBezTo>
                    <a:cubicBezTo>
                      <a:pt x="719" y="13208"/>
                      <a:pt x="862" y="13156"/>
                      <a:pt x="979" y="13039"/>
                    </a:cubicBezTo>
                    <a:lnTo>
                      <a:pt x="4775" y="9243"/>
                    </a:lnTo>
                    <a:cubicBezTo>
                      <a:pt x="4887" y="9131"/>
                      <a:pt x="5034" y="9075"/>
                      <a:pt x="5181" y="9075"/>
                    </a:cubicBezTo>
                    <a:cubicBezTo>
                      <a:pt x="5328" y="9075"/>
                      <a:pt x="5475" y="9131"/>
                      <a:pt x="5587" y="9243"/>
                    </a:cubicBezTo>
                    <a:lnTo>
                      <a:pt x="9076" y="12733"/>
                    </a:lnTo>
                    <a:cubicBezTo>
                      <a:pt x="9193" y="12850"/>
                      <a:pt x="9337" y="12902"/>
                      <a:pt x="9478" y="12902"/>
                    </a:cubicBezTo>
                    <a:cubicBezTo>
                      <a:pt x="9773" y="12902"/>
                      <a:pt x="10056" y="12673"/>
                      <a:pt x="10056" y="12327"/>
                    </a:cubicBezTo>
                    <a:lnTo>
                      <a:pt x="10056" y="575"/>
                    </a:lnTo>
                    <a:cubicBezTo>
                      <a:pt x="10056" y="258"/>
                      <a:pt x="9798" y="0"/>
                      <a:pt x="9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5;p32">
                <a:extLst>
                  <a:ext uri="{FF2B5EF4-FFF2-40B4-BE49-F238E27FC236}">
                    <a16:creationId xmlns:a16="http://schemas.microsoft.com/office/drawing/2014/main" id="{1BE0F760-BE27-49A8-9DA2-4697C0D4E6EB}"/>
                  </a:ext>
                </a:extLst>
              </p:cNvPr>
              <p:cNvSpPr/>
              <p:nvPr/>
            </p:nvSpPr>
            <p:spPr>
              <a:xfrm>
                <a:off x="554631" y="2669600"/>
                <a:ext cx="273908" cy="171207"/>
              </a:xfrm>
              <a:custGeom>
                <a:avLst/>
                <a:gdLst/>
                <a:ahLst/>
                <a:cxnLst/>
                <a:rect l="l" t="t" r="r" b="b"/>
                <a:pathLst>
                  <a:path w="14626" h="9142" extrusionOk="0">
                    <a:moveTo>
                      <a:pt x="11882" y="2440"/>
                    </a:moveTo>
                    <a:cubicBezTo>
                      <a:pt x="12219" y="2440"/>
                      <a:pt x="12492" y="2712"/>
                      <a:pt x="12492" y="3048"/>
                    </a:cubicBezTo>
                    <a:cubicBezTo>
                      <a:pt x="12492" y="3385"/>
                      <a:pt x="12219" y="3659"/>
                      <a:pt x="11882" y="3659"/>
                    </a:cubicBezTo>
                    <a:lnTo>
                      <a:pt x="2742" y="3659"/>
                    </a:lnTo>
                    <a:cubicBezTo>
                      <a:pt x="2405" y="3659"/>
                      <a:pt x="2132" y="3385"/>
                      <a:pt x="2132" y="3048"/>
                    </a:cubicBezTo>
                    <a:cubicBezTo>
                      <a:pt x="2132" y="2712"/>
                      <a:pt x="2405" y="2440"/>
                      <a:pt x="2742" y="2440"/>
                    </a:cubicBezTo>
                    <a:close/>
                    <a:moveTo>
                      <a:pt x="10370" y="5181"/>
                    </a:moveTo>
                    <a:cubicBezTo>
                      <a:pt x="10705" y="5181"/>
                      <a:pt x="10978" y="5454"/>
                      <a:pt x="10978" y="5791"/>
                    </a:cubicBezTo>
                    <a:cubicBezTo>
                      <a:pt x="10978" y="6128"/>
                      <a:pt x="10705" y="6400"/>
                      <a:pt x="10370" y="6400"/>
                    </a:cubicBezTo>
                    <a:cubicBezTo>
                      <a:pt x="10366" y="6400"/>
                      <a:pt x="10363" y="6400"/>
                      <a:pt x="10359" y="6400"/>
                    </a:cubicBezTo>
                    <a:lnTo>
                      <a:pt x="4264" y="6400"/>
                    </a:lnTo>
                    <a:cubicBezTo>
                      <a:pt x="4261" y="6400"/>
                      <a:pt x="4257" y="6400"/>
                      <a:pt x="4254" y="6400"/>
                    </a:cubicBezTo>
                    <a:cubicBezTo>
                      <a:pt x="3918" y="6400"/>
                      <a:pt x="3644" y="6128"/>
                      <a:pt x="3644" y="5791"/>
                    </a:cubicBezTo>
                    <a:cubicBezTo>
                      <a:pt x="3644" y="5454"/>
                      <a:pt x="3918" y="5181"/>
                      <a:pt x="4254" y="5181"/>
                    </a:cubicBezTo>
                    <a:cubicBezTo>
                      <a:pt x="4257" y="5181"/>
                      <a:pt x="4261" y="5181"/>
                      <a:pt x="4264" y="5181"/>
                    </a:cubicBezTo>
                    <a:lnTo>
                      <a:pt x="10359" y="5181"/>
                    </a:lnTo>
                    <a:cubicBezTo>
                      <a:pt x="10363" y="5181"/>
                      <a:pt x="10366" y="5181"/>
                      <a:pt x="10370" y="5181"/>
                    </a:cubicBezTo>
                    <a:close/>
                    <a:moveTo>
                      <a:pt x="1022" y="0"/>
                    </a:moveTo>
                    <a:cubicBezTo>
                      <a:pt x="456" y="0"/>
                      <a:pt x="0" y="458"/>
                      <a:pt x="0" y="1022"/>
                    </a:cubicBezTo>
                    <a:lnTo>
                      <a:pt x="0" y="8120"/>
                    </a:lnTo>
                    <a:cubicBezTo>
                      <a:pt x="0" y="8684"/>
                      <a:pt x="456" y="9142"/>
                      <a:pt x="1022" y="9142"/>
                    </a:cubicBezTo>
                    <a:lnTo>
                      <a:pt x="13603" y="9142"/>
                    </a:lnTo>
                    <a:cubicBezTo>
                      <a:pt x="14167" y="9142"/>
                      <a:pt x="14625" y="8684"/>
                      <a:pt x="14625" y="8120"/>
                    </a:cubicBezTo>
                    <a:lnTo>
                      <a:pt x="14625" y="1022"/>
                    </a:lnTo>
                    <a:cubicBezTo>
                      <a:pt x="14625" y="458"/>
                      <a:pt x="14167" y="0"/>
                      <a:pt x="13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06;p32">
                <a:extLst>
                  <a:ext uri="{FF2B5EF4-FFF2-40B4-BE49-F238E27FC236}">
                    <a16:creationId xmlns:a16="http://schemas.microsoft.com/office/drawing/2014/main" id="{7CFDA726-1F0D-4D16-AE7A-E0AB2DE0B314}"/>
                  </a:ext>
                </a:extLst>
              </p:cNvPr>
              <p:cNvSpPr/>
              <p:nvPr/>
            </p:nvSpPr>
            <p:spPr>
              <a:xfrm>
                <a:off x="602704" y="2121783"/>
                <a:ext cx="640911" cy="890230"/>
              </a:xfrm>
              <a:custGeom>
                <a:avLst/>
                <a:gdLst/>
                <a:ahLst/>
                <a:cxnLst/>
                <a:rect l="l" t="t" r="r" b="b"/>
                <a:pathLst>
                  <a:path w="34223" h="47536" extrusionOk="0">
                    <a:moveTo>
                      <a:pt x="682" y="0"/>
                    </a:moveTo>
                    <a:cubicBezTo>
                      <a:pt x="623" y="0"/>
                      <a:pt x="563" y="9"/>
                      <a:pt x="504" y="27"/>
                    </a:cubicBezTo>
                    <a:cubicBezTo>
                      <a:pt x="182" y="125"/>
                      <a:pt x="1" y="464"/>
                      <a:pt x="98" y="787"/>
                    </a:cubicBezTo>
                    <a:cubicBezTo>
                      <a:pt x="640" y="2566"/>
                      <a:pt x="13573" y="44391"/>
                      <a:pt x="33496" y="47528"/>
                    </a:cubicBezTo>
                    <a:cubicBezTo>
                      <a:pt x="33528" y="47533"/>
                      <a:pt x="33559" y="47536"/>
                      <a:pt x="33592" y="47536"/>
                    </a:cubicBezTo>
                    <a:cubicBezTo>
                      <a:pt x="33909" y="47536"/>
                      <a:pt x="34174" y="47289"/>
                      <a:pt x="34198" y="46973"/>
                    </a:cubicBezTo>
                    <a:cubicBezTo>
                      <a:pt x="34223" y="46656"/>
                      <a:pt x="34000" y="46374"/>
                      <a:pt x="33686" y="46324"/>
                    </a:cubicBezTo>
                    <a:cubicBezTo>
                      <a:pt x="14515" y="43306"/>
                      <a:pt x="1395" y="860"/>
                      <a:pt x="1266" y="433"/>
                    </a:cubicBezTo>
                    <a:cubicBezTo>
                      <a:pt x="1185" y="170"/>
                      <a:pt x="943" y="0"/>
                      <a:pt x="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07;p32">
                <a:extLst>
                  <a:ext uri="{FF2B5EF4-FFF2-40B4-BE49-F238E27FC236}">
                    <a16:creationId xmlns:a16="http://schemas.microsoft.com/office/drawing/2014/main" id="{D3ABC745-2E55-4B5C-8FBE-33E651061DCB}"/>
                  </a:ext>
                </a:extLst>
              </p:cNvPr>
              <p:cNvSpPr/>
              <p:nvPr/>
            </p:nvSpPr>
            <p:spPr>
              <a:xfrm>
                <a:off x="712373" y="2134143"/>
                <a:ext cx="607895" cy="880736"/>
              </a:xfrm>
              <a:custGeom>
                <a:avLst/>
                <a:gdLst/>
                <a:ahLst/>
                <a:cxnLst/>
                <a:rect l="l" t="t" r="r" b="b"/>
                <a:pathLst>
                  <a:path w="32460" h="47029" extrusionOk="0">
                    <a:moveTo>
                      <a:pt x="31801" y="1"/>
                    </a:moveTo>
                    <a:cubicBezTo>
                      <a:pt x="31766" y="1"/>
                      <a:pt x="31730" y="4"/>
                      <a:pt x="31694" y="10"/>
                    </a:cubicBezTo>
                    <a:cubicBezTo>
                      <a:pt x="11379" y="3633"/>
                      <a:pt x="537" y="44527"/>
                      <a:pt x="86" y="46265"/>
                    </a:cubicBezTo>
                    <a:cubicBezTo>
                      <a:pt x="1" y="46591"/>
                      <a:pt x="196" y="46923"/>
                      <a:pt x="522" y="47008"/>
                    </a:cubicBezTo>
                    <a:cubicBezTo>
                      <a:pt x="572" y="47021"/>
                      <a:pt x="624" y="47028"/>
                      <a:pt x="676" y="47028"/>
                    </a:cubicBezTo>
                    <a:cubicBezTo>
                      <a:pt x="953" y="47027"/>
                      <a:pt x="1197" y="46840"/>
                      <a:pt x="1266" y="46570"/>
                    </a:cubicBezTo>
                    <a:cubicBezTo>
                      <a:pt x="1374" y="46152"/>
                      <a:pt x="12355" y="4695"/>
                      <a:pt x="31907" y="1210"/>
                    </a:cubicBezTo>
                    <a:cubicBezTo>
                      <a:pt x="32238" y="1151"/>
                      <a:pt x="32460" y="835"/>
                      <a:pt x="32401" y="504"/>
                    </a:cubicBezTo>
                    <a:cubicBezTo>
                      <a:pt x="32348" y="209"/>
                      <a:pt x="32091" y="1"/>
                      <a:pt x="318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" name="Google Shape;408;p32">
              <a:extLst>
                <a:ext uri="{FF2B5EF4-FFF2-40B4-BE49-F238E27FC236}">
                  <a16:creationId xmlns:a16="http://schemas.microsoft.com/office/drawing/2014/main" id="{AEE7D963-2C45-4867-AADA-2C28948CF2F8}"/>
                </a:ext>
              </a:extLst>
            </p:cNvPr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5" name="Google Shape;409;p32">
                <a:extLst>
                  <a:ext uri="{FF2B5EF4-FFF2-40B4-BE49-F238E27FC236}">
                    <a16:creationId xmlns:a16="http://schemas.microsoft.com/office/drawing/2014/main" id="{0281BE38-00A8-4CC8-8885-74C91348C57E}"/>
                  </a:ext>
                </a:extLst>
              </p:cNvPr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9" name="Google Shape;410;p32">
                  <a:extLst>
                    <a:ext uri="{FF2B5EF4-FFF2-40B4-BE49-F238E27FC236}">
                      <a16:creationId xmlns:a16="http://schemas.microsoft.com/office/drawing/2014/main" id="{1503A367-B6A9-4CEE-AEB4-0B00D7130E2F}"/>
                    </a:ext>
                  </a:extLst>
                </p:cNvPr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" name="Google Shape;411;p32">
                  <a:extLst>
                    <a:ext uri="{FF2B5EF4-FFF2-40B4-BE49-F238E27FC236}">
                      <a16:creationId xmlns:a16="http://schemas.microsoft.com/office/drawing/2014/main" id="{CFC1D6A4-2C02-4760-8361-55AE5F305126}"/>
                    </a:ext>
                  </a:extLst>
                </p:cNvPr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3" h="14703" extrusionOk="0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" name="Google Shape;412;p32">
                  <a:extLst>
                    <a:ext uri="{FF2B5EF4-FFF2-40B4-BE49-F238E27FC236}">
                      <a16:creationId xmlns:a16="http://schemas.microsoft.com/office/drawing/2014/main" id="{14F80C76-5A42-4C1F-84EC-9CDBE19945E3}"/>
                    </a:ext>
                  </a:extLst>
                </p:cNvPr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5460" extrusionOk="0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" name="Google Shape;413;p32">
                <a:extLst>
                  <a:ext uri="{FF2B5EF4-FFF2-40B4-BE49-F238E27FC236}">
                    <a16:creationId xmlns:a16="http://schemas.microsoft.com/office/drawing/2014/main" id="{17D01B84-CCA4-4891-B75C-0F8356741F1D}"/>
                  </a:ext>
                </a:extLst>
              </p:cNvPr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7" name="Google Shape;414;p32">
                  <a:extLst>
                    <a:ext uri="{FF2B5EF4-FFF2-40B4-BE49-F238E27FC236}">
                      <a16:creationId xmlns:a16="http://schemas.microsoft.com/office/drawing/2014/main" id="{B2D88E7E-7EF3-4F3F-A22F-70A00A02A5D9}"/>
                    </a:ext>
                  </a:extLst>
                </p:cNvPr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415;p32">
                  <a:extLst>
                    <a:ext uri="{FF2B5EF4-FFF2-40B4-BE49-F238E27FC236}">
                      <a16:creationId xmlns:a16="http://schemas.microsoft.com/office/drawing/2014/main" id="{DBD97BDD-17B1-44D3-B3E6-52E647ABF6A5}"/>
                    </a:ext>
                  </a:extLst>
                </p:cNvPr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7" h="14751" extrusionOk="0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76770A3-151C-45E8-BB39-F68C818EEAB8}"/>
              </a:ext>
            </a:extLst>
          </p:cNvPr>
          <p:cNvSpPr/>
          <p:nvPr/>
        </p:nvSpPr>
        <p:spPr>
          <a:xfrm>
            <a:off x="14017850" y="4650182"/>
            <a:ext cx="9398489" cy="517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Lorem Ipsum</a:t>
            </a:r>
            <a:r>
              <a:rPr lang="en-US" sz="32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776C73-4F03-40DB-A0BD-BB6032EFE917}"/>
              </a:ext>
            </a:extLst>
          </p:cNvPr>
          <p:cNvSpPr/>
          <p:nvPr/>
        </p:nvSpPr>
        <p:spPr>
          <a:xfrm>
            <a:off x="14017850" y="3680536"/>
            <a:ext cx="10369149" cy="83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Lorem Ipsum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333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3DCB-61E9-418B-A665-D2EC8A51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grpSp>
        <p:nvGrpSpPr>
          <p:cNvPr id="3" name="Google Shape;710;p38">
            <a:extLst>
              <a:ext uri="{FF2B5EF4-FFF2-40B4-BE49-F238E27FC236}">
                <a16:creationId xmlns:a16="http://schemas.microsoft.com/office/drawing/2014/main" id="{409F8482-C12B-4C2A-8AA7-A2C81DCF3CAA}"/>
              </a:ext>
            </a:extLst>
          </p:cNvPr>
          <p:cNvGrpSpPr/>
          <p:nvPr/>
        </p:nvGrpSpPr>
        <p:grpSpPr>
          <a:xfrm>
            <a:off x="9022229" y="4306106"/>
            <a:ext cx="6342755" cy="7894133"/>
            <a:chOff x="3382878" y="1614602"/>
            <a:chExt cx="2378258" cy="2959957"/>
          </a:xfrm>
        </p:grpSpPr>
        <p:grpSp>
          <p:nvGrpSpPr>
            <p:cNvPr id="4" name="Google Shape;711;p38">
              <a:extLst>
                <a:ext uri="{FF2B5EF4-FFF2-40B4-BE49-F238E27FC236}">
                  <a16:creationId xmlns:a16="http://schemas.microsoft.com/office/drawing/2014/main" id="{AE58CDFD-ACA6-44AF-A71C-0E2E48267557}"/>
                </a:ext>
              </a:extLst>
            </p:cNvPr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42" name="Google Shape;712;p38">
                <a:extLst>
                  <a:ext uri="{FF2B5EF4-FFF2-40B4-BE49-F238E27FC236}">
                    <a16:creationId xmlns:a16="http://schemas.microsoft.com/office/drawing/2014/main" id="{31F46736-D2B7-475F-8C55-A7FDA112BCB2}"/>
                  </a:ext>
                </a:extLst>
              </p:cNvPr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713;p38">
                <a:extLst>
                  <a:ext uri="{FF2B5EF4-FFF2-40B4-BE49-F238E27FC236}">
                    <a16:creationId xmlns:a16="http://schemas.microsoft.com/office/drawing/2014/main" id="{462B2113-C4F2-4804-9C17-0ACBC7D69EB6}"/>
                  </a:ext>
                </a:extLst>
              </p:cNvPr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714;p38">
                <a:extLst>
                  <a:ext uri="{FF2B5EF4-FFF2-40B4-BE49-F238E27FC236}">
                    <a16:creationId xmlns:a16="http://schemas.microsoft.com/office/drawing/2014/main" id="{2F6609FC-BA3C-4F16-BE59-8B3567762615}"/>
                  </a:ext>
                </a:extLst>
              </p:cNvPr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715;p38">
                <a:extLst>
                  <a:ext uri="{FF2B5EF4-FFF2-40B4-BE49-F238E27FC236}">
                    <a16:creationId xmlns:a16="http://schemas.microsoft.com/office/drawing/2014/main" id="{069D5EB1-2389-4F80-8AF3-C91B1B6F5D06}"/>
                  </a:ext>
                </a:extLst>
              </p:cNvPr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16;p38">
                <a:extLst>
                  <a:ext uri="{FF2B5EF4-FFF2-40B4-BE49-F238E27FC236}">
                    <a16:creationId xmlns:a16="http://schemas.microsoft.com/office/drawing/2014/main" id="{F0FFE2F3-9C45-4F8E-8C46-4C351003CFCE}"/>
                  </a:ext>
                </a:extLst>
              </p:cNvPr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717;p38">
                <a:extLst>
                  <a:ext uri="{FF2B5EF4-FFF2-40B4-BE49-F238E27FC236}">
                    <a16:creationId xmlns:a16="http://schemas.microsoft.com/office/drawing/2014/main" id="{B02A73BF-2C89-40D7-B226-77653C4BC94B}"/>
                  </a:ext>
                </a:extLst>
              </p:cNvPr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18;p38">
                <a:extLst>
                  <a:ext uri="{FF2B5EF4-FFF2-40B4-BE49-F238E27FC236}">
                    <a16:creationId xmlns:a16="http://schemas.microsoft.com/office/drawing/2014/main" id="{BC50F079-EE30-46A7-B72D-A9ECB19E94CD}"/>
                  </a:ext>
                </a:extLst>
              </p:cNvPr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719;p38">
                <a:extLst>
                  <a:ext uri="{FF2B5EF4-FFF2-40B4-BE49-F238E27FC236}">
                    <a16:creationId xmlns:a16="http://schemas.microsoft.com/office/drawing/2014/main" id="{88CE3582-8FAA-4893-BCBF-9102B95BC73B}"/>
                  </a:ext>
                </a:extLst>
              </p:cNvPr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720;p38">
                <a:extLst>
                  <a:ext uri="{FF2B5EF4-FFF2-40B4-BE49-F238E27FC236}">
                    <a16:creationId xmlns:a16="http://schemas.microsoft.com/office/drawing/2014/main" id="{95DAD528-058B-4C50-850E-72C4FA29F69C}"/>
                  </a:ext>
                </a:extLst>
              </p:cNvPr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51" name="Google Shape;721;p38">
                <a:extLst>
                  <a:ext uri="{FF2B5EF4-FFF2-40B4-BE49-F238E27FC236}">
                    <a16:creationId xmlns:a16="http://schemas.microsoft.com/office/drawing/2014/main" id="{933D128D-50D6-4138-94B3-C56671E6C50A}"/>
                  </a:ext>
                </a:extLst>
              </p:cNvPr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89" name="Google Shape;722;p38">
                  <a:extLst>
                    <a:ext uri="{FF2B5EF4-FFF2-40B4-BE49-F238E27FC236}">
                      <a16:creationId xmlns:a16="http://schemas.microsoft.com/office/drawing/2014/main" id="{9B5937BC-C59D-4AFA-8879-B71D93B07AE1}"/>
                    </a:ext>
                  </a:extLst>
                </p:cNvPr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723;p38">
                  <a:extLst>
                    <a:ext uri="{FF2B5EF4-FFF2-40B4-BE49-F238E27FC236}">
                      <a16:creationId xmlns:a16="http://schemas.microsoft.com/office/drawing/2014/main" id="{97D3CC80-13B1-4BD4-B57B-C7A6223FC33B}"/>
                    </a:ext>
                  </a:extLst>
                </p:cNvPr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724;p38">
                  <a:extLst>
                    <a:ext uri="{FF2B5EF4-FFF2-40B4-BE49-F238E27FC236}">
                      <a16:creationId xmlns:a16="http://schemas.microsoft.com/office/drawing/2014/main" id="{D09FC4F3-260D-4D05-8CE2-A5249B52952B}"/>
                    </a:ext>
                  </a:extLst>
                </p:cNvPr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725;p38">
                  <a:extLst>
                    <a:ext uri="{FF2B5EF4-FFF2-40B4-BE49-F238E27FC236}">
                      <a16:creationId xmlns:a16="http://schemas.microsoft.com/office/drawing/2014/main" id="{FA7DDCF9-1114-4B2E-A0F2-883457F03C9B}"/>
                    </a:ext>
                  </a:extLst>
                </p:cNvPr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726;p38">
                  <a:extLst>
                    <a:ext uri="{FF2B5EF4-FFF2-40B4-BE49-F238E27FC236}">
                      <a16:creationId xmlns:a16="http://schemas.microsoft.com/office/drawing/2014/main" id="{CD56A659-5927-4082-908F-1577C25A57F2}"/>
                    </a:ext>
                  </a:extLst>
                </p:cNvPr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727;p38">
                  <a:extLst>
                    <a:ext uri="{FF2B5EF4-FFF2-40B4-BE49-F238E27FC236}">
                      <a16:creationId xmlns:a16="http://schemas.microsoft.com/office/drawing/2014/main" id="{18725486-7BDC-46C2-81DB-993E948EDAB4}"/>
                    </a:ext>
                  </a:extLst>
                </p:cNvPr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728;p38">
                  <a:extLst>
                    <a:ext uri="{FF2B5EF4-FFF2-40B4-BE49-F238E27FC236}">
                      <a16:creationId xmlns:a16="http://schemas.microsoft.com/office/drawing/2014/main" id="{474982BB-87CC-4618-909C-9ED1FBA361E7}"/>
                    </a:ext>
                  </a:extLst>
                </p:cNvPr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729;p38">
                  <a:extLst>
                    <a:ext uri="{FF2B5EF4-FFF2-40B4-BE49-F238E27FC236}">
                      <a16:creationId xmlns:a16="http://schemas.microsoft.com/office/drawing/2014/main" id="{063C10B4-B1AB-457D-B529-C16FC4BB6696}"/>
                    </a:ext>
                  </a:extLst>
                </p:cNvPr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730;p38">
                  <a:extLst>
                    <a:ext uri="{FF2B5EF4-FFF2-40B4-BE49-F238E27FC236}">
                      <a16:creationId xmlns:a16="http://schemas.microsoft.com/office/drawing/2014/main" id="{140D530F-22A4-4021-B917-0B3F2A069712}"/>
                    </a:ext>
                  </a:extLst>
                </p:cNvPr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731;p38">
                  <a:extLst>
                    <a:ext uri="{FF2B5EF4-FFF2-40B4-BE49-F238E27FC236}">
                      <a16:creationId xmlns:a16="http://schemas.microsoft.com/office/drawing/2014/main" id="{E46C20B2-8D17-48DD-9053-E305BA9F584B}"/>
                    </a:ext>
                  </a:extLst>
                </p:cNvPr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732;p38">
                  <a:extLst>
                    <a:ext uri="{FF2B5EF4-FFF2-40B4-BE49-F238E27FC236}">
                      <a16:creationId xmlns:a16="http://schemas.microsoft.com/office/drawing/2014/main" id="{2F932DB4-5032-4430-8AB4-88DCC93D38E9}"/>
                    </a:ext>
                  </a:extLst>
                </p:cNvPr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733;p38">
                  <a:extLst>
                    <a:ext uri="{FF2B5EF4-FFF2-40B4-BE49-F238E27FC236}">
                      <a16:creationId xmlns:a16="http://schemas.microsoft.com/office/drawing/2014/main" id="{62FAAF43-0DA7-4F83-92C9-77E5256E6AB3}"/>
                    </a:ext>
                  </a:extLst>
                </p:cNvPr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734;p38">
                  <a:extLst>
                    <a:ext uri="{FF2B5EF4-FFF2-40B4-BE49-F238E27FC236}">
                      <a16:creationId xmlns:a16="http://schemas.microsoft.com/office/drawing/2014/main" id="{99D49746-6AE1-4675-B9C4-DA09C11D8CC2}"/>
                    </a:ext>
                  </a:extLst>
                </p:cNvPr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" name="Google Shape;735;p38">
                <a:extLst>
                  <a:ext uri="{FF2B5EF4-FFF2-40B4-BE49-F238E27FC236}">
                    <a16:creationId xmlns:a16="http://schemas.microsoft.com/office/drawing/2014/main" id="{3E55E242-0D14-48FB-94D5-36C35B792457}"/>
                  </a:ext>
                </a:extLst>
              </p:cNvPr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5" name="Google Shape;736;p38">
                  <a:extLst>
                    <a:ext uri="{FF2B5EF4-FFF2-40B4-BE49-F238E27FC236}">
                      <a16:creationId xmlns:a16="http://schemas.microsoft.com/office/drawing/2014/main" id="{AF3D6B1A-6200-45FA-A211-876D5D540A0B}"/>
                    </a:ext>
                  </a:extLst>
                </p:cNvPr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37;p38">
                  <a:extLst>
                    <a:ext uri="{FF2B5EF4-FFF2-40B4-BE49-F238E27FC236}">
                      <a16:creationId xmlns:a16="http://schemas.microsoft.com/office/drawing/2014/main" id="{9B870FD3-3251-47A2-B851-7AC6283B68DB}"/>
                    </a:ext>
                  </a:extLst>
                </p:cNvPr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38;p38">
                  <a:extLst>
                    <a:ext uri="{FF2B5EF4-FFF2-40B4-BE49-F238E27FC236}">
                      <a16:creationId xmlns:a16="http://schemas.microsoft.com/office/drawing/2014/main" id="{30E3C5A3-96E5-4011-989B-023C46B1FE51}"/>
                    </a:ext>
                  </a:extLst>
                </p:cNvPr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39;p38">
                  <a:extLst>
                    <a:ext uri="{FF2B5EF4-FFF2-40B4-BE49-F238E27FC236}">
                      <a16:creationId xmlns:a16="http://schemas.microsoft.com/office/drawing/2014/main" id="{C614D134-28C3-411B-8930-668F8AA2083C}"/>
                    </a:ext>
                  </a:extLst>
                </p:cNvPr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40;p38">
                  <a:extLst>
                    <a:ext uri="{FF2B5EF4-FFF2-40B4-BE49-F238E27FC236}">
                      <a16:creationId xmlns:a16="http://schemas.microsoft.com/office/drawing/2014/main" id="{981E3C6D-24AB-418A-B815-A2E9AE1572E4}"/>
                    </a:ext>
                  </a:extLst>
                </p:cNvPr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741;p38">
                  <a:extLst>
                    <a:ext uri="{FF2B5EF4-FFF2-40B4-BE49-F238E27FC236}">
                      <a16:creationId xmlns:a16="http://schemas.microsoft.com/office/drawing/2014/main" id="{AA80567C-42BB-432F-8432-F903B874C1D4}"/>
                    </a:ext>
                  </a:extLst>
                </p:cNvPr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742;p38">
                  <a:extLst>
                    <a:ext uri="{FF2B5EF4-FFF2-40B4-BE49-F238E27FC236}">
                      <a16:creationId xmlns:a16="http://schemas.microsoft.com/office/drawing/2014/main" id="{E7899056-F9AB-42AD-B723-EF22F1F8E1A7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743;p38">
                  <a:extLst>
                    <a:ext uri="{FF2B5EF4-FFF2-40B4-BE49-F238E27FC236}">
                      <a16:creationId xmlns:a16="http://schemas.microsoft.com/office/drawing/2014/main" id="{E1D5DC85-D7E6-4CE8-8342-D3D41888F2E4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744;p38">
                  <a:extLst>
                    <a:ext uri="{FF2B5EF4-FFF2-40B4-BE49-F238E27FC236}">
                      <a16:creationId xmlns:a16="http://schemas.microsoft.com/office/drawing/2014/main" id="{F1D742DC-CF0F-406E-803A-FF4A66F4C5D8}"/>
                    </a:ext>
                  </a:extLst>
                </p:cNvPr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745;p38">
                  <a:extLst>
                    <a:ext uri="{FF2B5EF4-FFF2-40B4-BE49-F238E27FC236}">
                      <a16:creationId xmlns:a16="http://schemas.microsoft.com/office/drawing/2014/main" id="{02C788A7-698E-42C6-9436-2452BF431DED}"/>
                    </a:ext>
                  </a:extLst>
                </p:cNvPr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746;p38">
                  <a:extLst>
                    <a:ext uri="{FF2B5EF4-FFF2-40B4-BE49-F238E27FC236}">
                      <a16:creationId xmlns:a16="http://schemas.microsoft.com/office/drawing/2014/main" id="{0C6AAA4B-E3C0-4B33-8985-9F2E09C1A1BF}"/>
                    </a:ext>
                  </a:extLst>
                </p:cNvPr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747;p38">
                  <a:extLst>
                    <a:ext uri="{FF2B5EF4-FFF2-40B4-BE49-F238E27FC236}">
                      <a16:creationId xmlns:a16="http://schemas.microsoft.com/office/drawing/2014/main" id="{04BECDCD-4613-4763-9775-7E8AD96B52E3}"/>
                    </a:ext>
                  </a:extLst>
                </p:cNvPr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748;p38">
                  <a:extLst>
                    <a:ext uri="{FF2B5EF4-FFF2-40B4-BE49-F238E27FC236}">
                      <a16:creationId xmlns:a16="http://schemas.microsoft.com/office/drawing/2014/main" id="{B59F4318-99CC-40D1-A4CE-9FE84348E323}"/>
                    </a:ext>
                  </a:extLst>
                </p:cNvPr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749;p38">
                  <a:extLst>
                    <a:ext uri="{FF2B5EF4-FFF2-40B4-BE49-F238E27FC236}">
                      <a16:creationId xmlns:a16="http://schemas.microsoft.com/office/drawing/2014/main" id="{758F2306-A023-4274-8168-5BCA2B740E73}"/>
                    </a:ext>
                  </a:extLst>
                </p:cNvPr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" name="Google Shape;750;p38">
                <a:extLst>
                  <a:ext uri="{FF2B5EF4-FFF2-40B4-BE49-F238E27FC236}">
                    <a16:creationId xmlns:a16="http://schemas.microsoft.com/office/drawing/2014/main" id="{C7837137-5858-40EF-916D-9ED5E36B4E33}"/>
                  </a:ext>
                </a:extLst>
              </p:cNvPr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751;p38">
                <a:extLst>
                  <a:ext uri="{FF2B5EF4-FFF2-40B4-BE49-F238E27FC236}">
                    <a16:creationId xmlns:a16="http://schemas.microsoft.com/office/drawing/2014/main" id="{17014C09-70E9-44E3-8394-61EDC3A1A5B1}"/>
                  </a:ext>
                </a:extLst>
              </p:cNvPr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752;p38">
                <a:extLst>
                  <a:ext uri="{FF2B5EF4-FFF2-40B4-BE49-F238E27FC236}">
                    <a16:creationId xmlns:a16="http://schemas.microsoft.com/office/drawing/2014/main" id="{80EF63DE-1D3F-4A03-8150-7F729A5D2E8A}"/>
                  </a:ext>
                </a:extLst>
              </p:cNvPr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753;p38">
                <a:extLst>
                  <a:ext uri="{FF2B5EF4-FFF2-40B4-BE49-F238E27FC236}">
                    <a16:creationId xmlns:a16="http://schemas.microsoft.com/office/drawing/2014/main" id="{64076F7C-B6DC-44FE-B37D-3817FD73C66F}"/>
                  </a:ext>
                </a:extLst>
              </p:cNvPr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754;p38">
                <a:extLst>
                  <a:ext uri="{FF2B5EF4-FFF2-40B4-BE49-F238E27FC236}">
                    <a16:creationId xmlns:a16="http://schemas.microsoft.com/office/drawing/2014/main" id="{19D1178A-1AFE-4A68-9480-E933F8C311E1}"/>
                  </a:ext>
                </a:extLst>
              </p:cNvPr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755;p38">
                <a:extLst>
                  <a:ext uri="{FF2B5EF4-FFF2-40B4-BE49-F238E27FC236}">
                    <a16:creationId xmlns:a16="http://schemas.microsoft.com/office/drawing/2014/main" id="{CF630221-D932-42F8-AFA7-76A86920D560}"/>
                  </a:ext>
                </a:extLst>
              </p:cNvPr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756;p38">
                <a:extLst>
                  <a:ext uri="{FF2B5EF4-FFF2-40B4-BE49-F238E27FC236}">
                    <a16:creationId xmlns:a16="http://schemas.microsoft.com/office/drawing/2014/main" id="{C4ACBF76-0169-4216-B1EC-C6FE1CD5E801}"/>
                  </a:ext>
                </a:extLst>
              </p:cNvPr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757;p38">
                <a:extLst>
                  <a:ext uri="{FF2B5EF4-FFF2-40B4-BE49-F238E27FC236}">
                    <a16:creationId xmlns:a16="http://schemas.microsoft.com/office/drawing/2014/main" id="{637A4D46-25C4-419C-91F0-76D07F8FF75D}"/>
                  </a:ext>
                </a:extLst>
              </p:cNvPr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758;p38">
                <a:extLst>
                  <a:ext uri="{FF2B5EF4-FFF2-40B4-BE49-F238E27FC236}">
                    <a16:creationId xmlns:a16="http://schemas.microsoft.com/office/drawing/2014/main" id="{7912BAA2-83A6-4636-AABE-F1D4EB64D9E1}"/>
                  </a:ext>
                </a:extLst>
              </p:cNvPr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62" name="Google Shape;759;p38">
                  <a:extLst>
                    <a:ext uri="{FF2B5EF4-FFF2-40B4-BE49-F238E27FC236}">
                      <a16:creationId xmlns:a16="http://schemas.microsoft.com/office/drawing/2014/main" id="{FE57AA83-4B07-4610-A37D-78A6F73F25F2}"/>
                    </a:ext>
                  </a:extLst>
                </p:cNvPr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760;p38">
                  <a:extLst>
                    <a:ext uri="{FF2B5EF4-FFF2-40B4-BE49-F238E27FC236}">
                      <a16:creationId xmlns:a16="http://schemas.microsoft.com/office/drawing/2014/main" id="{0A283E25-4963-47D5-998B-6D9D88A91A77}"/>
                    </a:ext>
                  </a:extLst>
                </p:cNvPr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761;p38">
                  <a:extLst>
                    <a:ext uri="{FF2B5EF4-FFF2-40B4-BE49-F238E27FC236}">
                      <a16:creationId xmlns:a16="http://schemas.microsoft.com/office/drawing/2014/main" id="{FF0F3227-3BC3-4CDB-B5C3-F3E440BDD059}"/>
                    </a:ext>
                  </a:extLst>
                </p:cNvPr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762;p38">
                  <a:extLst>
                    <a:ext uri="{FF2B5EF4-FFF2-40B4-BE49-F238E27FC236}">
                      <a16:creationId xmlns:a16="http://schemas.microsoft.com/office/drawing/2014/main" id="{BD9DA141-B2D4-4254-8822-24CFEBBE0FF3}"/>
                    </a:ext>
                  </a:extLst>
                </p:cNvPr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763;p38">
                  <a:extLst>
                    <a:ext uri="{FF2B5EF4-FFF2-40B4-BE49-F238E27FC236}">
                      <a16:creationId xmlns:a16="http://schemas.microsoft.com/office/drawing/2014/main" id="{4A0BDA1B-E301-4B76-BA53-464BB4344FA6}"/>
                    </a:ext>
                  </a:extLst>
                </p:cNvPr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764;p38">
                  <a:extLst>
                    <a:ext uri="{FF2B5EF4-FFF2-40B4-BE49-F238E27FC236}">
                      <a16:creationId xmlns:a16="http://schemas.microsoft.com/office/drawing/2014/main" id="{EF2D01F1-56CE-4247-A689-715D1102E1CF}"/>
                    </a:ext>
                  </a:extLst>
                </p:cNvPr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765;p38">
                  <a:extLst>
                    <a:ext uri="{FF2B5EF4-FFF2-40B4-BE49-F238E27FC236}">
                      <a16:creationId xmlns:a16="http://schemas.microsoft.com/office/drawing/2014/main" id="{0F190818-ECA1-44C9-864E-F4AF75696A78}"/>
                    </a:ext>
                  </a:extLst>
                </p:cNvPr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766;p38">
                  <a:extLst>
                    <a:ext uri="{FF2B5EF4-FFF2-40B4-BE49-F238E27FC236}">
                      <a16:creationId xmlns:a16="http://schemas.microsoft.com/office/drawing/2014/main" id="{BDD44B83-B130-4610-BED3-1EB7749A87C6}"/>
                    </a:ext>
                  </a:extLst>
                </p:cNvPr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67;p38">
                  <a:extLst>
                    <a:ext uri="{FF2B5EF4-FFF2-40B4-BE49-F238E27FC236}">
                      <a16:creationId xmlns:a16="http://schemas.microsoft.com/office/drawing/2014/main" id="{454235AC-2226-4F5D-A4B8-B81644914EFD}"/>
                    </a:ext>
                  </a:extLst>
                </p:cNvPr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68;p38">
                  <a:extLst>
                    <a:ext uri="{FF2B5EF4-FFF2-40B4-BE49-F238E27FC236}">
                      <a16:creationId xmlns:a16="http://schemas.microsoft.com/office/drawing/2014/main" id="{5D740817-6BE4-4BFE-BE61-9817772EE3B0}"/>
                    </a:ext>
                  </a:extLst>
                </p:cNvPr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69;p38">
                  <a:extLst>
                    <a:ext uri="{FF2B5EF4-FFF2-40B4-BE49-F238E27FC236}">
                      <a16:creationId xmlns:a16="http://schemas.microsoft.com/office/drawing/2014/main" id="{58C4D7D8-35A2-435D-B27B-A58DCC39F02B}"/>
                    </a:ext>
                  </a:extLst>
                </p:cNvPr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70;p38">
                  <a:extLst>
                    <a:ext uri="{FF2B5EF4-FFF2-40B4-BE49-F238E27FC236}">
                      <a16:creationId xmlns:a16="http://schemas.microsoft.com/office/drawing/2014/main" id="{5344B757-9775-4C44-983E-F07365B9BA46}"/>
                    </a:ext>
                  </a:extLst>
                </p:cNvPr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71;p38">
                  <a:extLst>
                    <a:ext uri="{FF2B5EF4-FFF2-40B4-BE49-F238E27FC236}">
                      <a16:creationId xmlns:a16="http://schemas.microsoft.com/office/drawing/2014/main" id="{3A03183A-0958-44D6-A8FB-76268F9B7B13}"/>
                    </a:ext>
                  </a:extLst>
                </p:cNvPr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243828" tIns="243828" rIns="243828" bIns="243828" anchor="ctr" anchorCtr="0">
                  <a:noAutofit/>
                </a:bodyPr>
                <a:lstStyle/>
                <a:p>
                  <a:pPr defTabSz="2438674">
                    <a:buClr>
                      <a:srgbClr val="000000"/>
                    </a:buClr>
                  </a:pPr>
                  <a:endParaRPr sz="373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" name="Google Shape;772;p38">
              <a:extLst>
                <a:ext uri="{FF2B5EF4-FFF2-40B4-BE49-F238E27FC236}">
                  <a16:creationId xmlns:a16="http://schemas.microsoft.com/office/drawing/2014/main" id="{31B96B5D-D314-47CF-9FDE-C5998B563C48}"/>
                </a:ext>
              </a:extLst>
            </p:cNvPr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24" name="Google Shape;773;p38">
                <a:extLst>
                  <a:ext uri="{FF2B5EF4-FFF2-40B4-BE49-F238E27FC236}">
                    <a16:creationId xmlns:a16="http://schemas.microsoft.com/office/drawing/2014/main" id="{70D89DF4-8885-4929-B2A4-C69BDFEFDDC7}"/>
                  </a:ext>
                </a:extLst>
              </p:cNvPr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774;p38">
                <a:extLst>
                  <a:ext uri="{FF2B5EF4-FFF2-40B4-BE49-F238E27FC236}">
                    <a16:creationId xmlns:a16="http://schemas.microsoft.com/office/drawing/2014/main" id="{9FA91F0E-EA00-46D4-81D1-4D1A072F1014}"/>
                  </a:ext>
                </a:extLst>
              </p:cNvPr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775;p38">
                <a:extLst>
                  <a:ext uri="{FF2B5EF4-FFF2-40B4-BE49-F238E27FC236}">
                    <a16:creationId xmlns:a16="http://schemas.microsoft.com/office/drawing/2014/main" id="{3F28539A-C18B-4462-A935-D1E47B41A65A}"/>
                  </a:ext>
                </a:extLst>
              </p:cNvPr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776;p38">
                <a:extLst>
                  <a:ext uri="{FF2B5EF4-FFF2-40B4-BE49-F238E27FC236}">
                    <a16:creationId xmlns:a16="http://schemas.microsoft.com/office/drawing/2014/main" id="{8F29CD60-ACFB-42C0-8817-AA6DD7CB17C9}"/>
                  </a:ext>
                </a:extLst>
              </p:cNvPr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777;p38">
                <a:extLst>
                  <a:ext uri="{FF2B5EF4-FFF2-40B4-BE49-F238E27FC236}">
                    <a16:creationId xmlns:a16="http://schemas.microsoft.com/office/drawing/2014/main" id="{57F28732-227B-49F6-90F1-5E4EF3D37FD4}"/>
                  </a:ext>
                </a:extLst>
              </p:cNvPr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778;p38">
                <a:extLst>
                  <a:ext uri="{FF2B5EF4-FFF2-40B4-BE49-F238E27FC236}">
                    <a16:creationId xmlns:a16="http://schemas.microsoft.com/office/drawing/2014/main" id="{BFEF2C5E-CE40-4C0B-BDA4-267B28BBFCEE}"/>
                  </a:ext>
                </a:extLst>
              </p:cNvPr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79;p38">
                <a:extLst>
                  <a:ext uri="{FF2B5EF4-FFF2-40B4-BE49-F238E27FC236}">
                    <a16:creationId xmlns:a16="http://schemas.microsoft.com/office/drawing/2014/main" id="{D6873564-6C1C-4310-90BB-3DAA70DB74DE}"/>
                  </a:ext>
                </a:extLst>
              </p:cNvPr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80;p38">
                <a:extLst>
                  <a:ext uri="{FF2B5EF4-FFF2-40B4-BE49-F238E27FC236}">
                    <a16:creationId xmlns:a16="http://schemas.microsoft.com/office/drawing/2014/main" id="{312EC44B-23E7-4E5B-85BA-04A479DDCBEA}"/>
                  </a:ext>
                </a:extLst>
              </p:cNvPr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81;p38">
                <a:extLst>
                  <a:ext uri="{FF2B5EF4-FFF2-40B4-BE49-F238E27FC236}">
                    <a16:creationId xmlns:a16="http://schemas.microsoft.com/office/drawing/2014/main" id="{B288CFB3-A0CC-41B5-B017-108F2A0495E4}"/>
                  </a:ext>
                </a:extLst>
              </p:cNvPr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782;p38">
                <a:extLst>
                  <a:ext uri="{FF2B5EF4-FFF2-40B4-BE49-F238E27FC236}">
                    <a16:creationId xmlns:a16="http://schemas.microsoft.com/office/drawing/2014/main" id="{956A6515-6F46-465A-BE5D-33040461A531}"/>
                  </a:ext>
                </a:extLst>
              </p:cNvPr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783;p38">
                <a:extLst>
                  <a:ext uri="{FF2B5EF4-FFF2-40B4-BE49-F238E27FC236}">
                    <a16:creationId xmlns:a16="http://schemas.microsoft.com/office/drawing/2014/main" id="{3672A8D8-7C47-4974-A884-D220F3A945F5}"/>
                  </a:ext>
                </a:extLst>
              </p:cNvPr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784;p38">
                <a:extLst>
                  <a:ext uri="{FF2B5EF4-FFF2-40B4-BE49-F238E27FC236}">
                    <a16:creationId xmlns:a16="http://schemas.microsoft.com/office/drawing/2014/main" id="{77482B1B-8D24-47AC-AF69-0DC55C362A21}"/>
                  </a:ext>
                </a:extLst>
              </p:cNvPr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785;p38">
                <a:extLst>
                  <a:ext uri="{FF2B5EF4-FFF2-40B4-BE49-F238E27FC236}">
                    <a16:creationId xmlns:a16="http://schemas.microsoft.com/office/drawing/2014/main" id="{2637377D-4C72-442D-9079-AFF7B272A6F1}"/>
                  </a:ext>
                </a:extLst>
              </p:cNvPr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786;p38">
                <a:extLst>
                  <a:ext uri="{FF2B5EF4-FFF2-40B4-BE49-F238E27FC236}">
                    <a16:creationId xmlns:a16="http://schemas.microsoft.com/office/drawing/2014/main" id="{45FFB260-C734-4D50-B61C-879D699A138C}"/>
                  </a:ext>
                </a:extLst>
              </p:cNvPr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787;p38">
                <a:extLst>
                  <a:ext uri="{FF2B5EF4-FFF2-40B4-BE49-F238E27FC236}">
                    <a16:creationId xmlns:a16="http://schemas.microsoft.com/office/drawing/2014/main" id="{E9140CEA-F962-446B-A31F-C6A2A169FCCD}"/>
                  </a:ext>
                </a:extLst>
              </p:cNvPr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788;p38">
                <a:extLst>
                  <a:ext uri="{FF2B5EF4-FFF2-40B4-BE49-F238E27FC236}">
                    <a16:creationId xmlns:a16="http://schemas.microsoft.com/office/drawing/2014/main" id="{09CC5031-2CA9-48A3-98D6-178D8D0FEDA9}"/>
                  </a:ext>
                </a:extLst>
              </p:cNvPr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789;p38">
                <a:extLst>
                  <a:ext uri="{FF2B5EF4-FFF2-40B4-BE49-F238E27FC236}">
                    <a16:creationId xmlns:a16="http://schemas.microsoft.com/office/drawing/2014/main" id="{C6ABA2CB-3EB3-4C72-8C3B-617E83DC4D31}"/>
                  </a:ext>
                </a:extLst>
              </p:cNvPr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790;p38">
                <a:extLst>
                  <a:ext uri="{FF2B5EF4-FFF2-40B4-BE49-F238E27FC236}">
                    <a16:creationId xmlns:a16="http://schemas.microsoft.com/office/drawing/2014/main" id="{7DA2D1E8-C446-4A01-9305-DB38AA4DDA5B}"/>
                  </a:ext>
                </a:extLst>
              </p:cNvPr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Google Shape;791;p38">
              <a:extLst>
                <a:ext uri="{FF2B5EF4-FFF2-40B4-BE49-F238E27FC236}">
                  <a16:creationId xmlns:a16="http://schemas.microsoft.com/office/drawing/2014/main" id="{BD091D1E-2289-4E89-ABCC-377604F3CD84}"/>
                </a:ext>
              </a:extLst>
            </p:cNvPr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7" name="Google Shape;792;p38">
                <a:extLst>
                  <a:ext uri="{FF2B5EF4-FFF2-40B4-BE49-F238E27FC236}">
                    <a16:creationId xmlns:a16="http://schemas.microsoft.com/office/drawing/2014/main" id="{5EC73BC5-3407-4CA6-B13C-F785608EF88B}"/>
                  </a:ext>
                </a:extLst>
              </p:cNvPr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3;p38">
                <a:extLst>
                  <a:ext uri="{FF2B5EF4-FFF2-40B4-BE49-F238E27FC236}">
                    <a16:creationId xmlns:a16="http://schemas.microsoft.com/office/drawing/2014/main" id="{F66371E6-34DE-425B-A02B-F6FA474BDB1C}"/>
                  </a:ext>
                </a:extLst>
              </p:cNvPr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794;p38">
                <a:extLst>
                  <a:ext uri="{FF2B5EF4-FFF2-40B4-BE49-F238E27FC236}">
                    <a16:creationId xmlns:a16="http://schemas.microsoft.com/office/drawing/2014/main" id="{465BC7EC-051C-4AE5-8758-62B5CB81EEE0}"/>
                  </a:ext>
                </a:extLst>
              </p:cNvPr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795;p38">
                <a:extLst>
                  <a:ext uri="{FF2B5EF4-FFF2-40B4-BE49-F238E27FC236}">
                    <a16:creationId xmlns:a16="http://schemas.microsoft.com/office/drawing/2014/main" id="{B849B30D-E49E-4AF4-8B01-D84AC65C2A72}"/>
                  </a:ext>
                </a:extLst>
              </p:cNvPr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796;p38">
                <a:extLst>
                  <a:ext uri="{FF2B5EF4-FFF2-40B4-BE49-F238E27FC236}">
                    <a16:creationId xmlns:a16="http://schemas.microsoft.com/office/drawing/2014/main" id="{786709D6-1112-4C40-8275-260F2F1B790F}"/>
                  </a:ext>
                </a:extLst>
              </p:cNvPr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797;p38">
                <a:extLst>
                  <a:ext uri="{FF2B5EF4-FFF2-40B4-BE49-F238E27FC236}">
                    <a16:creationId xmlns:a16="http://schemas.microsoft.com/office/drawing/2014/main" id="{DE9BD702-760D-4EB5-8EA0-91CE501ED595}"/>
                  </a:ext>
                </a:extLst>
              </p:cNvPr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798;p38">
                <a:extLst>
                  <a:ext uri="{FF2B5EF4-FFF2-40B4-BE49-F238E27FC236}">
                    <a16:creationId xmlns:a16="http://schemas.microsoft.com/office/drawing/2014/main" id="{E5E4DEB1-54AC-4AD7-AB9F-EEF868765046}"/>
                  </a:ext>
                </a:extLst>
              </p:cNvPr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799;p38">
                <a:extLst>
                  <a:ext uri="{FF2B5EF4-FFF2-40B4-BE49-F238E27FC236}">
                    <a16:creationId xmlns:a16="http://schemas.microsoft.com/office/drawing/2014/main" id="{92BBFE42-1550-42B6-B8ED-5E2FC19D4D98}"/>
                  </a:ext>
                </a:extLst>
              </p:cNvPr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800;p38">
                <a:extLst>
                  <a:ext uri="{FF2B5EF4-FFF2-40B4-BE49-F238E27FC236}">
                    <a16:creationId xmlns:a16="http://schemas.microsoft.com/office/drawing/2014/main" id="{948E35D3-2DA6-4076-B3A0-4DF2ACC08E11}"/>
                  </a:ext>
                </a:extLst>
              </p:cNvPr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801;p38">
                <a:extLst>
                  <a:ext uri="{FF2B5EF4-FFF2-40B4-BE49-F238E27FC236}">
                    <a16:creationId xmlns:a16="http://schemas.microsoft.com/office/drawing/2014/main" id="{8980E5BF-A6D0-4CBD-933A-376F7A801E65}"/>
                  </a:ext>
                </a:extLst>
              </p:cNvPr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802;p38">
                <a:extLst>
                  <a:ext uri="{FF2B5EF4-FFF2-40B4-BE49-F238E27FC236}">
                    <a16:creationId xmlns:a16="http://schemas.microsoft.com/office/drawing/2014/main" id="{42EEEA77-00F0-4218-81A8-E78CBDC7D4A9}"/>
                  </a:ext>
                </a:extLst>
              </p:cNvPr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803;p38">
                <a:extLst>
                  <a:ext uri="{FF2B5EF4-FFF2-40B4-BE49-F238E27FC236}">
                    <a16:creationId xmlns:a16="http://schemas.microsoft.com/office/drawing/2014/main" id="{35E9694A-DE70-478A-8D17-560E11B864C5}"/>
                  </a:ext>
                </a:extLst>
              </p:cNvPr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804;p38">
                <a:extLst>
                  <a:ext uri="{FF2B5EF4-FFF2-40B4-BE49-F238E27FC236}">
                    <a16:creationId xmlns:a16="http://schemas.microsoft.com/office/drawing/2014/main" id="{127E5CDE-25C3-489A-BAEA-464E11EBB907}"/>
                  </a:ext>
                </a:extLst>
              </p:cNvPr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805;p38">
                <a:extLst>
                  <a:ext uri="{FF2B5EF4-FFF2-40B4-BE49-F238E27FC236}">
                    <a16:creationId xmlns:a16="http://schemas.microsoft.com/office/drawing/2014/main" id="{C9889811-70B9-4E01-8D86-89BDEC95BFB3}"/>
                  </a:ext>
                </a:extLst>
              </p:cNvPr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806;p38">
                <a:extLst>
                  <a:ext uri="{FF2B5EF4-FFF2-40B4-BE49-F238E27FC236}">
                    <a16:creationId xmlns:a16="http://schemas.microsoft.com/office/drawing/2014/main" id="{835DF22A-243B-4BD0-B0E5-907061A313E6}"/>
                  </a:ext>
                </a:extLst>
              </p:cNvPr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807;p38">
                <a:extLst>
                  <a:ext uri="{FF2B5EF4-FFF2-40B4-BE49-F238E27FC236}">
                    <a16:creationId xmlns:a16="http://schemas.microsoft.com/office/drawing/2014/main" id="{FF7AB619-4246-455F-87FA-D2917B4F86A9}"/>
                  </a:ext>
                </a:extLst>
              </p:cNvPr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808;p38">
                <a:extLst>
                  <a:ext uri="{FF2B5EF4-FFF2-40B4-BE49-F238E27FC236}">
                    <a16:creationId xmlns:a16="http://schemas.microsoft.com/office/drawing/2014/main" id="{1A844AAB-1A66-4298-A0FE-33BBC419F4B7}"/>
                  </a:ext>
                </a:extLst>
              </p:cNvPr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43828" tIns="243828" rIns="243828" bIns="243828" anchor="ctr" anchorCtr="0">
                <a:noAutofit/>
              </a:bodyPr>
              <a:lstStyle/>
              <a:p>
                <a:pPr defTabSz="2438674">
                  <a:buClr>
                    <a:srgbClr val="000000"/>
                  </a:buClr>
                </a:pPr>
                <a:endParaRPr sz="37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Google Shape;711;p43">
            <a:extLst>
              <a:ext uri="{FF2B5EF4-FFF2-40B4-BE49-F238E27FC236}">
                <a16:creationId xmlns:a16="http://schemas.microsoft.com/office/drawing/2014/main" id="{81169A89-07AA-4771-8897-11D50777B85C}"/>
              </a:ext>
            </a:extLst>
          </p:cNvPr>
          <p:cNvSpPr txBox="1"/>
          <p:nvPr/>
        </p:nvSpPr>
        <p:spPr>
          <a:xfrm>
            <a:off x="4453833" y="9068564"/>
            <a:ext cx="3402877" cy="18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8" tIns="243828" rIns="243828" bIns="243828" anchor="t" anchorCtr="0">
            <a:noAutofit/>
          </a:bodyPr>
          <a:lstStyle/>
          <a:p>
            <a:pPr algn="r" defTabSz="2438674">
              <a:buClr>
                <a:srgbClr val="000000"/>
              </a:buClr>
            </a:pPr>
            <a:r>
              <a:rPr lang="en-US" sz="2800" kern="0" dirty="0">
                <a:ea typeface="Righteous"/>
                <a:cs typeface="Righteous"/>
                <a:sym typeface="Righteous"/>
              </a:rPr>
              <a:t>Title Here</a:t>
            </a:r>
            <a:br>
              <a:rPr lang="es" sz="2000" kern="0" dirty="0">
                <a:ea typeface="Anaheim"/>
                <a:cs typeface="Anaheim"/>
                <a:sym typeface="Anaheim"/>
              </a:rPr>
            </a:br>
            <a:r>
              <a:rPr lang="en-US" sz="2000" dirty="0"/>
              <a:t>Lorem Ipsum is simply dummy text of the </a:t>
            </a:r>
          </a:p>
          <a:p>
            <a:pPr algn="r" defTabSz="2438674">
              <a:buClr>
                <a:srgbClr val="000000"/>
              </a:buClr>
            </a:pPr>
            <a:endParaRPr sz="2000" kern="0" dirty="0">
              <a:ea typeface="Anaheim"/>
              <a:cs typeface="Anaheim"/>
              <a:sym typeface="Anaheim"/>
            </a:endParaRPr>
          </a:p>
        </p:txBody>
      </p:sp>
      <p:sp>
        <p:nvSpPr>
          <p:cNvPr id="103" name="Google Shape;711;p43">
            <a:extLst>
              <a:ext uri="{FF2B5EF4-FFF2-40B4-BE49-F238E27FC236}">
                <a16:creationId xmlns:a16="http://schemas.microsoft.com/office/drawing/2014/main" id="{455B18FE-EB33-44AE-88B3-FFA9C74A0E35}"/>
              </a:ext>
            </a:extLst>
          </p:cNvPr>
          <p:cNvSpPr txBox="1"/>
          <p:nvPr/>
        </p:nvSpPr>
        <p:spPr>
          <a:xfrm>
            <a:off x="4453833" y="5599087"/>
            <a:ext cx="3402877" cy="18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8" tIns="243828" rIns="243828" bIns="243828" anchor="t" anchorCtr="0">
            <a:noAutofit/>
          </a:bodyPr>
          <a:lstStyle/>
          <a:p>
            <a:pPr algn="r" defTabSz="2438674">
              <a:buClr>
                <a:srgbClr val="000000"/>
              </a:buClr>
            </a:pPr>
            <a:r>
              <a:rPr lang="en-US" sz="2800" kern="0" dirty="0">
                <a:ea typeface="Righteous"/>
                <a:cs typeface="Righteous"/>
                <a:sym typeface="Righteous"/>
              </a:rPr>
              <a:t>Title Here</a:t>
            </a:r>
            <a:br>
              <a:rPr lang="es" sz="2000" kern="0" dirty="0">
                <a:ea typeface="Anaheim"/>
                <a:cs typeface="Anaheim"/>
                <a:sym typeface="Anaheim"/>
              </a:rPr>
            </a:br>
            <a:r>
              <a:rPr lang="en-US" sz="2000" dirty="0"/>
              <a:t>Lorem Ipsum is simply dummy text of the </a:t>
            </a:r>
          </a:p>
          <a:p>
            <a:pPr algn="r" defTabSz="2438674">
              <a:buClr>
                <a:srgbClr val="000000"/>
              </a:buClr>
            </a:pPr>
            <a:endParaRPr sz="2000" kern="0" dirty="0">
              <a:ea typeface="Anaheim"/>
              <a:cs typeface="Anaheim"/>
              <a:sym typeface="Anaheim"/>
            </a:endParaRPr>
          </a:p>
        </p:txBody>
      </p:sp>
      <p:sp>
        <p:nvSpPr>
          <p:cNvPr id="104" name="Google Shape;711;p43">
            <a:extLst>
              <a:ext uri="{FF2B5EF4-FFF2-40B4-BE49-F238E27FC236}">
                <a16:creationId xmlns:a16="http://schemas.microsoft.com/office/drawing/2014/main" id="{8BC00088-A06B-45D5-B8A8-D50B4C0071A7}"/>
              </a:ext>
            </a:extLst>
          </p:cNvPr>
          <p:cNvSpPr txBox="1"/>
          <p:nvPr/>
        </p:nvSpPr>
        <p:spPr>
          <a:xfrm>
            <a:off x="16702479" y="9019211"/>
            <a:ext cx="3402877" cy="18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8" tIns="243828" rIns="243828" bIns="243828" anchor="t" anchorCtr="0">
            <a:noAutofit/>
          </a:bodyPr>
          <a:lstStyle/>
          <a:p>
            <a:pPr defTabSz="2438674">
              <a:buClr>
                <a:srgbClr val="000000"/>
              </a:buClr>
            </a:pPr>
            <a:r>
              <a:rPr lang="en-US" sz="2800" kern="0" dirty="0">
                <a:ea typeface="Righteous"/>
                <a:cs typeface="Righteous"/>
                <a:sym typeface="Righteous"/>
              </a:rPr>
              <a:t>Title Here</a:t>
            </a:r>
            <a:br>
              <a:rPr lang="es" sz="2000" kern="0" dirty="0">
                <a:ea typeface="Anaheim"/>
                <a:cs typeface="Anaheim"/>
                <a:sym typeface="Anaheim"/>
              </a:rPr>
            </a:br>
            <a:r>
              <a:rPr lang="en-US" sz="2000" dirty="0"/>
              <a:t>Lorem Ipsum is simply dummy text of the </a:t>
            </a:r>
          </a:p>
          <a:p>
            <a:pPr defTabSz="2438674">
              <a:buClr>
                <a:srgbClr val="000000"/>
              </a:buClr>
            </a:pPr>
            <a:endParaRPr sz="2000" kern="0" dirty="0">
              <a:ea typeface="Anaheim"/>
              <a:cs typeface="Anaheim"/>
              <a:sym typeface="Anaheim"/>
            </a:endParaRPr>
          </a:p>
        </p:txBody>
      </p:sp>
      <p:sp>
        <p:nvSpPr>
          <p:cNvPr id="105" name="Google Shape;711;p43">
            <a:extLst>
              <a:ext uri="{FF2B5EF4-FFF2-40B4-BE49-F238E27FC236}">
                <a16:creationId xmlns:a16="http://schemas.microsoft.com/office/drawing/2014/main" id="{018D1DD4-1591-4D32-BD55-7165A26C8DA0}"/>
              </a:ext>
            </a:extLst>
          </p:cNvPr>
          <p:cNvSpPr txBox="1"/>
          <p:nvPr/>
        </p:nvSpPr>
        <p:spPr>
          <a:xfrm>
            <a:off x="16702479" y="5549734"/>
            <a:ext cx="3402877" cy="18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8" tIns="243828" rIns="243828" bIns="243828" anchor="t" anchorCtr="0">
            <a:noAutofit/>
          </a:bodyPr>
          <a:lstStyle/>
          <a:p>
            <a:pPr defTabSz="2438674">
              <a:buClr>
                <a:srgbClr val="000000"/>
              </a:buClr>
            </a:pPr>
            <a:r>
              <a:rPr lang="en-US" sz="2800" kern="0" dirty="0">
                <a:ea typeface="Righteous"/>
                <a:cs typeface="Righteous"/>
                <a:sym typeface="Righteous"/>
              </a:rPr>
              <a:t>Title Here</a:t>
            </a:r>
            <a:br>
              <a:rPr lang="es" sz="2000" kern="0" dirty="0">
                <a:ea typeface="Anaheim"/>
                <a:cs typeface="Anaheim"/>
                <a:sym typeface="Anaheim"/>
              </a:rPr>
            </a:br>
            <a:r>
              <a:rPr lang="en-US" sz="2000" dirty="0"/>
              <a:t>Lorem Ipsum is simply dummy text of the </a:t>
            </a:r>
          </a:p>
          <a:p>
            <a:pPr defTabSz="2438674">
              <a:buClr>
                <a:srgbClr val="000000"/>
              </a:buClr>
            </a:pPr>
            <a:endParaRPr sz="2000" kern="0" dirty="0"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84788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Custom 17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0074CF"/>
      </a:accent1>
      <a:accent2>
        <a:srgbClr val="E98300"/>
      </a:accent2>
      <a:accent3>
        <a:srgbClr val="00B299"/>
      </a:accent3>
      <a:accent4>
        <a:srgbClr val="F0AB00"/>
      </a:accent4>
      <a:accent5>
        <a:srgbClr val="009B3A"/>
      </a:accent5>
      <a:accent6>
        <a:srgbClr val="8D248D"/>
      </a:accent6>
      <a:hlink>
        <a:srgbClr val="0073CF"/>
      </a:hlink>
      <a:folHlink>
        <a:srgbClr val="394957"/>
      </a:folHlink>
    </a:clrScheme>
    <a:fontScheme name="Custom 57">
      <a:majorFont>
        <a:latin typeface="Montserrat "/>
        <a:ea typeface=""/>
        <a:cs typeface=""/>
      </a:majorFont>
      <a:minorFont>
        <a:latin typeface="Montserrat Light 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aningful Template">
  <a:themeElements>
    <a:clrScheme name="Meaningful Template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8D248D"/>
      </a:accent6>
      <a:hlink>
        <a:srgbClr val="2A9D8F"/>
      </a:hlink>
      <a:folHlink>
        <a:srgbClr val="000000"/>
      </a:folHlink>
    </a:clrScheme>
    <a:fontScheme name="Custom 77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73948</TotalTime>
  <Words>1015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Helvetica Light</vt:lpstr>
      <vt:lpstr>linea-basic-10</vt:lpstr>
      <vt:lpstr>Montserrat</vt:lpstr>
      <vt:lpstr>Montserrat </vt:lpstr>
      <vt:lpstr>Montserrat Light</vt:lpstr>
      <vt:lpstr>Montserrat Light </vt:lpstr>
      <vt:lpstr>Montserrat SemiBold</vt:lpstr>
      <vt:lpstr>Open Sans Light</vt:lpstr>
      <vt:lpstr>Roboto</vt:lpstr>
      <vt:lpstr>Тема Office</vt:lpstr>
      <vt:lpstr>Meaningful Template</vt:lpstr>
      <vt:lpstr>Title Here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HERE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reza kabir</cp:lastModifiedBy>
  <cp:revision>3503</cp:revision>
  <cp:lastPrinted>2019-03-12T17:45:51Z</cp:lastPrinted>
  <dcterms:created xsi:type="dcterms:W3CDTF">2015-06-18T17:56:23Z</dcterms:created>
  <dcterms:modified xsi:type="dcterms:W3CDTF">2020-06-11T14:45:43Z</dcterms:modified>
</cp:coreProperties>
</file>