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3"/>
  </p:notesMasterIdLst>
  <p:handoutMasterIdLst>
    <p:handoutMasterId r:id="rId24"/>
  </p:handoutMasterIdLst>
  <p:sldIdLst>
    <p:sldId id="1554" r:id="rId2"/>
    <p:sldId id="1438" r:id="rId3"/>
    <p:sldId id="264" r:id="rId4"/>
    <p:sldId id="896" r:id="rId5"/>
    <p:sldId id="895" r:id="rId6"/>
    <p:sldId id="2321" r:id="rId7"/>
    <p:sldId id="2332" r:id="rId8"/>
    <p:sldId id="2335" r:id="rId9"/>
    <p:sldId id="320" r:id="rId10"/>
    <p:sldId id="2338" r:id="rId11"/>
    <p:sldId id="2230" r:id="rId12"/>
    <p:sldId id="2190" r:id="rId13"/>
    <p:sldId id="2191" r:id="rId14"/>
    <p:sldId id="2192" r:id="rId15"/>
    <p:sldId id="2193" r:id="rId16"/>
    <p:sldId id="2588" r:id="rId17"/>
    <p:sldId id="2589" r:id="rId18"/>
    <p:sldId id="2590" r:id="rId19"/>
    <p:sldId id="2591" r:id="rId20"/>
    <p:sldId id="2592" r:id="rId21"/>
    <p:sldId id="2597" r:id="rId22"/>
  </p:sldIdLst>
  <p:sldSz cx="24387175" cy="13717588"/>
  <p:notesSz cx="6858000" cy="9144000"/>
  <p:defaultTextStyle>
    <a:defPPr>
      <a:defRPr lang="ru-RU"/>
    </a:defPPr>
    <a:lvl1pPr marL="0" algn="l" defTabSz="2438522" rtl="0" eaLnBrk="1" latinLnBrk="0" hangingPunct="1">
      <a:defRPr sz="48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пользователь Microsoft Office" initials="Office" lastIdx="1" clrIdx="0"/>
  <p:cmAuthor id="2" name="пользователь Microsoft Office" initials="Office [2]"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A32"/>
    <a:srgbClr val="F2F2F2"/>
    <a:srgbClr val="FFFFFF"/>
    <a:srgbClr val="088696"/>
    <a:srgbClr val="0BB4C9"/>
    <a:srgbClr val="2BDEA7"/>
    <a:srgbClr val="06ADD1"/>
    <a:srgbClr val="40F491"/>
    <a:srgbClr val="314355"/>
    <a:srgbClr val="F7F5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E9639D4-E3E2-4D34-9284-5A2195B3D0D7}" styleName="Светлый стиль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80" autoAdjust="0"/>
    <p:restoredTop sz="95709" autoAdjust="0"/>
  </p:normalViewPr>
  <p:slideViewPr>
    <p:cSldViewPr>
      <p:cViewPr>
        <p:scale>
          <a:sx n="33" d="100"/>
          <a:sy n="33" d="100"/>
        </p:scale>
        <p:origin x="2358" y="108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93008"/>
    </p:cViewPr>
  </p:sorterViewPr>
  <p:notesViewPr>
    <p:cSldViewPr>
      <p:cViewPr varScale="1">
        <p:scale>
          <a:sx n="152" d="100"/>
          <a:sy n="152" d="100"/>
        </p:scale>
        <p:origin x="4744"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za kabir" userId="af3c95a13102d509" providerId="LiveId" clId="{EFB7EE95-4394-412E-A259-8FFC92511B52}"/>
    <pc:docChg chg="addSld delSld modSld delMainMaster modMainMaster">
      <pc:chgData name="reza kabir" userId="af3c95a13102d509" providerId="LiveId" clId="{EFB7EE95-4394-412E-A259-8FFC92511B52}" dt="2020-06-11T11:49:17.350" v="6"/>
      <pc:docMkLst>
        <pc:docMk/>
      </pc:docMkLst>
      <pc:sldChg chg="del">
        <pc:chgData name="reza kabir" userId="af3c95a13102d509" providerId="LiveId" clId="{EFB7EE95-4394-412E-A259-8FFC92511B52}" dt="2020-05-22T15:46:56.989" v="2" actId="47"/>
        <pc:sldMkLst>
          <pc:docMk/>
          <pc:sldMk cId="3914354228" sldId="256"/>
        </pc:sldMkLst>
      </pc:sldChg>
      <pc:sldChg chg="add">
        <pc:chgData name="reza kabir" userId="af3c95a13102d509" providerId="LiveId" clId="{EFB7EE95-4394-412E-A259-8FFC92511B52}" dt="2020-05-22T15:46:54.556" v="1"/>
        <pc:sldMkLst>
          <pc:docMk/>
          <pc:sldMk cId="2052228297" sldId="264"/>
        </pc:sldMkLst>
      </pc:sldChg>
      <pc:sldChg chg="del">
        <pc:chgData name="reza kabir" userId="af3c95a13102d509" providerId="LiveId" clId="{EFB7EE95-4394-412E-A259-8FFC92511B52}" dt="2020-05-22T15:46:35.164" v="0" actId="47"/>
        <pc:sldMkLst>
          <pc:docMk/>
          <pc:sldMk cId="2401684535" sldId="649"/>
        </pc:sldMkLst>
      </pc:sldChg>
      <pc:sldChg chg="del">
        <pc:chgData name="reza kabir" userId="af3c95a13102d509" providerId="LiveId" clId="{EFB7EE95-4394-412E-A259-8FFC92511B52}" dt="2020-05-22T15:46:35.164" v="0" actId="47"/>
        <pc:sldMkLst>
          <pc:docMk/>
          <pc:sldMk cId="1718434025" sldId="650"/>
        </pc:sldMkLst>
      </pc:sldChg>
      <pc:sldChg chg="del">
        <pc:chgData name="reza kabir" userId="af3c95a13102d509" providerId="LiveId" clId="{EFB7EE95-4394-412E-A259-8FFC92511B52}" dt="2020-05-22T15:46:35.164" v="0" actId="47"/>
        <pc:sldMkLst>
          <pc:docMk/>
          <pc:sldMk cId="915855542" sldId="651"/>
        </pc:sldMkLst>
      </pc:sldChg>
      <pc:sldChg chg="del">
        <pc:chgData name="reza kabir" userId="af3c95a13102d509" providerId="LiveId" clId="{EFB7EE95-4394-412E-A259-8FFC92511B52}" dt="2020-05-22T15:46:35.164" v="0" actId="47"/>
        <pc:sldMkLst>
          <pc:docMk/>
          <pc:sldMk cId="3665135802" sldId="652"/>
        </pc:sldMkLst>
      </pc:sldChg>
      <pc:sldChg chg="del">
        <pc:chgData name="reza kabir" userId="af3c95a13102d509" providerId="LiveId" clId="{EFB7EE95-4394-412E-A259-8FFC92511B52}" dt="2020-05-22T15:46:35.164" v="0" actId="47"/>
        <pc:sldMkLst>
          <pc:docMk/>
          <pc:sldMk cId="2872029314" sldId="653"/>
        </pc:sldMkLst>
      </pc:sldChg>
      <pc:sldChg chg="del">
        <pc:chgData name="reza kabir" userId="af3c95a13102d509" providerId="LiveId" clId="{EFB7EE95-4394-412E-A259-8FFC92511B52}" dt="2020-05-22T15:46:35.164" v="0" actId="47"/>
        <pc:sldMkLst>
          <pc:docMk/>
          <pc:sldMk cId="2757810014" sldId="655"/>
        </pc:sldMkLst>
      </pc:sldChg>
      <pc:sldChg chg="del">
        <pc:chgData name="reza kabir" userId="af3c95a13102d509" providerId="LiveId" clId="{EFB7EE95-4394-412E-A259-8FFC92511B52}" dt="2020-05-22T15:46:35.164" v="0" actId="47"/>
        <pc:sldMkLst>
          <pc:docMk/>
          <pc:sldMk cId="2923323388" sldId="656"/>
        </pc:sldMkLst>
      </pc:sldChg>
      <pc:sldChg chg="del">
        <pc:chgData name="reza kabir" userId="af3c95a13102d509" providerId="LiveId" clId="{EFB7EE95-4394-412E-A259-8FFC92511B52}" dt="2020-05-22T15:46:35.164" v="0" actId="47"/>
        <pc:sldMkLst>
          <pc:docMk/>
          <pc:sldMk cId="4279462381" sldId="658"/>
        </pc:sldMkLst>
      </pc:sldChg>
      <pc:sldChg chg="del">
        <pc:chgData name="reza kabir" userId="af3c95a13102d509" providerId="LiveId" clId="{EFB7EE95-4394-412E-A259-8FFC92511B52}" dt="2020-05-22T15:46:35.164" v="0" actId="47"/>
        <pc:sldMkLst>
          <pc:docMk/>
          <pc:sldMk cId="4100566277" sldId="659"/>
        </pc:sldMkLst>
      </pc:sldChg>
      <pc:sldChg chg="del">
        <pc:chgData name="reza kabir" userId="af3c95a13102d509" providerId="LiveId" clId="{EFB7EE95-4394-412E-A259-8FFC92511B52}" dt="2020-05-22T15:46:35.164" v="0" actId="47"/>
        <pc:sldMkLst>
          <pc:docMk/>
          <pc:sldMk cId="3874422847" sldId="660"/>
        </pc:sldMkLst>
      </pc:sldChg>
      <pc:sldChg chg="del">
        <pc:chgData name="reza kabir" userId="af3c95a13102d509" providerId="LiveId" clId="{EFB7EE95-4394-412E-A259-8FFC92511B52}" dt="2020-05-22T15:46:35.164" v="0" actId="47"/>
        <pc:sldMkLst>
          <pc:docMk/>
          <pc:sldMk cId="1331511552" sldId="661"/>
        </pc:sldMkLst>
      </pc:sldChg>
      <pc:sldChg chg="del">
        <pc:chgData name="reza kabir" userId="af3c95a13102d509" providerId="LiveId" clId="{EFB7EE95-4394-412E-A259-8FFC92511B52}" dt="2020-05-22T15:46:35.164" v="0" actId="47"/>
        <pc:sldMkLst>
          <pc:docMk/>
          <pc:sldMk cId="1978138104" sldId="662"/>
        </pc:sldMkLst>
      </pc:sldChg>
      <pc:sldChg chg="del">
        <pc:chgData name="reza kabir" userId="af3c95a13102d509" providerId="LiveId" clId="{EFB7EE95-4394-412E-A259-8FFC92511B52}" dt="2020-05-22T15:46:35.164" v="0" actId="47"/>
        <pc:sldMkLst>
          <pc:docMk/>
          <pc:sldMk cId="1310829868" sldId="663"/>
        </pc:sldMkLst>
      </pc:sldChg>
      <pc:sldChg chg="del">
        <pc:chgData name="reza kabir" userId="af3c95a13102d509" providerId="LiveId" clId="{EFB7EE95-4394-412E-A259-8FFC92511B52}" dt="2020-05-22T15:46:35.164" v="0" actId="47"/>
        <pc:sldMkLst>
          <pc:docMk/>
          <pc:sldMk cId="2625386442" sldId="664"/>
        </pc:sldMkLst>
      </pc:sldChg>
      <pc:sldChg chg="del">
        <pc:chgData name="reza kabir" userId="af3c95a13102d509" providerId="LiveId" clId="{EFB7EE95-4394-412E-A259-8FFC92511B52}" dt="2020-05-22T15:46:35.164" v="0" actId="47"/>
        <pc:sldMkLst>
          <pc:docMk/>
          <pc:sldMk cId="2003663423" sldId="665"/>
        </pc:sldMkLst>
      </pc:sldChg>
      <pc:sldChg chg="del">
        <pc:chgData name="reza kabir" userId="af3c95a13102d509" providerId="LiveId" clId="{EFB7EE95-4394-412E-A259-8FFC92511B52}" dt="2020-05-22T15:46:35.164" v="0" actId="47"/>
        <pc:sldMkLst>
          <pc:docMk/>
          <pc:sldMk cId="2524461428" sldId="666"/>
        </pc:sldMkLst>
      </pc:sldChg>
      <pc:sldChg chg="add">
        <pc:chgData name="reza kabir" userId="af3c95a13102d509" providerId="LiveId" clId="{EFB7EE95-4394-412E-A259-8FFC92511B52}" dt="2020-05-22T15:46:54.556" v="1"/>
        <pc:sldMkLst>
          <pc:docMk/>
          <pc:sldMk cId="278292996" sldId="895"/>
        </pc:sldMkLst>
      </pc:sldChg>
      <pc:sldChg chg="add">
        <pc:chgData name="reza kabir" userId="af3c95a13102d509" providerId="LiveId" clId="{EFB7EE95-4394-412E-A259-8FFC92511B52}" dt="2020-05-22T15:46:54.556" v="1"/>
        <pc:sldMkLst>
          <pc:docMk/>
          <pc:sldMk cId="3124260389" sldId="896"/>
        </pc:sldMkLst>
      </pc:sldChg>
      <pc:sldChg chg="modSp add del mod">
        <pc:chgData name="reza kabir" userId="af3c95a13102d509" providerId="LiveId" clId="{EFB7EE95-4394-412E-A259-8FFC92511B52}" dt="2020-05-23T06:39:23.761" v="5" actId="2696"/>
        <pc:sldMkLst>
          <pc:docMk/>
          <pc:sldMk cId="4185194927" sldId="1103"/>
        </pc:sldMkLst>
        <pc:spChg chg="mod">
          <ac:chgData name="reza kabir" userId="af3c95a13102d509" providerId="LiveId" clId="{EFB7EE95-4394-412E-A259-8FFC92511B52}" dt="2020-05-22T15:57:35.564" v="3" actId="122"/>
          <ac:spMkLst>
            <pc:docMk/>
            <pc:sldMk cId="4185194927" sldId="1103"/>
            <ac:spMk id="2" creationId="{50D57A5A-8D08-4AB5-95A7-EAAE33884945}"/>
          </ac:spMkLst>
        </pc:spChg>
      </pc:sldChg>
      <pc:sldChg chg="add">
        <pc:chgData name="reza kabir" userId="af3c95a13102d509" providerId="LiveId" clId="{EFB7EE95-4394-412E-A259-8FFC92511B52}" dt="2020-05-22T15:46:54.556" v="1"/>
        <pc:sldMkLst>
          <pc:docMk/>
          <pc:sldMk cId="3000331156" sldId="1438"/>
        </pc:sldMkLst>
      </pc:sldChg>
      <pc:sldChg chg="add">
        <pc:chgData name="reza kabir" userId="af3c95a13102d509" providerId="LiveId" clId="{EFB7EE95-4394-412E-A259-8FFC92511B52}" dt="2020-05-22T15:46:54.556" v="1"/>
        <pc:sldMkLst>
          <pc:docMk/>
          <pc:sldMk cId="1441888032" sldId="1554"/>
        </pc:sldMkLst>
      </pc:sldChg>
      <pc:sldChg chg="add">
        <pc:chgData name="reza kabir" userId="af3c95a13102d509" providerId="LiveId" clId="{EFB7EE95-4394-412E-A259-8FFC92511B52}" dt="2020-06-11T11:49:17.350" v="6"/>
        <pc:sldMkLst>
          <pc:docMk/>
          <pc:sldMk cId="575176303" sldId="2321"/>
        </pc:sldMkLst>
      </pc:sldChg>
      <pc:sldChg chg="add">
        <pc:chgData name="reza kabir" userId="af3c95a13102d509" providerId="LiveId" clId="{EFB7EE95-4394-412E-A259-8FFC92511B52}" dt="2020-06-11T11:49:17.350" v="6"/>
        <pc:sldMkLst>
          <pc:docMk/>
          <pc:sldMk cId="385435934" sldId="2332"/>
        </pc:sldMkLst>
      </pc:sldChg>
      <pc:sldChg chg="add">
        <pc:chgData name="reza kabir" userId="af3c95a13102d509" providerId="LiveId" clId="{EFB7EE95-4394-412E-A259-8FFC92511B52}" dt="2020-06-11T11:49:17.350" v="6"/>
        <pc:sldMkLst>
          <pc:docMk/>
          <pc:sldMk cId="2571370008" sldId="2335"/>
        </pc:sldMkLst>
      </pc:sldChg>
      <pc:sldChg chg="add">
        <pc:chgData name="reza kabir" userId="af3c95a13102d509" providerId="LiveId" clId="{EFB7EE95-4394-412E-A259-8FFC92511B52}" dt="2020-06-11T11:49:17.350" v="6"/>
        <pc:sldMkLst>
          <pc:docMk/>
          <pc:sldMk cId="1971739052" sldId="2338"/>
        </pc:sldMkLst>
      </pc:sldChg>
      <pc:sldMasterChg chg="modSldLayout">
        <pc:chgData name="reza kabir" userId="af3c95a13102d509" providerId="LiveId" clId="{EFB7EE95-4394-412E-A259-8FFC92511B52}" dt="2020-05-22T15:57:43.645" v="4" actId="122"/>
        <pc:sldMasterMkLst>
          <pc:docMk/>
          <pc:sldMasterMk cId="4290804006" sldId="2147483648"/>
        </pc:sldMasterMkLst>
        <pc:sldLayoutChg chg="modSp">
          <pc:chgData name="reza kabir" userId="af3c95a13102d509" providerId="LiveId" clId="{EFB7EE95-4394-412E-A259-8FFC92511B52}" dt="2020-05-22T15:57:43.645" v="4" actId="122"/>
          <pc:sldLayoutMkLst>
            <pc:docMk/>
            <pc:sldMasterMk cId="4290804006" sldId="2147483648"/>
            <pc:sldLayoutMk cId="1574323559" sldId="2147485791"/>
          </pc:sldLayoutMkLst>
          <pc:spChg chg="mod">
            <ac:chgData name="reza kabir" userId="af3c95a13102d509" providerId="LiveId" clId="{EFB7EE95-4394-412E-A259-8FFC92511B52}" dt="2020-05-22T15:57:43.645" v="4" actId="122"/>
            <ac:spMkLst>
              <pc:docMk/>
              <pc:sldMasterMk cId="4290804006" sldId="2147483648"/>
              <pc:sldLayoutMk cId="1574323559" sldId="2147485791"/>
              <ac:spMk id="2" creationId="{00000000-0000-0000-0000-000000000000}"/>
            </ac:spMkLst>
          </pc:spChg>
        </pc:sldLayoutChg>
      </pc:sldMasterChg>
      <pc:sldMasterChg chg="del delSldLayout">
        <pc:chgData name="reza kabir" userId="af3c95a13102d509" providerId="LiveId" clId="{EFB7EE95-4394-412E-A259-8FFC92511B52}" dt="2020-05-22T15:46:35.164" v="0" actId="47"/>
        <pc:sldMasterMkLst>
          <pc:docMk/>
          <pc:sldMasterMk cId="567392523" sldId="2147485793"/>
        </pc:sldMasterMkLst>
        <pc:sldLayoutChg chg="del">
          <pc:chgData name="reza kabir" userId="af3c95a13102d509" providerId="LiveId" clId="{EFB7EE95-4394-412E-A259-8FFC92511B52}" dt="2020-05-22T15:46:35.164" v="0" actId="47"/>
          <pc:sldLayoutMkLst>
            <pc:docMk/>
            <pc:sldMasterMk cId="567392523" sldId="2147485793"/>
            <pc:sldLayoutMk cId="4044273803" sldId="2147485794"/>
          </pc:sldLayoutMkLst>
        </pc:sldLayoutChg>
        <pc:sldLayoutChg chg="del">
          <pc:chgData name="reza kabir" userId="af3c95a13102d509" providerId="LiveId" clId="{EFB7EE95-4394-412E-A259-8FFC92511B52}" dt="2020-05-22T15:46:35.164" v="0" actId="47"/>
          <pc:sldLayoutMkLst>
            <pc:docMk/>
            <pc:sldMasterMk cId="567392523" sldId="2147485793"/>
            <pc:sldLayoutMk cId="51066401" sldId="2147485795"/>
          </pc:sldLayoutMkLst>
        </pc:sldLayoutChg>
        <pc:sldLayoutChg chg="del">
          <pc:chgData name="reza kabir" userId="af3c95a13102d509" providerId="LiveId" clId="{EFB7EE95-4394-412E-A259-8FFC92511B52}" dt="2020-05-22T15:46:35.164" v="0" actId="47"/>
          <pc:sldLayoutMkLst>
            <pc:docMk/>
            <pc:sldMasterMk cId="567392523" sldId="2147485793"/>
            <pc:sldLayoutMk cId="315891780" sldId="2147485796"/>
          </pc:sldLayoutMkLst>
        </pc:sldLayoutChg>
        <pc:sldLayoutChg chg="del">
          <pc:chgData name="reza kabir" userId="af3c95a13102d509" providerId="LiveId" clId="{EFB7EE95-4394-412E-A259-8FFC92511B52}" dt="2020-05-22T15:46:35.164" v="0" actId="47"/>
          <pc:sldLayoutMkLst>
            <pc:docMk/>
            <pc:sldMasterMk cId="567392523" sldId="2147485793"/>
            <pc:sldLayoutMk cId="3694901746" sldId="2147485797"/>
          </pc:sldLayoutMkLst>
        </pc:sldLayoutChg>
        <pc:sldLayoutChg chg="del">
          <pc:chgData name="reza kabir" userId="af3c95a13102d509" providerId="LiveId" clId="{EFB7EE95-4394-412E-A259-8FFC92511B52}" dt="2020-05-22T15:46:35.164" v="0" actId="47"/>
          <pc:sldLayoutMkLst>
            <pc:docMk/>
            <pc:sldMasterMk cId="567392523" sldId="2147485793"/>
            <pc:sldLayoutMk cId="1971148673" sldId="2147485798"/>
          </pc:sldLayoutMkLst>
        </pc:sldLayoutChg>
        <pc:sldLayoutChg chg="del">
          <pc:chgData name="reza kabir" userId="af3c95a13102d509" providerId="LiveId" clId="{EFB7EE95-4394-412E-A259-8FFC92511B52}" dt="2020-05-22T15:46:35.164" v="0" actId="47"/>
          <pc:sldLayoutMkLst>
            <pc:docMk/>
            <pc:sldMasterMk cId="567392523" sldId="2147485793"/>
            <pc:sldLayoutMk cId="1525180670" sldId="2147485799"/>
          </pc:sldLayoutMkLst>
        </pc:sldLayoutChg>
        <pc:sldLayoutChg chg="del">
          <pc:chgData name="reza kabir" userId="af3c95a13102d509" providerId="LiveId" clId="{EFB7EE95-4394-412E-A259-8FFC92511B52}" dt="2020-05-22T15:46:35.164" v="0" actId="47"/>
          <pc:sldLayoutMkLst>
            <pc:docMk/>
            <pc:sldMasterMk cId="567392523" sldId="2147485793"/>
            <pc:sldLayoutMk cId="726933973" sldId="2147485800"/>
          </pc:sldLayoutMkLst>
        </pc:sldLayoutChg>
        <pc:sldLayoutChg chg="del">
          <pc:chgData name="reza kabir" userId="af3c95a13102d509" providerId="LiveId" clId="{EFB7EE95-4394-412E-A259-8FFC92511B52}" dt="2020-05-22T15:46:35.164" v="0" actId="47"/>
          <pc:sldLayoutMkLst>
            <pc:docMk/>
            <pc:sldMasterMk cId="567392523" sldId="2147485793"/>
            <pc:sldLayoutMk cId="1539335891" sldId="2147485801"/>
          </pc:sldLayoutMkLst>
        </pc:sldLayoutChg>
        <pc:sldLayoutChg chg="del">
          <pc:chgData name="reza kabir" userId="af3c95a13102d509" providerId="LiveId" clId="{EFB7EE95-4394-412E-A259-8FFC92511B52}" dt="2020-05-22T15:46:35.164" v="0" actId="47"/>
          <pc:sldLayoutMkLst>
            <pc:docMk/>
            <pc:sldMasterMk cId="567392523" sldId="2147485793"/>
            <pc:sldLayoutMk cId="898224085" sldId="2147485802"/>
          </pc:sldLayoutMkLst>
        </pc:sldLayoutChg>
        <pc:sldLayoutChg chg="del">
          <pc:chgData name="reza kabir" userId="af3c95a13102d509" providerId="LiveId" clId="{EFB7EE95-4394-412E-A259-8FFC92511B52}" dt="2020-05-22T15:46:35.164" v="0" actId="47"/>
          <pc:sldLayoutMkLst>
            <pc:docMk/>
            <pc:sldMasterMk cId="567392523" sldId="2147485793"/>
            <pc:sldLayoutMk cId="3256086504" sldId="2147485803"/>
          </pc:sldLayoutMkLst>
        </pc:sldLayoutChg>
        <pc:sldLayoutChg chg="del">
          <pc:chgData name="reza kabir" userId="af3c95a13102d509" providerId="LiveId" clId="{EFB7EE95-4394-412E-A259-8FFC92511B52}" dt="2020-05-22T15:46:35.164" v="0" actId="47"/>
          <pc:sldLayoutMkLst>
            <pc:docMk/>
            <pc:sldMasterMk cId="567392523" sldId="2147485793"/>
            <pc:sldLayoutMk cId="2310656631" sldId="2147485804"/>
          </pc:sldLayoutMkLst>
        </pc:sldLayoutChg>
        <pc:sldLayoutChg chg="del">
          <pc:chgData name="reza kabir" userId="af3c95a13102d509" providerId="LiveId" clId="{EFB7EE95-4394-412E-A259-8FFC92511B52}" dt="2020-05-22T15:46:35.164" v="0" actId="47"/>
          <pc:sldLayoutMkLst>
            <pc:docMk/>
            <pc:sldMasterMk cId="567392523" sldId="2147485793"/>
            <pc:sldLayoutMk cId="2276142792" sldId="2147485805"/>
          </pc:sldLayoutMkLst>
        </pc:sldLayoutChg>
        <pc:sldLayoutChg chg="del">
          <pc:chgData name="reza kabir" userId="af3c95a13102d509" providerId="LiveId" clId="{EFB7EE95-4394-412E-A259-8FFC92511B52}" dt="2020-05-22T15:46:35.164" v="0" actId="47"/>
          <pc:sldLayoutMkLst>
            <pc:docMk/>
            <pc:sldMasterMk cId="567392523" sldId="2147485793"/>
            <pc:sldLayoutMk cId="1919026629" sldId="2147485806"/>
          </pc:sldLayoutMkLst>
        </pc:sldLayoutChg>
        <pc:sldLayoutChg chg="del">
          <pc:chgData name="reza kabir" userId="af3c95a13102d509" providerId="LiveId" clId="{EFB7EE95-4394-412E-A259-8FFC92511B52}" dt="2020-05-22T15:46:35.164" v="0" actId="47"/>
          <pc:sldLayoutMkLst>
            <pc:docMk/>
            <pc:sldMasterMk cId="567392523" sldId="2147485793"/>
            <pc:sldLayoutMk cId="2889422717" sldId="2147485807"/>
          </pc:sldLayoutMkLst>
        </pc:sldLayoutChg>
        <pc:sldLayoutChg chg="del">
          <pc:chgData name="reza kabir" userId="af3c95a13102d509" providerId="LiveId" clId="{EFB7EE95-4394-412E-A259-8FFC92511B52}" dt="2020-05-22T15:46:35.164" v="0" actId="47"/>
          <pc:sldLayoutMkLst>
            <pc:docMk/>
            <pc:sldMasterMk cId="567392523" sldId="2147485793"/>
            <pc:sldLayoutMk cId="3946629453" sldId="2147485808"/>
          </pc:sldLayoutMkLst>
        </pc:sldLayoutChg>
        <pc:sldLayoutChg chg="del">
          <pc:chgData name="reza kabir" userId="af3c95a13102d509" providerId="LiveId" clId="{EFB7EE95-4394-412E-A259-8FFC92511B52}" dt="2020-05-22T15:46:35.164" v="0" actId="47"/>
          <pc:sldLayoutMkLst>
            <pc:docMk/>
            <pc:sldMasterMk cId="567392523" sldId="2147485793"/>
            <pc:sldLayoutMk cId="3635350898" sldId="2147485809"/>
          </pc:sldLayoutMkLst>
        </pc:sldLayoutChg>
        <pc:sldLayoutChg chg="del">
          <pc:chgData name="reza kabir" userId="af3c95a13102d509" providerId="LiveId" clId="{EFB7EE95-4394-412E-A259-8FFC92511B52}" dt="2020-05-22T15:46:35.164" v="0" actId="47"/>
          <pc:sldLayoutMkLst>
            <pc:docMk/>
            <pc:sldMasterMk cId="567392523" sldId="2147485793"/>
            <pc:sldLayoutMk cId="3833989852" sldId="2147485810"/>
          </pc:sldLayoutMkLst>
        </pc:sldLayoutChg>
        <pc:sldLayoutChg chg="del">
          <pc:chgData name="reza kabir" userId="af3c95a13102d509" providerId="LiveId" clId="{EFB7EE95-4394-412E-A259-8FFC92511B52}" dt="2020-05-22T15:46:35.164" v="0" actId="47"/>
          <pc:sldLayoutMkLst>
            <pc:docMk/>
            <pc:sldMasterMk cId="567392523" sldId="2147485793"/>
            <pc:sldLayoutMk cId="3779932780" sldId="2147485811"/>
          </pc:sldLayoutMkLst>
        </pc:sldLayoutChg>
        <pc:sldLayoutChg chg="del">
          <pc:chgData name="reza kabir" userId="af3c95a13102d509" providerId="LiveId" clId="{EFB7EE95-4394-412E-A259-8FFC92511B52}" dt="2020-05-22T15:46:35.164" v="0" actId="47"/>
          <pc:sldLayoutMkLst>
            <pc:docMk/>
            <pc:sldMasterMk cId="567392523" sldId="2147485793"/>
            <pc:sldLayoutMk cId="1540372642" sldId="2147485812"/>
          </pc:sldLayoutMkLst>
        </pc:sldLayoutChg>
      </pc:sldMasterChg>
    </pc:docChg>
  </pc:docChgLst>
  <pc:docChgLst>
    <pc:chgData name="reza kabir" userId="af3c95a13102d509" providerId="LiveId" clId="{56FAC459-F8CF-4212-BEC4-FC84FDAF9B7E}"/>
    <pc:docChg chg="custSel addSld delSld modSld modMainMaster">
      <pc:chgData name="reza kabir" userId="af3c95a13102d509" providerId="LiveId" clId="{56FAC459-F8CF-4212-BEC4-FC84FDAF9B7E}" dt="2020-05-04T06:26:47.701" v="58" actId="478"/>
      <pc:docMkLst>
        <pc:docMk/>
      </pc:docMkLst>
      <pc:sldChg chg="delSp new mod">
        <pc:chgData name="reza kabir" userId="af3c95a13102d509" providerId="LiveId" clId="{56FAC459-F8CF-4212-BEC4-FC84FDAF9B7E}" dt="2020-05-04T06:26:47.701" v="58" actId="478"/>
        <pc:sldMkLst>
          <pc:docMk/>
          <pc:sldMk cId="3914354228" sldId="256"/>
        </pc:sldMkLst>
        <pc:spChg chg="del">
          <ac:chgData name="reza kabir" userId="af3c95a13102d509" providerId="LiveId" clId="{56FAC459-F8CF-4212-BEC4-FC84FDAF9B7E}" dt="2020-05-04T06:26:47.701" v="58" actId="478"/>
          <ac:spMkLst>
            <pc:docMk/>
            <pc:sldMk cId="3914354228" sldId="256"/>
            <ac:spMk id="2" creationId="{874D5446-B050-43CC-B104-C01651E4568A}"/>
          </ac:spMkLst>
        </pc:spChg>
      </pc:sldChg>
      <pc:sldChg chg="del">
        <pc:chgData name="reza kabir" userId="af3c95a13102d509" providerId="LiveId" clId="{56FAC459-F8CF-4212-BEC4-FC84FDAF9B7E}" dt="2020-05-04T06:23:54.567" v="0" actId="47"/>
        <pc:sldMkLst>
          <pc:docMk/>
          <pc:sldMk cId="491567836" sldId="1097"/>
        </pc:sldMkLst>
      </pc:sldChg>
      <pc:sldChg chg="del">
        <pc:chgData name="reza kabir" userId="af3c95a13102d509" providerId="LiveId" clId="{56FAC459-F8CF-4212-BEC4-FC84FDAF9B7E}" dt="2020-05-04T06:23:54.567" v="0" actId="47"/>
        <pc:sldMkLst>
          <pc:docMk/>
          <pc:sldMk cId="1507644739" sldId="3519"/>
        </pc:sldMkLst>
      </pc:sldChg>
      <pc:sldChg chg="del">
        <pc:chgData name="reza kabir" userId="af3c95a13102d509" providerId="LiveId" clId="{56FAC459-F8CF-4212-BEC4-FC84FDAF9B7E}" dt="2020-05-04T06:23:54.567" v="0" actId="47"/>
        <pc:sldMkLst>
          <pc:docMk/>
          <pc:sldMk cId="3337605228" sldId="3786"/>
        </pc:sldMkLst>
      </pc:sldChg>
      <pc:sldChg chg="del">
        <pc:chgData name="reza kabir" userId="af3c95a13102d509" providerId="LiveId" clId="{56FAC459-F8CF-4212-BEC4-FC84FDAF9B7E}" dt="2020-05-04T06:23:54.567" v="0" actId="47"/>
        <pc:sldMkLst>
          <pc:docMk/>
          <pc:sldMk cId="80341129" sldId="3860"/>
        </pc:sldMkLst>
      </pc:sldChg>
      <pc:sldChg chg="del">
        <pc:chgData name="reza kabir" userId="af3c95a13102d509" providerId="LiveId" clId="{56FAC459-F8CF-4212-BEC4-FC84FDAF9B7E}" dt="2020-05-04T06:23:54.567" v="0" actId="47"/>
        <pc:sldMkLst>
          <pc:docMk/>
          <pc:sldMk cId="3367389625" sldId="4088"/>
        </pc:sldMkLst>
      </pc:sldChg>
      <pc:sldChg chg="del">
        <pc:chgData name="reza kabir" userId="af3c95a13102d509" providerId="LiveId" clId="{56FAC459-F8CF-4212-BEC4-FC84FDAF9B7E}" dt="2020-05-04T06:23:54.567" v="0" actId="47"/>
        <pc:sldMkLst>
          <pc:docMk/>
          <pc:sldMk cId="4088722002" sldId="4113"/>
        </pc:sldMkLst>
      </pc:sldChg>
      <pc:sldChg chg="del">
        <pc:chgData name="reza kabir" userId="af3c95a13102d509" providerId="LiveId" clId="{56FAC459-F8CF-4212-BEC4-FC84FDAF9B7E}" dt="2020-05-04T06:23:54.567" v="0" actId="47"/>
        <pc:sldMkLst>
          <pc:docMk/>
          <pc:sldMk cId="1829992798" sldId="4151"/>
        </pc:sldMkLst>
      </pc:sldChg>
      <pc:sldChg chg="del">
        <pc:chgData name="reza kabir" userId="af3c95a13102d509" providerId="LiveId" clId="{56FAC459-F8CF-4212-BEC4-FC84FDAF9B7E}" dt="2020-05-04T06:23:54.567" v="0" actId="47"/>
        <pc:sldMkLst>
          <pc:docMk/>
          <pc:sldMk cId="95095483" sldId="4156"/>
        </pc:sldMkLst>
      </pc:sldChg>
      <pc:sldChg chg="del">
        <pc:chgData name="reza kabir" userId="af3c95a13102d509" providerId="LiveId" clId="{56FAC459-F8CF-4212-BEC4-FC84FDAF9B7E}" dt="2020-05-04T06:23:54.567" v="0" actId="47"/>
        <pc:sldMkLst>
          <pc:docMk/>
          <pc:sldMk cId="1195768298" sldId="4205"/>
        </pc:sldMkLst>
      </pc:sldChg>
      <pc:sldChg chg="del">
        <pc:chgData name="reza kabir" userId="af3c95a13102d509" providerId="LiveId" clId="{56FAC459-F8CF-4212-BEC4-FC84FDAF9B7E}" dt="2020-05-04T06:23:54.567" v="0" actId="47"/>
        <pc:sldMkLst>
          <pc:docMk/>
          <pc:sldMk cId="3613104135" sldId="4216"/>
        </pc:sldMkLst>
      </pc:sldChg>
      <pc:sldChg chg="del">
        <pc:chgData name="reza kabir" userId="af3c95a13102d509" providerId="LiveId" clId="{56FAC459-F8CF-4212-BEC4-FC84FDAF9B7E}" dt="2020-05-04T06:23:54.567" v="0" actId="47"/>
        <pc:sldMkLst>
          <pc:docMk/>
          <pc:sldMk cId="47237791" sldId="4218"/>
        </pc:sldMkLst>
      </pc:sldChg>
      <pc:sldMasterChg chg="delSldLayout modSldLayout">
        <pc:chgData name="reza kabir" userId="af3c95a13102d509" providerId="LiveId" clId="{56FAC459-F8CF-4212-BEC4-FC84FDAF9B7E}" dt="2020-05-04T06:26:37.158" v="57"/>
        <pc:sldMasterMkLst>
          <pc:docMk/>
          <pc:sldMasterMk cId="4290804006" sldId="2147483648"/>
        </pc:sldMasterMkLst>
        <pc:sldLayoutChg chg="del">
          <pc:chgData name="reza kabir" userId="af3c95a13102d509" providerId="LiveId" clId="{56FAC459-F8CF-4212-BEC4-FC84FDAF9B7E}" dt="2020-05-04T06:25:49.201" v="17" actId="2696"/>
          <pc:sldLayoutMkLst>
            <pc:docMk/>
            <pc:sldMasterMk cId="4290804006" sldId="2147483648"/>
            <pc:sldLayoutMk cId="977834362" sldId="2147484520"/>
          </pc:sldLayoutMkLst>
        </pc:sldLayoutChg>
        <pc:sldLayoutChg chg="del">
          <pc:chgData name="reza kabir" userId="af3c95a13102d509" providerId="LiveId" clId="{56FAC459-F8CF-4212-BEC4-FC84FDAF9B7E}" dt="2020-05-04T06:25:49.193" v="16" actId="2696"/>
          <pc:sldLayoutMkLst>
            <pc:docMk/>
            <pc:sldMasterMk cId="4290804006" sldId="2147483648"/>
            <pc:sldLayoutMk cId="1701055060" sldId="2147485243"/>
          </pc:sldLayoutMkLst>
        </pc:sldLayoutChg>
        <pc:sldLayoutChg chg="del">
          <pc:chgData name="reza kabir" userId="af3c95a13102d509" providerId="LiveId" clId="{56FAC459-F8CF-4212-BEC4-FC84FDAF9B7E}" dt="2020-05-04T06:25:49.789" v="25" actId="2696"/>
          <pc:sldLayoutMkLst>
            <pc:docMk/>
            <pc:sldMasterMk cId="4290804006" sldId="2147483648"/>
            <pc:sldLayoutMk cId="3475830240" sldId="2147485330"/>
          </pc:sldLayoutMkLst>
        </pc:sldLayoutChg>
        <pc:sldLayoutChg chg="del">
          <pc:chgData name="reza kabir" userId="af3c95a13102d509" providerId="LiveId" clId="{56FAC459-F8CF-4212-BEC4-FC84FDAF9B7E}" dt="2020-05-04T06:25:49.731" v="23" actId="2696"/>
          <pc:sldLayoutMkLst>
            <pc:docMk/>
            <pc:sldMasterMk cId="4290804006" sldId="2147483648"/>
            <pc:sldLayoutMk cId="3614910781" sldId="2147485335"/>
          </pc:sldLayoutMkLst>
        </pc:sldLayoutChg>
        <pc:sldLayoutChg chg="del">
          <pc:chgData name="reza kabir" userId="af3c95a13102d509" providerId="LiveId" clId="{56FAC459-F8CF-4212-BEC4-FC84FDAF9B7E}" dt="2020-05-04T06:25:49.867" v="27" actId="2696"/>
          <pc:sldLayoutMkLst>
            <pc:docMk/>
            <pc:sldMasterMk cId="4290804006" sldId="2147483648"/>
            <pc:sldLayoutMk cId="2386002988" sldId="2147485342"/>
          </pc:sldLayoutMkLst>
        </pc:sldLayoutChg>
        <pc:sldLayoutChg chg="del">
          <pc:chgData name="reza kabir" userId="af3c95a13102d509" providerId="LiveId" clId="{56FAC459-F8CF-4212-BEC4-FC84FDAF9B7E}" dt="2020-05-04T06:25:49.425" v="18" actId="2696"/>
          <pc:sldLayoutMkLst>
            <pc:docMk/>
            <pc:sldMasterMk cId="4290804006" sldId="2147483648"/>
            <pc:sldLayoutMk cId="3044865263" sldId="2147485367"/>
          </pc:sldLayoutMkLst>
        </pc:sldLayoutChg>
        <pc:sldLayoutChg chg="del">
          <pc:chgData name="reza kabir" userId="af3c95a13102d509" providerId="LiveId" clId="{56FAC459-F8CF-4212-BEC4-FC84FDAF9B7E}" dt="2020-05-04T06:25:49.882" v="28" actId="2696"/>
          <pc:sldLayoutMkLst>
            <pc:docMk/>
            <pc:sldMasterMk cId="4290804006" sldId="2147483648"/>
            <pc:sldLayoutMk cId="2745128992" sldId="2147485369"/>
          </pc:sldLayoutMkLst>
        </pc:sldLayoutChg>
        <pc:sldLayoutChg chg="del">
          <pc:chgData name="reza kabir" userId="af3c95a13102d509" providerId="LiveId" clId="{56FAC459-F8CF-4212-BEC4-FC84FDAF9B7E}" dt="2020-05-04T06:25:50.038" v="32" actId="2696"/>
          <pc:sldLayoutMkLst>
            <pc:docMk/>
            <pc:sldMasterMk cId="4290804006" sldId="2147483648"/>
            <pc:sldLayoutMk cId="85049157" sldId="2147485372"/>
          </pc:sldLayoutMkLst>
        </pc:sldLayoutChg>
        <pc:sldLayoutChg chg="del">
          <pc:chgData name="reza kabir" userId="af3c95a13102d509" providerId="LiveId" clId="{56FAC459-F8CF-4212-BEC4-FC84FDAF9B7E}" dt="2020-05-04T06:25:50.070" v="33" actId="2696"/>
          <pc:sldLayoutMkLst>
            <pc:docMk/>
            <pc:sldMasterMk cId="4290804006" sldId="2147483648"/>
            <pc:sldLayoutMk cId="2089221816" sldId="2147485380"/>
          </pc:sldLayoutMkLst>
        </pc:sldLayoutChg>
        <pc:sldLayoutChg chg="del">
          <pc:chgData name="reza kabir" userId="af3c95a13102d509" providerId="LiveId" clId="{56FAC459-F8CF-4212-BEC4-FC84FDAF9B7E}" dt="2020-05-04T06:25:49.503" v="20" actId="2696"/>
          <pc:sldLayoutMkLst>
            <pc:docMk/>
            <pc:sldMasterMk cId="4290804006" sldId="2147483648"/>
            <pc:sldLayoutMk cId="587683434" sldId="2147485391"/>
          </pc:sldLayoutMkLst>
        </pc:sldLayoutChg>
        <pc:sldLayoutChg chg="del">
          <pc:chgData name="reza kabir" userId="af3c95a13102d509" providerId="LiveId" clId="{56FAC459-F8CF-4212-BEC4-FC84FDAF9B7E}" dt="2020-05-04T06:25:49.441" v="19" actId="2696"/>
          <pc:sldLayoutMkLst>
            <pc:docMk/>
            <pc:sldMasterMk cId="4290804006" sldId="2147483648"/>
            <pc:sldLayoutMk cId="2416694928" sldId="2147485396"/>
          </pc:sldLayoutMkLst>
        </pc:sldLayoutChg>
        <pc:sldLayoutChg chg="del">
          <pc:chgData name="reza kabir" userId="af3c95a13102d509" providerId="LiveId" clId="{56FAC459-F8CF-4212-BEC4-FC84FDAF9B7E}" dt="2020-05-04T06:25:49.757" v="24" actId="2696"/>
          <pc:sldLayoutMkLst>
            <pc:docMk/>
            <pc:sldMasterMk cId="4290804006" sldId="2147483648"/>
            <pc:sldLayoutMk cId="2469103985" sldId="2147485398"/>
          </pc:sldLayoutMkLst>
        </pc:sldLayoutChg>
        <pc:sldLayoutChg chg="del">
          <pc:chgData name="reza kabir" userId="af3c95a13102d509" providerId="LiveId" clId="{56FAC459-F8CF-4212-BEC4-FC84FDAF9B7E}" dt="2020-05-04T06:25:49.613" v="22" actId="2696"/>
          <pc:sldLayoutMkLst>
            <pc:docMk/>
            <pc:sldMasterMk cId="4290804006" sldId="2147483648"/>
            <pc:sldLayoutMk cId="3531003814" sldId="2147485399"/>
          </pc:sldLayoutMkLst>
        </pc:sldLayoutChg>
        <pc:sldLayoutChg chg="del">
          <pc:chgData name="reza kabir" userId="af3c95a13102d509" providerId="LiveId" clId="{56FAC459-F8CF-4212-BEC4-FC84FDAF9B7E}" dt="2020-05-04T06:25:49.976" v="31" actId="2696"/>
          <pc:sldLayoutMkLst>
            <pc:docMk/>
            <pc:sldMasterMk cId="4290804006" sldId="2147483648"/>
            <pc:sldLayoutMk cId="3245828119" sldId="2147485418"/>
          </pc:sldLayoutMkLst>
        </pc:sldLayoutChg>
        <pc:sldLayoutChg chg="del">
          <pc:chgData name="reza kabir" userId="af3c95a13102d509" providerId="LiveId" clId="{56FAC459-F8CF-4212-BEC4-FC84FDAF9B7E}" dt="2020-05-04T06:25:49.835" v="26" actId="2696"/>
          <pc:sldLayoutMkLst>
            <pc:docMk/>
            <pc:sldMasterMk cId="4290804006" sldId="2147483648"/>
            <pc:sldLayoutMk cId="203324457" sldId="2147485419"/>
          </pc:sldLayoutMkLst>
        </pc:sldLayoutChg>
        <pc:sldLayoutChg chg="del">
          <pc:chgData name="reza kabir" userId="af3c95a13102d509" providerId="LiveId" clId="{56FAC459-F8CF-4212-BEC4-FC84FDAF9B7E}" dt="2020-05-04T06:25:49.914" v="29" actId="2696"/>
          <pc:sldLayoutMkLst>
            <pc:docMk/>
            <pc:sldMasterMk cId="4290804006" sldId="2147483648"/>
            <pc:sldLayoutMk cId="1394870598" sldId="2147485424"/>
          </pc:sldLayoutMkLst>
        </pc:sldLayoutChg>
        <pc:sldLayoutChg chg="del">
          <pc:chgData name="reza kabir" userId="af3c95a13102d509" providerId="LiveId" clId="{56FAC459-F8CF-4212-BEC4-FC84FDAF9B7E}" dt="2020-05-04T06:25:49.929" v="30" actId="2696"/>
          <pc:sldLayoutMkLst>
            <pc:docMk/>
            <pc:sldMasterMk cId="4290804006" sldId="2147483648"/>
            <pc:sldLayoutMk cId="1057216667" sldId="2147485425"/>
          </pc:sldLayoutMkLst>
        </pc:sldLayoutChg>
        <pc:sldLayoutChg chg="del">
          <pc:chgData name="reza kabir" userId="af3c95a13102d509" providerId="LiveId" clId="{56FAC459-F8CF-4212-BEC4-FC84FDAF9B7E}" dt="2020-05-04T06:25:50.085" v="34" actId="2696"/>
          <pc:sldLayoutMkLst>
            <pc:docMk/>
            <pc:sldMasterMk cId="4290804006" sldId="2147483648"/>
            <pc:sldLayoutMk cId="2100659996" sldId="2147485426"/>
          </pc:sldLayoutMkLst>
        </pc:sldLayoutChg>
        <pc:sldLayoutChg chg="del">
          <pc:chgData name="reza kabir" userId="af3c95a13102d509" providerId="LiveId" clId="{56FAC459-F8CF-4212-BEC4-FC84FDAF9B7E}" dt="2020-05-04T06:25:50.132" v="35" actId="2696"/>
          <pc:sldLayoutMkLst>
            <pc:docMk/>
            <pc:sldMasterMk cId="4290804006" sldId="2147483648"/>
            <pc:sldLayoutMk cId="3742641809" sldId="2147485428"/>
          </pc:sldLayoutMkLst>
        </pc:sldLayoutChg>
        <pc:sldLayoutChg chg="del">
          <pc:chgData name="reza kabir" userId="af3c95a13102d509" providerId="LiveId" clId="{56FAC459-F8CF-4212-BEC4-FC84FDAF9B7E}" dt="2020-05-04T06:25:50.132" v="36" actId="2696"/>
          <pc:sldLayoutMkLst>
            <pc:docMk/>
            <pc:sldMasterMk cId="4290804006" sldId="2147483648"/>
            <pc:sldLayoutMk cId="2832584112" sldId="2147485432"/>
          </pc:sldLayoutMkLst>
        </pc:sldLayoutChg>
        <pc:sldLayoutChg chg="del">
          <pc:chgData name="reza kabir" userId="af3c95a13102d509" providerId="LiveId" clId="{56FAC459-F8CF-4212-BEC4-FC84FDAF9B7E}" dt="2020-05-04T06:25:50.179" v="37" actId="2696"/>
          <pc:sldLayoutMkLst>
            <pc:docMk/>
            <pc:sldMasterMk cId="4290804006" sldId="2147483648"/>
            <pc:sldLayoutMk cId="4769623" sldId="2147485434"/>
          </pc:sldLayoutMkLst>
        </pc:sldLayoutChg>
        <pc:sldLayoutChg chg="del">
          <pc:chgData name="reza kabir" userId="af3c95a13102d509" providerId="LiveId" clId="{56FAC459-F8CF-4212-BEC4-FC84FDAF9B7E}" dt="2020-05-04T06:25:49.535" v="21" actId="2696"/>
          <pc:sldLayoutMkLst>
            <pc:docMk/>
            <pc:sldMasterMk cId="4290804006" sldId="2147483648"/>
            <pc:sldLayoutMk cId="534668943" sldId="2147485445"/>
          </pc:sldLayoutMkLst>
        </pc:sldLayoutChg>
        <pc:sldLayoutChg chg="del">
          <pc:chgData name="reza kabir" userId="af3c95a13102d509" providerId="LiveId" clId="{56FAC459-F8CF-4212-BEC4-FC84FDAF9B7E}" dt="2020-05-04T06:23:54.567" v="0" actId="47"/>
          <pc:sldLayoutMkLst>
            <pc:docMk/>
            <pc:sldMasterMk cId="4290804006" sldId="2147483648"/>
            <pc:sldLayoutMk cId="3656707292" sldId="2147485486"/>
          </pc:sldLayoutMkLst>
        </pc:sldLayoutChg>
        <pc:sldLayoutChg chg="del">
          <pc:chgData name="reza kabir" userId="af3c95a13102d509" providerId="LiveId" clId="{56FAC459-F8CF-4212-BEC4-FC84FDAF9B7E}" dt="2020-05-04T06:25:50.195" v="38" actId="2696"/>
          <pc:sldLayoutMkLst>
            <pc:docMk/>
            <pc:sldMasterMk cId="4290804006" sldId="2147483648"/>
            <pc:sldLayoutMk cId="578264711" sldId="2147485487"/>
          </pc:sldLayoutMkLst>
        </pc:sldLayoutChg>
        <pc:sldLayoutChg chg="del">
          <pc:chgData name="reza kabir" userId="af3c95a13102d509" providerId="LiveId" clId="{56FAC459-F8CF-4212-BEC4-FC84FDAF9B7E}" dt="2020-05-04T06:25:50.210" v="39" actId="2696"/>
          <pc:sldLayoutMkLst>
            <pc:docMk/>
            <pc:sldMasterMk cId="4290804006" sldId="2147483648"/>
            <pc:sldLayoutMk cId="3448444853" sldId="2147485488"/>
          </pc:sldLayoutMkLst>
        </pc:sldLayoutChg>
        <pc:sldLayoutChg chg="del">
          <pc:chgData name="reza kabir" userId="af3c95a13102d509" providerId="LiveId" clId="{56FAC459-F8CF-4212-BEC4-FC84FDAF9B7E}" dt="2020-05-04T06:25:50.210" v="40" actId="2696"/>
          <pc:sldLayoutMkLst>
            <pc:docMk/>
            <pc:sldMasterMk cId="4290804006" sldId="2147483648"/>
            <pc:sldLayoutMk cId="1341509547" sldId="2147485489"/>
          </pc:sldLayoutMkLst>
        </pc:sldLayoutChg>
        <pc:sldLayoutChg chg="del">
          <pc:chgData name="reza kabir" userId="af3c95a13102d509" providerId="LiveId" clId="{56FAC459-F8CF-4212-BEC4-FC84FDAF9B7E}" dt="2020-05-04T06:25:50.233" v="41" actId="2696"/>
          <pc:sldLayoutMkLst>
            <pc:docMk/>
            <pc:sldMasterMk cId="4290804006" sldId="2147483648"/>
            <pc:sldLayoutMk cId="96894796" sldId="2147485490"/>
          </pc:sldLayoutMkLst>
        </pc:sldLayoutChg>
        <pc:sldLayoutChg chg="del">
          <pc:chgData name="reza kabir" userId="af3c95a13102d509" providerId="LiveId" clId="{56FAC459-F8CF-4212-BEC4-FC84FDAF9B7E}" dt="2020-05-04T06:25:50.245" v="42" actId="2696"/>
          <pc:sldLayoutMkLst>
            <pc:docMk/>
            <pc:sldMasterMk cId="4290804006" sldId="2147483648"/>
            <pc:sldLayoutMk cId="3378560587" sldId="2147485491"/>
          </pc:sldLayoutMkLst>
        </pc:sldLayoutChg>
        <pc:sldLayoutChg chg="del">
          <pc:chgData name="reza kabir" userId="af3c95a13102d509" providerId="LiveId" clId="{56FAC459-F8CF-4212-BEC4-FC84FDAF9B7E}" dt="2020-05-04T06:25:50.253" v="43" actId="2696"/>
          <pc:sldLayoutMkLst>
            <pc:docMk/>
            <pc:sldMasterMk cId="4290804006" sldId="2147483648"/>
            <pc:sldLayoutMk cId="175237910" sldId="2147485492"/>
          </pc:sldLayoutMkLst>
        </pc:sldLayoutChg>
        <pc:sldLayoutChg chg="del">
          <pc:chgData name="reza kabir" userId="af3c95a13102d509" providerId="LiveId" clId="{56FAC459-F8CF-4212-BEC4-FC84FDAF9B7E}" dt="2020-05-04T06:25:50.304" v="48" actId="2696"/>
          <pc:sldLayoutMkLst>
            <pc:docMk/>
            <pc:sldMasterMk cId="4290804006" sldId="2147483648"/>
            <pc:sldLayoutMk cId="4271757873" sldId="2147485493"/>
          </pc:sldLayoutMkLst>
        </pc:sldLayoutChg>
        <pc:sldLayoutChg chg="del">
          <pc:chgData name="reza kabir" userId="af3c95a13102d509" providerId="LiveId" clId="{56FAC459-F8CF-4212-BEC4-FC84FDAF9B7E}" dt="2020-05-04T06:25:50.351" v="51" actId="2696"/>
          <pc:sldLayoutMkLst>
            <pc:docMk/>
            <pc:sldMasterMk cId="4290804006" sldId="2147483648"/>
            <pc:sldLayoutMk cId="1689458946" sldId="2147485495"/>
          </pc:sldLayoutMkLst>
        </pc:sldLayoutChg>
        <pc:sldLayoutChg chg="del">
          <pc:chgData name="reza kabir" userId="af3c95a13102d509" providerId="LiveId" clId="{56FAC459-F8CF-4212-BEC4-FC84FDAF9B7E}" dt="2020-05-04T06:25:50.367" v="52" actId="2696"/>
          <pc:sldLayoutMkLst>
            <pc:docMk/>
            <pc:sldMasterMk cId="4290804006" sldId="2147483648"/>
            <pc:sldLayoutMk cId="3136111718" sldId="2147485496"/>
          </pc:sldLayoutMkLst>
        </pc:sldLayoutChg>
        <pc:sldLayoutChg chg="del">
          <pc:chgData name="reza kabir" userId="af3c95a13102d509" providerId="LiveId" clId="{56FAC459-F8CF-4212-BEC4-FC84FDAF9B7E}" dt="2020-05-04T06:25:50.335" v="50" actId="2696"/>
          <pc:sldLayoutMkLst>
            <pc:docMk/>
            <pc:sldMasterMk cId="4290804006" sldId="2147483648"/>
            <pc:sldLayoutMk cId="1889800082" sldId="2147485498"/>
          </pc:sldLayoutMkLst>
        </pc:sldLayoutChg>
        <pc:sldLayoutChg chg="del">
          <pc:chgData name="reza kabir" userId="af3c95a13102d509" providerId="LiveId" clId="{56FAC459-F8CF-4212-BEC4-FC84FDAF9B7E}" dt="2020-05-04T06:25:50.304" v="47" actId="2696"/>
          <pc:sldLayoutMkLst>
            <pc:docMk/>
            <pc:sldMasterMk cId="4290804006" sldId="2147483648"/>
            <pc:sldLayoutMk cId="1102690312" sldId="2147485499"/>
          </pc:sldLayoutMkLst>
        </pc:sldLayoutChg>
        <pc:sldLayoutChg chg="del">
          <pc:chgData name="reza kabir" userId="af3c95a13102d509" providerId="LiveId" clId="{56FAC459-F8CF-4212-BEC4-FC84FDAF9B7E}" dt="2020-05-04T06:25:50.288" v="46" actId="2696"/>
          <pc:sldLayoutMkLst>
            <pc:docMk/>
            <pc:sldMasterMk cId="4290804006" sldId="2147483648"/>
            <pc:sldLayoutMk cId="3177082063" sldId="2147485500"/>
          </pc:sldLayoutMkLst>
        </pc:sldLayoutChg>
        <pc:sldLayoutChg chg="del">
          <pc:chgData name="reza kabir" userId="af3c95a13102d509" providerId="LiveId" clId="{56FAC459-F8CF-4212-BEC4-FC84FDAF9B7E}" dt="2020-05-04T06:25:50.320" v="49" actId="2696"/>
          <pc:sldLayoutMkLst>
            <pc:docMk/>
            <pc:sldMasterMk cId="4290804006" sldId="2147483648"/>
            <pc:sldLayoutMk cId="527114984" sldId="2147485501"/>
          </pc:sldLayoutMkLst>
        </pc:sldLayoutChg>
        <pc:sldLayoutChg chg="del">
          <pc:chgData name="reza kabir" userId="af3c95a13102d509" providerId="LiveId" clId="{56FAC459-F8CF-4212-BEC4-FC84FDAF9B7E}" dt="2020-05-04T06:25:50.273" v="45" actId="2696"/>
          <pc:sldLayoutMkLst>
            <pc:docMk/>
            <pc:sldMasterMk cId="4290804006" sldId="2147483648"/>
            <pc:sldLayoutMk cId="1005181873" sldId="2147485502"/>
          </pc:sldLayoutMkLst>
        </pc:sldLayoutChg>
        <pc:sldLayoutChg chg="del">
          <pc:chgData name="reza kabir" userId="af3c95a13102d509" providerId="LiveId" clId="{56FAC459-F8CF-4212-BEC4-FC84FDAF9B7E}" dt="2020-05-04T06:25:50.267" v="44" actId="2696"/>
          <pc:sldLayoutMkLst>
            <pc:docMk/>
            <pc:sldMasterMk cId="4290804006" sldId="2147483648"/>
            <pc:sldLayoutMk cId="1843183087" sldId="2147485504"/>
          </pc:sldLayoutMkLst>
        </pc:sldLayoutChg>
        <pc:sldLayoutChg chg="del">
          <pc:chgData name="reza kabir" userId="af3c95a13102d509" providerId="LiveId" clId="{56FAC459-F8CF-4212-BEC4-FC84FDAF9B7E}" dt="2020-05-04T06:25:50.382" v="53" actId="2696"/>
          <pc:sldLayoutMkLst>
            <pc:docMk/>
            <pc:sldMasterMk cId="4290804006" sldId="2147483648"/>
            <pc:sldLayoutMk cId="1059422624" sldId="2147485505"/>
          </pc:sldLayoutMkLst>
        </pc:sldLayoutChg>
        <pc:sldLayoutChg chg="del">
          <pc:chgData name="reza kabir" userId="af3c95a13102d509" providerId="LiveId" clId="{56FAC459-F8CF-4212-BEC4-FC84FDAF9B7E}" dt="2020-05-04T06:23:54.567" v="0" actId="47"/>
          <pc:sldLayoutMkLst>
            <pc:docMk/>
            <pc:sldMasterMk cId="4290804006" sldId="2147483648"/>
            <pc:sldLayoutMk cId="928308143" sldId="2147485728"/>
          </pc:sldLayoutMkLst>
        </pc:sldLayoutChg>
        <pc:sldLayoutChg chg="del">
          <pc:chgData name="reza kabir" userId="af3c95a13102d509" providerId="LiveId" clId="{56FAC459-F8CF-4212-BEC4-FC84FDAF9B7E}" dt="2020-05-04T06:23:54.567" v="0" actId="47"/>
          <pc:sldLayoutMkLst>
            <pc:docMk/>
            <pc:sldMasterMk cId="4290804006" sldId="2147483648"/>
            <pc:sldLayoutMk cId="1887396366" sldId="2147485733"/>
          </pc:sldLayoutMkLst>
        </pc:sldLayoutChg>
        <pc:sldLayoutChg chg="del">
          <pc:chgData name="reza kabir" userId="af3c95a13102d509" providerId="LiveId" clId="{56FAC459-F8CF-4212-BEC4-FC84FDAF9B7E}" dt="2020-05-04T06:25:49.037" v="2" actId="2696"/>
          <pc:sldLayoutMkLst>
            <pc:docMk/>
            <pc:sldMasterMk cId="4290804006" sldId="2147483648"/>
            <pc:sldLayoutMk cId="1772584132" sldId="2147485782"/>
          </pc:sldLayoutMkLst>
        </pc:sldLayoutChg>
        <pc:sldLayoutChg chg="del">
          <pc:chgData name="reza kabir" userId="af3c95a13102d509" providerId="LiveId" clId="{56FAC459-F8CF-4212-BEC4-FC84FDAF9B7E}" dt="2020-05-04T06:25:49.069" v="3" actId="2696"/>
          <pc:sldLayoutMkLst>
            <pc:docMk/>
            <pc:sldMasterMk cId="4290804006" sldId="2147483648"/>
            <pc:sldLayoutMk cId="2562174174" sldId="2147485783"/>
          </pc:sldLayoutMkLst>
        </pc:sldLayoutChg>
        <pc:sldLayoutChg chg="del">
          <pc:chgData name="reza kabir" userId="af3c95a13102d509" providerId="LiveId" clId="{56FAC459-F8CF-4212-BEC4-FC84FDAF9B7E}" dt="2020-05-04T06:25:49.084" v="5" actId="2696"/>
          <pc:sldLayoutMkLst>
            <pc:docMk/>
            <pc:sldMasterMk cId="4290804006" sldId="2147483648"/>
            <pc:sldLayoutMk cId="2740346988" sldId="2147485784"/>
          </pc:sldLayoutMkLst>
        </pc:sldLayoutChg>
        <pc:sldLayoutChg chg="del">
          <pc:chgData name="reza kabir" userId="af3c95a13102d509" providerId="LiveId" clId="{56FAC459-F8CF-4212-BEC4-FC84FDAF9B7E}" dt="2020-05-04T06:25:49.069" v="4" actId="2696"/>
          <pc:sldLayoutMkLst>
            <pc:docMk/>
            <pc:sldMasterMk cId="4290804006" sldId="2147483648"/>
            <pc:sldLayoutMk cId="857142110" sldId="2147485786"/>
          </pc:sldLayoutMkLst>
        </pc:sldLayoutChg>
        <pc:sldLayoutChg chg="modSp">
          <pc:chgData name="reza kabir" userId="af3c95a13102d509" providerId="LiveId" clId="{56FAC459-F8CF-4212-BEC4-FC84FDAF9B7E}" dt="2020-05-04T06:26:37.158" v="57"/>
          <pc:sldLayoutMkLst>
            <pc:docMk/>
            <pc:sldMasterMk cId="4290804006" sldId="2147483648"/>
            <pc:sldLayoutMk cId="651299168" sldId="2147485790"/>
          </pc:sldLayoutMkLst>
          <pc:spChg chg="mod">
            <ac:chgData name="reza kabir" userId="af3c95a13102d509" providerId="LiveId" clId="{56FAC459-F8CF-4212-BEC4-FC84FDAF9B7E}" dt="2020-05-04T06:26:37.158" v="57"/>
            <ac:spMkLst>
              <pc:docMk/>
              <pc:sldMasterMk cId="4290804006" sldId="2147483648"/>
              <pc:sldLayoutMk cId="651299168" sldId="2147485790"/>
              <ac:spMk id="2" creationId="{00000000-0000-0000-0000-000000000000}"/>
            </ac:spMkLst>
          </pc:spChg>
          <pc:spChg chg="mod">
            <ac:chgData name="reza kabir" userId="af3c95a13102d509" providerId="LiveId" clId="{56FAC459-F8CF-4212-BEC4-FC84FDAF9B7E}" dt="2020-05-04T06:26:37.158" v="57"/>
            <ac:spMkLst>
              <pc:docMk/>
              <pc:sldMasterMk cId="4290804006" sldId="2147483648"/>
              <pc:sldLayoutMk cId="651299168" sldId="2147485790"/>
              <ac:spMk id="3" creationId="{00000000-0000-0000-0000-000000000000}"/>
            </ac:spMkLst>
          </pc:spChg>
          <pc:spChg chg="mod">
            <ac:chgData name="reza kabir" userId="af3c95a13102d509" providerId="LiveId" clId="{56FAC459-F8CF-4212-BEC4-FC84FDAF9B7E}" dt="2020-05-04T06:26:37.158" v="57"/>
            <ac:spMkLst>
              <pc:docMk/>
              <pc:sldMasterMk cId="4290804006" sldId="2147483648"/>
              <pc:sldLayoutMk cId="651299168" sldId="2147485790"/>
              <ac:spMk id="4" creationId="{00000000-0000-0000-0000-000000000000}"/>
            </ac:spMkLst>
          </pc:spChg>
          <pc:spChg chg="mod">
            <ac:chgData name="reza kabir" userId="af3c95a13102d509" providerId="LiveId" clId="{56FAC459-F8CF-4212-BEC4-FC84FDAF9B7E}" dt="2020-05-04T06:26:37.158" v="57"/>
            <ac:spMkLst>
              <pc:docMk/>
              <pc:sldMasterMk cId="4290804006" sldId="2147483648"/>
              <pc:sldLayoutMk cId="651299168" sldId="2147485790"/>
              <ac:spMk id="5" creationId="{00000000-0000-0000-0000-000000000000}"/>
            </ac:spMkLst>
          </pc:spChg>
          <pc:spChg chg="mod">
            <ac:chgData name="reza kabir" userId="af3c95a13102d509" providerId="LiveId" clId="{56FAC459-F8CF-4212-BEC4-FC84FDAF9B7E}" dt="2020-05-04T06:26:37.158" v="57"/>
            <ac:spMkLst>
              <pc:docMk/>
              <pc:sldMasterMk cId="4290804006" sldId="2147483648"/>
              <pc:sldLayoutMk cId="651299168" sldId="2147485790"/>
              <ac:spMk id="6" creationId="{00000000-0000-0000-0000-000000000000}"/>
            </ac:spMkLst>
          </pc:spChg>
        </pc:sldLayoutChg>
        <pc:sldLayoutChg chg="del">
          <pc:chgData name="reza kabir" userId="af3c95a13102d509" providerId="LiveId" clId="{56FAC459-F8CF-4212-BEC4-FC84FDAF9B7E}" dt="2020-05-04T06:25:49.084" v="6" actId="2696"/>
          <pc:sldLayoutMkLst>
            <pc:docMk/>
            <pc:sldMasterMk cId="4290804006" sldId="2147483648"/>
            <pc:sldLayoutMk cId="772951651" sldId="2147485790"/>
          </pc:sldLayoutMkLst>
        </pc:sldLayoutChg>
        <pc:sldLayoutChg chg="del">
          <pc:chgData name="reza kabir" userId="af3c95a13102d509" providerId="LiveId" clId="{56FAC459-F8CF-4212-BEC4-FC84FDAF9B7E}" dt="2020-05-04T06:25:49.100" v="7" actId="2696"/>
          <pc:sldLayoutMkLst>
            <pc:docMk/>
            <pc:sldMasterMk cId="4290804006" sldId="2147483648"/>
            <pc:sldLayoutMk cId="975173095" sldId="2147485791"/>
          </pc:sldLayoutMkLst>
        </pc:sldLayoutChg>
        <pc:sldLayoutChg chg="modSp">
          <pc:chgData name="reza kabir" userId="af3c95a13102d509" providerId="LiveId" clId="{56FAC459-F8CF-4212-BEC4-FC84FDAF9B7E}" dt="2020-05-04T06:26:37.158" v="57"/>
          <pc:sldLayoutMkLst>
            <pc:docMk/>
            <pc:sldMasterMk cId="4290804006" sldId="2147483648"/>
            <pc:sldLayoutMk cId="1574323559" sldId="2147485791"/>
          </pc:sldLayoutMkLst>
          <pc:spChg chg="mod">
            <ac:chgData name="reza kabir" userId="af3c95a13102d509" providerId="LiveId" clId="{56FAC459-F8CF-4212-BEC4-FC84FDAF9B7E}" dt="2020-05-04T06:26:37.158" v="57"/>
            <ac:spMkLst>
              <pc:docMk/>
              <pc:sldMasterMk cId="4290804006" sldId="2147483648"/>
              <pc:sldLayoutMk cId="1574323559" sldId="2147485791"/>
              <ac:spMk id="2" creationId="{00000000-0000-0000-0000-000000000000}"/>
            </ac:spMkLst>
          </pc:spChg>
        </pc:sldLayoutChg>
        <pc:sldLayoutChg chg="del">
          <pc:chgData name="reza kabir" userId="af3c95a13102d509" providerId="LiveId" clId="{56FAC459-F8CF-4212-BEC4-FC84FDAF9B7E}" dt="2020-05-04T06:25:49.115" v="9" actId="2696"/>
          <pc:sldLayoutMkLst>
            <pc:docMk/>
            <pc:sldMasterMk cId="4290804006" sldId="2147483648"/>
            <pc:sldLayoutMk cId="4075221332" sldId="2147485793"/>
          </pc:sldLayoutMkLst>
        </pc:sldLayoutChg>
        <pc:sldLayoutChg chg="del">
          <pc:chgData name="reza kabir" userId="af3c95a13102d509" providerId="LiveId" clId="{56FAC459-F8CF-4212-BEC4-FC84FDAF9B7E}" dt="2020-05-04T06:25:49.115" v="8" actId="2696"/>
          <pc:sldLayoutMkLst>
            <pc:docMk/>
            <pc:sldMasterMk cId="4290804006" sldId="2147483648"/>
            <pc:sldLayoutMk cId="1412595294" sldId="2147485794"/>
          </pc:sldLayoutMkLst>
        </pc:sldLayoutChg>
        <pc:sldLayoutChg chg="del">
          <pc:chgData name="reza kabir" userId="af3c95a13102d509" providerId="LiveId" clId="{56FAC459-F8CF-4212-BEC4-FC84FDAF9B7E}" dt="2020-05-04T06:25:49.162" v="14" actId="2696"/>
          <pc:sldLayoutMkLst>
            <pc:docMk/>
            <pc:sldMasterMk cId="4290804006" sldId="2147483648"/>
            <pc:sldLayoutMk cId="3658527848" sldId="2147485795"/>
          </pc:sldLayoutMkLst>
        </pc:sldLayoutChg>
        <pc:sldLayoutChg chg="del">
          <pc:chgData name="reza kabir" userId="af3c95a13102d509" providerId="LiveId" clId="{56FAC459-F8CF-4212-BEC4-FC84FDAF9B7E}" dt="2020-05-04T06:25:49.185" v="15" actId="2696"/>
          <pc:sldLayoutMkLst>
            <pc:docMk/>
            <pc:sldMasterMk cId="4290804006" sldId="2147483648"/>
            <pc:sldLayoutMk cId="356537295" sldId="2147485796"/>
          </pc:sldLayoutMkLst>
        </pc:sldLayoutChg>
        <pc:sldLayoutChg chg="del">
          <pc:chgData name="reza kabir" userId="af3c95a13102d509" providerId="LiveId" clId="{56FAC459-F8CF-4212-BEC4-FC84FDAF9B7E}" dt="2020-05-04T06:25:49.135" v="10" actId="2696"/>
          <pc:sldLayoutMkLst>
            <pc:docMk/>
            <pc:sldMasterMk cId="4290804006" sldId="2147483648"/>
            <pc:sldLayoutMk cId="1751893187" sldId="2147485797"/>
          </pc:sldLayoutMkLst>
        </pc:sldLayoutChg>
        <pc:sldLayoutChg chg="del">
          <pc:chgData name="reza kabir" userId="af3c95a13102d509" providerId="LiveId" clId="{56FAC459-F8CF-4212-BEC4-FC84FDAF9B7E}" dt="2020-05-04T06:25:49.147" v="11" actId="2696"/>
          <pc:sldLayoutMkLst>
            <pc:docMk/>
            <pc:sldMasterMk cId="4290804006" sldId="2147483648"/>
            <pc:sldLayoutMk cId="3390853970" sldId="2147485798"/>
          </pc:sldLayoutMkLst>
        </pc:sldLayoutChg>
        <pc:sldLayoutChg chg="del">
          <pc:chgData name="reza kabir" userId="af3c95a13102d509" providerId="LiveId" clId="{56FAC459-F8CF-4212-BEC4-FC84FDAF9B7E}" dt="2020-05-04T06:25:49.147" v="12" actId="2696"/>
          <pc:sldLayoutMkLst>
            <pc:docMk/>
            <pc:sldMasterMk cId="4290804006" sldId="2147483648"/>
            <pc:sldLayoutMk cId="4033117071" sldId="2147485799"/>
          </pc:sldLayoutMkLst>
        </pc:sldLayoutChg>
        <pc:sldLayoutChg chg="del">
          <pc:chgData name="reza kabir" userId="af3c95a13102d509" providerId="LiveId" clId="{56FAC459-F8CF-4212-BEC4-FC84FDAF9B7E}" dt="2020-05-04T06:25:49.162" v="13" actId="2696"/>
          <pc:sldLayoutMkLst>
            <pc:docMk/>
            <pc:sldMasterMk cId="4290804006" sldId="2147483648"/>
            <pc:sldLayoutMk cId="1289093741" sldId="2147485800"/>
          </pc:sldLayoutMkLst>
        </pc:sldLayoutChg>
        <pc:sldLayoutChg chg="del">
          <pc:chgData name="reza kabir" userId="af3c95a13102d509" providerId="LiveId" clId="{56FAC459-F8CF-4212-BEC4-FC84FDAF9B7E}" dt="2020-05-04T06:25:50.398" v="54" actId="2696"/>
          <pc:sldLayoutMkLst>
            <pc:docMk/>
            <pc:sldMasterMk cId="4290804006" sldId="2147483648"/>
            <pc:sldLayoutMk cId="1706208068" sldId="2147485801"/>
          </pc:sldLayoutMkLst>
        </pc:sldLayoutChg>
        <pc:sldLayoutChg chg="del">
          <pc:chgData name="reza kabir" userId="af3c95a13102d509" providerId="LiveId" clId="{56FAC459-F8CF-4212-BEC4-FC84FDAF9B7E}" dt="2020-05-04T06:25:50.398" v="55" actId="2696"/>
          <pc:sldLayoutMkLst>
            <pc:docMk/>
            <pc:sldMasterMk cId="4290804006" sldId="2147483648"/>
            <pc:sldLayoutMk cId="513502782" sldId="2147485802"/>
          </pc:sldLayoutMkLst>
        </pc:sldLayoutChg>
        <pc:sldLayoutChg chg="del">
          <pc:chgData name="reza kabir" userId="af3c95a13102d509" providerId="LiveId" clId="{56FAC459-F8CF-4212-BEC4-FC84FDAF9B7E}" dt="2020-05-04T06:25:50.413" v="56" actId="2696"/>
          <pc:sldLayoutMkLst>
            <pc:docMk/>
            <pc:sldMasterMk cId="4290804006" sldId="2147483648"/>
            <pc:sldLayoutMk cId="2977979087" sldId="2147485803"/>
          </pc:sldLayoutMkLst>
        </pc:sldLayoutChg>
      </pc:sldMasterChg>
    </pc:docChg>
  </pc:docChgLst>
  <pc:docChgLst>
    <pc:chgData name="reza kabir" userId="af3c95a13102d509" providerId="LiveId" clId="{1A36AA36-2F86-4D9B-8A83-D75EED94F2F9}"/>
    <pc:docChg chg="undo custSel addSld modSld sldOrd">
      <pc:chgData name="reza kabir" userId="af3c95a13102d509" providerId="LiveId" clId="{1A36AA36-2F86-4D9B-8A83-D75EED94F2F9}" dt="2020-06-12T14:50:03.213" v="34" actId="1076"/>
      <pc:docMkLst>
        <pc:docMk/>
      </pc:docMkLst>
      <pc:sldChg chg="delSp modSp add mod ord modTransition">
        <pc:chgData name="reza kabir" userId="af3c95a13102d509" providerId="LiveId" clId="{1A36AA36-2F86-4D9B-8A83-D75EED94F2F9}" dt="2020-06-12T14:50:03.213" v="34" actId="1076"/>
        <pc:sldMkLst>
          <pc:docMk/>
          <pc:sldMk cId="0" sldId="320"/>
        </pc:sldMkLst>
        <pc:spChg chg="mod">
          <ac:chgData name="reza kabir" userId="af3c95a13102d509" providerId="LiveId" clId="{1A36AA36-2F86-4D9B-8A83-D75EED94F2F9}" dt="2020-06-12T10:48:48.214" v="5"/>
          <ac:spMkLst>
            <pc:docMk/>
            <pc:sldMk cId="0" sldId="320"/>
            <ac:spMk id="1124" creationId="{00000000-0000-0000-0000-000000000000}"/>
          </ac:spMkLst>
        </pc:spChg>
        <pc:spChg chg="mod">
          <ac:chgData name="reza kabir" userId="af3c95a13102d509" providerId="LiveId" clId="{1A36AA36-2F86-4D9B-8A83-D75EED94F2F9}" dt="2020-06-12T14:50:03.213" v="34" actId="1076"/>
          <ac:spMkLst>
            <pc:docMk/>
            <pc:sldMk cId="0" sldId="320"/>
            <ac:spMk id="1125" creationId="{00000000-0000-0000-0000-000000000000}"/>
          </ac:spMkLst>
        </pc:spChg>
        <pc:spChg chg="mod">
          <ac:chgData name="reza kabir" userId="af3c95a13102d509" providerId="LiveId" clId="{1A36AA36-2F86-4D9B-8A83-D75EED94F2F9}" dt="2020-06-12T14:50:03.213" v="34" actId="1076"/>
          <ac:spMkLst>
            <pc:docMk/>
            <pc:sldMk cId="0" sldId="320"/>
            <ac:spMk id="1129" creationId="{00000000-0000-0000-0000-000000000000}"/>
          </ac:spMkLst>
        </pc:spChg>
        <pc:spChg chg="mod">
          <ac:chgData name="reza kabir" userId="af3c95a13102d509" providerId="LiveId" clId="{1A36AA36-2F86-4D9B-8A83-D75EED94F2F9}" dt="2020-06-12T14:50:03.213" v="34" actId="1076"/>
          <ac:spMkLst>
            <pc:docMk/>
            <pc:sldMk cId="0" sldId="320"/>
            <ac:spMk id="1133" creationId="{00000000-0000-0000-0000-000000000000}"/>
          </ac:spMkLst>
        </pc:spChg>
        <pc:spChg chg="mod">
          <ac:chgData name="reza kabir" userId="af3c95a13102d509" providerId="LiveId" clId="{1A36AA36-2F86-4D9B-8A83-D75EED94F2F9}" dt="2020-06-12T14:50:03.213" v="34" actId="1076"/>
          <ac:spMkLst>
            <pc:docMk/>
            <pc:sldMk cId="0" sldId="320"/>
            <ac:spMk id="1137" creationId="{00000000-0000-0000-0000-000000000000}"/>
          </ac:spMkLst>
        </pc:spChg>
        <pc:spChg chg="mod">
          <ac:chgData name="reza kabir" userId="af3c95a13102d509" providerId="LiveId" clId="{1A36AA36-2F86-4D9B-8A83-D75EED94F2F9}" dt="2020-06-12T14:50:03.213" v="34" actId="1076"/>
          <ac:spMkLst>
            <pc:docMk/>
            <pc:sldMk cId="0" sldId="320"/>
            <ac:spMk id="1141" creationId="{00000000-0000-0000-0000-000000000000}"/>
          </ac:spMkLst>
        </pc:spChg>
        <pc:spChg chg="mod">
          <ac:chgData name="reza kabir" userId="af3c95a13102d509" providerId="LiveId" clId="{1A36AA36-2F86-4D9B-8A83-D75EED94F2F9}" dt="2020-06-12T14:50:03.213" v="34" actId="1076"/>
          <ac:spMkLst>
            <pc:docMk/>
            <pc:sldMk cId="0" sldId="320"/>
            <ac:spMk id="1142" creationId="{00000000-0000-0000-0000-000000000000}"/>
          </ac:spMkLst>
        </pc:spChg>
        <pc:spChg chg="mod">
          <ac:chgData name="reza kabir" userId="af3c95a13102d509" providerId="LiveId" clId="{1A36AA36-2F86-4D9B-8A83-D75EED94F2F9}" dt="2020-06-12T14:50:03.213" v="34" actId="1076"/>
          <ac:spMkLst>
            <pc:docMk/>
            <pc:sldMk cId="0" sldId="320"/>
            <ac:spMk id="1143" creationId="{00000000-0000-0000-0000-000000000000}"/>
          </ac:spMkLst>
        </pc:spChg>
        <pc:spChg chg="mod">
          <ac:chgData name="reza kabir" userId="af3c95a13102d509" providerId="LiveId" clId="{1A36AA36-2F86-4D9B-8A83-D75EED94F2F9}" dt="2020-06-12T14:50:03.213" v="34" actId="1076"/>
          <ac:spMkLst>
            <pc:docMk/>
            <pc:sldMk cId="0" sldId="320"/>
            <ac:spMk id="1144" creationId="{00000000-0000-0000-0000-000000000000}"/>
          </ac:spMkLst>
        </pc:spChg>
        <pc:spChg chg="del">
          <ac:chgData name="reza kabir" userId="af3c95a13102d509" providerId="LiveId" clId="{1A36AA36-2F86-4D9B-8A83-D75EED94F2F9}" dt="2020-06-12T14:49:57.221" v="33" actId="478"/>
          <ac:spMkLst>
            <pc:docMk/>
            <pc:sldMk cId="0" sldId="320"/>
            <ac:spMk id="1147" creationId="{00000000-0000-0000-0000-000000000000}"/>
          </ac:spMkLst>
        </pc:spChg>
        <pc:grpChg chg="mod">
          <ac:chgData name="reza kabir" userId="af3c95a13102d509" providerId="LiveId" clId="{1A36AA36-2F86-4D9B-8A83-D75EED94F2F9}" dt="2020-06-12T14:50:03.213" v="34" actId="1076"/>
          <ac:grpSpMkLst>
            <pc:docMk/>
            <pc:sldMk cId="0" sldId="320"/>
            <ac:grpSpMk id="1128" creationId="{00000000-0000-0000-0000-000000000000}"/>
          </ac:grpSpMkLst>
        </pc:grpChg>
        <pc:grpChg chg="mod">
          <ac:chgData name="reza kabir" userId="af3c95a13102d509" providerId="LiveId" clId="{1A36AA36-2F86-4D9B-8A83-D75EED94F2F9}" dt="2020-06-12T14:50:03.213" v="34" actId="1076"/>
          <ac:grpSpMkLst>
            <pc:docMk/>
            <pc:sldMk cId="0" sldId="320"/>
            <ac:grpSpMk id="1132" creationId="{00000000-0000-0000-0000-000000000000}"/>
          </ac:grpSpMkLst>
        </pc:grpChg>
        <pc:grpChg chg="mod">
          <ac:chgData name="reza kabir" userId="af3c95a13102d509" providerId="LiveId" clId="{1A36AA36-2F86-4D9B-8A83-D75EED94F2F9}" dt="2020-06-12T14:50:03.213" v="34" actId="1076"/>
          <ac:grpSpMkLst>
            <pc:docMk/>
            <pc:sldMk cId="0" sldId="320"/>
            <ac:grpSpMk id="1136" creationId="{00000000-0000-0000-0000-000000000000}"/>
          </ac:grpSpMkLst>
        </pc:grpChg>
        <pc:grpChg chg="mod">
          <ac:chgData name="reza kabir" userId="af3c95a13102d509" providerId="LiveId" clId="{1A36AA36-2F86-4D9B-8A83-D75EED94F2F9}" dt="2020-06-12T14:50:03.213" v="34" actId="1076"/>
          <ac:grpSpMkLst>
            <pc:docMk/>
            <pc:sldMk cId="0" sldId="320"/>
            <ac:grpSpMk id="1140" creationId="{00000000-0000-0000-0000-000000000000}"/>
          </ac:grpSpMkLst>
        </pc:grpChg>
      </pc:sldChg>
      <pc:sldChg chg="add ord">
        <pc:chgData name="reza kabir" userId="af3c95a13102d509" providerId="LiveId" clId="{1A36AA36-2F86-4D9B-8A83-D75EED94F2F9}" dt="2020-06-12T10:17:00.892" v="2"/>
        <pc:sldMkLst>
          <pc:docMk/>
          <pc:sldMk cId="1838212978" sldId="2190"/>
        </pc:sldMkLst>
      </pc:sldChg>
      <pc:sldChg chg="add ord">
        <pc:chgData name="reza kabir" userId="af3c95a13102d509" providerId="LiveId" clId="{1A36AA36-2F86-4D9B-8A83-D75EED94F2F9}" dt="2020-06-12T10:17:00.892" v="2"/>
        <pc:sldMkLst>
          <pc:docMk/>
          <pc:sldMk cId="1084010071" sldId="2191"/>
        </pc:sldMkLst>
      </pc:sldChg>
      <pc:sldChg chg="add ord">
        <pc:chgData name="reza kabir" userId="af3c95a13102d509" providerId="LiveId" clId="{1A36AA36-2F86-4D9B-8A83-D75EED94F2F9}" dt="2020-06-12T10:17:00.892" v="2"/>
        <pc:sldMkLst>
          <pc:docMk/>
          <pc:sldMk cId="2062906817" sldId="2192"/>
        </pc:sldMkLst>
      </pc:sldChg>
      <pc:sldChg chg="add ord">
        <pc:chgData name="reza kabir" userId="af3c95a13102d509" providerId="LiveId" clId="{1A36AA36-2F86-4D9B-8A83-D75EED94F2F9}" dt="2020-06-12T10:17:00.892" v="2"/>
        <pc:sldMkLst>
          <pc:docMk/>
          <pc:sldMk cId="252577251" sldId="2193"/>
        </pc:sldMkLst>
      </pc:sldChg>
      <pc:sldChg chg="add ord">
        <pc:chgData name="reza kabir" userId="af3c95a13102d509" providerId="LiveId" clId="{1A36AA36-2F86-4D9B-8A83-D75EED94F2F9}" dt="2020-06-12T10:17:03.649" v="4"/>
        <pc:sldMkLst>
          <pc:docMk/>
          <pc:sldMk cId="1765950196" sldId="2230"/>
        </pc:sldMkLst>
      </pc:sldChg>
      <pc:sldChg chg="delSp modSp add mod">
        <pc:chgData name="reza kabir" userId="af3c95a13102d509" providerId="LiveId" clId="{1A36AA36-2F86-4D9B-8A83-D75EED94F2F9}" dt="2020-06-12T14:48:15.847" v="10" actId="1076"/>
        <pc:sldMkLst>
          <pc:docMk/>
          <pc:sldMk cId="1339755265" sldId="2588"/>
        </pc:sldMkLst>
        <pc:spChg chg="del">
          <ac:chgData name="reza kabir" userId="af3c95a13102d509" providerId="LiveId" clId="{1A36AA36-2F86-4D9B-8A83-D75EED94F2F9}" dt="2020-06-12T14:48:05.397" v="7" actId="478"/>
          <ac:spMkLst>
            <pc:docMk/>
            <pc:sldMk cId="1339755265" sldId="2588"/>
            <ac:spMk id="117" creationId="{00000000-0000-0000-0000-000000000000}"/>
          </ac:spMkLst>
        </pc:spChg>
        <pc:spChg chg="del">
          <ac:chgData name="reza kabir" userId="af3c95a13102d509" providerId="LiveId" clId="{1A36AA36-2F86-4D9B-8A83-D75EED94F2F9}" dt="2020-06-12T14:48:05.397" v="7" actId="478"/>
          <ac:spMkLst>
            <pc:docMk/>
            <pc:sldMk cId="1339755265" sldId="2588"/>
            <ac:spMk id="118" creationId="{00000000-0000-0000-0000-000000000000}"/>
          </ac:spMkLst>
        </pc:spChg>
        <pc:spChg chg="del">
          <ac:chgData name="reza kabir" userId="af3c95a13102d509" providerId="LiveId" clId="{1A36AA36-2F86-4D9B-8A83-D75EED94F2F9}" dt="2020-06-12T14:48:08.276" v="8" actId="478"/>
          <ac:spMkLst>
            <pc:docMk/>
            <pc:sldMk cId="1339755265" sldId="2588"/>
            <ac:spMk id="137" creationId="{00000000-0000-0000-0000-000000000000}"/>
          </ac:spMkLst>
        </pc:spChg>
        <pc:grpChg chg="mod">
          <ac:chgData name="reza kabir" userId="af3c95a13102d509" providerId="LiveId" clId="{1A36AA36-2F86-4D9B-8A83-D75EED94F2F9}" dt="2020-06-12T14:48:15.847" v="10" actId="1076"/>
          <ac:grpSpMkLst>
            <pc:docMk/>
            <pc:sldMk cId="1339755265" sldId="2588"/>
            <ac:grpSpMk id="15" creationId="{00000000-0000-0000-0000-000000000000}"/>
          </ac:grpSpMkLst>
        </pc:grpChg>
      </pc:sldChg>
      <pc:sldChg chg="delSp add mod">
        <pc:chgData name="reza kabir" userId="af3c95a13102d509" providerId="LiveId" clId="{1A36AA36-2F86-4D9B-8A83-D75EED94F2F9}" dt="2020-06-12T14:48:21.103" v="11" actId="478"/>
        <pc:sldMkLst>
          <pc:docMk/>
          <pc:sldMk cId="3210254678" sldId="2589"/>
        </pc:sldMkLst>
        <pc:spChg chg="del">
          <ac:chgData name="reza kabir" userId="af3c95a13102d509" providerId="LiveId" clId="{1A36AA36-2F86-4D9B-8A83-D75EED94F2F9}" dt="2020-06-12T14:48:21.103" v="11" actId="478"/>
          <ac:spMkLst>
            <pc:docMk/>
            <pc:sldMk cId="3210254678" sldId="2589"/>
            <ac:spMk id="15" creationId="{00000000-0000-0000-0000-000000000000}"/>
          </ac:spMkLst>
        </pc:spChg>
        <pc:spChg chg="del">
          <ac:chgData name="reza kabir" userId="af3c95a13102d509" providerId="LiveId" clId="{1A36AA36-2F86-4D9B-8A83-D75EED94F2F9}" dt="2020-06-12T14:48:21.103" v="11" actId="478"/>
          <ac:spMkLst>
            <pc:docMk/>
            <pc:sldMk cId="3210254678" sldId="2589"/>
            <ac:spMk id="16" creationId="{00000000-0000-0000-0000-000000000000}"/>
          </ac:spMkLst>
        </pc:spChg>
      </pc:sldChg>
      <pc:sldChg chg="delSp modSp add mod">
        <pc:chgData name="reza kabir" userId="af3c95a13102d509" providerId="LiveId" clId="{1A36AA36-2F86-4D9B-8A83-D75EED94F2F9}" dt="2020-06-12T14:49:03.645" v="24" actId="1076"/>
        <pc:sldMkLst>
          <pc:docMk/>
          <pc:sldMk cId="1947544444" sldId="2590"/>
        </pc:sldMkLst>
        <pc:spChg chg="mod">
          <ac:chgData name="reza kabir" userId="af3c95a13102d509" providerId="LiveId" clId="{1A36AA36-2F86-4D9B-8A83-D75EED94F2F9}" dt="2020-06-12T14:48:56.781" v="21" actId="1076"/>
          <ac:spMkLst>
            <pc:docMk/>
            <pc:sldMk cId="1947544444" sldId="2590"/>
            <ac:spMk id="17" creationId="{00000000-0000-0000-0000-000000000000}"/>
          </ac:spMkLst>
        </pc:spChg>
        <pc:spChg chg="del">
          <ac:chgData name="reza kabir" userId="af3c95a13102d509" providerId="LiveId" clId="{1A36AA36-2F86-4D9B-8A83-D75EED94F2F9}" dt="2020-06-12T14:48:53.637" v="20" actId="478"/>
          <ac:spMkLst>
            <pc:docMk/>
            <pc:sldMk cId="1947544444" sldId="2590"/>
            <ac:spMk id="18" creationId="{00000000-0000-0000-0000-000000000000}"/>
          </ac:spMkLst>
        </pc:spChg>
        <pc:spChg chg="mod">
          <ac:chgData name="reza kabir" userId="af3c95a13102d509" providerId="LiveId" clId="{1A36AA36-2F86-4D9B-8A83-D75EED94F2F9}" dt="2020-06-12T14:49:03.645" v="24" actId="1076"/>
          <ac:spMkLst>
            <pc:docMk/>
            <pc:sldMk cId="1947544444" sldId="2590"/>
            <ac:spMk id="19" creationId="{00000000-0000-0000-0000-000000000000}"/>
          </ac:spMkLst>
        </pc:spChg>
        <pc:spChg chg="del">
          <ac:chgData name="reza kabir" userId="af3c95a13102d509" providerId="LiveId" clId="{1A36AA36-2F86-4D9B-8A83-D75EED94F2F9}" dt="2020-06-12T14:48:25.018" v="12" actId="478"/>
          <ac:spMkLst>
            <pc:docMk/>
            <pc:sldMk cId="1947544444" sldId="2590"/>
            <ac:spMk id="23" creationId="{00000000-0000-0000-0000-000000000000}"/>
          </ac:spMkLst>
        </pc:spChg>
        <pc:spChg chg="del">
          <ac:chgData name="reza kabir" userId="af3c95a13102d509" providerId="LiveId" clId="{1A36AA36-2F86-4D9B-8A83-D75EED94F2F9}" dt="2020-06-12T14:48:25.018" v="12" actId="478"/>
          <ac:spMkLst>
            <pc:docMk/>
            <pc:sldMk cId="1947544444" sldId="2590"/>
            <ac:spMk id="24" creationId="{00000000-0000-0000-0000-000000000000}"/>
          </ac:spMkLst>
        </pc:spChg>
        <pc:grpChg chg="mod">
          <ac:chgData name="reza kabir" userId="af3c95a13102d509" providerId="LiveId" clId="{1A36AA36-2F86-4D9B-8A83-D75EED94F2F9}" dt="2020-06-12T14:49:01.213" v="23" actId="1076"/>
          <ac:grpSpMkLst>
            <pc:docMk/>
            <pc:sldMk cId="1947544444" sldId="2590"/>
            <ac:grpSpMk id="16" creationId="{00000000-0000-0000-0000-000000000000}"/>
          </ac:grpSpMkLst>
        </pc:grpChg>
      </pc:sldChg>
      <pc:sldChg chg="delSp modSp add mod">
        <pc:chgData name="reza kabir" userId="af3c95a13102d509" providerId="LiveId" clId="{1A36AA36-2F86-4D9B-8A83-D75EED94F2F9}" dt="2020-06-12T14:49:15.190" v="27" actId="1076"/>
        <pc:sldMkLst>
          <pc:docMk/>
          <pc:sldMk cId="1337292045" sldId="2591"/>
        </pc:sldMkLst>
        <pc:spChg chg="mod">
          <ac:chgData name="reza kabir" userId="af3c95a13102d509" providerId="LiveId" clId="{1A36AA36-2F86-4D9B-8A83-D75EED94F2F9}" dt="2020-06-12T14:48:33.072" v="15" actId="1076"/>
          <ac:spMkLst>
            <pc:docMk/>
            <pc:sldMk cId="1337292045" sldId="2591"/>
            <ac:spMk id="2" creationId="{00000000-0000-0000-0000-000000000000}"/>
          </ac:spMkLst>
        </pc:spChg>
        <pc:spChg chg="del">
          <ac:chgData name="reza kabir" userId="af3c95a13102d509" providerId="LiveId" clId="{1A36AA36-2F86-4D9B-8A83-D75EED94F2F9}" dt="2020-06-12T14:49:08.577" v="25" actId="478"/>
          <ac:spMkLst>
            <pc:docMk/>
            <pc:sldMk cId="1337292045" sldId="2591"/>
            <ac:spMk id="13" creationId="{00000000-0000-0000-0000-000000000000}"/>
          </ac:spMkLst>
        </pc:spChg>
        <pc:spChg chg="mod">
          <ac:chgData name="reza kabir" userId="af3c95a13102d509" providerId="LiveId" clId="{1A36AA36-2F86-4D9B-8A83-D75EED94F2F9}" dt="2020-06-12T14:49:12.478" v="26" actId="1076"/>
          <ac:spMkLst>
            <pc:docMk/>
            <pc:sldMk cId="1337292045" sldId="2591"/>
            <ac:spMk id="14" creationId="{00000000-0000-0000-0000-000000000000}"/>
          </ac:spMkLst>
        </pc:spChg>
        <pc:spChg chg="del">
          <ac:chgData name="reza kabir" userId="af3c95a13102d509" providerId="LiveId" clId="{1A36AA36-2F86-4D9B-8A83-D75EED94F2F9}" dt="2020-06-12T14:48:28.525" v="13" actId="478"/>
          <ac:spMkLst>
            <pc:docMk/>
            <pc:sldMk cId="1337292045" sldId="2591"/>
            <ac:spMk id="23" creationId="{00000000-0000-0000-0000-000000000000}"/>
          </ac:spMkLst>
        </pc:spChg>
        <pc:spChg chg="del">
          <ac:chgData name="reza kabir" userId="af3c95a13102d509" providerId="LiveId" clId="{1A36AA36-2F86-4D9B-8A83-D75EED94F2F9}" dt="2020-06-12T14:48:28.525" v="13" actId="478"/>
          <ac:spMkLst>
            <pc:docMk/>
            <pc:sldMk cId="1337292045" sldId="2591"/>
            <ac:spMk id="24" creationId="{00000000-0000-0000-0000-000000000000}"/>
          </ac:spMkLst>
        </pc:spChg>
        <pc:grpChg chg="mod">
          <ac:chgData name="reza kabir" userId="af3c95a13102d509" providerId="LiveId" clId="{1A36AA36-2F86-4D9B-8A83-D75EED94F2F9}" dt="2020-06-12T14:49:15.190" v="27" actId="1076"/>
          <ac:grpSpMkLst>
            <pc:docMk/>
            <pc:sldMk cId="1337292045" sldId="2591"/>
            <ac:grpSpMk id="11" creationId="{00000000-0000-0000-0000-000000000000}"/>
          </ac:grpSpMkLst>
        </pc:grpChg>
      </pc:sldChg>
      <pc:sldChg chg="delSp modSp add mod">
        <pc:chgData name="reza kabir" userId="af3c95a13102d509" providerId="LiveId" clId="{1A36AA36-2F86-4D9B-8A83-D75EED94F2F9}" dt="2020-06-12T14:48:50.285" v="19" actId="1076"/>
        <pc:sldMkLst>
          <pc:docMk/>
          <pc:sldMk cId="4215983105" sldId="2592"/>
        </pc:sldMkLst>
        <pc:spChg chg="del">
          <ac:chgData name="reza kabir" userId="af3c95a13102d509" providerId="LiveId" clId="{1A36AA36-2F86-4D9B-8A83-D75EED94F2F9}" dt="2020-06-12T14:48:40.811" v="17" actId="478"/>
          <ac:spMkLst>
            <pc:docMk/>
            <pc:sldMk cId="4215983105" sldId="2592"/>
            <ac:spMk id="6" creationId="{00000000-0000-0000-0000-000000000000}"/>
          </ac:spMkLst>
        </pc:spChg>
        <pc:spChg chg="mod">
          <ac:chgData name="reza kabir" userId="af3c95a13102d509" providerId="LiveId" clId="{1A36AA36-2F86-4D9B-8A83-D75EED94F2F9}" dt="2020-06-12T14:48:46.158" v="18" actId="1076"/>
          <ac:spMkLst>
            <pc:docMk/>
            <pc:sldMk cId="4215983105" sldId="2592"/>
            <ac:spMk id="7" creationId="{00000000-0000-0000-0000-000000000000}"/>
          </ac:spMkLst>
        </pc:spChg>
        <pc:spChg chg="del">
          <ac:chgData name="reza kabir" userId="af3c95a13102d509" providerId="LiveId" clId="{1A36AA36-2F86-4D9B-8A83-D75EED94F2F9}" dt="2020-06-12T14:48:37.436" v="16" actId="478"/>
          <ac:spMkLst>
            <pc:docMk/>
            <pc:sldMk cId="4215983105" sldId="2592"/>
            <ac:spMk id="10" creationId="{00000000-0000-0000-0000-000000000000}"/>
          </ac:spMkLst>
        </pc:spChg>
        <pc:spChg chg="del">
          <ac:chgData name="reza kabir" userId="af3c95a13102d509" providerId="LiveId" clId="{1A36AA36-2F86-4D9B-8A83-D75EED94F2F9}" dt="2020-06-12T14:48:37.436" v="16" actId="478"/>
          <ac:spMkLst>
            <pc:docMk/>
            <pc:sldMk cId="4215983105" sldId="2592"/>
            <ac:spMk id="11" creationId="{00000000-0000-0000-0000-000000000000}"/>
          </ac:spMkLst>
        </pc:spChg>
        <pc:grpChg chg="mod">
          <ac:chgData name="reza kabir" userId="af3c95a13102d509" providerId="LiveId" clId="{1A36AA36-2F86-4D9B-8A83-D75EED94F2F9}" dt="2020-06-12T14:48:50.285" v="19" actId="1076"/>
          <ac:grpSpMkLst>
            <pc:docMk/>
            <pc:sldMk cId="4215983105" sldId="2592"/>
            <ac:grpSpMk id="4" creationId="{00000000-0000-0000-0000-000000000000}"/>
          </ac:grpSpMkLst>
        </pc:grpChg>
      </pc:sldChg>
      <pc:sldChg chg="delSp modSp add mod">
        <pc:chgData name="reza kabir" userId="af3c95a13102d509" providerId="LiveId" clId="{1A36AA36-2F86-4D9B-8A83-D75EED94F2F9}" dt="2020-06-12T14:49:30.274" v="30" actId="478"/>
        <pc:sldMkLst>
          <pc:docMk/>
          <pc:sldMk cId="1828698966" sldId="2597"/>
        </pc:sldMkLst>
        <pc:spChg chg="del">
          <ac:chgData name="reza kabir" userId="af3c95a13102d509" providerId="LiveId" clId="{1A36AA36-2F86-4D9B-8A83-D75EED94F2F9}" dt="2020-06-12T14:49:24.776" v="28" actId="478"/>
          <ac:spMkLst>
            <pc:docMk/>
            <pc:sldMk cId="1828698966" sldId="2597"/>
            <ac:spMk id="8" creationId="{00000000-0000-0000-0000-000000000000}"/>
          </ac:spMkLst>
        </pc:spChg>
        <pc:spChg chg="del">
          <ac:chgData name="reza kabir" userId="af3c95a13102d509" providerId="LiveId" clId="{1A36AA36-2F86-4D9B-8A83-D75EED94F2F9}" dt="2020-06-12T14:49:30.274" v="30" actId="478"/>
          <ac:spMkLst>
            <pc:docMk/>
            <pc:sldMk cId="1828698966" sldId="2597"/>
            <ac:spMk id="26" creationId="{00000000-0000-0000-0000-000000000000}"/>
          </ac:spMkLst>
        </pc:spChg>
        <pc:spChg chg="del">
          <ac:chgData name="reza kabir" userId="af3c95a13102d509" providerId="LiveId" clId="{1A36AA36-2F86-4D9B-8A83-D75EED94F2F9}" dt="2020-06-12T14:49:30.274" v="30" actId="478"/>
          <ac:spMkLst>
            <pc:docMk/>
            <pc:sldMk cId="1828698966" sldId="2597"/>
            <ac:spMk id="27" creationId="{00000000-0000-0000-0000-000000000000}"/>
          </ac:spMkLst>
        </pc:spChg>
        <pc:grpChg chg="mod">
          <ac:chgData name="reza kabir" userId="af3c95a13102d509" providerId="LiveId" clId="{1A36AA36-2F86-4D9B-8A83-D75EED94F2F9}" dt="2020-06-12T14:49:27.861" v="29" actId="1076"/>
          <ac:grpSpMkLst>
            <pc:docMk/>
            <pc:sldMk cId="1828698966" sldId="2597"/>
            <ac:grpSpMk id="6" creationId="{00000000-0000-0000-0000-000000000000}"/>
          </ac:grpSpMkLst>
        </pc:gr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Дата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6D41B0E-0A9B-FB43-B29A-2C5A495EA0A7}" type="datetimeFigureOut">
              <a:rPr lang="ru-RU" smtClean="0"/>
              <a:t>12.06.2020</a:t>
            </a:fld>
            <a:endParaRPr lang="ru-RU"/>
          </a:p>
        </p:txBody>
      </p:sp>
      <p:sp>
        <p:nvSpPr>
          <p:cNvPr id="4" name="Нижний колонтитул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2111949-EE69-F440-BF44-484174DCC2AF}" type="slidenum">
              <a:rPr lang="ru-RU" smtClean="0"/>
              <a:t>‹#›</a:t>
            </a:fld>
            <a:endParaRPr lang="ru-RU"/>
          </a:p>
        </p:txBody>
      </p:sp>
      <p:sp>
        <p:nvSpPr>
          <p:cNvPr id="2" name="Верхний колонтитул 1">
            <a:extLst>
              <a:ext uri="{FF2B5EF4-FFF2-40B4-BE49-F238E27FC236}">
                <a16:creationId xmlns:a16="http://schemas.microsoft.com/office/drawing/2014/main" id="{D163C9CA-823B-F14C-9E29-9AF9C74543C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Tree>
    <p:extLst>
      <p:ext uri="{BB962C8B-B14F-4D97-AF65-F5344CB8AC3E}">
        <p14:creationId xmlns:p14="http://schemas.microsoft.com/office/powerpoint/2010/main" val="239924279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7E03F2D-4C40-8A47-B131-FA84CE0A3C0A}" type="datetimeFigureOut">
              <a:rPr lang="ru-RU" smtClean="0"/>
              <a:t>12.06.2020</a:t>
            </a:fld>
            <a:endParaRPr lang="ru-RU"/>
          </a:p>
        </p:txBody>
      </p:sp>
      <p:sp>
        <p:nvSpPr>
          <p:cNvPr id="4" name="Образ слайда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Образец текста</a:t>
            </a:r>
          </a:p>
          <a:p>
            <a:pPr lvl="1"/>
            <a:r>
              <a:rPr lang="en-US"/>
              <a:t>Второй уровень</a:t>
            </a:r>
          </a:p>
          <a:p>
            <a:pPr lvl="2"/>
            <a:r>
              <a:rPr lang="en-US"/>
              <a:t>Третий уровень</a:t>
            </a:r>
          </a:p>
          <a:p>
            <a:pPr lvl="3"/>
            <a:r>
              <a:rPr lang="en-US"/>
              <a:t>Четвертый уровень</a:t>
            </a:r>
          </a:p>
          <a:p>
            <a:pPr lvl="4"/>
            <a:r>
              <a:rPr lang="en-US"/>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3FC40D-6FB9-1648-B027-EAD4E7DC4F2C}" type="slidenum">
              <a:rPr lang="ru-RU" smtClean="0"/>
              <a:t>‹#›</a:t>
            </a:fld>
            <a:endParaRPr lang="ru-RU"/>
          </a:p>
        </p:txBody>
      </p:sp>
    </p:spTree>
    <p:extLst>
      <p:ext uri="{BB962C8B-B14F-4D97-AF65-F5344CB8AC3E}">
        <p14:creationId xmlns:p14="http://schemas.microsoft.com/office/powerpoint/2010/main" val="4180741598"/>
      </p:ext>
    </p:extLst>
  </p:cSld>
  <p:clrMap bg1="lt1" tx1="dk1" bg2="lt2" tx2="dk2" accent1="accent1" accent2="accent2" accent3="accent3" accent4="accent4" accent5="accent5" accent6="accent6" hlink="hlink" folHlink="folHlink"/>
  <p:hf hdr="0" ftr="0" dt="0"/>
  <p:notesStyle>
    <a:lvl1pPr marL="0" algn="l" defTabSz="1219261" rtl="0" eaLnBrk="1" latinLnBrk="0" hangingPunct="1">
      <a:defRPr sz="3200" kern="1200">
        <a:solidFill>
          <a:schemeClr val="tx1"/>
        </a:solidFill>
        <a:latin typeface="+mn-lt"/>
        <a:ea typeface="+mn-ea"/>
        <a:cs typeface="+mn-cs"/>
      </a:defRPr>
    </a:lvl1pPr>
    <a:lvl2pPr marL="1219261" algn="l" defTabSz="1219261" rtl="0" eaLnBrk="1" latinLnBrk="0" hangingPunct="1">
      <a:defRPr sz="3200" kern="1200">
        <a:solidFill>
          <a:schemeClr val="tx1"/>
        </a:solidFill>
        <a:latin typeface="+mn-lt"/>
        <a:ea typeface="+mn-ea"/>
        <a:cs typeface="+mn-cs"/>
      </a:defRPr>
    </a:lvl2pPr>
    <a:lvl3pPr marL="2438522" algn="l" defTabSz="1219261" rtl="0" eaLnBrk="1" latinLnBrk="0" hangingPunct="1">
      <a:defRPr sz="3200" kern="1200">
        <a:solidFill>
          <a:schemeClr val="tx1"/>
        </a:solidFill>
        <a:latin typeface="+mn-lt"/>
        <a:ea typeface="+mn-ea"/>
        <a:cs typeface="+mn-cs"/>
      </a:defRPr>
    </a:lvl3pPr>
    <a:lvl4pPr marL="3657783" algn="l" defTabSz="1219261" rtl="0" eaLnBrk="1" latinLnBrk="0" hangingPunct="1">
      <a:defRPr sz="3200" kern="1200">
        <a:solidFill>
          <a:schemeClr val="tx1"/>
        </a:solidFill>
        <a:latin typeface="+mn-lt"/>
        <a:ea typeface="+mn-ea"/>
        <a:cs typeface="+mn-cs"/>
      </a:defRPr>
    </a:lvl4pPr>
    <a:lvl5pPr marL="4877044" algn="l" defTabSz="1219261" rtl="0" eaLnBrk="1" latinLnBrk="0" hangingPunct="1">
      <a:defRPr sz="3200" kern="1200">
        <a:solidFill>
          <a:schemeClr val="tx1"/>
        </a:solidFill>
        <a:latin typeface="+mn-lt"/>
        <a:ea typeface="+mn-ea"/>
        <a:cs typeface="+mn-cs"/>
      </a:defRPr>
    </a:lvl5pPr>
    <a:lvl6pPr marL="6096305" algn="l" defTabSz="1219261" rtl="0" eaLnBrk="1" latinLnBrk="0" hangingPunct="1">
      <a:defRPr sz="3200" kern="1200">
        <a:solidFill>
          <a:schemeClr val="tx1"/>
        </a:solidFill>
        <a:latin typeface="+mn-lt"/>
        <a:ea typeface="+mn-ea"/>
        <a:cs typeface="+mn-cs"/>
      </a:defRPr>
    </a:lvl6pPr>
    <a:lvl7pPr marL="7315566" algn="l" defTabSz="1219261" rtl="0" eaLnBrk="1" latinLnBrk="0" hangingPunct="1">
      <a:defRPr sz="3200" kern="1200">
        <a:solidFill>
          <a:schemeClr val="tx1"/>
        </a:solidFill>
        <a:latin typeface="+mn-lt"/>
        <a:ea typeface="+mn-ea"/>
        <a:cs typeface="+mn-cs"/>
      </a:defRPr>
    </a:lvl7pPr>
    <a:lvl8pPr marL="8534827" algn="l" defTabSz="1219261" rtl="0" eaLnBrk="1" latinLnBrk="0" hangingPunct="1">
      <a:defRPr sz="3200" kern="1200">
        <a:solidFill>
          <a:schemeClr val="tx1"/>
        </a:solidFill>
        <a:latin typeface="+mn-lt"/>
        <a:ea typeface="+mn-ea"/>
        <a:cs typeface="+mn-cs"/>
      </a:defRPr>
    </a:lvl8pPr>
    <a:lvl9pPr marL="9754088" algn="l" defTabSz="1219261" rtl="0" eaLnBrk="1" latinLnBrk="0" hangingPunct="1">
      <a:defRPr sz="3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8CE94A7-C4C0-4312-9A43-1209F3AEDD1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107507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8CE94A7-C4C0-4312-9A43-1209F3AEDD1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82802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8CE94A7-C4C0-4312-9A43-1209F3AEDD1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173188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97863621-2E60-B848-8968-B0341E26A31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4034468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12"/>
          <p:cNvSpPr>
            <a:spLocks noGrp="1" noChangeArrowheads="1"/>
          </p:cNvSpPr>
          <p:nvPr>
            <p:ph type="sldNum"/>
          </p:nvPr>
        </p:nvSpPr>
        <p:spPr>
          <a:ln/>
        </p:spPr>
        <p:txBody>
          <a:bodyPr/>
          <a:lstStyle/>
          <a:p>
            <a:fld id="{61FF835F-C933-1D4F-A207-D013BE1505AE}" type="slidenum">
              <a:rPr lang="en-US" altLang="en-US"/>
              <a:pPr/>
              <a:t>12</a:t>
            </a:fld>
            <a:endParaRPr lang="en-US" altLang="en-US"/>
          </a:p>
        </p:txBody>
      </p:sp>
      <p:sp>
        <p:nvSpPr>
          <p:cNvPr id="24577" name="Text Box 1"/>
          <p:cNvSpPr txBox="1">
            <a:spLocks noGrp="1" noRot="1" noChangeAspect="1" noChangeArrowheads="1"/>
          </p:cNvSpPr>
          <p:nvPr>
            <p:ph type="sldImg"/>
          </p:nvPr>
        </p:nvSpPr>
        <p:spPr bwMode="auto">
          <a:xfrm>
            <a:off x="384175" y="685800"/>
            <a:ext cx="6081713" cy="342106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78463"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1457755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12"/>
          <p:cNvSpPr>
            <a:spLocks noGrp="1" noChangeArrowheads="1"/>
          </p:cNvSpPr>
          <p:nvPr>
            <p:ph type="sldNum"/>
          </p:nvPr>
        </p:nvSpPr>
        <p:spPr>
          <a:ln/>
        </p:spPr>
        <p:txBody>
          <a:bodyPr/>
          <a:lstStyle/>
          <a:p>
            <a:fld id="{61FF835F-C933-1D4F-A207-D013BE1505AE}" type="slidenum">
              <a:rPr lang="en-US" altLang="en-US"/>
              <a:pPr/>
              <a:t>13</a:t>
            </a:fld>
            <a:endParaRPr lang="en-US" altLang="en-US"/>
          </a:p>
        </p:txBody>
      </p:sp>
      <p:sp>
        <p:nvSpPr>
          <p:cNvPr id="24577" name="Text Box 1"/>
          <p:cNvSpPr txBox="1">
            <a:spLocks noGrp="1" noRot="1" noChangeAspect="1" noChangeArrowheads="1"/>
          </p:cNvSpPr>
          <p:nvPr>
            <p:ph type="sldImg"/>
          </p:nvPr>
        </p:nvSpPr>
        <p:spPr bwMode="auto">
          <a:xfrm>
            <a:off x="384175" y="685800"/>
            <a:ext cx="6081713" cy="342106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78463"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8534857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12"/>
          <p:cNvSpPr>
            <a:spLocks noGrp="1" noChangeArrowheads="1"/>
          </p:cNvSpPr>
          <p:nvPr>
            <p:ph type="sldNum"/>
          </p:nvPr>
        </p:nvSpPr>
        <p:spPr>
          <a:ln/>
        </p:spPr>
        <p:txBody>
          <a:bodyPr/>
          <a:lstStyle/>
          <a:p>
            <a:fld id="{61FF835F-C933-1D4F-A207-D013BE1505AE}" type="slidenum">
              <a:rPr lang="en-US" altLang="en-US"/>
              <a:pPr/>
              <a:t>14</a:t>
            </a:fld>
            <a:endParaRPr lang="en-US" altLang="en-US"/>
          </a:p>
        </p:txBody>
      </p:sp>
      <p:sp>
        <p:nvSpPr>
          <p:cNvPr id="24577" name="Text Box 1"/>
          <p:cNvSpPr txBox="1">
            <a:spLocks noGrp="1" noRot="1" noChangeAspect="1" noChangeArrowheads="1"/>
          </p:cNvSpPr>
          <p:nvPr>
            <p:ph type="sldImg"/>
          </p:nvPr>
        </p:nvSpPr>
        <p:spPr bwMode="auto">
          <a:xfrm>
            <a:off x="384175" y="685800"/>
            <a:ext cx="6081713" cy="342106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78463"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513925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12"/>
          <p:cNvSpPr>
            <a:spLocks noGrp="1" noChangeArrowheads="1"/>
          </p:cNvSpPr>
          <p:nvPr>
            <p:ph type="sldNum"/>
          </p:nvPr>
        </p:nvSpPr>
        <p:spPr>
          <a:ln/>
        </p:spPr>
        <p:txBody>
          <a:bodyPr/>
          <a:lstStyle/>
          <a:p>
            <a:fld id="{61FF835F-C933-1D4F-A207-D013BE1505AE}" type="slidenum">
              <a:rPr lang="en-US" altLang="en-US"/>
              <a:pPr/>
              <a:t>15</a:t>
            </a:fld>
            <a:endParaRPr lang="en-US" altLang="en-US"/>
          </a:p>
        </p:txBody>
      </p:sp>
      <p:sp>
        <p:nvSpPr>
          <p:cNvPr id="24577" name="Text Box 1"/>
          <p:cNvSpPr txBox="1">
            <a:spLocks noGrp="1" noRot="1" noChangeAspect="1" noChangeArrowheads="1"/>
          </p:cNvSpPr>
          <p:nvPr>
            <p:ph type="sldImg"/>
          </p:nvPr>
        </p:nvSpPr>
        <p:spPr bwMode="auto">
          <a:xfrm>
            <a:off x="384175" y="685800"/>
            <a:ext cx="6081713" cy="342106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78463"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6381710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76400" y="730251"/>
            <a:ext cx="21031200" cy="2651126"/>
          </a:xfrm>
          <a:prstGeom prst="rect">
            <a:avLst/>
          </a:prstGeom>
        </p:spPr>
        <p:txBody>
          <a:bodyPr vert="horz" lIns="91440" tIns="45720" rIns="91440" bIns="45720" rtlCol="0" anchor="ctr">
            <a:normAutofit/>
          </a:bodyPr>
          <a:lst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676400" y="3651250"/>
            <a:ext cx="21031200" cy="8702676"/>
          </a:xfrm>
          <a:prstGeom prst="rect">
            <a:avLst/>
          </a:prstGeom>
        </p:spPr>
        <p:txBody>
          <a:bodyPr vert="horz" lIns="91440" tIns="45720" rIns="91440" bIns="45720" rtlCol="0">
            <a:normAutofit/>
          </a:bodyPr>
          <a:lst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676400" y="12712701"/>
            <a:ext cx="5486400" cy="730250"/>
          </a:xfrm>
          <a:prstGeom prst="rect">
            <a:avLst/>
          </a:prstGeom>
        </p:spPr>
        <p:txBody>
          <a:bodyPr vert="horz" lIns="91440" tIns="45720" rIns="91440" bIns="45720" rtlCol="0" anchor="ctr"/>
          <a:lstStyle>
            <a:defPPr>
              <a:defRPr lang="en-US"/>
            </a:defPPr>
            <a:lvl1pPr marL="0" algn="l" defTabSz="457200" rtl="0" eaLnBrk="1" latinLnBrk="0" hangingPunct="1">
              <a:defRPr sz="24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BF1A2E9-0A58-4CD8-B9CB-2A5E9A0BC469}" type="datetimeFigureOut">
              <a:rPr lang="en-US" smtClean="0"/>
              <a:pPr/>
              <a:t>6/12/2020</a:t>
            </a:fld>
            <a:endParaRPr lang="en-US"/>
          </a:p>
        </p:txBody>
      </p:sp>
      <p:sp>
        <p:nvSpPr>
          <p:cNvPr id="5" name="Footer Placeholder 4"/>
          <p:cNvSpPr>
            <a:spLocks noGrp="1"/>
          </p:cNvSpPr>
          <p:nvPr>
            <p:ph type="ftr" sz="quarter" idx="11"/>
          </p:nvPr>
        </p:nvSpPr>
        <p:spPr>
          <a:xfrm>
            <a:off x="8077200" y="12712701"/>
            <a:ext cx="8229600" cy="730250"/>
          </a:xfrm>
          <a:prstGeom prst="rect">
            <a:avLst/>
          </a:prstGeom>
        </p:spPr>
        <p:txBody>
          <a:bodyPr vert="horz" lIns="91440" tIns="45720" rIns="91440" bIns="45720" rtlCol="0" anchor="ctr"/>
          <a:lstStyle>
            <a:defPPr>
              <a:defRPr lang="en-US"/>
            </a:defPPr>
            <a:lvl1pPr marL="0" algn="ctr" defTabSz="457200" rtl="0" eaLnBrk="1" latinLnBrk="0" hangingPunct="1">
              <a:defRPr sz="24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12"/>
          </p:nvPr>
        </p:nvSpPr>
        <p:spPr>
          <a:xfrm>
            <a:off x="17221200" y="12712701"/>
            <a:ext cx="5486400" cy="730250"/>
          </a:xfrm>
          <a:prstGeom prst="rect">
            <a:avLst/>
          </a:prstGeom>
        </p:spPr>
        <p:txBody>
          <a:bodyPr vert="horz" lIns="91440" tIns="45720" rIns="91440" bIns="45720" rtlCol="0" anchor="ctr"/>
          <a:lstStyle>
            <a:defPPr>
              <a:defRPr lang="en-US"/>
            </a:defPPr>
            <a:lvl1pPr marL="0" algn="r" defTabSz="457200" rtl="0" eaLnBrk="1" latinLnBrk="0" hangingPunct="1">
              <a:defRPr sz="24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B9F497E-EEEB-4D0F-8C2E-A2AA7485E8AD}" type="slidenum">
              <a:rPr lang="en-US" smtClean="0"/>
              <a:pPr/>
              <a:t>‹#›</a:t>
            </a:fld>
            <a:endParaRPr lang="en-US"/>
          </a:p>
        </p:txBody>
      </p:sp>
    </p:spTree>
    <p:custDataLst>
      <p:tags r:id="rId1"/>
    </p:custDataLst>
    <p:extLst>
      <p:ext uri="{BB962C8B-B14F-4D97-AF65-F5344CB8AC3E}">
        <p14:creationId xmlns:p14="http://schemas.microsoft.com/office/powerpoint/2010/main" val="651299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Swot_S">
    <p:spTree>
      <p:nvGrpSpPr>
        <p:cNvPr id="1" name=""/>
        <p:cNvGrpSpPr/>
        <p:nvPr/>
      </p:nvGrpSpPr>
      <p:grpSpPr>
        <a:xfrm>
          <a:off x="0" y="0"/>
          <a:ext cx="0" cy="0"/>
          <a:chOff x="0" y="0"/>
          <a:chExt cx="0" cy="0"/>
        </a:xfrm>
      </p:grpSpPr>
      <p:sp>
        <p:nvSpPr>
          <p:cNvPr id="48" name="Picture Placeholder 47"/>
          <p:cNvSpPr>
            <a:spLocks noGrp="1"/>
          </p:cNvSpPr>
          <p:nvPr>
            <p:ph type="pic" sz="quarter" idx="19"/>
          </p:nvPr>
        </p:nvSpPr>
        <p:spPr>
          <a:xfrm>
            <a:off x="2345758" y="1807325"/>
            <a:ext cx="8033090" cy="9726938"/>
          </a:xfrm>
          <a:custGeom>
            <a:avLst/>
            <a:gdLst>
              <a:gd name="connsiteX0" fmla="*/ 911804 w 8029952"/>
              <a:gd name="connsiteY0" fmla="*/ 9165497 h 9725812"/>
              <a:gd name="connsiteX1" fmla="*/ 1002164 w 8029952"/>
              <a:gd name="connsiteY1" fmla="*/ 9196017 h 9725812"/>
              <a:gd name="connsiteX2" fmla="*/ 911804 w 8029952"/>
              <a:gd name="connsiteY2" fmla="*/ 9165497 h 9725812"/>
              <a:gd name="connsiteX3" fmla="*/ 347263 w 8029952"/>
              <a:gd name="connsiteY3" fmla="*/ 7303433 h 9725812"/>
              <a:gd name="connsiteX4" fmla="*/ 330925 w 8029952"/>
              <a:gd name="connsiteY4" fmla="*/ 7334302 h 9725812"/>
              <a:gd name="connsiteX5" fmla="*/ 376692 w 8029952"/>
              <a:gd name="connsiteY5" fmla="*/ 7356604 h 9725812"/>
              <a:gd name="connsiteX6" fmla="*/ 391947 w 8029952"/>
              <a:gd name="connsiteY6" fmla="*/ 7334302 h 9725812"/>
              <a:gd name="connsiteX7" fmla="*/ 354395 w 8029952"/>
              <a:gd name="connsiteY7" fmla="*/ 7303782 h 9725812"/>
              <a:gd name="connsiteX8" fmla="*/ 347263 w 8029952"/>
              <a:gd name="connsiteY8" fmla="*/ 7303433 h 9725812"/>
              <a:gd name="connsiteX9" fmla="*/ 6066960 w 8029952"/>
              <a:gd name="connsiteY9" fmla="*/ 571 h 9725812"/>
              <a:gd name="connsiteX10" fmla="*/ 6191350 w 8029952"/>
              <a:gd name="connsiteY10" fmla="*/ 3652 h 9725812"/>
              <a:gd name="connsiteX11" fmla="*/ 6380282 w 8029952"/>
              <a:gd name="connsiteY11" fmla="*/ 18912 h 9725812"/>
              <a:gd name="connsiteX12" fmla="*/ 6590338 w 8029952"/>
              <a:gd name="connsiteY12" fmla="*/ 25955 h 9725812"/>
              <a:gd name="connsiteX13" fmla="*/ 6771056 w 8029952"/>
              <a:gd name="connsiteY13" fmla="*/ 25955 h 9725812"/>
              <a:gd name="connsiteX14" fmla="*/ 7253362 w 8029952"/>
              <a:gd name="connsiteY14" fmla="*/ 94038 h 9725812"/>
              <a:gd name="connsiteX15" fmla="*/ 7411783 w 8029952"/>
              <a:gd name="connsiteY15" fmla="*/ 109298 h 9725812"/>
              <a:gd name="connsiteX16" fmla="*/ 7434080 w 8029952"/>
              <a:gd name="connsiteY16" fmla="*/ 109298 h 9725812"/>
              <a:gd name="connsiteX17" fmla="*/ 7502142 w 8029952"/>
              <a:gd name="connsiteY17" fmla="*/ 131601 h 9725812"/>
              <a:gd name="connsiteX18" fmla="*/ 7554950 w 8029952"/>
              <a:gd name="connsiteY18" fmla="*/ 162121 h 9725812"/>
              <a:gd name="connsiteX19" fmla="*/ 7630053 w 8029952"/>
              <a:gd name="connsiteY19" fmla="*/ 237247 h 9725812"/>
              <a:gd name="connsiteX20" fmla="*/ 7652350 w 8029952"/>
              <a:gd name="connsiteY20" fmla="*/ 274810 h 9725812"/>
              <a:gd name="connsiteX21" fmla="*/ 7682860 w 8029952"/>
              <a:gd name="connsiteY21" fmla="*/ 312373 h 9725812"/>
              <a:gd name="connsiteX22" fmla="*/ 7735668 w 8029952"/>
              <a:gd name="connsiteY22" fmla="*/ 319416 h 9725812"/>
              <a:gd name="connsiteX23" fmla="*/ 7757964 w 8029952"/>
              <a:gd name="connsiteY23" fmla="*/ 327633 h 9725812"/>
              <a:gd name="connsiteX24" fmla="*/ 7766178 w 8029952"/>
              <a:gd name="connsiteY24" fmla="*/ 372239 h 9725812"/>
              <a:gd name="connsiteX25" fmla="*/ 7818986 w 8029952"/>
              <a:gd name="connsiteY25" fmla="*/ 538924 h 9725812"/>
              <a:gd name="connsiteX26" fmla="*/ 7878834 w 8029952"/>
              <a:gd name="connsiteY26" fmla="*/ 651614 h 9725812"/>
              <a:gd name="connsiteX27" fmla="*/ 7885874 w 8029952"/>
              <a:gd name="connsiteY27" fmla="*/ 673916 h 9725812"/>
              <a:gd name="connsiteX28" fmla="*/ 7931640 w 8029952"/>
              <a:gd name="connsiteY28" fmla="*/ 922771 h 9725812"/>
              <a:gd name="connsiteX29" fmla="*/ 7946896 w 8029952"/>
              <a:gd name="connsiteY29" fmla="*/ 1050720 h 9725812"/>
              <a:gd name="connsiteX30" fmla="*/ 7962152 w 8029952"/>
              <a:gd name="connsiteY30" fmla="*/ 1178669 h 9725812"/>
              <a:gd name="connsiteX31" fmla="*/ 7976234 w 8029952"/>
              <a:gd name="connsiteY31" fmla="*/ 1314835 h 9725812"/>
              <a:gd name="connsiteX32" fmla="*/ 7976234 w 8029952"/>
              <a:gd name="connsiteY32" fmla="*/ 1359441 h 9725812"/>
              <a:gd name="connsiteX33" fmla="*/ 7984448 w 8029952"/>
              <a:gd name="connsiteY33" fmla="*/ 1412264 h 9725812"/>
              <a:gd name="connsiteX34" fmla="*/ 7984448 w 8029952"/>
              <a:gd name="connsiteY34" fmla="*/ 1872410 h 9725812"/>
              <a:gd name="connsiteX35" fmla="*/ 7962152 w 8029952"/>
              <a:gd name="connsiteY35" fmla="*/ 1940493 h 9725812"/>
              <a:gd name="connsiteX36" fmla="*/ 7909344 w 8029952"/>
              <a:gd name="connsiteY36" fmla="*/ 2135351 h 9725812"/>
              <a:gd name="connsiteX37" fmla="*/ 7848322 w 8029952"/>
              <a:gd name="connsiteY37" fmla="*/ 2196391 h 9725812"/>
              <a:gd name="connsiteX38" fmla="*/ 7795516 w 8029952"/>
              <a:gd name="connsiteY38" fmla="*/ 2240997 h 9725812"/>
              <a:gd name="connsiteX39" fmla="*/ 7705156 w 8029952"/>
              <a:gd name="connsiteY39" fmla="*/ 2368946 h 9725812"/>
              <a:gd name="connsiteX40" fmla="*/ 7675819 w 8029952"/>
              <a:gd name="connsiteY40" fmla="*/ 2392423 h 9725812"/>
              <a:gd name="connsiteX41" fmla="*/ 7645308 w 8029952"/>
              <a:gd name="connsiteY41" fmla="*/ 2421769 h 9725812"/>
              <a:gd name="connsiteX42" fmla="*/ 7607756 w 8029952"/>
              <a:gd name="connsiteY42" fmla="*/ 2445246 h 9725812"/>
              <a:gd name="connsiteX43" fmla="*/ 7570205 w 8029952"/>
              <a:gd name="connsiteY43" fmla="*/ 2445246 h 9725812"/>
              <a:gd name="connsiteX44" fmla="*/ 7546735 w 8029952"/>
              <a:gd name="connsiteY44" fmla="*/ 2452289 h 9725812"/>
              <a:gd name="connsiteX45" fmla="*/ 7517398 w 8029952"/>
              <a:gd name="connsiteY45" fmla="*/ 2474592 h 9725812"/>
              <a:gd name="connsiteX46" fmla="*/ 7411783 w 8029952"/>
              <a:gd name="connsiteY46" fmla="*/ 2489852 h 9725812"/>
              <a:gd name="connsiteX47" fmla="*/ 7389487 w 8029952"/>
              <a:gd name="connsiteY47" fmla="*/ 2512155 h 9725812"/>
              <a:gd name="connsiteX48" fmla="*/ 7321424 w 8029952"/>
              <a:gd name="connsiteY48" fmla="*/ 2549718 h 9725812"/>
              <a:gd name="connsiteX49" fmla="*/ 7299128 w 8029952"/>
              <a:gd name="connsiteY49" fmla="*/ 2549718 h 9725812"/>
              <a:gd name="connsiteX50" fmla="*/ 7185299 w 8029952"/>
              <a:gd name="connsiteY50" fmla="*/ 2573194 h 9725812"/>
              <a:gd name="connsiteX51" fmla="*/ 7171217 w 8029952"/>
              <a:gd name="connsiteY51" fmla="*/ 2564977 h 9725812"/>
              <a:gd name="connsiteX52" fmla="*/ 7019836 w 8029952"/>
              <a:gd name="connsiteY52" fmla="*/ 2535631 h 9725812"/>
              <a:gd name="connsiteX53" fmla="*/ 6937692 w 8029952"/>
              <a:gd name="connsiteY53" fmla="*/ 2527415 h 9725812"/>
              <a:gd name="connsiteX54" fmla="*/ 6876670 w 8029952"/>
              <a:gd name="connsiteY54" fmla="*/ 2474592 h 9725812"/>
              <a:gd name="connsiteX55" fmla="*/ 6741718 w 8029952"/>
              <a:gd name="connsiteY55" fmla="*/ 2437029 h 9725812"/>
              <a:gd name="connsiteX56" fmla="*/ 6651360 w 8029952"/>
              <a:gd name="connsiteY56" fmla="*/ 2392423 h 9725812"/>
              <a:gd name="connsiteX57" fmla="*/ 6613808 w 8029952"/>
              <a:gd name="connsiteY57" fmla="*/ 2377163 h 9725812"/>
              <a:gd name="connsiteX58" fmla="*/ 6431916 w 8029952"/>
              <a:gd name="connsiteY58" fmla="*/ 2346643 h 9725812"/>
              <a:gd name="connsiteX59" fmla="*/ 6304006 w 8029952"/>
              <a:gd name="connsiteY59" fmla="*/ 2317297 h 9725812"/>
              <a:gd name="connsiteX60" fmla="*/ 6169054 w 8029952"/>
              <a:gd name="connsiteY60" fmla="*/ 2286777 h 9725812"/>
              <a:gd name="connsiteX61" fmla="*/ 6070480 w 8029952"/>
              <a:gd name="connsiteY61" fmla="*/ 2271517 h 9725812"/>
              <a:gd name="connsiteX62" fmla="*/ 5927315 w 8029952"/>
              <a:gd name="connsiteY62" fmla="*/ 2264474 h 9725812"/>
              <a:gd name="connsiteX63" fmla="*/ 5611645 w 8029952"/>
              <a:gd name="connsiteY63" fmla="*/ 2256257 h 9725812"/>
              <a:gd name="connsiteX64" fmla="*/ 5490775 w 8029952"/>
              <a:gd name="connsiteY64" fmla="*/ 2264474 h 9725812"/>
              <a:gd name="connsiteX65" fmla="*/ 5475520 w 8029952"/>
              <a:gd name="connsiteY65" fmla="*/ 2264474 h 9725812"/>
              <a:gd name="connsiteX66" fmla="*/ 5355823 w 8029952"/>
              <a:gd name="connsiteY66" fmla="*/ 2271517 h 9725812"/>
              <a:gd name="connsiteX67" fmla="*/ 5212657 w 8029952"/>
              <a:gd name="connsiteY67" fmla="*/ 2286777 h 9725812"/>
              <a:gd name="connsiteX68" fmla="*/ 5091787 w 8029952"/>
              <a:gd name="connsiteY68" fmla="*/ 2309080 h 9725812"/>
              <a:gd name="connsiteX69" fmla="*/ 4979132 w 8029952"/>
              <a:gd name="connsiteY69" fmla="*/ 2302037 h 9725812"/>
              <a:gd name="connsiteX70" fmla="*/ 4918110 w 8029952"/>
              <a:gd name="connsiteY70" fmla="*/ 2324340 h 9725812"/>
              <a:gd name="connsiteX71" fmla="*/ 4865303 w 8029952"/>
              <a:gd name="connsiteY71" fmla="*/ 2339600 h 9725812"/>
              <a:gd name="connsiteX72" fmla="*/ 4783159 w 8029952"/>
              <a:gd name="connsiteY72" fmla="*/ 2331383 h 9725812"/>
              <a:gd name="connsiteX73" fmla="*/ 4639992 w 8029952"/>
              <a:gd name="connsiteY73" fmla="*/ 2377163 h 9725812"/>
              <a:gd name="connsiteX74" fmla="*/ 4549633 w 8029952"/>
              <a:gd name="connsiteY74" fmla="*/ 2384206 h 9725812"/>
              <a:gd name="connsiteX75" fmla="*/ 4466315 w 8029952"/>
              <a:gd name="connsiteY75" fmla="*/ 2407683 h 9725812"/>
              <a:gd name="connsiteX76" fmla="*/ 4316108 w 8029952"/>
              <a:gd name="connsiteY76" fmla="*/ 2407683 h 9725812"/>
              <a:gd name="connsiteX77" fmla="*/ 4293812 w 8029952"/>
              <a:gd name="connsiteY77" fmla="*/ 2399466 h 9725812"/>
              <a:gd name="connsiteX78" fmla="*/ 4241005 w 8029952"/>
              <a:gd name="connsiteY78" fmla="*/ 2407683 h 9725812"/>
              <a:gd name="connsiteX79" fmla="*/ 4210494 w 8029952"/>
              <a:gd name="connsiteY79" fmla="*/ 2414726 h 9725812"/>
              <a:gd name="connsiteX80" fmla="*/ 4165901 w 8029952"/>
              <a:gd name="connsiteY80" fmla="*/ 2429986 h 9725812"/>
              <a:gd name="connsiteX81" fmla="*/ 4150646 w 8029952"/>
              <a:gd name="connsiteY81" fmla="*/ 2445246 h 9725812"/>
              <a:gd name="connsiteX82" fmla="*/ 4142431 w 8029952"/>
              <a:gd name="connsiteY82" fmla="*/ 2452289 h 9725812"/>
              <a:gd name="connsiteX83" fmla="*/ 4045031 w 8029952"/>
              <a:gd name="connsiteY83" fmla="*/ 2489852 h 9725812"/>
              <a:gd name="connsiteX84" fmla="*/ 4036817 w 8029952"/>
              <a:gd name="connsiteY84" fmla="*/ 2498068 h 9725812"/>
              <a:gd name="connsiteX85" fmla="*/ 3976969 w 8029952"/>
              <a:gd name="connsiteY85" fmla="*/ 2520371 h 9725812"/>
              <a:gd name="connsiteX86" fmla="*/ 3924161 w 8029952"/>
              <a:gd name="connsiteY86" fmla="*/ 2557934 h 9725812"/>
              <a:gd name="connsiteX87" fmla="*/ 3879569 w 8029952"/>
              <a:gd name="connsiteY87" fmla="*/ 2573194 h 9725812"/>
              <a:gd name="connsiteX88" fmla="*/ 3765740 w 8029952"/>
              <a:gd name="connsiteY88" fmla="*/ 2602540 h 9725812"/>
              <a:gd name="connsiteX89" fmla="*/ 3758699 w 8029952"/>
              <a:gd name="connsiteY89" fmla="*/ 2610757 h 9725812"/>
              <a:gd name="connsiteX90" fmla="*/ 3683595 w 8029952"/>
              <a:gd name="connsiteY90" fmla="*/ 2670623 h 9725812"/>
              <a:gd name="connsiteX91" fmla="*/ 3593236 w 8029952"/>
              <a:gd name="connsiteY91" fmla="*/ 2730489 h 9725812"/>
              <a:gd name="connsiteX92" fmla="*/ 3494663 w 8029952"/>
              <a:gd name="connsiteY92" fmla="*/ 2798572 h 9725812"/>
              <a:gd name="connsiteX93" fmla="*/ 3457111 w 8029952"/>
              <a:gd name="connsiteY93" fmla="*/ 2813832 h 9725812"/>
              <a:gd name="connsiteX94" fmla="*/ 3412518 w 8029952"/>
              <a:gd name="connsiteY94" fmla="*/ 2851395 h 9725812"/>
              <a:gd name="connsiteX95" fmla="*/ 3306904 w 8029952"/>
              <a:gd name="connsiteY95" fmla="*/ 2926521 h 9725812"/>
              <a:gd name="connsiteX96" fmla="*/ 3238841 w 8029952"/>
              <a:gd name="connsiteY96" fmla="*/ 2987561 h 9725812"/>
              <a:gd name="connsiteX97" fmla="*/ 3231800 w 8029952"/>
              <a:gd name="connsiteY97" fmla="*/ 2994604 h 9725812"/>
              <a:gd name="connsiteX98" fmla="*/ 3042868 w 8029952"/>
              <a:gd name="connsiteY98" fmla="*/ 3168333 h 9725812"/>
              <a:gd name="connsiteX99" fmla="*/ 3051083 w 8029952"/>
              <a:gd name="connsiteY99" fmla="*/ 3100250 h 9725812"/>
              <a:gd name="connsiteX100" fmla="*/ 3261138 w 8029952"/>
              <a:gd name="connsiteY100" fmla="*/ 2926521 h 9725812"/>
              <a:gd name="connsiteX101" fmla="*/ 3457111 w 8029952"/>
              <a:gd name="connsiteY101" fmla="*/ 2761009 h 9725812"/>
              <a:gd name="connsiteX102" fmla="*/ 3607318 w 8029952"/>
              <a:gd name="connsiteY102" fmla="*/ 2670623 h 9725812"/>
              <a:gd name="connsiteX103" fmla="*/ 3622574 w 8029952"/>
              <a:gd name="connsiteY103" fmla="*/ 2655363 h 9725812"/>
              <a:gd name="connsiteX104" fmla="*/ 3683595 w 8029952"/>
              <a:gd name="connsiteY104" fmla="*/ 2610757 h 9725812"/>
              <a:gd name="connsiteX105" fmla="*/ 3750484 w 8029952"/>
              <a:gd name="connsiteY105" fmla="*/ 2573194 h 9725812"/>
              <a:gd name="connsiteX106" fmla="*/ 3811506 w 8029952"/>
              <a:gd name="connsiteY106" fmla="*/ 2542674 h 9725812"/>
              <a:gd name="connsiteX107" fmla="*/ 3871354 w 8029952"/>
              <a:gd name="connsiteY107" fmla="*/ 2512155 h 9725812"/>
              <a:gd name="connsiteX108" fmla="*/ 3961713 w 8029952"/>
              <a:gd name="connsiteY108" fmla="*/ 2482808 h 9725812"/>
              <a:gd name="connsiteX109" fmla="*/ 3992224 w 8029952"/>
              <a:gd name="connsiteY109" fmla="*/ 2467549 h 9725812"/>
              <a:gd name="connsiteX110" fmla="*/ 4036817 w 8029952"/>
              <a:gd name="connsiteY110" fmla="*/ 2437029 h 9725812"/>
              <a:gd name="connsiteX111" fmla="*/ 4120135 w 8029952"/>
              <a:gd name="connsiteY111" fmla="*/ 2392423 h 9725812"/>
              <a:gd name="connsiteX112" fmla="*/ 4127176 w 8029952"/>
              <a:gd name="connsiteY112" fmla="*/ 2384206 h 9725812"/>
              <a:gd name="connsiteX113" fmla="*/ 4165901 w 8029952"/>
              <a:gd name="connsiteY113" fmla="*/ 2339600 h 9725812"/>
              <a:gd name="connsiteX114" fmla="*/ 4225749 w 8029952"/>
              <a:gd name="connsiteY114" fmla="*/ 2317297 h 9725812"/>
              <a:gd name="connsiteX115" fmla="*/ 4285598 w 8029952"/>
              <a:gd name="connsiteY115" fmla="*/ 2302037 h 9725812"/>
              <a:gd name="connsiteX116" fmla="*/ 4391212 w 8029952"/>
              <a:gd name="connsiteY116" fmla="*/ 2293820 h 9725812"/>
              <a:gd name="connsiteX117" fmla="*/ 4428764 w 8029952"/>
              <a:gd name="connsiteY117" fmla="*/ 2233954 h 9725812"/>
              <a:gd name="connsiteX118" fmla="*/ 4293812 w 8029952"/>
              <a:gd name="connsiteY118" fmla="*/ 2256257 h 9725812"/>
              <a:gd name="connsiteX119" fmla="*/ 4014520 w 8029952"/>
              <a:gd name="connsiteY119" fmla="*/ 2346643 h 9725812"/>
              <a:gd name="connsiteX120" fmla="*/ 3833802 w 8029952"/>
              <a:gd name="connsiteY120" fmla="*/ 2421769 h 9725812"/>
              <a:gd name="connsiteX121" fmla="*/ 3773954 w 8029952"/>
              <a:gd name="connsiteY121" fmla="*/ 2452289 h 9725812"/>
              <a:gd name="connsiteX122" fmla="*/ 3705892 w 8029952"/>
              <a:gd name="connsiteY122" fmla="*/ 2489852 h 9725812"/>
              <a:gd name="connsiteX123" fmla="*/ 3675381 w 8029952"/>
              <a:gd name="connsiteY123" fmla="*/ 2505111 h 9725812"/>
              <a:gd name="connsiteX124" fmla="*/ 3660125 w 8029952"/>
              <a:gd name="connsiteY124" fmla="*/ 2505111 h 9725812"/>
              <a:gd name="connsiteX125" fmla="*/ 3494663 w 8029952"/>
              <a:gd name="connsiteY125" fmla="*/ 2595497 h 9725812"/>
              <a:gd name="connsiteX126" fmla="*/ 3351497 w 8029952"/>
              <a:gd name="connsiteY126" fmla="*/ 2716403 h 9725812"/>
              <a:gd name="connsiteX127" fmla="*/ 3088634 w 8029952"/>
              <a:gd name="connsiteY127" fmla="*/ 2949998 h 9725812"/>
              <a:gd name="connsiteX128" fmla="*/ 2937254 w 8029952"/>
              <a:gd name="connsiteY128" fmla="*/ 3137813 h 9725812"/>
              <a:gd name="connsiteX129" fmla="*/ 2809343 w 8029952"/>
              <a:gd name="connsiteY129" fmla="*/ 3326802 h 9725812"/>
              <a:gd name="connsiteX130" fmla="*/ 2711943 w 8029952"/>
              <a:gd name="connsiteY130" fmla="*/ 3499357 h 9725812"/>
              <a:gd name="connsiteX131" fmla="*/ 2635666 w 8029952"/>
              <a:gd name="connsiteY131" fmla="*/ 3838597 h 9725812"/>
              <a:gd name="connsiteX132" fmla="*/ 2674391 w 8029952"/>
              <a:gd name="connsiteY132" fmla="*/ 3997066 h 9725812"/>
              <a:gd name="connsiteX133" fmla="*/ 3013531 w 8029952"/>
              <a:gd name="connsiteY133" fmla="*/ 4260007 h 9725812"/>
              <a:gd name="connsiteX134" fmla="*/ 3464152 w 8029952"/>
              <a:gd name="connsiteY134" fmla="*/ 4336307 h 9725812"/>
              <a:gd name="connsiteX135" fmla="*/ 4232790 w 8029952"/>
              <a:gd name="connsiteY135" fmla="*/ 4365653 h 9725812"/>
              <a:gd name="connsiteX136" fmla="*/ 4790200 w 8029952"/>
              <a:gd name="connsiteY136" fmla="*/ 4343350 h 9725812"/>
              <a:gd name="connsiteX137" fmla="*/ 5151636 w 8029952"/>
              <a:gd name="connsiteY137" fmla="*/ 4350393 h 9725812"/>
              <a:gd name="connsiteX138" fmla="*/ 5589348 w 8029952"/>
              <a:gd name="connsiteY138" fmla="*/ 4403216 h 9725812"/>
              <a:gd name="connsiteX139" fmla="*/ 6251198 w 8029952"/>
              <a:gd name="connsiteY139" fmla="*/ 4539382 h 9725812"/>
              <a:gd name="connsiteX140" fmla="*/ 6523449 w 8029952"/>
              <a:gd name="connsiteY140" fmla="*/ 4660287 h 9725812"/>
              <a:gd name="connsiteX141" fmla="*/ 7042133 w 8029952"/>
              <a:gd name="connsiteY141" fmla="*/ 4999528 h 9725812"/>
              <a:gd name="connsiteX142" fmla="*/ 7509183 w 8029952"/>
              <a:gd name="connsiteY142" fmla="*/ 5579406 h 9725812"/>
              <a:gd name="connsiteX143" fmla="*/ 7675819 w 8029952"/>
              <a:gd name="connsiteY143" fmla="*/ 5903387 h 9725812"/>
              <a:gd name="connsiteX144" fmla="*/ 7810771 w 8029952"/>
              <a:gd name="connsiteY144" fmla="*/ 6333014 h 9725812"/>
              <a:gd name="connsiteX145" fmla="*/ 7826026 w 8029952"/>
              <a:gd name="connsiteY145" fmla="*/ 6965715 h 9725812"/>
              <a:gd name="connsiteX146" fmla="*/ 7750922 w 8029952"/>
              <a:gd name="connsiteY146" fmla="*/ 7356604 h 9725812"/>
              <a:gd name="connsiteX147" fmla="*/ 7682860 w 8029952"/>
              <a:gd name="connsiteY147" fmla="*/ 7492770 h 9725812"/>
              <a:gd name="connsiteX148" fmla="*/ 7524438 w 8029952"/>
              <a:gd name="connsiteY148" fmla="*/ 7779188 h 9725812"/>
              <a:gd name="connsiteX149" fmla="*/ 7351935 w 8029952"/>
              <a:gd name="connsiteY149" fmla="*/ 8035086 h 9725812"/>
              <a:gd name="connsiteX150" fmla="*/ 7253362 w 8029952"/>
              <a:gd name="connsiteY150" fmla="*/ 8171252 h 9725812"/>
              <a:gd name="connsiteX151" fmla="*/ 7072644 w 8029952"/>
              <a:gd name="connsiteY151" fmla="*/ 8381370 h 9725812"/>
              <a:gd name="connsiteX152" fmla="*/ 6929478 w 8029952"/>
              <a:gd name="connsiteY152" fmla="*/ 8517535 h 9725812"/>
              <a:gd name="connsiteX153" fmla="*/ 6688912 w 8029952"/>
              <a:gd name="connsiteY153" fmla="*/ 8720610 h 9725812"/>
              <a:gd name="connsiteX154" fmla="*/ 6319261 w 8029952"/>
              <a:gd name="connsiteY154" fmla="*/ 8969465 h 9725812"/>
              <a:gd name="connsiteX155" fmla="*/ 5966040 w 8029952"/>
              <a:gd name="connsiteY155" fmla="*/ 9157280 h 9725812"/>
              <a:gd name="connsiteX156" fmla="*/ 5649197 w 8029952"/>
              <a:gd name="connsiteY156" fmla="*/ 9278186 h 9725812"/>
              <a:gd name="connsiteX157" fmla="*/ 5400416 w 8029952"/>
              <a:gd name="connsiteY157" fmla="*/ 9376788 h 9725812"/>
              <a:gd name="connsiteX158" fmla="*/ 5219698 w 8029952"/>
              <a:gd name="connsiteY158" fmla="*/ 9436654 h 9725812"/>
              <a:gd name="connsiteX159" fmla="*/ 4941580 w 8029952"/>
              <a:gd name="connsiteY159" fmla="*/ 9511780 h 9725812"/>
              <a:gd name="connsiteX160" fmla="*/ 4662289 w 8029952"/>
              <a:gd name="connsiteY160" fmla="*/ 9564603 h 9725812"/>
              <a:gd name="connsiteX161" fmla="*/ 4459275 w 8029952"/>
              <a:gd name="connsiteY161" fmla="*/ 9595123 h 9725812"/>
              <a:gd name="connsiteX162" fmla="*/ 4127176 w 8029952"/>
              <a:gd name="connsiteY162" fmla="*/ 9639729 h 9725812"/>
              <a:gd name="connsiteX163" fmla="*/ 3879569 w 8029952"/>
              <a:gd name="connsiteY163" fmla="*/ 9670249 h 9725812"/>
              <a:gd name="connsiteX164" fmla="*/ 3683595 w 8029952"/>
              <a:gd name="connsiteY164" fmla="*/ 9677292 h 9725812"/>
              <a:gd name="connsiteX165" fmla="*/ 3615533 w 8029952"/>
              <a:gd name="connsiteY165" fmla="*/ 9677292 h 9725812"/>
              <a:gd name="connsiteX166" fmla="*/ 3245882 w 8029952"/>
              <a:gd name="connsiteY166" fmla="*/ 9692552 h 9725812"/>
              <a:gd name="connsiteX167" fmla="*/ 3155523 w 8029952"/>
              <a:gd name="connsiteY167" fmla="*/ 9685509 h 9725812"/>
              <a:gd name="connsiteX168" fmla="*/ 3073379 w 8029952"/>
              <a:gd name="connsiteY168" fmla="*/ 9692552 h 9725812"/>
              <a:gd name="connsiteX169" fmla="*/ 3013531 w 8029952"/>
              <a:gd name="connsiteY169" fmla="*/ 9662032 h 9725812"/>
              <a:gd name="connsiteX170" fmla="*/ 2990061 w 8029952"/>
              <a:gd name="connsiteY170" fmla="*/ 9632686 h 9725812"/>
              <a:gd name="connsiteX171" fmla="*/ 2967764 w 8029952"/>
              <a:gd name="connsiteY171" fmla="*/ 9624469 h 9725812"/>
              <a:gd name="connsiteX172" fmla="*/ 2914957 w 8029952"/>
              <a:gd name="connsiteY172" fmla="*/ 9632686 h 9725812"/>
              <a:gd name="connsiteX173" fmla="*/ 2930213 w 8029952"/>
              <a:gd name="connsiteY173" fmla="*/ 9677292 h 9725812"/>
              <a:gd name="connsiteX174" fmla="*/ 2907916 w 8029952"/>
              <a:gd name="connsiteY174" fmla="*/ 9700769 h 9725812"/>
              <a:gd name="connsiteX175" fmla="*/ 2877406 w 8029952"/>
              <a:gd name="connsiteY175" fmla="*/ 9677292 h 9725812"/>
              <a:gd name="connsiteX176" fmla="*/ 2846895 w 8029952"/>
              <a:gd name="connsiteY176" fmla="*/ 9662032 h 9725812"/>
              <a:gd name="connsiteX177" fmla="*/ 2817557 w 8029952"/>
              <a:gd name="connsiteY177" fmla="*/ 9670249 h 9725812"/>
              <a:gd name="connsiteX178" fmla="*/ 2734239 w 8029952"/>
              <a:gd name="connsiteY178" fmla="*/ 9639729 h 9725812"/>
              <a:gd name="connsiteX179" fmla="*/ 2809343 w 8029952"/>
              <a:gd name="connsiteY179" fmla="*/ 9647946 h 9725812"/>
              <a:gd name="connsiteX180" fmla="*/ 2846895 w 8029952"/>
              <a:gd name="connsiteY180" fmla="*/ 9647946 h 9725812"/>
              <a:gd name="connsiteX181" fmla="*/ 2862150 w 8029952"/>
              <a:gd name="connsiteY181" fmla="*/ 9639729 h 9725812"/>
              <a:gd name="connsiteX182" fmla="*/ 2855109 w 8029952"/>
              <a:gd name="connsiteY182" fmla="*/ 9624469 h 9725812"/>
              <a:gd name="connsiteX183" fmla="*/ 2794087 w 8029952"/>
              <a:gd name="connsiteY183" fmla="*/ 9609209 h 9725812"/>
              <a:gd name="connsiteX184" fmla="*/ 2666177 w 8029952"/>
              <a:gd name="connsiteY184" fmla="*/ 9609209 h 9725812"/>
              <a:gd name="connsiteX185" fmla="*/ 2591073 w 8029952"/>
              <a:gd name="connsiteY185" fmla="*/ 9579863 h 9725812"/>
              <a:gd name="connsiteX186" fmla="*/ 2575818 w 8029952"/>
              <a:gd name="connsiteY186" fmla="*/ 9571646 h 9725812"/>
              <a:gd name="connsiteX187" fmla="*/ 2492500 w 8029952"/>
              <a:gd name="connsiteY187" fmla="*/ 9557560 h 9725812"/>
              <a:gd name="connsiteX188" fmla="*/ 2470203 w 8029952"/>
              <a:gd name="connsiteY188" fmla="*/ 9564603 h 9725812"/>
              <a:gd name="connsiteX189" fmla="*/ 2440866 w 8029952"/>
              <a:gd name="connsiteY189" fmla="*/ 9564603 h 9725812"/>
              <a:gd name="connsiteX190" fmla="*/ 2470203 w 8029952"/>
              <a:gd name="connsiteY190" fmla="*/ 9609209 h 9725812"/>
              <a:gd name="connsiteX191" fmla="*/ 2447907 w 8029952"/>
              <a:gd name="connsiteY191" fmla="*/ 9617426 h 9725812"/>
              <a:gd name="connsiteX192" fmla="*/ 2432652 w 8029952"/>
              <a:gd name="connsiteY192" fmla="*/ 9624469 h 9725812"/>
              <a:gd name="connsiteX193" fmla="*/ 2432652 w 8029952"/>
              <a:gd name="connsiteY193" fmla="*/ 9647946 h 9725812"/>
              <a:gd name="connsiteX194" fmla="*/ 2417396 w 8029952"/>
              <a:gd name="connsiteY194" fmla="*/ 9632686 h 9725812"/>
              <a:gd name="connsiteX195" fmla="*/ 2395100 w 8029952"/>
              <a:gd name="connsiteY195" fmla="*/ 9595123 h 9725812"/>
              <a:gd name="connsiteX196" fmla="*/ 2379844 w 8029952"/>
              <a:gd name="connsiteY196" fmla="*/ 9571646 h 9725812"/>
              <a:gd name="connsiteX197" fmla="*/ 2342293 w 8029952"/>
              <a:gd name="connsiteY197" fmla="*/ 9534083 h 9725812"/>
              <a:gd name="connsiteX198" fmla="*/ 2183871 w 8029952"/>
              <a:gd name="connsiteY198" fmla="*/ 9458957 h 9725812"/>
              <a:gd name="connsiteX199" fmla="*/ 2169789 w 8029952"/>
              <a:gd name="connsiteY199" fmla="*/ 9458957 h 9725812"/>
              <a:gd name="connsiteX200" fmla="*/ 2161575 w 8029952"/>
              <a:gd name="connsiteY200" fmla="*/ 9481260 h 9725812"/>
              <a:gd name="connsiteX201" fmla="*/ 2169789 w 8029952"/>
              <a:gd name="connsiteY201" fmla="*/ 9504737 h 9725812"/>
              <a:gd name="connsiteX202" fmla="*/ 2093512 w 8029952"/>
              <a:gd name="connsiteY202" fmla="*/ 9511780 h 9725812"/>
              <a:gd name="connsiteX203" fmla="*/ 2176830 w 8029952"/>
              <a:gd name="connsiteY203" fmla="*/ 9549343 h 9725812"/>
              <a:gd name="connsiteX204" fmla="*/ 2146319 w 8029952"/>
              <a:gd name="connsiteY204" fmla="*/ 9571646 h 9725812"/>
              <a:gd name="connsiteX205" fmla="*/ 2372803 w 8029952"/>
              <a:gd name="connsiteY205" fmla="*/ 9617426 h 9725812"/>
              <a:gd name="connsiteX206" fmla="*/ 2169789 w 8029952"/>
              <a:gd name="connsiteY206" fmla="*/ 9624469 h 9725812"/>
              <a:gd name="connsiteX207" fmla="*/ 2304741 w 8029952"/>
              <a:gd name="connsiteY207" fmla="*/ 9670249 h 9725812"/>
              <a:gd name="connsiteX208" fmla="*/ 2229637 w 8029952"/>
              <a:gd name="connsiteY208" fmla="*/ 9662032 h 9725812"/>
              <a:gd name="connsiteX209" fmla="*/ 2260148 w 8029952"/>
              <a:gd name="connsiteY209" fmla="*/ 9692552 h 9725812"/>
              <a:gd name="connsiteX210" fmla="*/ 2297700 w 8029952"/>
              <a:gd name="connsiteY210" fmla="*/ 9723072 h 9725812"/>
              <a:gd name="connsiteX211" fmla="*/ 2221423 w 8029952"/>
              <a:gd name="connsiteY211" fmla="*/ 9707812 h 9725812"/>
              <a:gd name="connsiteX212" fmla="*/ 2207341 w 8029952"/>
              <a:gd name="connsiteY212" fmla="*/ 9692552 h 9725812"/>
              <a:gd name="connsiteX213" fmla="*/ 2154534 w 8029952"/>
              <a:gd name="connsiteY213" fmla="*/ 9692552 h 9725812"/>
              <a:gd name="connsiteX214" fmla="*/ 2108767 w 8029952"/>
              <a:gd name="connsiteY214" fmla="*/ 9654989 h 9725812"/>
              <a:gd name="connsiteX215" fmla="*/ 2079430 w 8029952"/>
              <a:gd name="connsiteY215" fmla="*/ 9639729 h 9725812"/>
              <a:gd name="connsiteX216" fmla="*/ 2026623 w 8029952"/>
              <a:gd name="connsiteY216" fmla="*/ 9617426 h 9725812"/>
              <a:gd name="connsiteX217" fmla="*/ 1958560 w 8029952"/>
              <a:gd name="connsiteY217" fmla="*/ 9602166 h 9725812"/>
              <a:gd name="connsiteX218" fmla="*/ 1890498 w 8029952"/>
              <a:gd name="connsiteY218" fmla="*/ 9609209 h 9725812"/>
              <a:gd name="connsiteX219" fmla="*/ 1822435 w 8029952"/>
              <a:gd name="connsiteY219" fmla="*/ 9609209 h 9725812"/>
              <a:gd name="connsiteX220" fmla="*/ 1793098 w 8029952"/>
              <a:gd name="connsiteY220" fmla="*/ 9609209 h 9725812"/>
              <a:gd name="connsiteX221" fmla="*/ 1717994 w 8029952"/>
              <a:gd name="connsiteY221" fmla="*/ 9602166 h 9725812"/>
              <a:gd name="connsiteX222" fmla="*/ 1656973 w 8029952"/>
              <a:gd name="connsiteY222" fmla="*/ 9586906 h 9725812"/>
              <a:gd name="connsiteX223" fmla="*/ 1626462 w 8029952"/>
              <a:gd name="connsiteY223" fmla="*/ 9586906 h 9725812"/>
              <a:gd name="connsiteX224" fmla="*/ 1581869 w 8029952"/>
              <a:gd name="connsiteY224" fmla="*/ 9571646 h 9725812"/>
              <a:gd name="connsiteX225" fmla="*/ 1392937 w 8029952"/>
              <a:gd name="connsiteY225" fmla="*/ 9542300 h 9725812"/>
              <a:gd name="connsiteX226" fmla="*/ 1317833 w 8029952"/>
              <a:gd name="connsiteY226" fmla="*/ 9504737 h 9725812"/>
              <a:gd name="connsiteX227" fmla="*/ 1423448 w 8029952"/>
              <a:gd name="connsiteY227" fmla="*/ 9504737 h 9725812"/>
              <a:gd name="connsiteX228" fmla="*/ 1370640 w 8029952"/>
              <a:gd name="connsiteY228" fmla="*/ 9467174 h 9725812"/>
              <a:gd name="connsiteX229" fmla="*/ 1145330 w 8029952"/>
              <a:gd name="connsiteY229" fmla="*/ 9414351 h 9725812"/>
              <a:gd name="connsiteX230" fmla="*/ 1002164 w 8029952"/>
              <a:gd name="connsiteY230" fmla="*/ 9376788 h 9725812"/>
              <a:gd name="connsiteX231" fmla="*/ 978694 w 8029952"/>
              <a:gd name="connsiteY231" fmla="*/ 9376788 h 9725812"/>
              <a:gd name="connsiteX232" fmla="*/ 934101 w 8029952"/>
              <a:gd name="connsiteY232" fmla="*/ 9361528 h 9725812"/>
              <a:gd name="connsiteX233" fmla="*/ 925886 w 8029952"/>
              <a:gd name="connsiteY233" fmla="*/ 9346268 h 9725812"/>
              <a:gd name="connsiteX234" fmla="*/ 941142 w 8029952"/>
              <a:gd name="connsiteY234" fmla="*/ 9339225 h 9725812"/>
              <a:gd name="connsiteX235" fmla="*/ 1024460 w 8029952"/>
              <a:gd name="connsiteY235" fmla="*/ 9353312 h 9725812"/>
              <a:gd name="connsiteX236" fmla="*/ 1039715 w 8029952"/>
              <a:gd name="connsiteY236" fmla="*/ 9346268 h 9725812"/>
              <a:gd name="connsiteX237" fmla="*/ 1031501 w 8029952"/>
              <a:gd name="connsiteY237" fmla="*/ 9331009 h 9725812"/>
              <a:gd name="connsiteX238" fmla="*/ 949356 w 8029952"/>
              <a:gd name="connsiteY238" fmla="*/ 9278186 h 9725812"/>
              <a:gd name="connsiteX239" fmla="*/ 858997 w 8029952"/>
              <a:gd name="connsiteY239" fmla="*/ 9255883 h 9725812"/>
              <a:gd name="connsiteX240" fmla="*/ 783894 w 8029952"/>
              <a:gd name="connsiteY240" fmla="*/ 9225363 h 9725812"/>
              <a:gd name="connsiteX241" fmla="*/ 858997 w 8029952"/>
              <a:gd name="connsiteY241" fmla="*/ 9180757 h 9725812"/>
              <a:gd name="connsiteX242" fmla="*/ 874253 w 8029952"/>
              <a:gd name="connsiteY242" fmla="*/ 9157280 h 9725812"/>
              <a:gd name="connsiteX243" fmla="*/ 858997 w 8029952"/>
              <a:gd name="connsiteY243" fmla="*/ 9143194 h 9725812"/>
              <a:gd name="connsiteX244" fmla="*/ 806190 w 8029952"/>
              <a:gd name="connsiteY244" fmla="*/ 9127934 h 9725812"/>
              <a:gd name="connsiteX245" fmla="*/ 911804 w 8029952"/>
              <a:gd name="connsiteY245" fmla="*/ 9105631 h 9725812"/>
              <a:gd name="connsiteX246" fmla="*/ 911804 w 8029952"/>
              <a:gd name="connsiteY246" fmla="*/ 9044591 h 9725812"/>
              <a:gd name="connsiteX247" fmla="*/ 850783 w 8029952"/>
              <a:gd name="connsiteY247" fmla="*/ 8976508 h 9725812"/>
              <a:gd name="connsiteX248" fmla="*/ 790935 w 8029952"/>
              <a:gd name="connsiteY248" fmla="*/ 8931902 h 9725812"/>
              <a:gd name="connsiteX249" fmla="*/ 738127 w 8029952"/>
              <a:gd name="connsiteY249" fmla="*/ 8909599 h 9725812"/>
              <a:gd name="connsiteX250" fmla="*/ 738127 w 8029952"/>
              <a:gd name="connsiteY250" fmla="*/ 8886122 h 9725812"/>
              <a:gd name="connsiteX251" fmla="*/ 760424 w 8029952"/>
              <a:gd name="connsiteY251" fmla="*/ 8863819 h 9725812"/>
              <a:gd name="connsiteX252" fmla="*/ 760424 w 8029952"/>
              <a:gd name="connsiteY252" fmla="*/ 8788693 h 9725812"/>
              <a:gd name="connsiteX253" fmla="*/ 685320 w 8029952"/>
              <a:gd name="connsiteY253" fmla="*/ 8742913 h 9725812"/>
              <a:gd name="connsiteX254" fmla="*/ 564450 w 8029952"/>
              <a:gd name="connsiteY254" fmla="*/ 8705350 h 9725812"/>
              <a:gd name="connsiteX255" fmla="*/ 526899 w 8029952"/>
              <a:gd name="connsiteY255" fmla="*/ 8660744 h 9725812"/>
              <a:gd name="connsiteX256" fmla="*/ 550369 w 8029952"/>
              <a:gd name="connsiteY256" fmla="*/ 8638441 h 9725812"/>
              <a:gd name="connsiteX257" fmla="*/ 587920 w 8029952"/>
              <a:gd name="connsiteY257" fmla="*/ 8630224 h 9725812"/>
              <a:gd name="connsiteX258" fmla="*/ 550369 w 8029952"/>
              <a:gd name="connsiteY258" fmla="*/ 8585618 h 9725812"/>
              <a:gd name="connsiteX259" fmla="*/ 526899 w 8029952"/>
              <a:gd name="connsiteY259" fmla="*/ 8570358 h 9725812"/>
              <a:gd name="connsiteX260" fmla="*/ 460009 w 8029952"/>
              <a:gd name="connsiteY260" fmla="*/ 8532795 h 9725812"/>
              <a:gd name="connsiteX261" fmla="*/ 436540 w 8029952"/>
              <a:gd name="connsiteY261" fmla="*/ 8532795 h 9725812"/>
              <a:gd name="connsiteX262" fmla="*/ 339140 w 8029952"/>
              <a:gd name="connsiteY262" fmla="*/ 8524578 h 9725812"/>
              <a:gd name="connsiteX263" fmla="*/ 316843 w 8029952"/>
              <a:gd name="connsiteY263" fmla="*/ 8464712 h 9725812"/>
              <a:gd name="connsiteX264" fmla="*/ 278118 w 8029952"/>
              <a:gd name="connsiteY264" fmla="*/ 8418933 h 9725812"/>
              <a:gd name="connsiteX265" fmla="*/ 264036 w 8029952"/>
              <a:gd name="connsiteY265" fmla="*/ 8418933 h 9725812"/>
              <a:gd name="connsiteX266" fmla="*/ 264036 w 8029952"/>
              <a:gd name="connsiteY266" fmla="*/ 8456495 h 9725812"/>
              <a:gd name="connsiteX267" fmla="*/ 255822 w 8029952"/>
              <a:gd name="connsiteY267" fmla="*/ 8495232 h 9725812"/>
              <a:gd name="connsiteX268" fmla="*/ 233526 w 8029952"/>
              <a:gd name="connsiteY268" fmla="*/ 8495232 h 9725812"/>
              <a:gd name="connsiteX269" fmla="*/ 226485 w 8029952"/>
              <a:gd name="connsiteY269" fmla="*/ 8479972 h 9725812"/>
              <a:gd name="connsiteX270" fmla="*/ 264036 w 8029952"/>
              <a:gd name="connsiteY270" fmla="*/ 8389586 h 9725812"/>
              <a:gd name="connsiteX271" fmla="*/ 173677 w 8029952"/>
              <a:gd name="connsiteY271" fmla="*/ 8359066 h 9725812"/>
              <a:gd name="connsiteX272" fmla="*/ 180718 w 8029952"/>
              <a:gd name="connsiteY272" fmla="*/ 8328546 h 9725812"/>
              <a:gd name="connsiteX273" fmla="*/ 173677 w 8029952"/>
              <a:gd name="connsiteY273" fmla="*/ 8314460 h 9725812"/>
              <a:gd name="connsiteX274" fmla="*/ 75104 w 8029952"/>
              <a:gd name="connsiteY274" fmla="*/ 8261638 h 9725812"/>
              <a:gd name="connsiteX275" fmla="*/ 59849 w 8029952"/>
              <a:gd name="connsiteY275" fmla="*/ 8238160 h 9725812"/>
              <a:gd name="connsiteX276" fmla="*/ 82145 w 8029952"/>
              <a:gd name="connsiteY276" fmla="*/ 8231118 h 9725812"/>
              <a:gd name="connsiteX277" fmla="*/ 97400 w 8029952"/>
              <a:gd name="connsiteY277" fmla="*/ 8231118 h 9725812"/>
              <a:gd name="connsiteX278" fmla="*/ 158422 w 8029952"/>
              <a:gd name="connsiteY278" fmla="*/ 8231118 h 9725812"/>
              <a:gd name="connsiteX279" fmla="*/ 173677 w 8029952"/>
              <a:gd name="connsiteY279" fmla="*/ 8275724 h 9725812"/>
              <a:gd name="connsiteX280" fmla="*/ 195974 w 8029952"/>
              <a:gd name="connsiteY280" fmla="*/ 8215858 h 9725812"/>
              <a:gd name="connsiteX281" fmla="*/ 127911 w 8029952"/>
              <a:gd name="connsiteY281" fmla="*/ 8215858 h 9725812"/>
              <a:gd name="connsiteX282" fmla="*/ 112655 w 8029952"/>
              <a:gd name="connsiteY282" fmla="*/ 8200598 h 9725812"/>
              <a:gd name="connsiteX283" fmla="*/ 127911 w 8029952"/>
              <a:gd name="connsiteY283" fmla="*/ 8185338 h 9725812"/>
              <a:gd name="connsiteX284" fmla="*/ 165463 w 8029952"/>
              <a:gd name="connsiteY284" fmla="*/ 8185338 h 9725812"/>
              <a:gd name="connsiteX285" fmla="*/ 173677 w 8029952"/>
              <a:gd name="connsiteY285" fmla="*/ 8147775 h 9725812"/>
              <a:gd name="connsiteX286" fmla="*/ 165463 w 8029952"/>
              <a:gd name="connsiteY286" fmla="*/ 8133688 h 9725812"/>
              <a:gd name="connsiteX287" fmla="*/ 134952 w 8029952"/>
              <a:gd name="connsiteY287" fmla="*/ 8103168 h 9725812"/>
              <a:gd name="connsiteX288" fmla="*/ 90359 w 8029952"/>
              <a:gd name="connsiteY288" fmla="*/ 8087909 h 9725812"/>
              <a:gd name="connsiteX289" fmla="*/ 59849 w 8029952"/>
              <a:gd name="connsiteY289" fmla="*/ 8035086 h 9725812"/>
              <a:gd name="connsiteX290" fmla="*/ 0 w 8029952"/>
              <a:gd name="connsiteY290" fmla="*/ 7975220 h 9725812"/>
              <a:gd name="connsiteX291" fmla="*/ 22297 w 8029952"/>
              <a:gd name="connsiteY291" fmla="*/ 7922397 h 9725812"/>
              <a:gd name="connsiteX292" fmla="*/ 82145 w 8029952"/>
              <a:gd name="connsiteY292" fmla="*/ 7809708 h 9725812"/>
              <a:gd name="connsiteX293" fmla="*/ 68063 w 8029952"/>
              <a:gd name="connsiteY293" fmla="*/ 7748668 h 9725812"/>
              <a:gd name="connsiteX294" fmla="*/ 59849 w 8029952"/>
              <a:gd name="connsiteY294" fmla="*/ 7726365 h 9725812"/>
              <a:gd name="connsiteX295" fmla="*/ 90359 w 8029952"/>
              <a:gd name="connsiteY295" fmla="*/ 7673542 h 9725812"/>
              <a:gd name="connsiteX296" fmla="*/ 143166 w 8029952"/>
              <a:gd name="connsiteY296" fmla="*/ 7552636 h 9725812"/>
              <a:gd name="connsiteX297" fmla="*/ 211229 w 8029952"/>
              <a:gd name="connsiteY297" fmla="*/ 7424688 h 9725812"/>
              <a:gd name="connsiteX298" fmla="*/ 240566 w 8029952"/>
              <a:gd name="connsiteY298" fmla="*/ 7364822 h 9725812"/>
              <a:gd name="connsiteX299" fmla="*/ 278118 w 8029952"/>
              <a:gd name="connsiteY299" fmla="*/ 7303782 h 9725812"/>
              <a:gd name="connsiteX300" fmla="*/ 301588 w 8029952"/>
              <a:gd name="connsiteY300" fmla="*/ 7274436 h 9725812"/>
              <a:gd name="connsiteX301" fmla="*/ 369651 w 8029952"/>
              <a:gd name="connsiteY301" fmla="*/ 7266218 h 9725812"/>
              <a:gd name="connsiteX302" fmla="*/ 383732 w 8029952"/>
              <a:gd name="connsiteY302" fmla="*/ 7281478 h 9725812"/>
              <a:gd name="connsiteX303" fmla="*/ 421284 w 8029952"/>
              <a:gd name="connsiteY303" fmla="*/ 7266218 h 9725812"/>
              <a:gd name="connsiteX304" fmla="*/ 460009 w 8029952"/>
              <a:gd name="connsiteY304" fmla="*/ 7175832 h 9725812"/>
              <a:gd name="connsiteX305" fmla="*/ 489347 w 8029952"/>
              <a:gd name="connsiteY305" fmla="*/ 7138270 h 9725812"/>
              <a:gd name="connsiteX306" fmla="*/ 519858 w 8029952"/>
              <a:gd name="connsiteY306" fmla="*/ 7168790 h 9725812"/>
              <a:gd name="connsiteX307" fmla="*/ 625472 w 8029952"/>
              <a:gd name="connsiteY307" fmla="*/ 7199310 h 9725812"/>
              <a:gd name="connsiteX308" fmla="*/ 685320 w 8029952"/>
              <a:gd name="connsiteY308" fmla="*/ 7213396 h 9725812"/>
              <a:gd name="connsiteX309" fmla="*/ 722872 w 8029952"/>
              <a:gd name="connsiteY309" fmla="*/ 7221612 h 9725812"/>
              <a:gd name="connsiteX310" fmla="*/ 797976 w 8029952"/>
              <a:gd name="connsiteY310" fmla="*/ 7184050 h 9725812"/>
              <a:gd name="connsiteX311" fmla="*/ 874253 w 8029952"/>
              <a:gd name="connsiteY311" fmla="*/ 7146486 h 9725812"/>
              <a:gd name="connsiteX312" fmla="*/ 918845 w 8029952"/>
              <a:gd name="connsiteY312" fmla="*/ 7131226 h 9725812"/>
              <a:gd name="connsiteX313" fmla="*/ 986908 w 8029952"/>
              <a:gd name="connsiteY313" fmla="*/ 7115967 h 9725812"/>
              <a:gd name="connsiteX314" fmla="*/ 1039715 w 8029952"/>
              <a:gd name="connsiteY314" fmla="*/ 7160573 h 9725812"/>
              <a:gd name="connsiteX315" fmla="*/ 1084308 w 8029952"/>
              <a:gd name="connsiteY315" fmla="*/ 7191092 h 9725812"/>
              <a:gd name="connsiteX316" fmla="*/ 1174667 w 8029952"/>
              <a:gd name="connsiteY316" fmla="*/ 7206352 h 9725812"/>
              <a:gd name="connsiteX317" fmla="*/ 1189922 w 8029952"/>
              <a:gd name="connsiteY317" fmla="*/ 7206352 h 9725812"/>
              <a:gd name="connsiteX318" fmla="*/ 1355385 w 8029952"/>
              <a:gd name="connsiteY318" fmla="*/ 7243916 h 9725812"/>
              <a:gd name="connsiteX319" fmla="*/ 1612380 w 8029952"/>
              <a:gd name="connsiteY319" fmla="*/ 7289696 h 9725812"/>
              <a:gd name="connsiteX320" fmla="*/ 1649932 w 8029952"/>
              <a:gd name="connsiteY320" fmla="*/ 7296738 h 9725812"/>
              <a:gd name="connsiteX321" fmla="*/ 1702739 w 8029952"/>
              <a:gd name="connsiteY321" fmla="*/ 7296738 h 9725812"/>
              <a:gd name="connsiteX322" fmla="*/ 2048919 w 8029952"/>
              <a:gd name="connsiteY322" fmla="*/ 7281478 h 9725812"/>
              <a:gd name="connsiteX323" fmla="*/ 2454948 w 8029952"/>
              <a:gd name="connsiteY323" fmla="*/ 7296738 h 9725812"/>
              <a:gd name="connsiteX324" fmla="*/ 3005316 w 8029952"/>
              <a:gd name="connsiteY324" fmla="*/ 7289696 h 9725812"/>
              <a:gd name="connsiteX325" fmla="*/ 3426600 w 8029952"/>
              <a:gd name="connsiteY325" fmla="*/ 7243916 h 9725812"/>
              <a:gd name="connsiteX326" fmla="*/ 3697677 w 8029952"/>
              <a:gd name="connsiteY326" fmla="*/ 7221612 h 9725812"/>
              <a:gd name="connsiteX327" fmla="*/ 3871354 w 8029952"/>
              <a:gd name="connsiteY327" fmla="*/ 7191092 h 9725812"/>
              <a:gd name="connsiteX328" fmla="*/ 3984010 w 8029952"/>
              <a:gd name="connsiteY328" fmla="*/ 7175832 h 9725812"/>
              <a:gd name="connsiteX329" fmla="*/ 4338405 w 8029952"/>
              <a:gd name="connsiteY329" fmla="*/ 7093664 h 9725812"/>
              <a:gd name="connsiteX330" fmla="*/ 4368916 w 8029952"/>
              <a:gd name="connsiteY330" fmla="*/ 7078404 h 9725812"/>
              <a:gd name="connsiteX331" fmla="*/ 4428764 w 8029952"/>
              <a:gd name="connsiteY331" fmla="*/ 7047884 h 9725812"/>
              <a:gd name="connsiteX332" fmla="*/ 4451060 w 8029952"/>
              <a:gd name="connsiteY332" fmla="*/ 7040841 h 9725812"/>
              <a:gd name="connsiteX333" fmla="*/ 4451060 w 8029952"/>
              <a:gd name="connsiteY333" fmla="*/ 7003278 h 9725812"/>
              <a:gd name="connsiteX334" fmla="*/ 4541419 w 8029952"/>
              <a:gd name="connsiteY334" fmla="*/ 6979801 h 9725812"/>
              <a:gd name="connsiteX335" fmla="*/ 4624737 w 8029952"/>
              <a:gd name="connsiteY335" fmla="*/ 6950455 h 9725812"/>
              <a:gd name="connsiteX336" fmla="*/ 5129339 w 8029952"/>
              <a:gd name="connsiteY336" fmla="*/ 6754423 h 9725812"/>
              <a:gd name="connsiteX337" fmla="*/ 5166891 w 8029952"/>
              <a:gd name="connsiteY337" fmla="*/ 6708643 h 9725812"/>
              <a:gd name="connsiteX338" fmla="*/ 5189187 w 8029952"/>
              <a:gd name="connsiteY338" fmla="*/ 6701600 h 9725812"/>
              <a:gd name="connsiteX339" fmla="*/ 5279546 w 8029952"/>
              <a:gd name="connsiteY339" fmla="*/ 6656994 h 9725812"/>
              <a:gd name="connsiteX340" fmla="*/ 5852211 w 8029952"/>
              <a:gd name="connsiteY340" fmla="*/ 6355317 h 9725812"/>
              <a:gd name="connsiteX341" fmla="*/ 6184310 w 8029952"/>
              <a:gd name="connsiteY341" fmla="*/ 6084159 h 9725812"/>
              <a:gd name="connsiteX342" fmla="*/ 6380282 w 8029952"/>
              <a:gd name="connsiteY342" fmla="*/ 5850564 h 9725812"/>
              <a:gd name="connsiteX343" fmla="*/ 6462427 w 8029952"/>
              <a:gd name="connsiteY343" fmla="*/ 5729658 h 9725812"/>
              <a:gd name="connsiteX344" fmla="*/ 6530490 w 8029952"/>
              <a:gd name="connsiteY344" fmla="*/ 5518367 h 9725812"/>
              <a:gd name="connsiteX345" fmla="*/ 6508194 w 8029952"/>
              <a:gd name="connsiteY345" fmla="*/ 5458501 h 9725812"/>
              <a:gd name="connsiteX346" fmla="*/ 6356813 w 8029952"/>
              <a:gd name="connsiteY346" fmla="*/ 5330552 h 9725812"/>
              <a:gd name="connsiteX347" fmla="*/ 6169054 w 8029952"/>
              <a:gd name="connsiteY347" fmla="*/ 5224906 h 9725812"/>
              <a:gd name="connsiteX348" fmla="*/ 5995377 w 8029952"/>
              <a:gd name="connsiteY348" fmla="*/ 5149780 h 9725812"/>
              <a:gd name="connsiteX349" fmla="*/ 5988336 w 8029952"/>
              <a:gd name="connsiteY349" fmla="*/ 5141563 h 9725812"/>
              <a:gd name="connsiteX350" fmla="*/ 5694963 w 8029952"/>
              <a:gd name="connsiteY350" fmla="*/ 5028874 h 9725812"/>
              <a:gd name="connsiteX351" fmla="*/ 5664452 w 8029952"/>
              <a:gd name="connsiteY351" fmla="*/ 5013614 h 9725812"/>
              <a:gd name="connsiteX352" fmla="*/ 5437968 w 8029952"/>
              <a:gd name="connsiteY352" fmla="*/ 4900925 h 9725812"/>
              <a:gd name="connsiteX353" fmla="*/ 5332353 w 8029952"/>
              <a:gd name="connsiteY353" fmla="*/ 4848102 h 9725812"/>
              <a:gd name="connsiteX354" fmla="*/ 4902855 w 8029952"/>
              <a:gd name="connsiteY354" fmla="*/ 4757716 h 9725812"/>
              <a:gd name="connsiteX355" fmla="*/ 4760862 w 8029952"/>
              <a:gd name="connsiteY355" fmla="*/ 4764759 h 9725812"/>
              <a:gd name="connsiteX356" fmla="*/ 4722137 w 8029952"/>
              <a:gd name="connsiteY356" fmla="*/ 4764759 h 9725812"/>
              <a:gd name="connsiteX357" fmla="*/ 4406467 w 8029952"/>
              <a:gd name="connsiteY357" fmla="*/ 4788236 h 9725812"/>
              <a:gd name="connsiteX358" fmla="*/ 4309067 w 8029952"/>
              <a:gd name="connsiteY358" fmla="*/ 4788236 h 9725812"/>
              <a:gd name="connsiteX359" fmla="*/ 4165901 w 8029952"/>
              <a:gd name="connsiteY359" fmla="*/ 4795279 h 9725812"/>
              <a:gd name="connsiteX360" fmla="*/ 4045031 w 8029952"/>
              <a:gd name="connsiteY360" fmla="*/ 4803496 h 9725812"/>
              <a:gd name="connsiteX361" fmla="*/ 3780995 w 8029952"/>
              <a:gd name="connsiteY361" fmla="*/ 4795279 h 9725812"/>
              <a:gd name="connsiteX362" fmla="*/ 3547470 w 8029952"/>
              <a:gd name="connsiteY362" fmla="*/ 4780019 h 9725812"/>
              <a:gd name="connsiteX363" fmla="*/ 3502877 w 8029952"/>
              <a:gd name="connsiteY363" fmla="*/ 4788236 h 9725812"/>
              <a:gd name="connsiteX364" fmla="*/ 3450070 w 8029952"/>
              <a:gd name="connsiteY364" fmla="*/ 4788236 h 9725812"/>
              <a:gd name="connsiteX365" fmla="*/ 3382008 w 8029952"/>
              <a:gd name="connsiteY365" fmla="*/ 4810539 h 9725812"/>
              <a:gd name="connsiteX366" fmla="*/ 3351497 w 8029952"/>
              <a:gd name="connsiteY366" fmla="*/ 4810539 h 9725812"/>
              <a:gd name="connsiteX367" fmla="*/ 3073379 w 8029952"/>
              <a:gd name="connsiteY367" fmla="*/ 4780019 h 9725812"/>
              <a:gd name="connsiteX368" fmla="*/ 2945468 w 8029952"/>
              <a:gd name="connsiteY368" fmla="*/ 4764759 h 9725812"/>
              <a:gd name="connsiteX369" fmla="*/ 2756536 w 8029952"/>
              <a:gd name="connsiteY369" fmla="*/ 4735413 h 9725812"/>
              <a:gd name="connsiteX370" fmla="*/ 2606329 w 8029952"/>
              <a:gd name="connsiteY370" fmla="*/ 4727196 h 9725812"/>
              <a:gd name="connsiteX371" fmla="*/ 2500714 w 8029952"/>
              <a:gd name="connsiteY371" fmla="*/ 4720153 h 9725812"/>
              <a:gd name="connsiteX372" fmla="*/ 2388059 w 8029952"/>
              <a:gd name="connsiteY372" fmla="*/ 4713110 h 9725812"/>
              <a:gd name="connsiteX373" fmla="*/ 2169789 w 8029952"/>
              <a:gd name="connsiteY373" fmla="*/ 4636811 h 9725812"/>
              <a:gd name="connsiteX374" fmla="*/ 1921009 w 8029952"/>
              <a:gd name="connsiteY374" fmla="*/ 4524122 h 9725812"/>
              <a:gd name="connsiteX375" fmla="*/ 1672228 w 8029952"/>
              <a:gd name="connsiteY375" fmla="*/ 4358610 h 9725812"/>
              <a:gd name="connsiteX376" fmla="*/ 1612380 w 8029952"/>
              <a:gd name="connsiteY376" fmla="*/ 4305787 h 9725812"/>
              <a:gd name="connsiteX377" fmla="*/ 1551358 w 8029952"/>
              <a:gd name="connsiteY377" fmla="*/ 4252964 h 9725812"/>
              <a:gd name="connsiteX378" fmla="*/ 1469214 w 8029952"/>
              <a:gd name="connsiteY378" fmla="*/ 4155535 h 9725812"/>
              <a:gd name="connsiteX379" fmla="*/ 1423448 w 8029952"/>
              <a:gd name="connsiteY379" fmla="*/ 4056932 h 9725812"/>
              <a:gd name="connsiteX380" fmla="*/ 1401151 w 8029952"/>
              <a:gd name="connsiteY380" fmla="*/ 3997066 h 9725812"/>
              <a:gd name="connsiteX381" fmla="*/ 1378855 w 8029952"/>
              <a:gd name="connsiteY381" fmla="*/ 3966546 h 9725812"/>
              <a:gd name="connsiteX382" fmla="*/ 1295537 w 8029952"/>
              <a:gd name="connsiteY382" fmla="*/ 3567439 h 9725812"/>
              <a:gd name="connsiteX383" fmla="*/ 1295537 w 8029952"/>
              <a:gd name="connsiteY383" fmla="*/ 3016907 h 9725812"/>
              <a:gd name="connsiteX384" fmla="*/ 1326048 w 8029952"/>
              <a:gd name="connsiteY384" fmla="*/ 2888958 h 9725812"/>
              <a:gd name="connsiteX385" fmla="*/ 1363599 w 8029952"/>
              <a:gd name="connsiteY385" fmla="*/ 2745749 h 9725812"/>
              <a:gd name="connsiteX386" fmla="*/ 1430488 w 8029952"/>
              <a:gd name="connsiteY386" fmla="*/ 2512155 h 9725812"/>
              <a:gd name="connsiteX387" fmla="*/ 1544317 w 8029952"/>
              <a:gd name="connsiteY387" fmla="*/ 2211651 h 9725812"/>
              <a:gd name="connsiteX388" fmla="*/ 1612380 w 8029952"/>
              <a:gd name="connsiteY388" fmla="*/ 2097788 h 9725812"/>
              <a:gd name="connsiteX389" fmla="*/ 1619421 w 8029952"/>
              <a:gd name="connsiteY389" fmla="*/ 2090745 h 9725812"/>
              <a:gd name="connsiteX390" fmla="*/ 1694525 w 8029952"/>
              <a:gd name="connsiteY390" fmla="*/ 1978056 h 9725812"/>
              <a:gd name="connsiteX391" fmla="*/ 1769628 w 8029952"/>
              <a:gd name="connsiteY391" fmla="*/ 1848933 h 9725812"/>
              <a:gd name="connsiteX392" fmla="*/ 1808353 w 8029952"/>
              <a:gd name="connsiteY392" fmla="*/ 1789067 h 9725812"/>
              <a:gd name="connsiteX393" fmla="*/ 1830650 w 8029952"/>
              <a:gd name="connsiteY393" fmla="*/ 1811370 h 9725812"/>
              <a:gd name="connsiteX394" fmla="*/ 1936264 w 8029952"/>
              <a:gd name="connsiteY394" fmla="*/ 1729201 h 9725812"/>
              <a:gd name="connsiteX395" fmla="*/ 1943305 w 8029952"/>
              <a:gd name="connsiteY395" fmla="*/ 1720984 h 9725812"/>
              <a:gd name="connsiteX396" fmla="*/ 2048919 w 8029952"/>
              <a:gd name="connsiteY396" fmla="*/ 1615339 h 9725812"/>
              <a:gd name="connsiteX397" fmla="*/ 2388059 w 8029952"/>
              <a:gd name="connsiteY397" fmla="*/ 1292532 h 9725812"/>
              <a:gd name="connsiteX398" fmla="*/ 2613370 w 8029952"/>
              <a:gd name="connsiteY398" fmla="*/ 1118803 h 9725812"/>
              <a:gd name="connsiteX399" fmla="*/ 2846895 w 8029952"/>
              <a:gd name="connsiteY399" fmla="*/ 960334 h 9725812"/>
              <a:gd name="connsiteX400" fmla="*/ 2983020 w 8029952"/>
              <a:gd name="connsiteY400" fmla="*/ 878165 h 9725812"/>
              <a:gd name="connsiteX401" fmla="*/ 3126186 w 8029952"/>
              <a:gd name="connsiteY401" fmla="*/ 810082 h 9725812"/>
              <a:gd name="connsiteX402" fmla="*/ 3155523 w 8029952"/>
              <a:gd name="connsiteY402" fmla="*/ 794822 h 9725812"/>
              <a:gd name="connsiteX403" fmla="*/ 3245882 w 8029952"/>
              <a:gd name="connsiteY403" fmla="*/ 749042 h 9725812"/>
              <a:gd name="connsiteX404" fmla="*/ 3382008 w 8029952"/>
              <a:gd name="connsiteY404" fmla="*/ 658656 h 9725812"/>
              <a:gd name="connsiteX405" fmla="*/ 3509918 w 8029952"/>
              <a:gd name="connsiteY405" fmla="*/ 605834 h 9725812"/>
              <a:gd name="connsiteX406" fmla="*/ 3585022 w 8029952"/>
              <a:gd name="connsiteY406" fmla="*/ 583531 h 9725812"/>
              <a:gd name="connsiteX407" fmla="*/ 3796251 w 8029952"/>
              <a:gd name="connsiteY407" fmla="*/ 501362 h 9725812"/>
              <a:gd name="connsiteX408" fmla="*/ 3992224 w 8029952"/>
              <a:gd name="connsiteY408" fmla="*/ 433279 h 9725812"/>
              <a:gd name="connsiteX409" fmla="*/ 4195239 w 8029952"/>
              <a:gd name="connsiteY409" fmla="*/ 365196 h 9725812"/>
              <a:gd name="connsiteX410" fmla="*/ 4323149 w 8029952"/>
              <a:gd name="connsiteY410" fmla="*/ 319416 h 9725812"/>
              <a:gd name="connsiteX411" fmla="*/ 4399426 w 8029952"/>
              <a:gd name="connsiteY411" fmla="*/ 305330 h 9725812"/>
              <a:gd name="connsiteX412" fmla="*/ 4541419 w 8029952"/>
              <a:gd name="connsiteY412" fmla="*/ 259550 h 9725812"/>
              <a:gd name="connsiteX413" fmla="*/ 4647033 w 8029952"/>
              <a:gd name="connsiteY413" fmla="*/ 237247 h 9725812"/>
              <a:gd name="connsiteX414" fmla="*/ 5310057 w 8029952"/>
              <a:gd name="connsiteY414" fmla="*/ 86995 h 9725812"/>
              <a:gd name="connsiteX415" fmla="*/ 5656238 w 8029952"/>
              <a:gd name="connsiteY415" fmla="*/ 25955 h 9725812"/>
              <a:gd name="connsiteX416" fmla="*/ 5942570 w 8029952"/>
              <a:gd name="connsiteY416" fmla="*/ 3652 h 9725812"/>
              <a:gd name="connsiteX417" fmla="*/ 6066960 w 8029952"/>
              <a:gd name="connsiteY417" fmla="*/ 571 h 9725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Lst>
            <a:rect l="l" t="t" r="r" b="b"/>
            <a:pathLst>
              <a:path w="8029952" h="9725812">
                <a:moveTo>
                  <a:pt x="911804" y="9165497"/>
                </a:moveTo>
                <a:cubicBezTo>
                  <a:pt x="941142" y="9225363"/>
                  <a:pt x="949356" y="9225363"/>
                  <a:pt x="1002164" y="9196017"/>
                </a:cubicBezTo>
                <a:cubicBezTo>
                  <a:pt x="971653" y="9172540"/>
                  <a:pt x="941142" y="9172540"/>
                  <a:pt x="911804" y="9165497"/>
                </a:cubicBezTo>
                <a:close/>
                <a:moveTo>
                  <a:pt x="347263" y="7303433"/>
                </a:moveTo>
                <a:cubicBezTo>
                  <a:pt x="339507" y="7307450"/>
                  <a:pt x="330925" y="7322857"/>
                  <a:pt x="330925" y="7334302"/>
                </a:cubicBezTo>
                <a:cubicBezTo>
                  <a:pt x="330925" y="7356604"/>
                  <a:pt x="361436" y="7342518"/>
                  <a:pt x="376692" y="7356604"/>
                </a:cubicBezTo>
                <a:cubicBezTo>
                  <a:pt x="383732" y="7364822"/>
                  <a:pt x="391947" y="7342518"/>
                  <a:pt x="391947" y="7334302"/>
                </a:cubicBezTo>
                <a:cubicBezTo>
                  <a:pt x="391947" y="7303782"/>
                  <a:pt x="361436" y="7311998"/>
                  <a:pt x="354395" y="7303782"/>
                </a:cubicBezTo>
                <a:cubicBezTo>
                  <a:pt x="352342" y="7302021"/>
                  <a:pt x="349848" y="7302094"/>
                  <a:pt x="347263" y="7303433"/>
                </a:cubicBezTo>
                <a:close/>
                <a:moveTo>
                  <a:pt x="6066960" y="571"/>
                </a:moveTo>
                <a:cubicBezTo>
                  <a:pt x="6108325" y="1598"/>
                  <a:pt x="6149691" y="3652"/>
                  <a:pt x="6191350" y="3652"/>
                </a:cubicBezTo>
                <a:cubicBezTo>
                  <a:pt x="6251198" y="-4565"/>
                  <a:pt x="6312220" y="10695"/>
                  <a:pt x="6380282" y="18912"/>
                </a:cubicBezTo>
                <a:cubicBezTo>
                  <a:pt x="6447172" y="25955"/>
                  <a:pt x="6523449" y="34172"/>
                  <a:pt x="6590338" y="25955"/>
                </a:cubicBezTo>
                <a:cubicBezTo>
                  <a:pt x="6651360" y="18912"/>
                  <a:pt x="6711208" y="25955"/>
                  <a:pt x="6771056" y="25955"/>
                </a:cubicBezTo>
                <a:cubicBezTo>
                  <a:pt x="6937692" y="41215"/>
                  <a:pt x="7094940" y="63518"/>
                  <a:pt x="7253362" y="94038"/>
                </a:cubicBezTo>
                <a:cubicBezTo>
                  <a:pt x="7306169" y="101081"/>
                  <a:pt x="7358976" y="109298"/>
                  <a:pt x="7411783" y="109298"/>
                </a:cubicBezTo>
                <a:cubicBezTo>
                  <a:pt x="7418824" y="101081"/>
                  <a:pt x="7434080" y="101081"/>
                  <a:pt x="7434080" y="109298"/>
                </a:cubicBezTo>
                <a:cubicBezTo>
                  <a:pt x="7449335" y="131601"/>
                  <a:pt x="7479846" y="124558"/>
                  <a:pt x="7502142" y="131601"/>
                </a:cubicBezTo>
                <a:cubicBezTo>
                  <a:pt x="7524438" y="131601"/>
                  <a:pt x="7539694" y="146861"/>
                  <a:pt x="7554950" y="162121"/>
                </a:cubicBezTo>
                <a:cubicBezTo>
                  <a:pt x="7577246" y="191467"/>
                  <a:pt x="7599542" y="221987"/>
                  <a:pt x="7630053" y="237247"/>
                </a:cubicBezTo>
                <a:cubicBezTo>
                  <a:pt x="7645308" y="244290"/>
                  <a:pt x="7645308" y="259550"/>
                  <a:pt x="7652350" y="274810"/>
                </a:cubicBezTo>
                <a:cubicBezTo>
                  <a:pt x="7660564" y="290070"/>
                  <a:pt x="7675819" y="305330"/>
                  <a:pt x="7682860" y="312373"/>
                </a:cubicBezTo>
                <a:cubicBezTo>
                  <a:pt x="7698116" y="334676"/>
                  <a:pt x="7720412" y="319416"/>
                  <a:pt x="7735668" y="319416"/>
                </a:cubicBezTo>
                <a:cubicBezTo>
                  <a:pt x="7742708" y="312373"/>
                  <a:pt x="7750922" y="319416"/>
                  <a:pt x="7757964" y="327633"/>
                </a:cubicBezTo>
                <a:cubicBezTo>
                  <a:pt x="7757964" y="342893"/>
                  <a:pt x="7766178" y="358153"/>
                  <a:pt x="7766178" y="372239"/>
                </a:cubicBezTo>
                <a:cubicBezTo>
                  <a:pt x="7773219" y="433279"/>
                  <a:pt x="7788474" y="493145"/>
                  <a:pt x="7818986" y="538924"/>
                </a:cubicBezTo>
                <a:cubicBezTo>
                  <a:pt x="7841282" y="576488"/>
                  <a:pt x="7848322" y="621094"/>
                  <a:pt x="7878834" y="651614"/>
                </a:cubicBezTo>
                <a:cubicBezTo>
                  <a:pt x="7878834" y="658656"/>
                  <a:pt x="7878834" y="666874"/>
                  <a:pt x="7885874" y="673916"/>
                </a:cubicBezTo>
                <a:cubicBezTo>
                  <a:pt x="7901130" y="757259"/>
                  <a:pt x="7909344" y="847645"/>
                  <a:pt x="7931640" y="922771"/>
                </a:cubicBezTo>
                <a:cubicBezTo>
                  <a:pt x="7946896" y="968551"/>
                  <a:pt x="7946896" y="1006114"/>
                  <a:pt x="7946896" y="1050720"/>
                </a:cubicBezTo>
                <a:cubicBezTo>
                  <a:pt x="7953937" y="1096500"/>
                  <a:pt x="7962152" y="1134063"/>
                  <a:pt x="7962152" y="1178669"/>
                </a:cubicBezTo>
                <a:cubicBezTo>
                  <a:pt x="7969192" y="1224449"/>
                  <a:pt x="7969192" y="1269055"/>
                  <a:pt x="7976234" y="1314835"/>
                </a:cubicBezTo>
                <a:cubicBezTo>
                  <a:pt x="7976234" y="1330095"/>
                  <a:pt x="7976234" y="1344181"/>
                  <a:pt x="7976234" y="1359441"/>
                </a:cubicBezTo>
                <a:cubicBezTo>
                  <a:pt x="7976234" y="1374701"/>
                  <a:pt x="7976234" y="1389961"/>
                  <a:pt x="7984448" y="1412264"/>
                </a:cubicBezTo>
                <a:cubicBezTo>
                  <a:pt x="8052510" y="1563690"/>
                  <a:pt x="8037255" y="1713941"/>
                  <a:pt x="7984448" y="1872410"/>
                </a:cubicBezTo>
                <a:cubicBezTo>
                  <a:pt x="7976234" y="1894713"/>
                  <a:pt x="7969192" y="1917016"/>
                  <a:pt x="7962152" y="1940493"/>
                </a:cubicBezTo>
                <a:cubicBezTo>
                  <a:pt x="7953937" y="2007402"/>
                  <a:pt x="7931640" y="2075485"/>
                  <a:pt x="7909344" y="2135351"/>
                </a:cubicBezTo>
                <a:cubicBezTo>
                  <a:pt x="7901130" y="2165871"/>
                  <a:pt x="7878834" y="2188174"/>
                  <a:pt x="7848322" y="2196391"/>
                </a:cubicBezTo>
                <a:cubicBezTo>
                  <a:pt x="7826026" y="2203434"/>
                  <a:pt x="7810771" y="2226911"/>
                  <a:pt x="7795516" y="2240997"/>
                </a:cubicBezTo>
                <a:cubicBezTo>
                  <a:pt x="7757964" y="2278560"/>
                  <a:pt x="7727453" y="2324340"/>
                  <a:pt x="7705156" y="2368946"/>
                </a:cubicBezTo>
                <a:cubicBezTo>
                  <a:pt x="7705156" y="2377163"/>
                  <a:pt x="7689901" y="2392423"/>
                  <a:pt x="7675819" y="2392423"/>
                </a:cubicBezTo>
                <a:cubicBezTo>
                  <a:pt x="7660564" y="2399466"/>
                  <a:pt x="7652350" y="2407683"/>
                  <a:pt x="7645308" y="2421769"/>
                </a:cubicBezTo>
                <a:cubicBezTo>
                  <a:pt x="7637094" y="2452289"/>
                  <a:pt x="7623012" y="2452289"/>
                  <a:pt x="7607756" y="2445246"/>
                </a:cubicBezTo>
                <a:cubicBezTo>
                  <a:pt x="7592501" y="2445246"/>
                  <a:pt x="7584286" y="2445246"/>
                  <a:pt x="7570205" y="2445246"/>
                </a:cubicBezTo>
                <a:cubicBezTo>
                  <a:pt x="7561990" y="2437029"/>
                  <a:pt x="7554950" y="2437029"/>
                  <a:pt x="7546735" y="2452289"/>
                </a:cubicBezTo>
                <a:cubicBezTo>
                  <a:pt x="7546735" y="2467549"/>
                  <a:pt x="7524438" y="2467549"/>
                  <a:pt x="7517398" y="2474592"/>
                </a:cubicBezTo>
                <a:cubicBezTo>
                  <a:pt x="7486887" y="2489852"/>
                  <a:pt x="7456376" y="2505111"/>
                  <a:pt x="7411783" y="2489852"/>
                </a:cubicBezTo>
                <a:cubicBezTo>
                  <a:pt x="7403569" y="2489852"/>
                  <a:pt x="7396528" y="2498068"/>
                  <a:pt x="7389487" y="2512155"/>
                </a:cubicBezTo>
                <a:cubicBezTo>
                  <a:pt x="7366017" y="2549718"/>
                  <a:pt x="7358976" y="2557934"/>
                  <a:pt x="7321424" y="2549718"/>
                </a:cubicBezTo>
                <a:cubicBezTo>
                  <a:pt x="7313210" y="2549718"/>
                  <a:pt x="7306169" y="2549718"/>
                  <a:pt x="7299128" y="2549718"/>
                </a:cubicBezTo>
                <a:cubicBezTo>
                  <a:pt x="7268617" y="2573194"/>
                  <a:pt x="7231065" y="2588454"/>
                  <a:pt x="7185299" y="2573194"/>
                </a:cubicBezTo>
                <a:cubicBezTo>
                  <a:pt x="7185299" y="2573194"/>
                  <a:pt x="7178258" y="2564977"/>
                  <a:pt x="7171217" y="2564977"/>
                </a:cubicBezTo>
                <a:cubicBezTo>
                  <a:pt x="7118410" y="2580237"/>
                  <a:pt x="7072644" y="2549718"/>
                  <a:pt x="7019836" y="2535631"/>
                </a:cubicBezTo>
                <a:cubicBezTo>
                  <a:pt x="6997540" y="2527415"/>
                  <a:pt x="6951774" y="2542674"/>
                  <a:pt x="6937692" y="2527415"/>
                </a:cubicBezTo>
                <a:cubicBezTo>
                  <a:pt x="6922436" y="2512155"/>
                  <a:pt x="6900140" y="2482808"/>
                  <a:pt x="6876670" y="2474592"/>
                </a:cubicBezTo>
                <a:cubicBezTo>
                  <a:pt x="6832078" y="2459332"/>
                  <a:pt x="6786312" y="2445246"/>
                  <a:pt x="6741718" y="2437029"/>
                </a:cubicBezTo>
                <a:cubicBezTo>
                  <a:pt x="6704167" y="2437029"/>
                  <a:pt x="6673656" y="2414726"/>
                  <a:pt x="6651360" y="2392423"/>
                </a:cubicBezTo>
                <a:cubicBezTo>
                  <a:pt x="6636104" y="2377163"/>
                  <a:pt x="6627890" y="2377163"/>
                  <a:pt x="6613808" y="2377163"/>
                </a:cubicBezTo>
                <a:cubicBezTo>
                  <a:pt x="6552786" y="2361903"/>
                  <a:pt x="6492938" y="2361903"/>
                  <a:pt x="6431916" y="2346643"/>
                </a:cubicBezTo>
                <a:cubicBezTo>
                  <a:pt x="6387324" y="2339600"/>
                  <a:pt x="6349772" y="2324340"/>
                  <a:pt x="6304006" y="2317297"/>
                </a:cubicBezTo>
                <a:cubicBezTo>
                  <a:pt x="6259413" y="2309080"/>
                  <a:pt x="6213646" y="2317297"/>
                  <a:pt x="6169054" y="2286777"/>
                </a:cubicBezTo>
                <a:cubicBezTo>
                  <a:pt x="6146758" y="2264474"/>
                  <a:pt x="6100992" y="2271517"/>
                  <a:pt x="6070480" y="2271517"/>
                </a:cubicBezTo>
                <a:cubicBezTo>
                  <a:pt x="6017674" y="2271517"/>
                  <a:pt x="5973081" y="2264474"/>
                  <a:pt x="5927315" y="2264474"/>
                </a:cubicBezTo>
                <a:cubicBezTo>
                  <a:pt x="5822874" y="2249214"/>
                  <a:pt x="5717259" y="2240997"/>
                  <a:pt x="5611645" y="2256257"/>
                </a:cubicBezTo>
                <a:cubicBezTo>
                  <a:pt x="5574093" y="2264474"/>
                  <a:pt x="5528327" y="2256257"/>
                  <a:pt x="5490775" y="2264474"/>
                </a:cubicBezTo>
                <a:cubicBezTo>
                  <a:pt x="5483734" y="2271517"/>
                  <a:pt x="5475520" y="2271517"/>
                  <a:pt x="5475520" y="2264474"/>
                </a:cubicBezTo>
                <a:cubicBezTo>
                  <a:pt x="5430927" y="2240997"/>
                  <a:pt x="5393375" y="2264474"/>
                  <a:pt x="5355823" y="2271517"/>
                </a:cubicBezTo>
                <a:cubicBezTo>
                  <a:pt x="5303016" y="2286777"/>
                  <a:pt x="5257250" y="2278560"/>
                  <a:pt x="5212657" y="2286777"/>
                </a:cubicBezTo>
                <a:cubicBezTo>
                  <a:pt x="5166891" y="2293820"/>
                  <a:pt x="5129339" y="2302037"/>
                  <a:pt x="5091787" y="2309080"/>
                </a:cubicBezTo>
                <a:cubicBezTo>
                  <a:pt x="5054236" y="2309080"/>
                  <a:pt x="5016684" y="2309080"/>
                  <a:pt x="4979132" y="2302037"/>
                </a:cubicBezTo>
                <a:cubicBezTo>
                  <a:pt x="4955662" y="2302037"/>
                  <a:pt x="4933366" y="2286777"/>
                  <a:pt x="4918110" y="2324340"/>
                </a:cubicBezTo>
                <a:cubicBezTo>
                  <a:pt x="4911069" y="2339600"/>
                  <a:pt x="4880559" y="2339600"/>
                  <a:pt x="4865303" y="2339600"/>
                </a:cubicBezTo>
                <a:cubicBezTo>
                  <a:pt x="4820710" y="2324340"/>
                  <a:pt x="4812496" y="2324340"/>
                  <a:pt x="4783159" y="2331383"/>
                </a:cubicBezTo>
                <a:cubicBezTo>
                  <a:pt x="4730351" y="2346643"/>
                  <a:pt x="4684585" y="2361903"/>
                  <a:pt x="4639992" y="2377163"/>
                </a:cubicBezTo>
                <a:cubicBezTo>
                  <a:pt x="4609482" y="2384206"/>
                  <a:pt x="4580144" y="2384206"/>
                  <a:pt x="4549633" y="2384206"/>
                </a:cubicBezTo>
                <a:cubicBezTo>
                  <a:pt x="4519123" y="2392423"/>
                  <a:pt x="4496826" y="2399466"/>
                  <a:pt x="4466315" y="2407683"/>
                </a:cubicBezTo>
                <a:cubicBezTo>
                  <a:pt x="4413508" y="2437029"/>
                  <a:pt x="4368916" y="2421769"/>
                  <a:pt x="4316108" y="2407683"/>
                </a:cubicBezTo>
                <a:cubicBezTo>
                  <a:pt x="4309067" y="2399466"/>
                  <a:pt x="4300853" y="2399466"/>
                  <a:pt x="4293812" y="2399466"/>
                </a:cubicBezTo>
                <a:cubicBezTo>
                  <a:pt x="4278557" y="2414726"/>
                  <a:pt x="4256260" y="2414726"/>
                  <a:pt x="4241005" y="2407683"/>
                </a:cubicBezTo>
                <a:cubicBezTo>
                  <a:pt x="4232790" y="2399466"/>
                  <a:pt x="4218708" y="2407683"/>
                  <a:pt x="4210494" y="2414726"/>
                </a:cubicBezTo>
                <a:cubicBezTo>
                  <a:pt x="4195239" y="2429986"/>
                  <a:pt x="4179983" y="2421769"/>
                  <a:pt x="4165901" y="2429986"/>
                </a:cubicBezTo>
                <a:cubicBezTo>
                  <a:pt x="4150646" y="2429986"/>
                  <a:pt x="4142431" y="2421769"/>
                  <a:pt x="4150646" y="2445246"/>
                </a:cubicBezTo>
                <a:cubicBezTo>
                  <a:pt x="4157687" y="2452289"/>
                  <a:pt x="4142431" y="2459332"/>
                  <a:pt x="4142431" y="2452289"/>
                </a:cubicBezTo>
                <a:cubicBezTo>
                  <a:pt x="4097838" y="2445246"/>
                  <a:pt x="4067328" y="2459332"/>
                  <a:pt x="4045031" y="2489852"/>
                </a:cubicBezTo>
                <a:cubicBezTo>
                  <a:pt x="4036817" y="2489852"/>
                  <a:pt x="4036817" y="2489852"/>
                  <a:pt x="4036817" y="2498068"/>
                </a:cubicBezTo>
                <a:cubicBezTo>
                  <a:pt x="4022735" y="2505111"/>
                  <a:pt x="3992224" y="2474592"/>
                  <a:pt x="3976969" y="2520371"/>
                </a:cubicBezTo>
                <a:cubicBezTo>
                  <a:pt x="3976969" y="2535631"/>
                  <a:pt x="3946458" y="2542674"/>
                  <a:pt x="3924161" y="2557934"/>
                </a:cubicBezTo>
                <a:cubicBezTo>
                  <a:pt x="3908906" y="2557934"/>
                  <a:pt x="3893651" y="2564977"/>
                  <a:pt x="3879569" y="2573194"/>
                </a:cubicBezTo>
                <a:cubicBezTo>
                  <a:pt x="3840843" y="2573194"/>
                  <a:pt x="3811506" y="2610757"/>
                  <a:pt x="3765740" y="2602540"/>
                </a:cubicBezTo>
                <a:lnTo>
                  <a:pt x="3758699" y="2610757"/>
                </a:lnTo>
                <a:cubicBezTo>
                  <a:pt x="3743444" y="2640103"/>
                  <a:pt x="3705892" y="2648320"/>
                  <a:pt x="3683595" y="2670623"/>
                </a:cubicBezTo>
                <a:cubicBezTo>
                  <a:pt x="3660125" y="2701143"/>
                  <a:pt x="3615533" y="2708186"/>
                  <a:pt x="3593236" y="2730489"/>
                </a:cubicBezTo>
                <a:cubicBezTo>
                  <a:pt x="3562726" y="2761009"/>
                  <a:pt x="3516959" y="2769226"/>
                  <a:pt x="3494663" y="2798572"/>
                </a:cubicBezTo>
                <a:cubicBezTo>
                  <a:pt x="3487622" y="2806789"/>
                  <a:pt x="3472367" y="2813832"/>
                  <a:pt x="3457111" y="2813832"/>
                </a:cubicBezTo>
                <a:cubicBezTo>
                  <a:pt x="3441856" y="2820875"/>
                  <a:pt x="3426600" y="2836135"/>
                  <a:pt x="3412518" y="2851395"/>
                </a:cubicBezTo>
                <a:cubicBezTo>
                  <a:pt x="3382008" y="2873698"/>
                  <a:pt x="3344456" y="2904218"/>
                  <a:pt x="3306904" y="2926521"/>
                </a:cubicBezTo>
                <a:cubicBezTo>
                  <a:pt x="3276393" y="2941781"/>
                  <a:pt x="3254097" y="2957041"/>
                  <a:pt x="3238841" y="2987561"/>
                </a:cubicBezTo>
                <a:cubicBezTo>
                  <a:pt x="3238841" y="2994604"/>
                  <a:pt x="3231800" y="2994604"/>
                  <a:pt x="3231800" y="2994604"/>
                </a:cubicBezTo>
                <a:cubicBezTo>
                  <a:pt x="3163738" y="3047427"/>
                  <a:pt x="3110931" y="3107293"/>
                  <a:pt x="3042868" y="3168333"/>
                </a:cubicBezTo>
                <a:cubicBezTo>
                  <a:pt x="3035827" y="3137813"/>
                  <a:pt x="3027613" y="3122553"/>
                  <a:pt x="3051083" y="3100250"/>
                </a:cubicBezTo>
                <a:cubicBezTo>
                  <a:pt x="3117972" y="3040384"/>
                  <a:pt x="3194249" y="2987561"/>
                  <a:pt x="3261138" y="2926521"/>
                </a:cubicBezTo>
                <a:cubicBezTo>
                  <a:pt x="3322159" y="2866655"/>
                  <a:pt x="3382008" y="2806789"/>
                  <a:pt x="3457111" y="2761009"/>
                </a:cubicBezTo>
                <a:cubicBezTo>
                  <a:pt x="3502877" y="2730489"/>
                  <a:pt x="3547470" y="2685883"/>
                  <a:pt x="3607318" y="2670623"/>
                </a:cubicBezTo>
                <a:cubicBezTo>
                  <a:pt x="3615533" y="2670623"/>
                  <a:pt x="3622574" y="2663580"/>
                  <a:pt x="3622574" y="2655363"/>
                </a:cubicBezTo>
                <a:cubicBezTo>
                  <a:pt x="3637829" y="2626017"/>
                  <a:pt x="3660125" y="2626017"/>
                  <a:pt x="3683595" y="2610757"/>
                </a:cubicBezTo>
                <a:cubicBezTo>
                  <a:pt x="3705892" y="2602540"/>
                  <a:pt x="3735229" y="2595497"/>
                  <a:pt x="3750484" y="2573194"/>
                </a:cubicBezTo>
                <a:cubicBezTo>
                  <a:pt x="3765740" y="2549718"/>
                  <a:pt x="3780995" y="2542674"/>
                  <a:pt x="3811506" y="2542674"/>
                </a:cubicBezTo>
                <a:cubicBezTo>
                  <a:pt x="3833802" y="2535631"/>
                  <a:pt x="3856099" y="2527415"/>
                  <a:pt x="3871354" y="2512155"/>
                </a:cubicBezTo>
                <a:cubicBezTo>
                  <a:pt x="3901865" y="2498068"/>
                  <a:pt x="3924161" y="2474592"/>
                  <a:pt x="3961713" y="2482808"/>
                </a:cubicBezTo>
                <a:cubicBezTo>
                  <a:pt x="3976969" y="2482808"/>
                  <a:pt x="3984010" y="2474592"/>
                  <a:pt x="3992224" y="2467549"/>
                </a:cubicBezTo>
                <a:cubicBezTo>
                  <a:pt x="3992224" y="2437029"/>
                  <a:pt x="4007479" y="2429986"/>
                  <a:pt x="4036817" y="2437029"/>
                </a:cubicBezTo>
                <a:cubicBezTo>
                  <a:pt x="4082583" y="2445246"/>
                  <a:pt x="4097838" y="2414726"/>
                  <a:pt x="4120135" y="2392423"/>
                </a:cubicBezTo>
                <a:cubicBezTo>
                  <a:pt x="4127176" y="2392423"/>
                  <a:pt x="4127176" y="2384206"/>
                  <a:pt x="4127176" y="2384206"/>
                </a:cubicBezTo>
                <a:cubicBezTo>
                  <a:pt x="4104879" y="2339600"/>
                  <a:pt x="4150646" y="2346643"/>
                  <a:pt x="4165901" y="2339600"/>
                </a:cubicBezTo>
                <a:cubicBezTo>
                  <a:pt x="4188197" y="2331383"/>
                  <a:pt x="4210494" y="2324340"/>
                  <a:pt x="4225749" y="2317297"/>
                </a:cubicBezTo>
                <a:cubicBezTo>
                  <a:pt x="4248046" y="2302037"/>
                  <a:pt x="4263301" y="2302037"/>
                  <a:pt x="4285598" y="2302037"/>
                </a:cubicBezTo>
                <a:cubicBezTo>
                  <a:pt x="4323149" y="2317297"/>
                  <a:pt x="4360701" y="2302037"/>
                  <a:pt x="4391212" y="2293820"/>
                </a:cubicBezTo>
                <a:cubicBezTo>
                  <a:pt x="4413508" y="2286777"/>
                  <a:pt x="4428764" y="2264474"/>
                  <a:pt x="4428764" y="2233954"/>
                </a:cubicBezTo>
                <a:cubicBezTo>
                  <a:pt x="4384171" y="2240997"/>
                  <a:pt x="4338405" y="2249214"/>
                  <a:pt x="4293812" y="2256257"/>
                </a:cubicBezTo>
                <a:cubicBezTo>
                  <a:pt x="4195239" y="2278560"/>
                  <a:pt x="4104879" y="2317297"/>
                  <a:pt x="4014520" y="2346643"/>
                </a:cubicBezTo>
                <a:cubicBezTo>
                  <a:pt x="3954672" y="2368946"/>
                  <a:pt x="3893651" y="2399466"/>
                  <a:pt x="3833802" y="2421769"/>
                </a:cubicBezTo>
                <a:cubicBezTo>
                  <a:pt x="3811506" y="2437029"/>
                  <a:pt x="3796251" y="2445246"/>
                  <a:pt x="3773954" y="2452289"/>
                </a:cubicBezTo>
                <a:cubicBezTo>
                  <a:pt x="3750484" y="2459332"/>
                  <a:pt x="3721147" y="2467549"/>
                  <a:pt x="3705892" y="2489852"/>
                </a:cubicBezTo>
                <a:cubicBezTo>
                  <a:pt x="3697677" y="2498068"/>
                  <a:pt x="3690636" y="2512155"/>
                  <a:pt x="3675381" y="2505111"/>
                </a:cubicBezTo>
                <a:cubicBezTo>
                  <a:pt x="3668340" y="2505111"/>
                  <a:pt x="3660125" y="2505111"/>
                  <a:pt x="3660125" y="2505111"/>
                </a:cubicBezTo>
                <a:cubicBezTo>
                  <a:pt x="3615533" y="2549718"/>
                  <a:pt x="3547470" y="2564977"/>
                  <a:pt x="3494663" y="2595497"/>
                </a:cubicBezTo>
                <a:cubicBezTo>
                  <a:pt x="3441856" y="2633060"/>
                  <a:pt x="3404304" y="2678840"/>
                  <a:pt x="3351497" y="2716403"/>
                </a:cubicBezTo>
                <a:cubicBezTo>
                  <a:pt x="3254097" y="2783312"/>
                  <a:pt x="3170779" y="2866655"/>
                  <a:pt x="3088634" y="2949998"/>
                </a:cubicBezTo>
                <a:cubicBezTo>
                  <a:pt x="3027613" y="3009864"/>
                  <a:pt x="2983020" y="3069730"/>
                  <a:pt x="2937254" y="3137813"/>
                </a:cubicBezTo>
                <a:cubicBezTo>
                  <a:pt x="2892661" y="3197679"/>
                  <a:pt x="2846895" y="3258719"/>
                  <a:pt x="2809343" y="3326802"/>
                </a:cubicBezTo>
                <a:cubicBezTo>
                  <a:pt x="2749495" y="3371408"/>
                  <a:pt x="2734239" y="3439491"/>
                  <a:pt x="2711943" y="3499357"/>
                </a:cubicBezTo>
                <a:cubicBezTo>
                  <a:pt x="2674391" y="3613219"/>
                  <a:pt x="2650921" y="3725908"/>
                  <a:pt x="2635666" y="3838597"/>
                </a:cubicBezTo>
                <a:cubicBezTo>
                  <a:pt x="2628625" y="3898463"/>
                  <a:pt x="2643880" y="3944243"/>
                  <a:pt x="2674391" y="3997066"/>
                </a:cubicBezTo>
                <a:cubicBezTo>
                  <a:pt x="2749495" y="4132058"/>
                  <a:pt x="2862150" y="4222444"/>
                  <a:pt x="3013531" y="4260007"/>
                </a:cubicBezTo>
                <a:cubicBezTo>
                  <a:pt x="3163738" y="4297570"/>
                  <a:pt x="3313945" y="4321047"/>
                  <a:pt x="3464152" y="4336307"/>
                </a:cubicBezTo>
                <a:cubicBezTo>
                  <a:pt x="3721147" y="4358610"/>
                  <a:pt x="3976969" y="4373870"/>
                  <a:pt x="4232790" y="4365653"/>
                </a:cubicBezTo>
                <a:cubicBezTo>
                  <a:pt x="4421723" y="4358610"/>
                  <a:pt x="4602441" y="4350393"/>
                  <a:pt x="4790200" y="4343350"/>
                </a:cubicBezTo>
                <a:cubicBezTo>
                  <a:pt x="4911069" y="4336307"/>
                  <a:pt x="5031939" y="4336307"/>
                  <a:pt x="5151636" y="4350393"/>
                </a:cubicBezTo>
                <a:cubicBezTo>
                  <a:pt x="5303016" y="4358610"/>
                  <a:pt x="5446182" y="4380913"/>
                  <a:pt x="5589348" y="4403216"/>
                </a:cubicBezTo>
                <a:cubicBezTo>
                  <a:pt x="5814659" y="4448996"/>
                  <a:pt x="6032929" y="4478342"/>
                  <a:pt x="6251198" y="4539382"/>
                </a:cubicBezTo>
                <a:cubicBezTo>
                  <a:pt x="6341558" y="4569901"/>
                  <a:pt x="6431916" y="4614508"/>
                  <a:pt x="6523449" y="4660287"/>
                </a:cubicBezTo>
                <a:cubicBezTo>
                  <a:pt x="6711208" y="4757716"/>
                  <a:pt x="6884884" y="4863362"/>
                  <a:pt x="7042133" y="4999528"/>
                </a:cubicBezTo>
                <a:cubicBezTo>
                  <a:pt x="7238106" y="5165040"/>
                  <a:pt x="7396528" y="5352855"/>
                  <a:pt x="7509183" y="5579406"/>
                </a:cubicBezTo>
                <a:cubicBezTo>
                  <a:pt x="7570205" y="5683879"/>
                  <a:pt x="7630053" y="5789524"/>
                  <a:pt x="7675819" y="5903387"/>
                </a:cubicBezTo>
                <a:cubicBezTo>
                  <a:pt x="7727453" y="6046596"/>
                  <a:pt x="7788474" y="6181588"/>
                  <a:pt x="7810771" y="6333014"/>
                </a:cubicBezTo>
                <a:cubicBezTo>
                  <a:pt x="7841282" y="6543132"/>
                  <a:pt x="7848322" y="6754423"/>
                  <a:pt x="7826026" y="6965715"/>
                </a:cubicBezTo>
                <a:cubicBezTo>
                  <a:pt x="7810771" y="7100707"/>
                  <a:pt x="7788474" y="7228656"/>
                  <a:pt x="7750922" y="7356604"/>
                </a:cubicBezTo>
                <a:cubicBezTo>
                  <a:pt x="7727453" y="7402384"/>
                  <a:pt x="7713371" y="7455208"/>
                  <a:pt x="7682860" y="7492770"/>
                </a:cubicBezTo>
                <a:cubicBezTo>
                  <a:pt x="7623012" y="7583156"/>
                  <a:pt x="7577246" y="7688802"/>
                  <a:pt x="7524438" y="7779188"/>
                </a:cubicBezTo>
                <a:cubicBezTo>
                  <a:pt x="7471632" y="7869574"/>
                  <a:pt x="7411783" y="7952917"/>
                  <a:pt x="7351935" y="8035086"/>
                </a:cubicBezTo>
                <a:cubicBezTo>
                  <a:pt x="7313210" y="8080866"/>
                  <a:pt x="7283872" y="8125472"/>
                  <a:pt x="7253362" y="8171252"/>
                </a:cubicBezTo>
                <a:cubicBezTo>
                  <a:pt x="7193514" y="8238160"/>
                  <a:pt x="7132492" y="8314460"/>
                  <a:pt x="7072644" y="8381370"/>
                </a:cubicBezTo>
                <a:cubicBezTo>
                  <a:pt x="7028051" y="8427149"/>
                  <a:pt x="6982284" y="8471755"/>
                  <a:pt x="6929478" y="8517535"/>
                </a:cubicBezTo>
                <a:cubicBezTo>
                  <a:pt x="6854374" y="8585618"/>
                  <a:pt x="6771056" y="8652527"/>
                  <a:pt x="6688912" y="8720610"/>
                </a:cubicBezTo>
                <a:cubicBezTo>
                  <a:pt x="6575082" y="8810996"/>
                  <a:pt x="6447172" y="8894339"/>
                  <a:pt x="6319261" y="8969465"/>
                </a:cubicBezTo>
                <a:cubicBezTo>
                  <a:pt x="6206606" y="9037548"/>
                  <a:pt x="6085736" y="9097414"/>
                  <a:pt x="5966040" y="9157280"/>
                </a:cubicBezTo>
                <a:cubicBezTo>
                  <a:pt x="5860425" y="9203060"/>
                  <a:pt x="5754811" y="9240623"/>
                  <a:pt x="5649197" y="9278186"/>
                </a:cubicBezTo>
                <a:cubicBezTo>
                  <a:pt x="5565879" y="9315749"/>
                  <a:pt x="5483734" y="9346268"/>
                  <a:pt x="5400416" y="9376788"/>
                </a:cubicBezTo>
                <a:cubicBezTo>
                  <a:pt x="5340568" y="9399091"/>
                  <a:pt x="5279546" y="9414351"/>
                  <a:pt x="5219698" y="9436654"/>
                </a:cubicBezTo>
                <a:cubicBezTo>
                  <a:pt x="5129339" y="9467174"/>
                  <a:pt x="5038980" y="9496520"/>
                  <a:pt x="4941580" y="9511780"/>
                </a:cubicBezTo>
                <a:cubicBezTo>
                  <a:pt x="4851221" y="9527040"/>
                  <a:pt x="4760862" y="9542300"/>
                  <a:pt x="4662289" y="9564603"/>
                </a:cubicBezTo>
                <a:cubicBezTo>
                  <a:pt x="4594226" y="9579863"/>
                  <a:pt x="4527337" y="9579863"/>
                  <a:pt x="4459275" y="9595123"/>
                </a:cubicBezTo>
                <a:cubicBezTo>
                  <a:pt x="4353660" y="9617426"/>
                  <a:pt x="4232790" y="9624469"/>
                  <a:pt x="4127176" y="9639729"/>
                </a:cubicBezTo>
                <a:cubicBezTo>
                  <a:pt x="4045031" y="9647946"/>
                  <a:pt x="3961713" y="9670249"/>
                  <a:pt x="3879569" y="9670249"/>
                </a:cubicBezTo>
                <a:cubicBezTo>
                  <a:pt x="3811506" y="9670249"/>
                  <a:pt x="3743444" y="9662032"/>
                  <a:pt x="3683595" y="9677292"/>
                </a:cubicBezTo>
                <a:cubicBezTo>
                  <a:pt x="3660125" y="9685509"/>
                  <a:pt x="3637829" y="9685509"/>
                  <a:pt x="3615533" y="9677292"/>
                </a:cubicBezTo>
                <a:cubicBezTo>
                  <a:pt x="3494663" y="9677292"/>
                  <a:pt x="3366752" y="9692552"/>
                  <a:pt x="3245882" y="9692552"/>
                </a:cubicBezTo>
                <a:cubicBezTo>
                  <a:pt x="3216545" y="9692552"/>
                  <a:pt x="3186034" y="9685509"/>
                  <a:pt x="3155523" y="9685509"/>
                </a:cubicBezTo>
                <a:cubicBezTo>
                  <a:pt x="3126186" y="9677292"/>
                  <a:pt x="3103890" y="9677292"/>
                  <a:pt x="3073379" y="9692552"/>
                </a:cubicBezTo>
                <a:cubicBezTo>
                  <a:pt x="3042868" y="9700769"/>
                  <a:pt x="3042868" y="9700769"/>
                  <a:pt x="3013531" y="9662032"/>
                </a:cubicBezTo>
                <a:cubicBezTo>
                  <a:pt x="3005316" y="9654989"/>
                  <a:pt x="2990061" y="9647946"/>
                  <a:pt x="2990061" y="9632686"/>
                </a:cubicBezTo>
                <a:cubicBezTo>
                  <a:pt x="2990061" y="9624469"/>
                  <a:pt x="2974805" y="9617426"/>
                  <a:pt x="2967764" y="9624469"/>
                </a:cubicBezTo>
                <a:cubicBezTo>
                  <a:pt x="2952509" y="9624469"/>
                  <a:pt x="2937254" y="9632686"/>
                  <a:pt x="2914957" y="9632686"/>
                </a:cubicBezTo>
                <a:cubicBezTo>
                  <a:pt x="2914957" y="9654989"/>
                  <a:pt x="2952509" y="9654989"/>
                  <a:pt x="2930213" y="9677292"/>
                </a:cubicBezTo>
                <a:cubicBezTo>
                  <a:pt x="2921998" y="9685509"/>
                  <a:pt x="2930213" y="9700769"/>
                  <a:pt x="2907916" y="9700769"/>
                </a:cubicBezTo>
                <a:cubicBezTo>
                  <a:pt x="2899702" y="9692552"/>
                  <a:pt x="2877406" y="9700769"/>
                  <a:pt x="2877406" y="9677292"/>
                </a:cubicBezTo>
                <a:cubicBezTo>
                  <a:pt x="2877406" y="9662032"/>
                  <a:pt x="2862150" y="9662032"/>
                  <a:pt x="2846895" y="9662032"/>
                </a:cubicBezTo>
                <a:cubicBezTo>
                  <a:pt x="2839854" y="9670249"/>
                  <a:pt x="2831639" y="9670249"/>
                  <a:pt x="2817557" y="9670249"/>
                </a:cubicBezTo>
                <a:cubicBezTo>
                  <a:pt x="2771791" y="9685509"/>
                  <a:pt x="2771791" y="9685509"/>
                  <a:pt x="2734239" y="9639729"/>
                </a:cubicBezTo>
                <a:cubicBezTo>
                  <a:pt x="2764750" y="9632686"/>
                  <a:pt x="2787047" y="9647946"/>
                  <a:pt x="2809343" y="9647946"/>
                </a:cubicBezTo>
                <a:cubicBezTo>
                  <a:pt x="2824598" y="9647946"/>
                  <a:pt x="2839854" y="9647946"/>
                  <a:pt x="2846895" y="9647946"/>
                </a:cubicBezTo>
                <a:cubicBezTo>
                  <a:pt x="2855109" y="9647946"/>
                  <a:pt x="2855109" y="9647946"/>
                  <a:pt x="2862150" y="9639729"/>
                </a:cubicBezTo>
                <a:cubicBezTo>
                  <a:pt x="2862150" y="9632686"/>
                  <a:pt x="2862150" y="9632686"/>
                  <a:pt x="2855109" y="9624469"/>
                </a:cubicBezTo>
                <a:cubicBezTo>
                  <a:pt x="2839854" y="9617426"/>
                  <a:pt x="2817557" y="9602166"/>
                  <a:pt x="2794087" y="9609209"/>
                </a:cubicBezTo>
                <a:cubicBezTo>
                  <a:pt x="2749495" y="9624469"/>
                  <a:pt x="2711943" y="9609209"/>
                  <a:pt x="2666177" y="9609209"/>
                </a:cubicBezTo>
                <a:cubicBezTo>
                  <a:pt x="2635666" y="9617426"/>
                  <a:pt x="2621584" y="9586906"/>
                  <a:pt x="2591073" y="9579863"/>
                </a:cubicBezTo>
                <a:cubicBezTo>
                  <a:pt x="2591073" y="9579863"/>
                  <a:pt x="2582859" y="9564603"/>
                  <a:pt x="2575818" y="9571646"/>
                </a:cubicBezTo>
                <a:cubicBezTo>
                  <a:pt x="2545307" y="9579863"/>
                  <a:pt x="2523011" y="9571646"/>
                  <a:pt x="2492500" y="9557560"/>
                </a:cubicBezTo>
                <a:cubicBezTo>
                  <a:pt x="2485459" y="9557560"/>
                  <a:pt x="2478418" y="9557560"/>
                  <a:pt x="2470203" y="9564603"/>
                </a:cubicBezTo>
                <a:cubicBezTo>
                  <a:pt x="2463162" y="9579863"/>
                  <a:pt x="2454948" y="9571646"/>
                  <a:pt x="2440866" y="9564603"/>
                </a:cubicBezTo>
                <a:cubicBezTo>
                  <a:pt x="2440866" y="9595123"/>
                  <a:pt x="2470203" y="9586906"/>
                  <a:pt x="2470203" y="9609209"/>
                </a:cubicBezTo>
                <a:cubicBezTo>
                  <a:pt x="2463162" y="9624469"/>
                  <a:pt x="2454948" y="9617426"/>
                  <a:pt x="2447907" y="9617426"/>
                </a:cubicBezTo>
                <a:cubicBezTo>
                  <a:pt x="2432652" y="9609209"/>
                  <a:pt x="2432652" y="9617426"/>
                  <a:pt x="2432652" y="9624469"/>
                </a:cubicBezTo>
                <a:cubicBezTo>
                  <a:pt x="2432652" y="9632686"/>
                  <a:pt x="2447907" y="9639729"/>
                  <a:pt x="2432652" y="9647946"/>
                </a:cubicBezTo>
                <a:cubicBezTo>
                  <a:pt x="2425611" y="9647946"/>
                  <a:pt x="2417396" y="9639729"/>
                  <a:pt x="2417396" y="9632686"/>
                </a:cubicBezTo>
                <a:cubicBezTo>
                  <a:pt x="2417396" y="9617426"/>
                  <a:pt x="2410355" y="9602166"/>
                  <a:pt x="2395100" y="9595123"/>
                </a:cubicBezTo>
                <a:cubicBezTo>
                  <a:pt x="2388059" y="9595123"/>
                  <a:pt x="2379844" y="9586906"/>
                  <a:pt x="2379844" y="9571646"/>
                </a:cubicBezTo>
                <a:cubicBezTo>
                  <a:pt x="2388059" y="9542300"/>
                  <a:pt x="2364589" y="9542300"/>
                  <a:pt x="2342293" y="9534083"/>
                </a:cubicBezTo>
                <a:cubicBezTo>
                  <a:pt x="2289485" y="9504737"/>
                  <a:pt x="2229637" y="9504737"/>
                  <a:pt x="2183871" y="9458957"/>
                </a:cubicBezTo>
                <a:cubicBezTo>
                  <a:pt x="2183871" y="9451914"/>
                  <a:pt x="2176830" y="9451914"/>
                  <a:pt x="2169789" y="9458957"/>
                </a:cubicBezTo>
                <a:cubicBezTo>
                  <a:pt x="2161575" y="9467174"/>
                  <a:pt x="2154534" y="9467174"/>
                  <a:pt x="2161575" y="9481260"/>
                </a:cubicBezTo>
                <a:cubicBezTo>
                  <a:pt x="2169789" y="9489477"/>
                  <a:pt x="2169789" y="9496520"/>
                  <a:pt x="2169789" y="9504737"/>
                </a:cubicBezTo>
                <a:cubicBezTo>
                  <a:pt x="2154534" y="9527040"/>
                  <a:pt x="2124023" y="9504737"/>
                  <a:pt x="2093512" y="9511780"/>
                </a:cubicBezTo>
                <a:cubicBezTo>
                  <a:pt x="2131064" y="9527040"/>
                  <a:pt x="2154534" y="9534083"/>
                  <a:pt x="2176830" y="9549343"/>
                </a:cubicBezTo>
                <a:cubicBezTo>
                  <a:pt x="2169789" y="9564603"/>
                  <a:pt x="2154534" y="9557560"/>
                  <a:pt x="2146319" y="9571646"/>
                </a:cubicBezTo>
                <a:cubicBezTo>
                  <a:pt x="2221423" y="9579863"/>
                  <a:pt x="2304741" y="9595123"/>
                  <a:pt x="2372803" y="9617426"/>
                </a:cubicBezTo>
                <a:cubicBezTo>
                  <a:pt x="2304741" y="9624469"/>
                  <a:pt x="2236678" y="9609209"/>
                  <a:pt x="2169789" y="9624469"/>
                </a:cubicBezTo>
                <a:cubicBezTo>
                  <a:pt x="2214382" y="9639729"/>
                  <a:pt x="2260148" y="9647946"/>
                  <a:pt x="2304741" y="9670249"/>
                </a:cubicBezTo>
                <a:cubicBezTo>
                  <a:pt x="2274230" y="9685509"/>
                  <a:pt x="2251934" y="9662032"/>
                  <a:pt x="2229637" y="9662032"/>
                </a:cubicBezTo>
                <a:cubicBezTo>
                  <a:pt x="2221423" y="9685509"/>
                  <a:pt x="2244893" y="9685509"/>
                  <a:pt x="2260148" y="9692552"/>
                </a:cubicBezTo>
                <a:cubicBezTo>
                  <a:pt x="2274230" y="9700769"/>
                  <a:pt x="2289485" y="9700769"/>
                  <a:pt x="2297700" y="9723072"/>
                </a:cubicBezTo>
                <a:cubicBezTo>
                  <a:pt x="2267189" y="9730115"/>
                  <a:pt x="2244893" y="9723072"/>
                  <a:pt x="2221423" y="9707812"/>
                </a:cubicBezTo>
                <a:cubicBezTo>
                  <a:pt x="2214382" y="9707812"/>
                  <a:pt x="2214382" y="9700769"/>
                  <a:pt x="2207341" y="9692552"/>
                </a:cubicBezTo>
                <a:cubicBezTo>
                  <a:pt x="2192085" y="9685509"/>
                  <a:pt x="2169789" y="9692552"/>
                  <a:pt x="2154534" y="9692552"/>
                </a:cubicBezTo>
                <a:cubicBezTo>
                  <a:pt x="2131064" y="9685509"/>
                  <a:pt x="2131064" y="9654989"/>
                  <a:pt x="2108767" y="9654989"/>
                </a:cubicBezTo>
                <a:cubicBezTo>
                  <a:pt x="2093512" y="9662032"/>
                  <a:pt x="2079430" y="9654989"/>
                  <a:pt x="2079430" y="9639729"/>
                </a:cubicBezTo>
                <a:cubicBezTo>
                  <a:pt x="2064175" y="9617426"/>
                  <a:pt x="2048919" y="9617426"/>
                  <a:pt x="2026623" y="9617426"/>
                </a:cubicBezTo>
                <a:cubicBezTo>
                  <a:pt x="2003153" y="9617426"/>
                  <a:pt x="1980857" y="9617426"/>
                  <a:pt x="1958560" y="9602166"/>
                </a:cubicBezTo>
                <a:cubicBezTo>
                  <a:pt x="1936264" y="9586906"/>
                  <a:pt x="1905753" y="9602166"/>
                  <a:pt x="1890498" y="9609209"/>
                </a:cubicBezTo>
                <a:cubicBezTo>
                  <a:pt x="1859987" y="9624469"/>
                  <a:pt x="1845905" y="9617426"/>
                  <a:pt x="1822435" y="9609209"/>
                </a:cubicBezTo>
                <a:cubicBezTo>
                  <a:pt x="1808353" y="9602166"/>
                  <a:pt x="1808353" y="9602166"/>
                  <a:pt x="1793098" y="9609209"/>
                </a:cubicBezTo>
                <a:cubicBezTo>
                  <a:pt x="1777843" y="9639729"/>
                  <a:pt x="1732076" y="9632686"/>
                  <a:pt x="1717994" y="9602166"/>
                </a:cubicBezTo>
                <a:cubicBezTo>
                  <a:pt x="1702739" y="9579863"/>
                  <a:pt x="1672228" y="9564603"/>
                  <a:pt x="1656973" y="9586906"/>
                </a:cubicBezTo>
                <a:cubicBezTo>
                  <a:pt x="1641717" y="9602166"/>
                  <a:pt x="1634676" y="9602166"/>
                  <a:pt x="1626462" y="9586906"/>
                </a:cubicBezTo>
                <a:cubicBezTo>
                  <a:pt x="1612380" y="9571646"/>
                  <a:pt x="1597125" y="9571646"/>
                  <a:pt x="1581869" y="9571646"/>
                </a:cubicBezTo>
                <a:cubicBezTo>
                  <a:pt x="1522021" y="9571646"/>
                  <a:pt x="1453958" y="9542300"/>
                  <a:pt x="1392937" y="9542300"/>
                </a:cubicBezTo>
                <a:cubicBezTo>
                  <a:pt x="1363599" y="9542300"/>
                  <a:pt x="1340129" y="9534083"/>
                  <a:pt x="1317833" y="9504737"/>
                </a:cubicBezTo>
                <a:cubicBezTo>
                  <a:pt x="1355385" y="9504737"/>
                  <a:pt x="1385896" y="9527040"/>
                  <a:pt x="1423448" y="9504737"/>
                </a:cubicBezTo>
                <a:cubicBezTo>
                  <a:pt x="1408192" y="9481260"/>
                  <a:pt x="1392937" y="9474217"/>
                  <a:pt x="1370640" y="9467174"/>
                </a:cubicBezTo>
                <a:cubicBezTo>
                  <a:pt x="1295537" y="9451914"/>
                  <a:pt x="1220433" y="9436654"/>
                  <a:pt x="1145330" y="9414351"/>
                </a:cubicBezTo>
                <a:cubicBezTo>
                  <a:pt x="1099563" y="9399091"/>
                  <a:pt x="1046756" y="9390875"/>
                  <a:pt x="1002164" y="9376788"/>
                </a:cubicBezTo>
                <a:cubicBezTo>
                  <a:pt x="993949" y="9368572"/>
                  <a:pt x="986908" y="9368572"/>
                  <a:pt x="978694" y="9376788"/>
                </a:cubicBezTo>
                <a:cubicBezTo>
                  <a:pt x="956397" y="9383831"/>
                  <a:pt x="949356" y="9368572"/>
                  <a:pt x="934101" y="9361528"/>
                </a:cubicBezTo>
                <a:cubicBezTo>
                  <a:pt x="925886" y="9361528"/>
                  <a:pt x="918845" y="9353312"/>
                  <a:pt x="925886" y="9346268"/>
                </a:cubicBezTo>
                <a:cubicBezTo>
                  <a:pt x="934101" y="9339225"/>
                  <a:pt x="941142" y="9339225"/>
                  <a:pt x="941142" y="9339225"/>
                </a:cubicBezTo>
                <a:cubicBezTo>
                  <a:pt x="971653" y="9353312"/>
                  <a:pt x="1002164" y="9346268"/>
                  <a:pt x="1024460" y="9353312"/>
                </a:cubicBezTo>
                <a:cubicBezTo>
                  <a:pt x="1031501" y="9353312"/>
                  <a:pt x="1039715" y="9353312"/>
                  <a:pt x="1039715" y="9346268"/>
                </a:cubicBezTo>
                <a:cubicBezTo>
                  <a:pt x="1039715" y="9339225"/>
                  <a:pt x="1039715" y="9331009"/>
                  <a:pt x="1031501" y="9331009"/>
                </a:cubicBezTo>
                <a:cubicBezTo>
                  <a:pt x="993949" y="9331009"/>
                  <a:pt x="978694" y="9300489"/>
                  <a:pt x="949356" y="9278186"/>
                </a:cubicBezTo>
                <a:cubicBezTo>
                  <a:pt x="925886" y="9255883"/>
                  <a:pt x="888335" y="9262926"/>
                  <a:pt x="858997" y="9255883"/>
                </a:cubicBezTo>
                <a:cubicBezTo>
                  <a:pt x="828487" y="9248840"/>
                  <a:pt x="806190" y="9240623"/>
                  <a:pt x="783894" y="9225363"/>
                </a:cubicBezTo>
                <a:cubicBezTo>
                  <a:pt x="813231" y="9225363"/>
                  <a:pt x="821446" y="9172540"/>
                  <a:pt x="858997" y="9180757"/>
                </a:cubicBezTo>
                <a:cubicBezTo>
                  <a:pt x="866038" y="9180757"/>
                  <a:pt x="874253" y="9172540"/>
                  <a:pt x="874253" y="9157280"/>
                </a:cubicBezTo>
                <a:cubicBezTo>
                  <a:pt x="881294" y="9150237"/>
                  <a:pt x="866038" y="9143194"/>
                  <a:pt x="858997" y="9143194"/>
                </a:cubicBezTo>
                <a:cubicBezTo>
                  <a:pt x="843742" y="9134977"/>
                  <a:pt x="828487" y="9134977"/>
                  <a:pt x="806190" y="9127934"/>
                </a:cubicBezTo>
                <a:cubicBezTo>
                  <a:pt x="835527" y="9097414"/>
                  <a:pt x="874253" y="9105631"/>
                  <a:pt x="911804" y="9105631"/>
                </a:cubicBezTo>
                <a:cubicBezTo>
                  <a:pt x="881294" y="9082154"/>
                  <a:pt x="903590" y="9068068"/>
                  <a:pt x="911804" y="9044591"/>
                </a:cubicBezTo>
                <a:cubicBezTo>
                  <a:pt x="881294" y="9029331"/>
                  <a:pt x="858997" y="9015245"/>
                  <a:pt x="850783" y="8976508"/>
                </a:cubicBezTo>
                <a:cubicBezTo>
                  <a:pt x="850783" y="8954205"/>
                  <a:pt x="821446" y="8931902"/>
                  <a:pt x="790935" y="8931902"/>
                </a:cubicBezTo>
                <a:cubicBezTo>
                  <a:pt x="775679" y="8924859"/>
                  <a:pt x="760424" y="8916642"/>
                  <a:pt x="738127" y="8909599"/>
                </a:cubicBezTo>
                <a:cubicBezTo>
                  <a:pt x="731087" y="8894339"/>
                  <a:pt x="731087" y="8894339"/>
                  <a:pt x="738127" y="8886122"/>
                </a:cubicBezTo>
                <a:cubicBezTo>
                  <a:pt x="745169" y="8879079"/>
                  <a:pt x="753383" y="8872036"/>
                  <a:pt x="760424" y="8863819"/>
                </a:cubicBezTo>
                <a:cubicBezTo>
                  <a:pt x="790935" y="8833299"/>
                  <a:pt x="790935" y="8819213"/>
                  <a:pt x="760424" y="8788693"/>
                </a:cubicBezTo>
                <a:cubicBezTo>
                  <a:pt x="738127" y="8773433"/>
                  <a:pt x="715831" y="8751130"/>
                  <a:pt x="685320" y="8742913"/>
                </a:cubicBezTo>
                <a:cubicBezTo>
                  <a:pt x="647769" y="8735870"/>
                  <a:pt x="610217" y="8713567"/>
                  <a:pt x="564450" y="8705350"/>
                </a:cubicBezTo>
                <a:cubicBezTo>
                  <a:pt x="550369" y="8705350"/>
                  <a:pt x="535113" y="8676004"/>
                  <a:pt x="526899" y="8660744"/>
                </a:cubicBezTo>
                <a:cubicBezTo>
                  <a:pt x="519858" y="8645484"/>
                  <a:pt x="535113" y="8630224"/>
                  <a:pt x="550369" y="8638441"/>
                </a:cubicBezTo>
                <a:cubicBezTo>
                  <a:pt x="564450" y="8645484"/>
                  <a:pt x="579706" y="8645484"/>
                  <a:pt x="587920" y="8630224"/>
                </a:cubicBezTo>
                <a:cubicBezTo>
                  <a:pt x="572665" y="8614964"/>
                  <a:pt x="564450" y="8599704"/>
                  <a:pt x="550369" y="8585618"/>
                </a:cubicBezTo>
                <a:cubicBezTo>
                  <a:pt x="542154" y="8577401"/>
                  <a:pt x="542154" y="8570358"/>
                  <a:pt x="526899" y="8570358"/>
                </a:cubicBezTo>
                <a:cubicBezTo>
                  <a:pt x="497561" y="8570358"/>
                  <a:pt x="474092" y="8562141"/>
                  <a:pt x="460009" y="8532795"/>
                </a:cubicBezTo>
                <a:cubicBezTo>
                  <a:pt x="451795" y="8524578"/>
                  <a:pt x="444754" y="8532795"/>
                  <a:pt x="436540" y="8532795"/>
                </a:cubicBezTo>
                <a:cubicBezTo>
                  <a:pt x="407203" y="8546881"/>
                  <a:pt x="369651" y="8539838"/>
                  <a:pt x="339140" y="8524578"/>
                </a:cubicBezTo>
                <a:cubicBezTo>
                  <a:pt x="316843" y="8509318"/>
                  <a:pt x="308629" y="8487015"/>
                  <a:pt x="316843" y="8464712"/>
                </a:cubicBezTo>
                <a:cubicBezTo>
                  <a:pt x="316843" y="8427149"/>
                  <a:pt x="316843" y="8427149"/>
                  <a:pt x="278118" y="8418933"/>
                </a:cubicBezTo>
                <a:cubicBezTo>
                  <a:pt x="271077" y="8418933"/>
                  <a:pt x="264036" y="8418933"/>
                  <a:pt x="264036" y="8418933"/>
                </a:cubicBezTo>
                <a:cubicBezTo>
                  <a:pt x="248781" y="8434192"/>
                  <a:pt x="264036" y="8442409"/>
                  <a:pt x="264036" y="8456495"/>
                </a:cubicBezTo>
                <a:cubicBezTo>
                  <a:pt x="271077" y="8471755"/>
                  <a:pt x="264036" y="8479972"/>
                  <a:pt x="255822" y="8495232"/>
                </a:cubicBezTo>
                <a:cubicBezTo>
                  <a:pt x="248781" y="8502275"/>
                  <a:pt x="240566" y="8502275"/>
                  <a:pt x="233526" y="8495232"/>
                </a:cubicBezTo>
                <a:cubicBezTo>
                  <a:pt x="226485" y="8495232"/>
                  <a:pt x="218270" y="8487015"/>
                  <a:pt x="226485" y="8479972"/>
                </a:cubicBezTo>
                <a:cubicBezTo>
                  <a:pt x="233526" y="8449452"/>
                  <a:pt x="226485" y="8411889"/>
                  <a:pt x="264036" y="8389586"/>
                </a:cubicBezTo>
                <a:cubicBezTo>
                  <a:pt x="226485" y="8374326"/>
                  <a:pt x="203015" y="8366110"/>
                  <a:pt x="173677" y="8359066"/>
                </a:cubicBezTo>
                <a:cubicBezTo>
                  <a:pt x="165463" y="8352024"/>
                  <a:pt x="173677" y="8336764"/>
                  <a:pt x="180718" y="8328546"/>
                </a:cubicBezTo>
                <a:cubicBezTo>
                  <a:pt x="180718" y="8321504"/>
                  <a:pt x="180718" y="8314460"/>
                  <a:pt x="173677" y="8314460"/>
                </a:cubicBezTo>
                <a:cubicBezTo>
                  <a:pt x="143166" y="8290984"/>
                  <a:pt x="120870" y="8253420"/>
                  <a:pt x="75104" y="8261638"/>
                </a:cubicBezTo>
                <a:cubicBezTo>
                  <a:pt x="68063" y="8261638"/>
                  <a:pt x="52808" y="8253420"/>
                  <a:pt x="59849" y="8238160"/>
                </a:cubicBezTo>
                <a:cubicBezTo>
                  <a:pt x="59849" y="8224074"/>
                  <a:pt x="75104" y="8224074"/>
                  <a:pt x="82145" y="8231118"/>
                </a:cubicBezTo>
                <a:cubicBezTo>
                  <a:pt x="90359" y="8231118"/>
                  <a:pt x="90359" y="8231118"/>
                  <a:pt x="97400" y="8231118"/>
                </a:cubicBezTo>
                <a:cubicBezTo>
                  <a:pt x="112655" y="8253420"/>
                  <a:pt x="134952" y="8253420"/>
                  <a:pt x="158422" y="8231118"/>
                </a:cubicBezTo>
                <a:cubicBezTo>
                  <a:pt x="173677" y="8246378"/>
                  <a:pt x="150207" y="8268680"/>
                  <a:pt x="173677" y="8275724"/>
                </a:cubicBezTo>
                <a:cubicBezTo>
                  <a:pt x="187759" y="8261638"/>
                  <a:pt x="187759" y="8238160"/>
                  <a:pt x="195974" y="8215858"/>
                </a:cubicBezTo>
                <a:cubicBezTo>
                  <a:pt x="173677" y="8215858"/>
                  <a:pt x="150207" y="8215858"/>
                  <a:pt x="127911" y="8215858"/>
                </a:cubicBezTo>
                <a:cubicBezTo>
                  <a:pt x="120870" y="8215858"/>
                  <a:pt x="112655" y="8208814"/>
                  <a:pt x="112655" y="8200598"/>
                </a:cubicBezTo>
                <a:cubicBezTo>
                  <a:pt x="112655" y="8193554"/>
                  <a:pt x="120870" y="8185338"/>
                  <a:pt x="127911" y="8185338"/>
                </a:cubicBezTo>
                <a:cubicBezTo>
                  <a:pt x="143166" y="8193554"/>
                  <a:pt x="150207" y="8193554"/>
                  <a:pt x="165463" y="8185338"/>
                </a:cubicBezTo>
                <a:cubicBezTo>
                  <a:pt x="180718" y="8178294"/>
                  <a:pt x="187759" y="8171252"/>
                  <a:pt x="173677" y="8147775"/>
                </a:cubicBezTo>
                <a:cubicBezTo>
                  <a:pt x="173677" y="8140732"/>
                  <a:pt x="165463" y="8140732"/>
                  <a:pt x="165463" y="8133688"/>
                </a:cubicBezTo>
                <a:cubicBezTo>
                  <a:pt x="173677" y="8103168"/>
                  <a:pt x="150207" y="8103168"/>
                  <a:pt x="134952" y="8103168"/>
                </a:cubicBezTo>
                <a:cubicBezTo>
                  <a:pt x="112655" y="8110212"/>
                  <a:pt x="105615" y="8094952"/>
                  <a:pt x="90359" y="8087909"/>
                </a:cubicBezTo>
                <a:cubicBezTo>
                  <a:pt x="59849" y="8080866"/>
                  <a:pt x="59849" y="8057389"/>
                  <a:pt x="59849" y="8035086"/>
                </a:cubicBezTo>
                <a:cubicBezTo>
                  <a:pt x="52808" y="8004566"/>
                  <a:pt x="44593" y="7975220"/>
                  <a:pt x="0" y="7975220"/>
                </a:cubicBezTo>
                <a:cubicBezTo>
                  <a:pt x="0" y="7952917"/>
                  <a:pt x="15256" y="7937657"/>
                  <a:pt x="22297" y="7922397"/>
                </a:cubicBezTo>
                <a:cubicBezTo>
                  <a:pt x="52808" y="7884834"/>
                  <a:pt x="68063" y="7847271"/>
                  <a:pt x="82145" y="7809708"/>
                </a:cubicBezTo>
                <a:cubicBezTo>
                  <a:pt x="97400" y="7779188"/>
                  <a:pt x="97400" y="7772145"/>
                  <a:pt x="68063" y="7748668"/>
                </a:cubicBezTo>
                <a:cubicBezTo>
                  <a:pt x="52808" y="7741625"/>
                  <a:pt x="52808" y="7733408"/>
                  <a:pt x="59849" y="7726365"/>
                </a:cubicBezTo>
                <a:cubicBezTo>
                  <a:pt x="68063" y="7711105"/>
                  <a:pt x="75104" y="7688802"/>
                  <a:pt x="90359" y="7673542"/>
                </a:cubicBezTo>
                <a:cubicBezTo>
                  <a:pt x="112655" y="7635979"/>
                  <a:pt x="127911" y="7598416"/>
                  <a:pt x="143166" y="7552636"/>
                </a:cubicBezTo>
                <a:cubicBezTo>
                  <a:pt x="158422" y="7508030"/>
                  <a:pt x="173677" y="7462250"/>
                  <a:pt x="211229" y="7424688"/>
                </a:cubicBezTo>
                <a:cubicBezTo>
                  <a:pt x="226485" y="7417644"/>
                  <a:pt x="233526" y="7387124"/>
                  <a:pt x="240566" y="7364822"/>
                </a:cubicBezTo>
                <a:cubicBezTo>
                  <a:pt x="248781" y="7342518"/>
                  <a:pt x="255822" y="7319042"/>
                  <a:pt x="278118" y="7303782"/>
                </a:cubicBezTo>
                <a:cubicBezTo>
                  <a:pt x="293373" y="7296738"/>
                  <a:pt x="293373" y="7281478"/>
                  <a:pt x="301588" y="7274436"/>
                </a:cubicBezTo>
                <a:cubicBezTo>
                  <a:pt x="323884" y="7243916"/>
                  <a:pt x="339140" y="7236872"/>
                  <a:pt x="369651" y="7266218"/>
                </a:cubicBezTo>
                <a:cubicBezTo>
                  <a:pt x="369651" y="7266218"/>
                  <a:pt x="376692" y="7274436"/>
                  <a:pt x="383732" y="7281478"/>
                </a:cubicBezTo>
                <a:cubicBezTo>
                  <a:pt x="398988" y="7289696"/>
                  <a:pt x="414243" y="7289696"/>
                  <a:pt x="421284" y="7266218"/>
                </a:cubicBezTo>
                <a:cubicBezTo>
                  <a:pt x="436540" y="7236872"/>
                  <a:pt x="444754" y="7206352"/>
                  <a:pt x="460009" y="7175832"/>
                </a:cubicBezTo>
                <a:cubicBezTo>
                  <a:pt x="467050" y="7160573"/>
                  <a:pt x="467050" y="7146486"/>
                  <a:pt x="489347" y="7138270"/>
                </a:cubicBezTo>
                <a:cubicBezTo>
                  <a:pt x="504602" y="7138270"/>
                  <a:pt x="504602" y="7153530"/>
                  <a:pt x="519858" y="7168790"/>
                </a:cubicBezTo>
                <a:cubicBezTo>
                  <a:pt x="550369" y="7206352"/>
                  <a:pt x="579706" y="7221612"/>
                  <a:pt x="625472" y="7199310"/>
                </a:cubicBezTo>
                <a:cubicBezTo>
                  <a:pt x="654810" y="7191092"/>
                  <a:pt x="670065" y="7191092"/>
                  <a:pt x="685320" y="7213396"/>
                </a:cubicBezTo>
                <a:cubicBezTo>
                  <a:pt x="693535" y="7228656"/>
                  <a:pt x="707617" y="7236872"/>
                  <a:pt x="722872" y="7221612"/>
                </a:cubicBezTo>
                <a:cubicBezTo>
                  <a:pt x="797976" y="7184050"/>
                  <a:pt x="797976" y="7184050"/>
                  <a:pt x="797976" y="7184050"/>
                </a:cubicBezTo>
                <a:cubicBezTo>
                  <a:pt x="821446" y="7175832"/>
                  <a:pt x="843742" y="7153530"/>
                  <a:pt x="874253" y="7146486"/>
                </a:cubicBezTo>
                <a:cubicBezTo>
                  <a:pt x="888335" y="7146486"/>
                  <a:pt x="903590" y="7138270"/>
                  <a:pt x="918845" y="7131226"/>
                </a:cubicBezTo>
                <a:cubicBezTo>
                  <a:pt x="941142" y="7115967"/>
                  <a:pt x="964612" y="7115967"/>
                  <a:pt x="986908" y="7115967"/>
                </a:cubicBezTo>
                <a:cubicBezTo>
                  <a:pt x="1016245" y="7123010"/>
                  <a:pt x="1039715" y="7123010"/>
                  <a:pt x="1039715" y="7160573"/>
                </a:cubicBezTo>
                <a:cubicBezTo>
                  <a:pt x="1039715" y="7184050"/>
                  <a:pt x="1062012" y="7191092"/>
                  <a:pt x="1084308" y="7191092"/>
                </a:cubicBezTo>
                <a:cubicBezTo>
                  <a:pt x="1114819" y="7184050"/>
                  <a:pt x="1145330" y="7191092"/>
                  <a:pt x="1174667" y="7206352"/>
                </a:cubicBezTo>
                <a:cubicBezTo>
                  <a:pt x="1174667" y="7206352"/>
                  <a:pt x="1182881" y="7206352"/>
                  <a:pt x="1189922" y="7206352"/>
                </a:cubicBezTo>
                <a:cubicBezTo>
                  <a:pt x="1249771" y="7206352"/>
                  <a:pt x="1302578" y="7236872"/>
                  <a:pt x="1355385" y="7243916"/>
                </a:cubicBezTo>
                <a:cubicBezTo>
                  <a:pt x="1438703" y="7259176"/>
                  <a:pt x="1522021" y="7281478"/>
                  <a:pt x="1612380" y="7289696"/>
                </a:cubicBezTo>
                <a:cubicBezTo>
                  <a:pt x="1626462" y="7289696"/>
                  <a:pt x="1634676" y="7289696"/>
                  <a:pt x="1649932" y="7296738"/>
                </a:cubicBezTo>
                <a:cubicBezTo>
                  <a:pt x="1665187" y="7296738"/>
                  <a:pt x="1679269" y="7303782"/>
                  <a:pt x="1702739" y="7296738"/>
                </a:cubicBezTo>
                <a:cubicBezTo>
                  <a:pt x="1845905" y="7259176"/>
                  <a:pt x="1898712" y="7274436"/>
                  <a:pt x="2048919" y="7281478"/>
                </a:cubicBezTo>
                <a:cubicBezTo>
                  <a:pt x="2183871" y="7296738"/>
                  <a:pt x="2319996" y="7296738"/>
                  <a:pt x="2454948" y="7296738"/>
                </a:cubicBezTo>
                <a:cubicBezTo>
                  <a:pt x="2635666" y="7303782"/>
                  <a:pt x="2817557" y="7296738"/>
                  <a:pt x="3005316" y="7289696"/>
                </a:cubicBezTo>
                <a:cubicBezTo>
                  <a:pt x="3148482" y="7281478"/>
                  <a:pt x="3284608" y="7266218"/>
                  <a:pt x="3426600" y="7243916"/>
                </a:cubicBezTo>
                <a:cubicBezTo>
                  <a:pt x="3516959" y="7236872"/>
                  <a:pt x="3607318" y="7228656"/>
                  <a:pt x="3697677" y="7221612"/>
                </a:cubicBezTo>
                <a:cubicBezTo>
                  <a:pt x="3750484" y="7213396"/>
                  <a:pt x="3811506" y="7206352"/>
                  <a:pt x="3871354" y="7191092"/>
                </a:cubicBezTo>
                <a:cubicBezTo>
                  <a:pt x="3901865" y="7175832"/>
                  <a:pt x="3946458" y="7184050"/>
                  <a:pt x="3984010" y="7175832"/>
                </a:cubicBezTo>
                <a:cubicBezTo>
                  <a:pt x="4104879" y="7160573"/>
                  <a:pt x="4218708" y="7123010"/>
                  <a:pt x="4338405" y="7093664"/>
                </a:cubicBezTo>
                <a:cubicBezTo>
                  <a:pt x="4353660" y="7093664"/>
                  <a:pt x="4360701" y="7085447"/>
                  <a:pt x="4368916" y="7078404"/>
                </a:cubicBezTo>
                <a:cubicBezTo>
                  <a:pt x="4384171" y="7056101"/>
                  <a:pt x="4406467" y="7056101"/>
                  <a:pt x="4428764" y="7047884"/>
                </a:cubicBezTo>
                <a:cubicBezTo>
                  <a:pt x="4436978" y="7047884"/>
                  <a:pt x="4444019" y="7047884"/>
                  <a:pt x="4451060" y="7040841"/>
                </a:cubicBezTo>
                <a:cubicBezTo>
                  <a:pt x="4474530" y="7032624"/>
                  <a:pt x="4474530" y="7025581"/>
                  <a:pt x="4451060" y="7003278"/>
                </a:cubicBezTo>
                <a:cubicBezTo>
                  <a:pt x="4481571" y="7003278"/>
                  <a:pt x="4512082" y="7003278"/>
                  <a:pt x="4541419" y="6979801"/>
                </a:cubicBezTo>
                <a:cubicBezTo>
                  <a:pt x="4564889" y="6965715"/>
                  <a:pt x="4594226" y="6957498"/>
                  <a:pt x="4624737" y="6950455"/>
                </a:cubicBezTo>
                <a:cubicBezTo>
                  <a:pt x="4798414" y="6889415"/>
                  <a:pt x="4963877" y="6829549"/>
                  <a:pt x="5129339" y="6754423"/>
                </a:cubicBezTo>
                <a:cubicBezTo>
                  <a:pt x="5144595" y="6747380"/>
                  <a:pt x="5189187" y="6754423"/>
                  <a:pt x="5166891" y="6708643"/>
                </a:cubicBezTo>
                <a:cubicBezTo>
                  <a:pt x="5166891" y="6701600"/>
                  <a:pt x="5182146" y="6701600"/>
                  <a:pt x="5189187" y="6701600"/>
                </a:cubicBezTo>
                <a:cubicBezTo>
                  <a:pt x="5212657" y="6679297"/>
                  <a:pt x="5250209" y="6679297"/>
                  <a:pt x="5279546" y="6656994"/>
                </a:cubicBezTo>
                <a:cubicBezTo>
                  <a:pt x="5475520" y="6566608"/>
                  <a:pt x="5664452" y="6468006"/>
                  <a:pt x="5852211" y="6355317"/>
                </a:cubicBezTo>
                <a:cubicBezTo>
                  <a:pt x="5973081" y="6280191"/>
                  <a:pt x="6085736" y="6189805"/>
                  <a:pt x="6184310" y="6084159"/>
                </a:cubicBezTo>
                <a:cubicBezTo>
                  <a:pt x="6259413" y="6016076"/>
                  <a:pt x="6319261" y="5932733"/>
                  <a:pt x="6380282" y="5850564"/>
                </a:cubicBezTo>
                <a:cubicBezTo>
                  <a:pt x="6402579" y="5813001"/>
                  <a:pt x="6431916" y="5774264"/>
                  <a:pt x="6462427" y="5729658"/>
                </a:cubicBezTo>
                <a:cubicBezTo>
                  <a:pt x="6499979" y="5669792"/>
                  <a:pt x="6523449" y="5593493"/>
                  <a:pt x="6530490" y="5518367"/>
                </a:cubicBezTo>
                <a:cubicBezTo>
                  <a:pt x="6530490" y="5496064"/>
                  <a:pt x="6530490" y="5480804"/>
                  <a:pt x="6508194" y="5458501"/>
                </a:cubicBezTo>
                <a:cubicBezTo>
                  <a:pt x="6455386" y="5420938"/>
                  <a:pt x="6409620" y="5368115"/>
                  <a:pt x="6356813" y="5330552"/>
                </a:cubicBezTo>
                <a:cubicBezTo>
                  <a:pt x="6304006" y="5284772"/>
                  <a:pt x="6237116" y="5255426"/>
                  <a:pt x="6169054" y="5224906"/>
                </a:cubicBezTo>
                <a:cubicBezTo>
                  <a:pt x="6108032" y="5202603"/>
                  <a:pt x="6056398" y="5180300"/>
                  <a:pt x="5995377" y="5149780"/>
                </a:cubicBezTo>
                <a:lnTo>
                  <a:pt x="5988336" y="5141563"/>
                </a:lnTo>
                <a:cubicBezTo>
                  <a:pt x="5882722" y="5127477"/>
                  <a:pt x="5799404" y="5059394"/>
                  <a:pt x="5694963" y="5028874"/>
                </a:cubicBezTo>
                <a:cubicBezTo>
                  <a:pt x="5686748" y="5028874"/>
                  <a:pt x="5671493" y="5021831"/>
                  <a:pt x="5664452" y="5013614"/>
                </a:cubicBezTo>
                <a:cubicBezTo>
                  <a:pt x="5596389" y="4969008"/>
                  <a:pt x="5514245" y="4931445"/>
                  <a:pt x="5437968" y="4900925"/>
                </a:cubicBezTo>
                <a:cubicBezTo>
                  <a:pt x="5400416" y="4885665"/>
                  <a:pt x="5362864" y="4863362"/>
                  <a:pt x="5332353" y="4848102"/>
                </a:cubicBezTo>
                <a:cubicBezTo>
                  <a:pt x="5189187" y="4780019"/>
                  <a:pt x="5046021" y="4764759"/>
                  <a:pt x="4902855" y="4757716"/>
                </a:cubicBezTo>
                <a:cubicBezTo>
                  <a:pt x="4851221" y="4750673"/>
                  <a:pt x="4805455" y="4750673"/>
                  <a:pt x="4760862" y="4764759"/>
                </a:cubicBezTo>
                <a:cubicBezTo>
                  <a:pt x="4745607" y="4764759"/>
                  <a:pt x="4730351" y="4764759"/>
                  <a:pt x="4722137" y="4764759"/>
                </a:cubicBezTo>
                <a:cubicBezTo>
                  <a:pt x="4609482" y="4764759"/>
                  <a:pt x="4512082" y="4772976"/>
                  <a:pt x="4406467" y="4788236"/>
                </a:cubicBezTo>
                <a:cubicBezTo>
                  <a:pt x="4368916" y="4795279"/>
                  <a:pt x="4338405" y="4788236"/>
                  <a:pt x="4309067" y="4788236"/>
                </a:cubicBezTo>
                <a:cubicBezTo>
                  <a:pt x="4263301" y="4788236"/>
                  <a:pt x="4218708" y="4795279"/>
                  <a:pt x="4165901" y="4795279"/>
                </a:cubicBezTo>
                <a:cubicBezTo>
                  <a:pt x="4127176" y="4803496"/>
                  <a:pt x="4082583" y="4803496"/>
                  <a:pt x="4045031" y="4803496"/>
                </a:cubicBezTo>
                <a:cubicBezTo>
                  <a:pt x="3954672" y="4795279"/>
                  <a:pt x="3864313" y="4803496"/>
                  <a:pt x="3780995" y="4795279"/>
                </a:cubicBezTo>
                <a:cubicBezTo>
                  <a:pt x="3697677" y="4788236"/>
                  <a:pt x="3622574" y="4795279"/>
                  <a:pt x="3547470" y="4780019"/>
                </a:cubicBezTo>
                <a:cubicBezTo>
                  <a:pt x="3532215" y="4780019"/>
                  <a:pt x="3516959" y="4780019"/>
                  <a:pt x="3502877" y="4788236"/>
                </a:cubicBezTo>
                <a:cubicBezTo>
                  <a:pt x="3479408" y="4795279"/>
                  <a:pt x="3464152" y="4795279"/>
                  <a:pt x="3450070" y="4788236"/>
                </a:cubicBezTo>
                <a:cubicBezTo>
                  <a:pt x="3426600" y="4788236"/>
                  <a:pt x="3397263" y="4780019"/>
                  <a:pt x="3382008" y="4810539"/>
                </a:cubicBezTo>
                <a:cubicBezTo>
                  <a:pt x="3374967" y="4817582"/>
                  <a:pt x="3359711" y="4810539"/>
                  <a:pt x="3351497" y="4810539"/>
                </a:cubicBezTo>
                <a:cubicBezTo>
                  <a:pt x="3261138" y="4795279"/>
                  <a:pt x="3163738" y="4795279"/>
                  <a:pt x="3073379" y="4780019"/>
                </a:cubicBezTo>
                <a:cubicBezTo>
                  <a:pt x="3035827" y="4772976"/>
                  <a:pt x="2990061" y="4772976"/>
                  <a:pt x="2945468" y="4764759"/>
                </a:cubicBezTo>
                <a:cubicBezTo>
                  <a:pt x="2884446" y="4757716"/>
                  <a:pt x="2817557" y="4742456"/>
                  <a:pt x="2756536" y="4735413"/>
                </a:cubicBezTo>
                <a:cubicBezTo>
                  <a:pt x="2703729" y="4735413"/>
                  <a:pt x="2659136" y="4727196"/>
                  <a:pt x="2606329" y="4727196"/>
                </a:cubicBezTo>
                <a:cubicBezTo>
                  <a:pt x="2568777" y="4727196"/>
                  <a:pt x="2538266" y="4720153"/>
                  <a:pt x="2500714" y="4720153"/>
                </a:cubicBezTo>
                <a:cubicBezTo>
                  <a:pt x="2463162" y="4727196"/>
                  <a:pt x="2425611" y="4720153"/>
                  <a:pt x="2388059" y="4713110"/>
                </a:cubicBezTo>
                <a:cubicBezTo>
                  <a:pt x="2319996" y="4689633"/>
                  <a:pt x="2244893" y="4660287"/>
                  <a:pt x="2169789" y="4636811"/>
                </a:cubicBezTo>
                <a:cubicBezTo>
                  <a:pt x="2086471" y="4607464"/>
                  <a:pt x="2003153" y="4569901"/>
                  <a:pt x="1921009" y="4524122"/>
                </a:cubicBezTo>
                <a:cubicBezTo>
                  <a:pt x="1830650" y="4478342"/>
                  <a:pt x="1747332" y="4426693"/>
                  <a:pt x="1672228" y="4358610"/>
                </a:cubicBezTo>
                <a:cubicBezTo>
                  <a:pt x="1649932" y="4336307"/>
                  <a:pt x="1634676" y="4321047"/>
                  <a:pt x="1612380" y="4305787"/>
                </a:cubicBezTo>
                <a:cubicBezTo>
                  <a:pt x="1588910" y="4290527"/>
                  <a:pt x="1573655" y="4275267"/>
                  <a:pt x="1551358" y="4252964"/>
                </a:cubicBezTo>
                <a:cubicBezTo>
                  <a:pt x="1529062" y="4222444"/>
                  <a:pt x="1506766" y="4184881"/>
                  <a:pt x="1469214" y="4155535"/>
                </a:cubicBezTo>
                <a:cubicBezTo>
                  <a:pt x="1438703" y="4132058"/>
                  <a:pt x="1423448" y="4094495"/>
                  <a:pt x="1423448" y="4056932"/>
                </a:cubicBezTo>
                <a:cubicBezTo>
                  <a:pt x="1423448" y="4034629"/>
                  <a:pt x="1408192" y="4012326"/>
                  <a:pt x="1401151" y="3997066"/>
                </a:cubicBezTo>
                <a:cubicBezTo>
                  <a:pt x="1385896" y="3988849"/>
                  <a:pt x="1385896" y="3974763"/>
                  <a:pt x="1378855" y="3966546"/>
                </a:cubicBezTo>
                <a:cubicBezTo>
                  <a:pt x="1333088" y="3838597"/>
                  <a:pt x="1310792" y="3703605"/>
                  <a:pt x="1295537" y="3567439"/>
                </a:cubicBezTo>
                <a:cubicBezTo>
                  <a:pt x="1273240" y="3386668"/>
                  <a:pt x="1287322" y="3197679"/>
                  <a:pt x="1295537" y="3016907"/>
                </a:cubicBezTo>
                <a:cubicBezTo>
                  <a:pt x="1295537" y="2972301"/>
                  <a:pt x="1310792" y="2934738"/>
                  <a:pt x="1326048" y="2888958"/>
                </a:cubicBezTo>
                <a:cubicBezTo>
                  <a:pt x="1340129" y="2844352"/>
                  <a:pt x="1355385" y="2791529"/>
                  <a:pt x="1363599" y="2745749"/>
                </a:cubicBezTo>
                <a:cubicBezTo>
                  <a:pt x="1370640" y="2663580"/>
                  <a:pt x="1401151" y="2588454"/>
                  <a:pt x="1430488" y="2512155"/>
                </a:cubicBezTo>
                <a:cubicBezTo>
                  <a:pt x="1460999" y="2407683"/>
                  <a:pt x="1491510" y="2309080"/>
                  <a:pt x="1544317" y="2211651"/>
                </a:cubicBezTo>
                <a:cubicBezTo>
                  <a:pt x="1559573" y="2174088"/>
                  <a:pt x="1573655" y="2128308"/>
                  <a:pt x="1612380" y="2097788"/>
                </a:cubicBezTo>
                <a:cubicBezTo>
                  <a:pt x="1612380" y="2097788"/>
                  <a:pt x="1619421" y="2097788"/>
                  <a:pt x="1619421" y="2090745"/>
                </a:cubicBezTo>
                <a:cubicBezTo>
                  <a:pt x="1619421" y="2037922"/>
                  <a:pt x="1672228" y="2015619"/>
                  <a:pt x="1694525" y="1978056"/>
                </a:cubicBezTo>
                <a:cubicBezTo>
                  <a:pt x="1717994" y="1932276"/>
                  <a:pt x="1755546" y="1894713"/>
                  <a:pt x="1769628" y="1848933"/>
                </a:cubicBezTo>
                <a:cubicBezTo>
                  <a:pt x="1784883" y="1826630"/>
                  <a:pt x="1808353" y="1819587"/>
                  <a:pt x="1808353" y="1789067"/>
                </a:cubicBezTo>
                <a:cubicBezTo>
                  <a:pt x="1830650" y="1789067"/>
                  <a:pt x="1815394" y="1811370"/>
                  <a:pt x="1830650" y="1811370"/>
                </a:cubicBezTo>
                <a:cubicBezTo>
                  <a:pt x="1859987" y="1782024"/>
                  <a:pt x="1890498" y="1744461"/>
                  <a:pt x="1936264" y="1729201"/>
                </a:cubicBezTo>
                <a:lnTo>
                  <a:pt x="1943305" y="1720984"/>
                </a:lnTo>
                <a:cubicBezTo>
                  <a:pt x="1965601" y="1676378"/>
                  <a:pt x="2011368" y="1645859"/>
                  <a:pt x="2048919" y="1615339"/>
                </a:cubicBezTo>
                <a:cubicBezTo>
                  <a:pt x="2154534" y="1502650"/>
                  <a:pt x="2260148" y="1382918"/>
                  <a:pt x="2388059" y="1292532"/>
                </a:cubicBezTo>
                <a:cubicBezTo>
                  <a:pt x="2463162" y="1239709"/>
                  <a:pt x="2538266" y="1171626"/>
                  <a:pt x="2613370" y="1118803"/>
                </a:cubicBezTo>
                <a:cubicBezTo>
                  <a:pt x="2688473" y="1058937"/>
                  <a:pt x="2771791" y="1013157"/>
                  <a:pt x="2846895" y="960334"/>
                </a:cubicBezTo>
                <a:cubicBezTo>
                  <a:pt x="2892661" y="938031"/>
                  <a:pt x="2937254" y="907511"/>
                  <a:pt x="2983020" y="878165"/>
                </a:cubicBezTo>
                <a:cubicBezTo>
                  <a:pt x="3027613" y="854688"/>
                  <a:pt x="3073379" y="825342"/>
                  <a:pt x="3126186" y="810082"/>
                </a:cubicBezTo>
                <a:cubicBezTo>
                  <a:pt x="3141441" y="810082"/>
                  <a:pt x="3148482" y="801865"/>
                  <a:pt x="3155523" y="794822"/>
                </a:cubicBezTo>
                <a:cubicBezTo>
                  <a:pt x="3186034" y="772519"/>
                  <a:pt x="3208331" y="742000"/>
                  <a:pt x="3245882" y="749042"/>
                </a:cubicBezTo>
                <a:cubicBezTo>
                  <a:pt x="3284608" y="704436"/>
                  <a:pt x="3351497" y="719696"/>
                  <a:pt x="3382008" y="658656"/>
                </a:cubicBezTo>
                <a:cubicBezTo>
                  <a:pt x="3426600" y="644570"/>
                  <a:pt x="3464152" y="614050"/>
                  <a:pt x="3509918" y="605834"/>
                </a:cubicBezTo>
                <a:cubicBezTo>
                  <a:pt x="3532215" y="605834"/>
                  <a:pt x="3555685" y="598790"/>
                  <a:pt x="3585022" y="583531"/>
                </a:cubicBezTo>
                <a:cubicBezTo>
                  <a:pt x="3653085" y="553011"/>
                  <a:pt x="3721147" y="523665"/>
                  <a:pt x="3796251" y="501362"/>
                </a:cubicBezTo>
                <a:cubicBezTo>
                  <a:pt x="3856099" y="477885"/>
                  <a:pt x="3924161" y="455582"/>
                  <a:pt x="3992224" y="433279"/>
                </a:cubicBezTo>
                <a:cubicBezTo>
                  <a:pt x="4060287" y="409802"/>
                  <a:pt x="4127176" y="395716"/>
                  <a:pt x="4195239" y="365196"/>
                </a:cubicBezTo>
                <a:cubicBezTo>
                  <a:pt x="4232790" y="349936"/>
                  <a:pt x="4278557" y="342893"/>
                  <a:pt x="4323149" y="319416"/>
                </a:cubicBezTo>
                <a:cubicBezTo>
                  <a:pt x="4346619" y="312373"/>
                  <a:pt x="4368916" y="312373"/>
                  <a:pt x="4399426" y="305330"/>
                </a:cubicBezTo>
                <a:cubicBezTo>
                  <a:pt x="4444019" y="290070"/>
                  <a:pt x="4496826" y="281853"/>
                  <a:pt x="4541419" y="259550"/>
                </a:cubicBezTo>
                <a:cubicBezTo>
                  <a:pt x="4580144" y="252507"/>
                  <a:pt x="4609482" y="244290"/>
                  <a:pt x="4647033" y="237247"/>
                </a:cubicBezTo>
                <a:cubicBezTo>
                  <a:pt x="4865303" y="184424"/>
                  <a:pt x="5083573" y="131601"/>
                  <a:pt x="5310057" y="86995"/>
                </a:cubicBezTo>
                <a:cubicBezTo>
                  <a:pt x="5422712" y="56475"/>
                  <a:pt x="5543582" y="34172"/>
                  <a:pt x="5656238" y="25955"/>
                </a:cubicBezTo>
                <a:cubicBezTo>
                  <a:pt x="5754811" y="10695"/>
                  <a:pt x="5845170" y="10695"/>
                  <a:pt x="5942570" y="3652"/>
                </a:cubicBezTo>
                <a:cubicBezTo>
                  <a:pt x="5984229" y="-456"/>
                  <a:pt x="6025594" y="-456"/>
                  <a:pt x="6066960" y="571"/>
                </a:cubicBezTo>
                <a:close/>
              </a:path>
            </a:pathLst>
          </a:custGeom>
          <a:effectLst/>
        </p:spPr>
        <p:txBody>
          <a:bodyPr wrap="square">
            <a:noAutofit/>
          </a:bodyPr>
          <a:lstStyle>
            <a:lvl1pPr marL="0" indent="0">
              <a:buNone/>
              <a:defRPr sz="4200" b="0" i="0">
                <a:ln>
                  <a:noFill/>
                </a:ln>
                <a:solidFill>
                  <a:schemeClr val="bg1">
                    <a:lumMod val="85000"/>
                  </a:schemeClr>
                </a:solidFill>
                <a:latin typeface="Poppins Light" charset="0"/>
                <a:ea typeface="Poppins Light" charset="0"/>
                <a:cs typeface="Poppins Light" charset="0"/>
              </a:defRPr>
            </a:lvl1pPr>
          </a:lstStyle>
          <a:p>
            <a:endParaRPr lang="en-US" dirty="0"/>
          </a:p>
        </p:txBody>
      </p:sp>
    </p:spTree>
    <p:extLst>
      <p:ext uri="{BB962C8B-B14F-4D97-AF65-F5344CB8AC3E}">
        <p14:creationId xmlns:p14="http://schemas.microsoft.com/office/powerpoint/2010/main" val="233015746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Weaknesses">
    <p:spTree>
      <p:nvGrpSpPr>
        <p:cNvPr id="1" name=""/>
        <p:cNvGrpSpPr/>
        <p:nvPr/>
      </p:nvGrpSpPr>
      <p:grpSpPr>
        <a:xfrm>
          <a:off x="0" y="0"/>
          <a:ext cx="0" cy="0"/>
          <a:chOff x="0" y="0"/>
          <a:chExt cx="0" cy="0"/>
        </a:xfrm>
      </p:grpSpPr>
      <p:sp>
        <p:nvSpPr>
          <p:cNvPr id="5" name="Picture Placeholder 4"/>
          <p:cNvSpPr>
            <a:spLocks noGrp="1"/>
          </p:cNvSpPr>
          <p:nvPr>
            <p:ph type="pic" sz="quarter" idx="19"/>
          </p:nvPr>
        </p:nvSpPr>
        <p:spPr>
          <a:xfrm>
            <a:off x="1933676" y="3071090"/>
            <a:ext cx="9573003" cy="8364942"/>
          </a:xfrm>
          <a:custGeom>
            <a:avLst/>
            <a:gdLst>
              <a:gd name="connsiteX0" fmla="*/ 3936695 w 9569264"/>
              <a:gd name="connsiteY0" fmla="*/ 7760371 h 8363974"/>
              <a:gd name="connsiteX1" fmla="*/ 3963630 w 9569264"/>
              <a:gd name="connsiteY1" fmla="*/ 7814239 h 8363974"/>
              <a:gd name="connsiteX2" fmla="*/ 4002997 w 9569264"/>
              <a:gd name="connsiteY2" fmla="*/ 7867072 h 8363974"/>
              <a:gd name="connsiteX3" fmla="*/ 3936695 w 9569264"/>
              <a:gd name="connsiteY3" fmla="*/ 7760371 h 8363974"/>
              <a:gd name="connsiteX4" fmla="*/ 5160178 w 9569264"/>
              <a:gd name="connsiteY4" fmla="*/ 5653300 h 8363974"/>
              <a:gd name="connsiteX5" fmla="*/ 5140494 w 9569264"/>
              <a:gd name="connsiteY5" fmla="*/ 5672982 h 8363974"/>
              <a:gd name="connsiteX6" fmla="*/ 5140494 w 9569264"/>
              <a:gd name="connsiteY6" fmla="*/ 5692665 h 8363974"/>
              <a:gd name="connsiteX7" fmla="*/ 5140494 w 9569264"/>
              <a:gd name="connsiteY7" fmla="*/ 5839766 h 8363974"/>
              <a:gd name="connsiteX8" fmla="*/ 5160178 w 9569264"/>
              <a:gd name="connsiteY8" fmla="*/ 5952682 h 8363974"/>
              <a:gd name="connsiteX9" fmla="*/ 5179861 w 9569264"/>
              <a:gd name="connsiteY9" fmla="*/ 6065598 h 8363974"/>
              <a:gd name="connsiteX10" fmla="*/ 5200581 w 9569264"/>
              <a:gd name="connsiteY10" fmla="*/ 5945431 h 8363974"/>
              <a:gd name="connsiteX11" fmla="*/ 5187113 w 9569264"/>
              <a:gd name="connsiteY11" fmla="*/ 5772432 h 8363974"/>
              <a:gd name="connsiteX12" fmla="*/ 5166394 w 9569264"/>
              <a:gd name="connsiteY12" fmla="*/ 5713384 h 8363974"/>
              <a:gd name="connsiteX13" fmla="*/ 5160178 w 9569264"/>
              <a:gd name="connsiteY13" fmla="*/ 5679198 h 8363974"/>
              <a:gd name="connsiteX14" fmla="*/ 5160178 w 9569264"/>
              <a:gd name="connsiteY14" fmla="*/ 5653300 h 8363974"/>
              <a:gd name="connsiteX15" fmla="*/ 1595398 w 9569264"/>
              <a:gd name="connsiteY15" fmla="*/ 5626366 h 8363974"/>
              <a:gd name="connsiteX16" fmla="*/ 1622333 w 9569264"/>
              <a:gd name="connsiteY16" fmla="*/ 5892598 h 8363974"/>
              <a:gd name="connsiteX17" fmla="*/ 1616117 w 9569264"/>
              <a:gd name="connsiteY17" fmla="*/ 5746534 h 8363974"/>
              <a:gd name="connsiteX18" fmla="*/ 1608865 w 9569264"/>
              <a:gd name="connsiteY18" fmla="*/ 5699916 h 8363974"/>
              <a:gd name="connsiteX19" fmla="*/ 1595398 w 9569264"/>
              <a:gd name="connsiteY19" fmla="*/ 5626366 h 8363974"/>
              <a:gd name="connsiteX20" fmla="*/ 1536347 w 9569264"/>
              <a:gd name="connsiteY20" fmla="*/ 5426432 h 8363974"/>
              <a:gd name="connsiteX21" fmla="*/ 1522879 w 9569264"/>
              <a:gd name="connsiteY21" fmla="*/ 5493768 h 8363974"/>
              <a:gd name="connsiteX22" fmla="*/ 1515628 w 9569264"/>
              <a:gd name="connsiteY22" fmla="*/ 5552816 h 8363974"/>
              <a:gd name="connsiteX23" fmla="*/ 1503196 w 9569264"/>
              <a:gd name="connsiteY23" fmla="*/ 5620150 h 8363974"/>
              <a:gd name="connsiteX24" fmla="*/ 1503196 w 9569264"/>
              <a:gd name="connsiteY24" fmla="*/ 5699916 h 8363974"/>
              <a:gd name="connsiteX25" fmla="*/ 1503196 w 9569264"/>
              <a:gd name="connsiteY25" fmla="*/ 5772432 h 8363974"/>
              <a:gd name="connsiteX26" fmla="*/ 1503196 w 9569264"/>
              <a:gd name="connsiteY26" fmla="*/ 5785898 h 8363974"/>
              <a:gd name="connsiteX27" fmla="*/ 1476261 w 9569264"/>
              <a:gd name="connsiteY27" fmla="*/ 5885347 h 8363974"/>
              <a:gd name="connsiteX28" fmla="*/ 1489728 w 9569264"/>
              <a:gd name="connsiteY28" fmla="*/ 6025197 h 8363974"/>
              <a:gd name="connsiteX29" fmla="*/ 1509412 w 9569264"/>
              <a:gd name="connsiteY29" fmla="*/ 6204412 h 8363974"/>
              <a:gd name="connsiteX30" fmla="*/ 1509412 w 9569264"/>
              <a:gd name="connsiteY30" fmla="*/ 6264496 h 8363974"/>
              <a:gd name="connsiteX31" fmla="*/ 1515628 w 9569264"/>
              <a:gd name="connsiteY31" fmla="*/ 6371196 h 8363974"/>
              <a:gd name="connsiteX32" fmla="*/ 1515628 w 9569264"/>
              <a:gd name="connsiteY32" fmla="*/ 6390878 h 8363974"/>
              <a:gd name="connsiteX33" fmla="*/ 1509412 w 9569264"/>
              <a:gd name="connsiteY33" fmla="*/ 6443710 h 8363974"/>
              <a:gd name="connsiteX34" fmla="*/ 1536347 w 9569264"/>
              <a:gd name="connsiteY34" fmla="*/ 6437495 h 8363974"/>
              <a:gd name="connsiteX35" fmla="*/ 1536347 w 9569264"/>
              <a:gd name="connsiteY35" fmla="*/ 6497579 h 8363974"/>
              <a:gd name="connsiteX36" fmla="*/ 1536347 w 9569264"/>
              <a:gd name="connsiteY36" fmla="*/ 6530728 h 8363974"/>
              <a:gd name="connsiteX37" fmla="*/ 1542563 w 9569264"/>
              <a:gd name="connsiteY37" fmla="*/ 6616710 h 8363974"/>
              <a:gd name="connsiteX38" fmla="*/ 1549815 w 9569264"/>
              <a:gd name="connsiteY38" fmla="*/ 6670578 h 8363974"/>
              <a:gd name="connsiteX39" fmla="*/ 1562246 w 9569264"/>
              <a:gd name="connsiteY39" fmla="*/ 6670578 h 8363974"/>
              <a:gd name="connsiteX40" fmla="*/ 1569498 w 9569264"/>
              <a:gd name="connsiteY40" fmla="*/ 6690261 h 8363974"/>
              <a:gd name="connsiteX41" fmla="*/ 1575714 w 9569264"/>
              <a:gd name="connsiteY41" fmla="*/ 6750344 h 8363974"/>
              <a:gd name="connsiteX42" fmla="*/ 1569498 w 9569264"/>
              <a:gd name="connsiteY42" fmla="*/ 6822859 h 8363974"/>
              <a:gd name="connsiteX43" fmla="*/ 1489728 w 9569264"/>
              <a:gd name="connsiteY43" fmla="*/ 6517262 h 8363974"/>
              <a:gd name="connsiteX44" fmla="*/ 1476261 w 9569264"/>
              <a:gd name="connsiteY44" fmla="*/ 6603243 h 8363974"/>
              <a:gd name="connsiteX45" fmla="*/ 1503196 w 9569264"/>
              <a:gd name="connsiteY45" fmla="*/ 6803176 h 8363974"/>
              <a:gd name="connsiteX46" fmla="*/ 1556030 w 9569264"/>
              <a:gd name="connsiteY46" fmla="*/ 7102559 h 8363974"/>
              <a:gd name="connsiteX47" fmla="*/ 1575714 w 9569264"/>
              <a:gd name="connsiteY47" fmla="*/ 7149176 h 8363974"/>
              <a:gd name="connsiteX48" fmla="*/ 1602649 w 9569264"/>
              <a:gd name="connsiteY48" fmla="*/ 7069410 h 8363974"/>
              <a:gd name="connsiteX49" fmla="*/ 1569498 w 9569264"/>
              <a:gd name="connsiteY49" fmla="*/ 6876728 h 8363974"/>
              <a:gd name="connsiteX50" fmla="*/ 1589182 w 9569264"/>
              <a:gd name="connsiteY50" fmla="*/ 6830110 h 8363974"/>
              <a:gd name="connsiteX51" fmla="*/ 1602649 w 9569264"/>
              <a:gd name="connsiteY51" fmla="*/ 6863260 h 8363974"/>
              <a:gd name="connsiteX52" fmla="*/ 1616117 w 9569264"/>
              <a:gd name="connsiteY52" fmla="*/ 6976176 h 8363974"/>
              <a:gd name="connsiteX53" fmla="*/ 1642016 w 9569264"/>
              <a:gd name="connsiteY53" fmla="*/ 7049726 h 8363974"/>
              <a:gd name="connsiteX54" fmla="*/ 1742505 w 9569264"/>
              <a:gd name="connsiteY54" fmla="*/ 6890194 h 8363974"/>
              <a:gd name="connsiteX55" fmla="*/ 1742505 w 9569264"/>
              <a:gd name="connsiteY55" fmla="*/ 6849793 h 8363974"/>
              <a:gd name="connsiteX56" fmla="*/ 1709354 w 9569264"/>
              <a:gd name="connsiteY56" fmla="*/ 6630177 h 8363974"/>
              <a:gd name="connsiteX57" fmla="*/ 1676203 w 9569264"/>
              <a:gd name="connsiteY57" fmla="*/ 6384663 h 8363974"/>
              <a:gd name="connsiteX58" fmla="*/ 1622333 w 9569264"/>
              <a:gd name="connsiteY58" fmla="*/ 6091496 h 8363974"/>
              <a:gd name="connsiteX59" fmla="*/ 1562246 w 9569264"/>
              <a:gd name="connsiteY59" fmla="*/ 5612899 h 8363974"/>
              <a:gd name="connsiteX60" fmla="*/ 1536347 w 9569264"/>
              <a:gd name="connsiteY60" fmla="*/ 5426432 h 8363974"/>
              <a:gd name="connsiteX61" fmla="*/ 5133243 w 9569264"/>
              <a:gd name="connsiteY61" fmla="*/ 5373600 h 8363974"/>
              <a:gd name="connsiteX62" fmla="*/ 5119775 w 9569264"/>
              <a:gd name="connsiteY62" fmla="*/ 5447151 h 8363974"/>
              <a:gd name="connsiteX63" fmla="*/ 5140494 w 9569264"/>
              <a:gd name="connsiteY63" fmla="*/ 5546600 h 8363974"/>
              <a:gd name="connsiteX64" fmla="*/ 5153962 w 9569264"/>
              <a:gd name="connsiteY64" fmla="*/ 5552816 h 8363974"/>
              <a:gd name="connsiteX65" fmla="*/ 5160178 w 9569264"/>
              <a:gd name="connsiteY65" fmla="*/ 5540384 h 8363974"/>
              <a:gd name="connsiteX66" fmla="*/ 5153962 w 9569264"/>
              <a:gd name="connsiteY66" fmla="*/ 5499983 h 8363974"/>
              <a:gd name="connsiteX67" fmla="*/ 5133243 w 9569264"/>
              <a:gd name="connsiteY67" fmla="*/ 5373600 h 8363974"/>
              <a:gd name="connsiteX68" fmla="*/ 9136239 w 9569264"/>
              <a:gd name="connsiteY68" fmla="*/ 0 h 8363974"/>
              <a:gd name="connsiteX69" fmla="*/ 9182858 w 9569264"/>
              <a:gd name="connsiteY69" fmla="*/ 14762 h 8363974"/>
              <a:gd name="connsiteX70" fmla="*/ 9209793 w 9569264"/>
              <a:gd name="connsiteY70" fmla="*/ 14762 h 8363974"/>
              <a:gd name="connsiteX71" fmla="*/ 9262628 w 9569264"/>
              <a:gd name="connsiteY71" fmla="*/ 7510 h 8363974"/>
              <a:gd name="connsiteX72" fmla="*/ 9415951 w 9569264"/>
              <a:gd name="connsiteY72" fmla="*/ 74845 h 8363974"/>
              <a:gd name="connsiteX73" fmla="*/ 9468786 w 9569264"/>
              <a:gd name="connsiteY73" fmla="*/ 127678 h 8363974"/>
              <a:gd name="connsiteX74" fmla="*/ 9495721 w 9569264"/>
              <a:gd name="connsiteY74" fmla="*/ 174294 h 8363974"/>
              <a:gd name="connsiteX75" fmla="*/ 9528872 w 9569264"/>
              <a:gd name="connsiteY75" fmla="*/ 273743 h 8363974"/>
              <a:gd name="connsiteX76" fmla="*/ 9562024 w 9569264"/>
              <a:gd name="connsiteY76" fmla="*/ 393910 h 8363974"/>
              <a:gd name="connsiteX77" fmla="*/ 9548556 w 9569264"/>
              <a:gd name="connsiteY77" fmla="*/ 553443 h 8363974"/>
              <a:gd name="connsiteX78" fmla="*/ 9495721 w 9569264"/>
              <a:gd name="connsiteY78" fmla="*/ 773059 h 8363974"/>
              <a:gd name="connsiteX79" fmla="*/ 9429419 w 9569264"/>
              <a:gd name="connsiteY79" fmla="*/ 938807 h 8363974"/>
              <a:gd name="connsiteX80" fmla="*/ 9322714 w 9569264"/>
              <a:gd name="connsiteY80" fmla="*/ 1144956 h 8363974"/>
              <a:gd name="connsiteX81" fmla="*/ 9143491 w 9569264"/>
              <a:gd name="connsiteY81" fmla="*/ 1397721 h 8363974"/>
              <a:gd name="connsiteX82" fmla="*/ 9036786 w 9569264"/>
              <a:gd name="connsiteY82" fmla="*/ 1543787 h 8363974"/>
              <a:gd name="connsiteX83" fmla="*/ 8937332 w 9569264"/>
              <a:gd name="connsiteY83" fmla="*/ 1716786 h 8363974"/>
              <a:gd name="connsiteX84" fmla="*/ 8871030 w 9569264"/>
              <a:gd name="connsiteY84" fmla="*/ 1823486 h 8363974"/>
              <a:gd name="connsiteX85" fmla="*/ 8797476 w 9569264"/>
              <a:gd name="connsiteY85" fmla="*/ 1936402 h 8363974"/>
              <a:gd name="connsiteX86" fmla="*/ 8784008 w 9569264"/>
              <a:gd name="connsiteY86" fmla="*/ 1956085 h 8363974"/>
              <a:gd name="connsiteX87" fmla="*/ 8737390 w 9569264"/>
              <a:gd name="connsiteY87" fmla="*/ 2035851 h 8363974"/>
              <a:gd name="connsiteX88" fmla="*/ 8711490 w 9569264"/>
              <a:gd name="connsiteY88" fmla="*/ 2088683 h 8363974"/>
              <a:gd name="connsiteX89" fmla="*/ 8624469 w 9569264"/>
              <a:gd name="connsiteY89" fmla="*/ 2208850 h 8363974"/>
              <a:gd name="connsiteX90" fmla="*/ 8531231 w 9569264"/>
              <a:gd name="connsiteY90" fmla="*/ 2401532 h 8363974"/>
              <a:gd name="connsiteX91" fmla="*/ 8505332 w 9569264"/>
              <a:gd name="connsiteY91" fmla="*/ 2488550 h 8363974"/>
              <a:gd name="connsiteX92" fmla="*/ 8425562 w 9569264"/>
              <a:gd name="connsiteY92" fmla="*/ 2634615 h 8363974"/>
              <a:gd name="connsiteX93" fmla="*/ 8425562 w 9569264"/>
              <a:gd name="connsiteY93" fmla="*/ 2648082 h 8363974"/>
              <a:gd name="connsiteX94" fmla="*/ 8425562 w 9569264"/>
              <a:gd name="connsiteY94" fmla="*/ 2673981 h 8363974"/>
              <a:gd name="connsiteX95" fmla="*/ 8332325 w 9569264"/>
              <a:gd name="connsiteY95" fmla="*/ 2833513 h 8363974"/>
              <a:gd name="connsiteX96" fmla="*/ 8305389 w 9569264"/>
              <a:gd name="connsiteY96" fmla="*/ 2887381 h 8363974"/>
              <a:gd name="connsiteX97" fmla="*/ 8252555 w 9569264"/>
              <a:gd name="connsiteY97" fmla="*/ 3046914 h 8363974"/>
              <a:gd name="connsiteX98" fmla="*/ 8185217 w 9569264"/>
              <a:gd name="connsiteY98" fmla="*/ 3166045 h 8363974"/>
              <a:gd name="connsiteX99" fmla="*/ 8112699 w 9569264"/>
              <a:gd name="connsiteY99" fmla="*/ 3352511 h 8363974"/>
              <a:gd name="connsiteX100" fmla="*/ 8058828 w 9569264"/>
              <a:gd name="connsiteY100" fmla="*/ 3451960 h 8363974"/>
              <a:gd name="connsiteX101" fmla="*/ 8032929 w 9569264"/>
              <a:gd name="connsiteY101" fmla="*/ 3512044 h 8363974"/>
              <a:gd name="connsiteX102" fmla="*/ 7966627 w 9569264"/>
              <a:gd name="connsiteY102" fmla="*/ 3685043 h 8363974"/>
              <a:gd name="connsiteX103" fmla="*/ 7945907 w 9569264"/>
              <a:gd name="connsiteY103" fmla="*/ 3711977 h 8363974"/>
              <a:gd name="connsiteX104" fmla="*/ 7926223 w 9569264"/>
              <a:gd name="connsiteY104" fmla="*/ 3751342 h 8363974"/>
              <a:gd name="connsiteX105" fmla="*/ 7945907 w 9569264"/>
              <a:gd name="connsiteY105" fmla="*/ 3771025 h 8363974"/>
              <a:gd name="connsiteX106" fmla="*/ 7966627 w 9569264"/>
              <a:gd name="connsiteY106" fmla="*/ 3804175 h 8363974"/>
              <a:gd name="connsiteX107" fmla="*/ 7879605 w 9569264"/>
              <a:gd name="connsiteY107" fmla="*/ 4004108 h 8363974"/>
              <a:gd name="connsiteX108" fmla="*/ 7840237 w 9569264"/>
              <a:gd name="connsiteY108" fmla="*/ 4110808 h 8363974"/>
              <a:gd name="connsiteX109" fmla="*/ 7747000 w 9569264"/>
              <a:gd name="connsiteY109" fmla="*/ 4316957 h 8363974"/>
              <a:gd name="connsiteX110" fmla="*/ 7680698 w 9569264"/>
              <a:gd name="connsiteY110" fmla="*/ 4449556 h 8363974"/>
              <a:gd name="connsiteX111" fmla="*/ 7673446 w 9569264"/>
              <a:gd name="connsiteY111" fmla="*/ 4469238 h 8363974"/>
              <a:gd name="connsiteX112" fmla="*/ 7653763 w 9569264"/>
              <a:gd name="connsiteY112" fmla="*/ 4523106 h 8363974"/>
              <a:gd name="connsiteX113" fmla="*/ 7640295 w 9569264"/>
              <a:gd name="connsiteY113" fmla="*/ 4556256 h 8363974"/>
              <a:gd name="connsiteX114" fmla="*/ 7567777 w 9569264"/>
              <a:gd name="connsiteY114" fmla="*/ 4675387 h 8363974"/>
              <a:gd name="connsiteX115" fmla="*/ 7527374 w 9569264"/>
              <a:gd name="connsiteY115" fmla="*/ 4715788 h 8363974"/>
              <a:gd name="connsiteX116" fmla="*/ 7500439 w 9569264"/>
              <a:gd name="connsiteY116" fmla="*/ 4768621 h 8363974"/>
              <a:gd name="connsiteX117" fmla="*/ 7467287 w 9569264"/>
              <a:gd name="connsiteY117" fmla="*/ 4842171 h 8363974"/>
              <a:gd name="connsiteX118" fmla="*/ 7374050 w 9569264"/>
              <a:gd name="connsiteY118" fmla="*/ 5007919 h 8363974"/>
              <a:gd name="connsiteX119" fmla="*/ 7280813 w 9569264"/>
              <a:gd name="connsiteY119" fmla="*/ 5174703 h 8363974"/>
              <a:gd name="connsiteX120" fmla="*/ 7227978 w 9569264"/>
              <a:gd name="connsiteY120" fmla="*/ 5260685 h 8363974"/>
              <a:gd name="connsiteX121" fmla="*/ 7161676 w 9569264"/>
              <a:gd name="connsiteY121" fmla="*/ 5367385 h 8363974"/>
              <a:gd name="connsiteX122" fmla="*/ 7121273 w 9569264"/>
              <a:gd name="connsiteY122" fmla="*/ 5447151 h 8363974"/>
              <a:gd name="connsiteX123" fmla="*/ 7108841 w 9569264"/>
              <a:gd name="connsiteY123" fmla="*/ 5493768 h 8363974"/>
              <a:gd name="connsiteX124" fmla="*/ 7101589 w 9569264"/>
              <a:gd name="connsiteY124" fmla="*/ 5573534 h 8363974"/>
              <a:gd name="connsiteX125" fmla="*/ 7074655 w 9569264"/>
              <a:gd name="connsiteY125" fmla="*/ 5606684 h 8363974"/>
              <a:gd name="connsiteX126" fmla="*/ 7088122 w 9569264"/>
              <a:gd name="connsiteY126" fmla="*/ 5526918 h 8363974"/>
              <a:gd name="connsiteX127" fmla="*/ 7041503 w 9569264"/>
              <a:gd name="connsiteY127" fmla="*/ 5587001 h 8363974"/>
              <a:gd name="connsiteX128" fmla="*/ 6949301 w 9569264"/>
              <a:gd name="connsiteY128" fmla="*/ 5779683 h 8363974"/>
              <a:gd name="connsiteX129" fmla="*/ 6928582 w 9569264"/>
              <a:gd name="connsiteY129" fmla="*/ 5965114 h 8363974"/>
              <a:gd name="connsiteX130" fmla="*/ 6922367 w 9569264"/>
              <a:gd name="connsiteY130" fmla="*/ 5992048 h 8363974"/>
              <a:gd name="connsiteX131" fmla="*/ 6735891 w 9569264"/>
              <a:gd name="connsiteY131" fmla="*/ 6318364 h 8363974"/>
              <a:gd name="connsiteX132" fmla="*/ 6430280 w 9569264"/>
              <a:gd name="connsiteY132" fmla="*/ 6796961 h 8363974"/>
              <a:gd name="connsiteX133" fmla="*/ 6284208 w 9569264"/>
              <a:gd name="connsiteY133" fmla="*/ 7036260 h 8363974"/>
              <a:gd name="connsiteX134" fmla="*/ 6204438 w 9569264"/>
              <a:gd name="connsiteY134" fmla="*/ 7155391 h 8363974"/>
              <a:gd name="connsiteX135" fmla="*/ 6137100 w 9569264"/>
              <a:gd name="connsiteY135" fmla="*/ 7262092 h 8363974"/>
              <a:gd name="connsiteX136" fmla="*/ 6010711 w 9569264"/>
              <a:gd name="connsiteY136" fmla="*/ 7454774 h 8363974"/>
              <a:gd name="connsiteX137" fmla="*/ 5771401 w 9569264"/>
              <a:gd name="connsiteY137" fmla="*/ 7727222 h 8363974"/>
              <a:gd name="connsiteX138" fmla="*/ 5545560 w 9569264"/>
              <a:gd name="connsiteY138" fmla="*/ 7900221 h 8363974"/>
              <a:gd name="connsiteX139" fmla="*/ 5393272 w 9569264"/>
              <a:gd name="connsiteY139" fmla="*/ 8006921 h 8363974"/>
              <a:gd name="connsiteX140" fmla="*/ 5379804 w 9569264"/>
              <a:gd name="connsiteY140" fmla="*/ 8033855 h 8363974"/>
              <a:gd name="connsiteX141" fmla="*/ 5346653 w 9569264"/>
              <a:gd name="connsiteY141" fmla="*/ 8059754 h 8363974"/>
              <a:gd name="connsiteX142" fmla="*/ 5333185 w 9569264"/>
              <a:gd name="connsiteY142" fmla="*/ 8067005 h 8363974"/>
              <a:gd name="connsiteX143" fmla="*/ 5233732 w 9569264"/>
              <a:gd name="connsiteY143" fmla="*/ 8119837 h 8363974"/>
              <a:gd name="connsiteX144" fmla="*/ 5187113 w 9569264"/>
              <a:gd name="connsiteY144" fmla="*/ 8213070 h 8363974"/>
              <a:gd name="connsiteX145" fmla="*/ 5133243 w 9569264"/>
              <a:gd name="connsiteY145" fmla="*/ 8273154 h 8363974"/>
              <a:gd name="connsiteX146" fmla="*/ 5020322 w 9569264"/>
              <a:gd name="connsiteY146" fmla="*/ 8279370 h 8363974"/>
              <a:gd name="connsiteX147" fmla="*/ 4993386 w 9569264"/>
              <a:gd name="connsiteY147" fmla="*/ 8279370 h 8363974"/>
              <a:gd name="connsiteX148" fmla="*/ 4946768 w 9569264"/>
              <a:gd name="connsiteY148" fmla="*/ 8299052 h 8363974"/>
              <a:gd name="connsiteX149" fmla="*/ 4901185 w 9569264"/>
              <a:gd name="connsiteY149" fmla="*/ 8319770 h 8363974"/>
              <a:gd name="connsiteX150" fmla="*/ 4767544 w 9569264"/>
              <a:gd name="connsiteY150" fmla="*/ 8286621 h 8363974"/>
              <a:gd name="connsiteX151" fmla="*/ 4654623 w 9569264"/>
              <a:gd name="connsiteY151" fmla="*/ 8252436 h 8363974"/>
              <a:gd name="connsiteX152" fmla="*/ 4422566 w 9569264"/>
              <a:gd name="connsiteY152" fmla="*/ 8199603 h 8363974"/>
              <a:gd name="connsiteX153" fmla="*/ 4216407 w 9569264"/>
              <a:gd name="connsiteY153" fmla="*/ 8139520 h 8363974"/>
              <a:gd name="connsiteX154" fmla="*/ 3969846 w 9569264"/>
              <a:gd name="connsiteY154" fmla="*/ 7987238 h 8363974"/>
              <a:gd name="connsiteX155" fmla="*/ 3956378 w 9569264"/>
              <a:gd name="connsiteY155" fmla="*/ 7966520 h 8363974"/>
              <a:gd name="connsiteX156" fmla="*/ 3896292 w 9569264"/>
              <a:gd name="connsiteY156" fmla="*/ 7873287 h 8363974"/>
              <a:gd name="connsiteX157" fmla="*/ 3856925 w 9569264"/>
              <a:gd name="connsiteY157" fmla="*/ 7793520 h 8363974"/>
              <a:gd name="connsiteX158" fmla="*/ 3856925 w 9569264"/>
              <a:gd name="connsiteY158" fmla="*/ 7781090 h 8363974"/>
              <a:gd name="connsiteX159" fmla="*/ 3796838 w 9569264"/>
              <a:gd name="connsiteY159" fmla="*/ 7627772 h 8363974"/>
              <a:gd name="connsiteX160" fmla="*/ 3763687 w 9569264"/>
              <a:gd name="connsiteY160" fmla="*/ 7514857 h 8363974"/>
              <a:gd name="connsiteX161" fmla="*/ 3810306 w 9569264"/>
              <a:gd name="connsiteY161" fmla="*/ 7594623 h 8363974"/>
              <a:gd name="connsiteX162" fmla="*/ 3803054 w 9569264"/>
              <a:gd name="connsiteY162" fmla="*/ 7548006 h 8363974"/>
              <a:gd name="connsiteX163" fmla="*/ 3756435 w 9569264"/>
              <a:gd name="connsiteY163" fmla="*/ 7388474 h 8363974"/>
              <a:gd name="connsiteX164" fmla="*/ 3744004 w 9569264"/>
              <a:gd name="connsiteY164" fmla="*/ 7289026 h 8363974"/>
              <a:gd name="connsiteX165" fmla="*/ 3730536 w 9569264"/>
              <a:gd name="connsiteY165" fmla="*/ 7248624 h 8363974"/>
              <a:gd name="connsiteX166" fmla="*/ 3723284 w 9569264"/>
              <a:gd name="connsiteY166" fmla="*/ 7228942 h 8363974"/>
              <a:gd name="connsiteX167" fmla="*/ 3670450 w 9569264"/>
              <a:gd name="connsiteY167" fmla="*/ 6969960 h 8363974"/>
              <a:gd name="connsiteX168" fmla="*/ 3617615 w 9569264"/>
              <a:gd name="connsiteY168" fmla="*/ 6649860 h 8363974"/>
              <a:gd name="connsiteX169" fmla="*/ 3584464 w 9569264"/>
              <a:gd name="connsiteY169" fmla="*/ 6390878 h 8363974"/>
              <a:gd name="connsiteX170" fmla="*/ 3570996 w 9569264"/>
              <a:gd name="connsiteY170" fmla="*/ 6311112 h 8363974"/>
              <a:gd name="connsiteX171" fmla="*/ 3544061 w 9569264"/>
              <a:gd name="connsiteY171" fmla="*/ 6044880 h 8363974"/>
              <a:gd name="connsiteX172" fmla="*/ 3524378 w 9569264"/>
              <a:gd name="connsiteY172" fmla="*/ 5906066 h 8363974"/>
              <a:gd name="connsiteX173" fmla="*/ 3517126 w 9569264"/>
              <a:gd name="connsiteY173" fmla="*/ 5859449 h 8363974"/>
              <a:gd name="connsiteX174" fmla="*/ 3504694 w 9569264"/>
              <a:gd name="connsiteY174" fmla="*/ 5679198 h 8363974"/>
              <a:gd name="connsiteX175" fmla="*/ 3483975 w 9569264"/>
              <a:gd name="connsiteY175" fmla="*/ 5499983 h 8363974"/>
              <a:gd name="connsiteX176" fmla="*/ 3464291 w 9569264"/>
              <a:gd name="connsiteY176" fmla="*/ 5447151 h 8363974"/>
              <a:gd name="connsiteX177" fmla="*/ 3458075 w 9569264"/>
              <a:gd name="connsiteY177" fmla="*/ 5414002 h 8363974"/>
              <a:gd name="connsiteX178" fmla="*/ 3450824 w 9569264"/>
              <a:gd name="connsiteY178" fmla="*/ 5274152 h 8363974"/>
              <a:gd name="connsiteX179" fmla="*/ 3438392 w 9569264"/>
              <a:gd name="connsiteY179" fmla="*/ 5320768 h 8363974"/>
              <a:gd name="connsiteX180" fmla="*/ 3444608 w 9569264"/>
              <a:gd name="connsiteY180" fmla="*/ 5426432 h 8363974"/>
              <a:gd name="connsiteX181" fmla="*/ 3431140 w 9569264"/>
              <a:gd name="connsiteY181" fmla="*/ 5220284 h 8363974"/>
              <a:gd name="connsiteX182" fmla="*/ 3444608 w 9569264"/>
              <a:gd name="connsiteY182" fmla="*/ 5233751 h 8363974"/>
              <a:gd name="connsiteX183" fmla="*/ 3438392 w 9569264"/>
              <a:gd name="connsiteY183" fmla="*/ 5140518 h 8363974"/>
              <a:gd name="connsiteX184" fmla="*/ 3417672 w 9569264"/>
              <a:gd name="connsiteY184" fmla="*/ 4914686 h 8363974"/>
              <a:gd name="connsiteX185" fmla="*/ 3411457 w 9569264"/>
              <a:gd name="connsiteY185" fmla="*/ 4828704 h 8363974"/>
              <a:gd name="connsiteX186" fmla="*/ 3404205 w 9569264"/>
              <a:gd name="connsiteY186" fmla="*/ 4549005 h 8363974"/>
              <a:gd name="connsiteX187" fmla="*/ 3397989 w 9569264"/>
              <a:gd name="connsiteY187" fmla="*/ 4469238 h 8363974"/>
              <a:gd name="connsiteX188" fmla="*/ 3384521 w 9569264"/>
              <a:gd name="connsiteY188" fmla="*/ 4488921 h 8363974"/>
              <a:gd name="connsiteX189" fmla="*/ 3378306 w 9569264"/>
              <a:gd name="connsiteY189" fmla="*/ 4476490 h 8363974"/>
              <a:gd name="connsiteX190" fmla="*/ 3358622 w 9569264"/>
              <a:gd name="connsiteY190" fmla="*/ 4409155 h 8363974"/>
              <a:gd name="connsiteX191" fmla="*/ 3364838 w 9569264"/>
              <a:gd name="connsiteY191" fmla="*/ 4396724 h 8363974"/>
              <a:gd name="connsiteX192" fmla="*/ 3378306 w 9569264"/>
              <a:gd name="connsiteY192" fmla="*/ 4336640 h 8363974"/>
              <a:gd name="connsiteX193" fmla="*/ 3331687 w 9569264"/>
              <a:gd name="connsiteY193" fmla="*/ 4476490 h 8363974"/>
              <a:gd name="connsiteX194" fmla="*/ 3304751 w 9569264"/>
              <a:gd name="connsiteY194" fmla="*/ 4515855 h 8363974"/>
              <a:gd name="connsiteX195" fmla="*/ 3291284 w 9569264"/>
              <a:gd name="connsiteY195" fmla="*/ 4529322 h 8363974"/>
              <a:gd name="connsiteX196" fmla="*/ 3251917 w 9569264"/>
              <a:gd name="connsiteY196" fmla="*/ 4616340 h 8363974"/>
              <a:gd name="connsiteX197" fmla="*/ 3251917 w 9569264"/>
              <a:gd name="connsiteY197" fmla="*/ 4655705 h 8363974"/>
              <a:gd name="connsiteX198" fmla="*/ 3251917 w 9569264"/>
              <a:gd name="connsiteY198" fmla="*/ 4729255 h 8363974"/>
              <a:gd name="connsiteX199" fmla="*/ 3224982 w 9569264"/>
              <a:gd name="connsiteY199" fmla="*/ 4696106 h 8363974"/>
              <a:gd name="connsiteX200" fmla="*/ 3191831 w 9569264"/>
              <a:gd name="connsiteY200" fmla="*/ 4755154 h 8363974"/>
              <a:gd name="connsiteX201" fmla="*/ 3199082 w 9569264"/>
              <a:gd name="connsiteY201" fmla="*/ 4795555 h 8363974"/>
              <a:gd name="connsiteX202" fmla="*/ 3178363 w 9569264"/>
              <a:gd name="connsiteY202" fmla="*/ 4895003 h 8363974"/>
              <a:gd name="connsiteX203" fmla="*/ 3158679 w 9569264"/>
              <a:gd name="connsiteY203" fmla="*/ 4974770 h 8363974"/>
              <a:gd name="connsiteX204" fmla="*/ 3119312 w 9569264"/>
              <a:gd name="connsiteY204" fmla="*/ 5027602 h 8363974"/>
              <a:gd name="connsiteX205" fmla="*/ 3112061 w 9569264"/>
              <a:gd name="connsiteY205" fmla="*/ 5054536 h 8363974"/>
              <a:gd name="connsiteX206" fmla="*/ 3072694 w 9569264"/>
              <a:gd name="connsiteY206" fmla="*/ 5174703 h 8363974"/>
              <a:gd name="connsiteX207" fmla="*/ 3065442 w 9569264"/>
              <a:gd name="connsiteY207" fmla="*/ 5194386 h 8363974"/>
              <a:gd name="connsiteX208" fmla="*/ 3012607 w 9569264"/>
              <a:gd name="connsiteY208" fmla="*/ 5307301 h 8363974"/>
              <a:gd name="connsiteX209" fmla="*/ 2992924 w 9569264"/>
              <a:gd name="connsiteY209" fmla="*/ 5340451 h 8363974"/>
              <a:gd name="connsiteX210" fmla="*/ 2939053 w 9569264"/>
              <a:gd name="connsiteY210" fmla="*/ 5447151 h 8363974"/>
              <a:gd name="connsiteX211" fmla="*/ 2872751 w 9569264"/>
              <a:gd name="connsiteY211" fmla="*/ 5606684 h 8363974"/>
              <a:gd name="connsiteX212" fmla="*/ 2859283 w 9569264"/>
              <a:gd name="connsiteY212" fmla="*/ 5646048 h 8363974"/>
              <a:gd name="connsiteX213" fmla="*/ 2859283 w 9569264"/>
              <a:gd name="connsiteY213" fmla="*/ 5666767 h 8363974"/>
              <a:gd name="connsiteX214" fmla="*/ 2832348 w 9569264"/>
              <a:gd name="connsiteY214" fmla="*/ 5725815 h 8363974"/>
              <a:gd name="connsiteX215" fmla="*/ 2806449 w 9569264"/>
              <a:gd name="connsiteY215" fmla="*/ 5739282 h 8363974"/>
              <a:gd name="connsiteX216" fmla="*/ 2799197 w 9569264"/>
              <a:gd name="connsiteY216" fmla="*/ 5752749 h 8363974"/>
              <a:gd name="connsiteX217" fmla="*/ 2779514 w 9569264"/>
              <a:gd name="connsiteY217" fmla="*/ 5805581 h 8363974"/>
              <a:gd name="connsiteX218" fmla="*/ 2732895 w 9569264"/>
              <a:gd name="connsiteY218" fmla="*/ 5919533 h 8363974"/>
              <a:gd name="connsiteX219" fmla="*/ 2719427 w 9569264"/>
              <a:gd name="connsiteY219" fmla="*/ 5939216 h 8363974"/>
              <a:gd name="connsiteX220" fmla="*/ 2713211 w 9569264"/>
              <a:gd name="connsiteY220" fmla="*/ 5965114 h 8363974"/>
              <a:gd name="connsiteX221" fmla="*/ 2686276 w 9569264"/>
              <a:gd name="connsiteY221" fmla="*/ 6032448 h 8363974"/>
              <a:gd name="connsiteX222" fmla="*/ 2666593 w 9569264"/>
              <a:gd name="connsiteY222" fmla="*/ 6065598 h 8363974"/>
              <a:gd name="connsiteX223" fmla="*/ 2633441 w 9569264"/>
              <a:gd name="connsiteY223" fmla="*/ 6151580 h 8363974"/>
              <a:gd name="connsiteX224" fmla="*/ 2606506 w 9569264"/>
              <a:gd name="connsiteY224" fmla="*/ 6184730 h 8363974"/>
              <a:gd name="connsiteX225" fmla="*/ 2579571 w 9569264"/>
              <a:gd name="connsiteY225" fmla="*/ 6217879 h 8363974"/>
              <a:gd name="connsiteX226" fmla="*/ 2546420 w 9569264"/>
              <a:gd name="connsiteY226" fmla="*/ 6324580 h 8363974"/>
              <a:gd name="connsiteX227" fmla="*/ 2533988 w 9569264"/>
              <a:gd name="connsiteY227" fmla="*/ 6404346 h 8363974"/>
              <a:gd name="connsiteX228" fmla="*/ 2526736 w 9569264"/>
              <a:gd name="connsiteY228" fmla="*/ 6431280 h 8363974"/>
              <a:gd name="connsiteX229" fmla="*/ 2520521 w 9569264"/>
              <a:gd name="connsiteY229" fmla="*/ 6404346 h 8363974"/>
              <a:gd name="connsiteX230" fmla="*/ 2499801 w 9569264"/>
              <a:gd name="connsiteY230" fmla="*/ 6437495 h 8363974"/>
              <a:gd name="connsiteX231" fmla="*/ 2460434 w 9569264"/>
              <a:gd name="connsiteY231" fmla="*/ 6590812 h 8363974"/>
              <a:gd name="connsiteX232" fmla="*/ 2380664 w 9569264"/>
              <a:gd name="connsiteY232" fmla="*/ 6717195 h 8363974"/>
              <a:gd name="connsiteX233" fmla="*/ 2367197 w 9569264"/>
              <a:gd name="connsiteY233" fmla="*/ 6743093 h 8363974"/>
              <a:gd name="connsiteX234" fmla="*/ 2320578 w 9569264"/>
              <a:gd name="connsiteY234" fmla="*/ 6822859 h 8363974"/>
              <a:gd name="connsiteX235" fmla="*/ 2314362 w 9569264"/>
              <a:gd name="connsiteY235" fmla="*/ 6830110 h 8363974"/>
              <a:gd name="connsiteX236" fmla="*/ 2260492 w 9569264"/>
              <a:gd name="connsiteY236" fmla="*/ 6943026 h 8363974"/>
              <a:gd name="connsiteX237" fmla="*/ 2227340 w 9569264"/>
              <a:gd name="connsiteY237" fmla="*/ 6976176 h 8363974"/>
              <a:gd name="connsiteX238" fmla="*/ 2207657 w 9569264"/>
              <a:gd name="connsiteY238" fmla="*/ 7016577 h 8363974"/>
              <a:gd name="connsiteX239" fmla="*/ 2207657 w 9569264"/>
              <a:gd name="connsiteY239" fmla="*/ 7062158 h 8363974"/>
              <a:gd name="connsiteX240" fmla="*/ 2061585 w 9569264"/>
              <a:gd name="connsiteY240" fmla="*/ 7341858 h 8363974"/>
              <a:gd name="connsiteX241" fmla="*/ 1981815 w 9569264"/>
              <a:gd name="connsiteY241" fmla="*/ 7507606 h 8363974"/>
              <a:gd name="connsiteX242" fmla="*/ 1954880 w 9569264"/>
              <a:gd name="connsiteY242" fmla="*/ 7567689 h 8363974"/>
              <a:gd name="connsiteX243" fmla="*/ 1882362 w 9569264"/>
              <a:gd name="connsiteY243" fmla="*/ 7746904 h 8363974"/>
              <a:gd name="connsiteX244" fmla="*/ 1729038 w 9569264"/>
              <a:gd name="connsiteY244" fmla="*/ 8006921 h 8363974"/>
              <a:gd name="connsiteX245" fmla="*/ 1688635 w 9569264"/>
              <a:gd name="connsiteY245" fmla="*/ 8092903 h 8363974"/>
              <a:gd name="connsiteX246" fmla="*/ 1629585 w 9569264"/>
              <a:gd name="connsiteY246" fmla="*/ 8126052 h 8363974"/>
              <a:gd name="connsiteX247" fmla="*/ 1549815 w 9569264"/>
              <a:gd name="connsiteY247" fmla="*/ 8119837 h 8363974"/>
              <a:gd name="connsiteX248" fmla="*/ 1569498 w 9569264"/>
              <a:gd name="connsiteY248" fmla="*/ 8152986 h 8363974"/>
              <a:gd name="connsiteX249" fmla="*/ 1515628 w 9569264"/>
              <a:gd name="connsiteY249" fmla="*/ 8240004 h 8363974"/>
              <a:gd name="connsiteX250" fmla="*/ 1515628 w 9569264"/>
              <a:gd name="connsiteY250" fmla="*/ 8259687 h 8363974"/>
              <a:gd name="connsiteX251" fmla="*/ 1489728 w 9569264"/>
              <a:gd name="connsiteY251" fmla="*/ 8319770 h 8363974"/>
              <a:gd name="connsiteX252" fmla="*/ 1435858 w 9569264"/>
              <a:gd name="connsiteY252" fmla="*/ 8312519 h 8363974"/>
              <a:gd name="connsiteX253" fmla="*/ 1369555 w 9569264"/>
              <a:gd name="connsiteY253" fmla="*/ 8292836 h 8363974"/>
              <a:gd name="connsiteX254" fmla="*/ 1343656 w 9569264"/>
              <a:gd name="connsiteY254" fmla="*/ 8312519 h 8363974"/>
              <a:gd name="connsiteX255" fmla="*/ 1330189 w 9569264"/>
              <a:gd name="connsiteY255" fmla="*/ 8325986 h 8363974"/>
              <a:gd name="connsiteX256" fmla="*/ 1263886 w 9569264"/>
              <a:gd name="connsiteY256" fmla="*/ 8345668 h 8363974"/>
              <a:gd name="connsiteX257" fmla="*/ 1236951 w 9569264"/>
              <a:gd name="connsiteY257" fmla="*/ 8345668 h 8363974"/>
              <a:gd name="connsiteX258" fmla="*/ 1170649 w 9569264"/>
              <a:gd name="connsiteY258" fmla="*/ 8352920 h 8363974"/>
              <a:gd name="connsiteX259" fmla="*/ 1124030 w 9569264"/>
              <a:gd name="connsiteY259" fmla="*/ 8359136 h 8363974"/>
              <a:gd name="connsiteX260" fmla="*/ 1024577 w 9569264"/>
              <a:gd name="connsiteY260" fmla="*/ 8292836 h 8363974"/>
              <a:gd name="connsiteX261" fmla="*/ 871253 w 9569264"/>
              <a:gd name="connsiteY261" fmla="*/ 8193388 h 8363974"/>
              <a:gd name="connsiteX262" fmla="*/ 785267 w 9569264"/>
              <a:gd name="connsiteY262" fmla="*/ 8146771 h 8363974"/>
              <a:gd name="connsiteX263" fmla="*/ 725181 w 9569264"/>
              <a:gd name="connsiteY263" fmla="*/ 8073220 h 8363974"/>
              <a:gd name="connsiteX264" fmla="*/ 717929 w 9569264"/>
              <a:gd name="connsiteY264" fmla="*/ 8053538 h 8363974"/>
              <a:gd name="connsiteX265" fmla="*/ 612260 w 9569264"/>
              <a:gd name="connsiteY265" fmla="*/ 7919904 h 8363974"/>
              <a:gd name="connsiteX266" fmla="*/ 392634 w 9569264"/>
              <a:gd name="connsiteY266" fmla="*/ 7627772 h 8363974"/>
              <a:gd name="connsiteX267" fmla="*/ 365699 w 9569264"/>
              <a:gd name="connsiteY267" fmla="*/ 7574940 h 8363974"/>
              <a:gd name="connsiteX268" fmla="*/ 338763 w 9569264"/>
              <a:gd name="connsiteY268" fmla="*/ 7427839 h 8363974"/>
              <a:gd name="connsiteX269" fmla="*/ 418533 w 9569264"/>
              <a:gd name="connsiteY269" fmla="*/ 7600838 h 8363974"/>
              <a:gd name="connsiteX270" fmla="*/ 425785 w 9569264"/>
              <a:gd name="connsiteY270" fmla="*/ 7554222 h 8363974"/>
              <a:gd name="connsiteX271" fmla="*/ 412317 w 9569264"/>
              <a:gd name="connsiteY271" fmla="*/ 7521072 h 8363974"/>
              <a:gd name="connsiteX272" fmla="*/ 292145 w 9569264"/>
              <a:gd name="connsiteY272" fmla="*/ 7122242 h 8363974"/>
              <a:gd name="connsiteX273" fmla="*/ 206159 w 9569264"/>
              <a:gd name="connsiteY273" fmla="*/ 6690261 h 8363974"/>
              <a:gd name="connsiteX274" fmla="*/ 139856 w 9569264"/>
              <a:gd name="connsiteY274" fmla="*/ 6338046 h 8363974"/>
              <a:gd name="connsiteX275" fmla="*/ 106705 w 9569264"/>
              <a:gd name="connsiteY275" fmla="*/ 6085280 h 8363974"/>
              <a:gd name="connsiteX276" fmla="*/ 66303 w 9569264"/>
              <a:gd name="connsiteY276" fmla="*/ 5819048 h 8363974"/>
              <a:gd name="connsiteX277" fmla="*/ 66303 w 9569264"/>
              <a:gd name="connsiteY277" fmla="*/ 5733066 h 8363974"/>
              <a:gd name="connsiteX278" fmla="*/ 52835 w 9569264"/>
              <a:gd name="connsiteY278" fmla="*/ 5593216 h 8363974"/>
              <a:gd name="connsiteX279" fmla="*/ 33151 w 9569264"/>
              <a:gd name="connsiteY279" fmla="*/ 5353918 h 8363974"/>
              <a:gd name="connsiteX280" fmla="*/ 26935 w 9569264"/>
              <a:gd name="connsiteY280" fmla="*/ 5334236 h 8363974"/>
              <a:gd name="connsiteX281" fmla="*/ 46619 w 9569264"/>
              <a:gd name="connsiteY281" fmla="*/ 5606684 h 8363974"/>
              <a:gd name="connsiteX282" fmla="*/ 33151 w 9569264"/>
              <a:gd name="connsiteY282" fmla="*/ 5606684 h 8363974"/>
              <a:gd name="connsiteX283" fmla="*/ 19684 w 9569264"/>
              <a:gd name="connsiteY283" fmla="*/ 5360134 h 8363974"/>
              <a:gd name="connsiteX284" fmla="*/ 0 w 9569264"/>
              <a:gd name="connsiteY284" fmla="*/ 4901219 h 8363974"/>
              <a:gd name="connsiteX285" fmla="*/ 7252 w 9569264"/>
              <a:gd name="connsiteY285" fmla="*/ 4569723 h 8363974"/>
              <a:gd name="connsiteX286" fmla="*/ 7252 w 9569264"/>
              <a:gd name="connsiteY286" fmla="*/ 4290023 h 8363974"/>
              <a:gd name="connsiteX287" fmla="*/ 19684 w 9569264"/>
              <a:gd name="connsiteY287" fmla="*/ 4064192 h 8363974"/>
              <a:gd name="connsiteX288" fmla="*/ 19684 w 9569264"/>
              <a:gd name="connsiteY288" fmla="*/ 3910875 h 8363974"/>
              <a:gd name="connsiteX289" fmla="*/ 33151 w 9569264"/>
              <a:gd name="connsiteY289" fmla="*/ 3618744 h 8363974"/>
              <a:gd name="connsiteX290" fmla="*/ 46619 w 9569264"/>
              <a:gd name="connsiteY290" fmla="*/ 3412595 h 8363974"/>
              <a:gd name="connsiteX291" fmla="*/ 66303 w 9569264"/>
              <a:gd name="connsiteY291" fmla="*/ 3166045 h 8363974"/>
              <a:gd name="connsiteX292" fmla="*/ 106705 w 9569264"/>
              <a:gd name="connsiteY292" fmla="*/ 2654298 h 8363974"/>
              <a:gd name="connsiteX293" fmla="*/ 139856 w 9569264"/>
              <a:gd name="connsiteY293" fmla="*/ 2354916 h 8363974"/>
              <a:gd name="connsiteX294" fmla="*/ 153324 w 9569264"/>
              <a:gd name="connsiteY294" fmla="*/ 2235784 h 8363974"/>
              <a:gd name="connsiteX295" fmla="*/ 173008 w 9569264"/>
              <a:gd name="connsiteY295" fmla="*/ 2148767 h 8363974"/>
              <a:gd name="connsiteX296" fmla="*/ 192691 w 9569264"/>
              <a:gd name="connsiteY296" fmla="*/ 2008917 h 8363974"/>
              <a:gd name="connsiteX297" fmla="*/ 219626 w 9569264"/>
              <a:gd name="connsiteY297" fmla="*/ 1829702 h 8363974"/>
              <a:gd name="connsiteX298" fmla="*/ 239310 w 9569264"/>
              <a:gd name="connsiteY298" fmla="*/ 1709535 h 8363974"/>
              <a:gd name="connsiteX299" fmla="*/ 258993 w 9569264"/>
              <a:gd name="connsiteY299" fmla="*/ 1550002 h 8363974"/>
              <a:gd name="connsiteX300" fmla="*/ 312864 w 9569264"/>
              <a:gd name="connsiteY300" fmla="*/ 1310704 h 8363974"/>
              <a:gd name="connsiteX301" fmla="*/ 352231 w 9569264"/>
              <a:gd name="connsiteY301" fmla="*/ 1125273 h 8363974"/>
              <a:gd name="connsiteX302" fmla="*/ 398850 w 9569264"/>
              <a:gd name="connsiteY302" fmla="*/ 945022 h 8363974"/>
              <a:gd name="connsiteX303" fmla="*/ 445468 w 9569264"/>
              <a:gd name="connsiteY303" fmla="*/ 806208 h 8363974"/>
              <a:gd name="connsiteX304" fmla="*/ 485871 w 9569264"/>
              <a:gd name="connsiteY304" fmla="*/ 738873 h 8363974"/>
              <a:gd name="connsiteX305" fmla="*/ 492087 w 9569264"/>
              <a:gd name="connsiteY305" fmla="*/ 726442 h 8363974"/>
              <a:gd name="connsiteX306" fmla="*/ 505555 w 9569264"/>
              <a:gd name="connsiteY306" fmla="*/ 679826 h 8363974"/>
              <a:gd name="connsiteX307" fmla="*/ 585325 w 9569264"/>
              <a:gd name="connsiteY307" fmla="*/ 666359 h 8363974"/>
              <a:gd name="connsiteX308" fmla="*/ 684778 w 9569264"/>
              <a:gd name="connsiteY308" fmla="*/ 652891 h 8363974"/>
              <a:gd name="connsiteX309" fmla="*/ 797699 w 9569264"/>
              <a:gd name="connsiteY309" fmla="*/ 633209 h 8363974"/>
              <a:gd name="connsiteX310" fmla="*/ 904404 w 9569264"/>
              <a:gd name="connsiteY310" fmla="*/ 600059 h 8363974"/>
              <a:gd name="connsiteX311" fmla="*/ 977958 w 9569264"/>
              <a:gd name="connsiteY311" fmla="*/ 586592 h 8363974"/>
              <a:gd name="connsiteX312" fmla="*/ 1017325 w 9569264"/>
              <a:gd name="connsiteY312" fmla="*/ 606275 h 8363974"/>
              <a:gd name="connsiteX313" fmla="*/ 1104347 w 9569264"/>
              <a:gd name="connsiteY313" fmla="*/ 639424 h 8363974"/>
              <a:gd name="connsiteX314" fmla="*/ 1190332 w 9569264"/>
              <a:gd name="connsiteY314" fmla="*/ 659107 h 8363974"/>
              <a:gd name="connsiteX315" fmla="*/ 1256635 w 9569264"/>
              <a:gd name="connsiteY315" fmla="*/ 652891 h 8363974"/>
              <a:gd name="connsiteX316" fmla="*/ 1310505 w 9569264"/>
              <a:gd name="connsiteY316" fmla="*/ 666359 h 8363974"/>
              <a:gd name="connsiteX317" fmla="*/ 1376807 w 9569264"/>
              <a:gd name="connsiteY317" fmla="*/ 692257 h 8363974"/>
              <a:gd name="connsiteX318" fmla="*/ 1495944 w 9569264"/>
              <a:gd name="connsiteY318" fmla="*/ 719191 h 8363974"/>
              <a:gd name="connsiteX319" fmla="*/ 1556030 w 9569264"/>
              <a:gd name="connsiteY319" fmla="*/ 726442 h 8363974"/>
              <a:gd name="connsiteX320" fmla="*/ 1589182 w 9569264"/>
              <a:gd name="connsiteY320" fmla="*/ 732658 h 8363974"/>
              <a:gd name="connsiteX321" fmla="*/ 1735254 w 9569264"/>
              <a:gd name="connsiteY321" fmla="*/ 832106 h 8363974"/>
              <a:gd name="connsiteX322" fmla="*/ 1875110 w 9569264"/>
              <a:gd name="connsiteY322" fmla="*/ 925340 h 8363974"/>
              <a:gd name="connsiteX323" fmla="*/ 2055369 w 9569264"/>
              <a:gd name="connsiteY323" fmla="*/ 1038256 h 8363974"/>
              <a:gd name="connsiteX324" fmla="*/ 2121671 w 9569264"/>
              <a:gd name="connsiteY324" fmla="*/ 1178105 h 8363974"/>
              <a:gd name="connsiteX325" fmla="*/ 2127887 w 9569264"/>
              <a:gd name="connsiteY325" fmla="*/ 1211255 h 8363974"/>
              <a:gd name="connsiteX326" fmla="*/ 2127887 w 9569264"/>
              <a:gd name="connsiteY326" fmla="*/ 1265123 h 8363974"/>
              <a:gd name="connsiteX327" fmla="*/ 2121671 w 9569264"/>
              <a:gd name="connsiteY327" fmla="*/ 1457805 h 8363974"/>
              <a:gd name="connsiteX328" fmla="*/ 2094736 w 9569264"/>
              <a:gd name="connsiteY328" fmla="*/ 1590403 h 8363974"/>
              <a:gd name="connsiteX329" fmla="*/ 2088520 w 9569264"/>
              <a:gd name="connsiteY329" fmla="*/ 1603870 h 8363974"/>
              <a:gd name="connsiteX330" fmla="*/ 2041902 w 9569264"/>
              <a:gd name="connsiteY330" fmla="*/ 1835918 h 8363974"/>
              <a:gd name="connsiteX331" fmla="*/ 2021182 w 9569264"/>
              <a:gd name="connsiteY331" fmla="*/ 1983019 h 8363974"/>
              <a:gd name="connsiteX332" fmla="*/ 1968347 w 9569264"/>
              <a:gd name="connsiteY332" fmla="*/ 2348700 h 8363974"/>
              <a:gd name="connsiteX333" fmla="*/ 1948664 w 9569264"/>
              <a:gd name="connsiteY333" fmla="*/ 2541382 h 8363974"/>
              <a:gd name="connsiteX334" fmla="*/ 1948664 w 9569264"/>
              <a:gd name="connsiteY334" fmla="*/ 2554849 h 8363974"/>
              <a:gd name="connsiteX335" fmla="*/ 1915513 w 9569264"/>
              <a:gd name="connsiteY335" fmla="*/ 2899812 h 8363974"/>
              <a:gd name="connsiteX336" fmla="*/ 1861642 w 9569264"/>
              <a:gd name="connsiteY336" fmla="*/ 3219913 h 8363974"/>
              <a:gd name="connsiteX337" fmla="*/ 1835743 w 9569264"/>
              <a:gd name="connsiteY337" fmla="*/ 3292428 h 8363974"/>
              <a:gd name="connsiteX338" fmla="*/ 1808808 w 9569264"/>
              <a:gd name="connsiteY338" fmla="*/ 3545193 h 8363974"/>
              <a:gd name="connsiteX339" fmla="*/ 1795340 w 9569264"/>
              <a:gd name="connsiteY339" fmla="*/ 3632211 h 8363974"/>
              <a:gd name="connsiteX340" fmla="*/ 1795340 w 9569264"/>
              <a:gd name="connsiteY340" fmla="*/ 3711977 h 8363974"/>
              <a:gd name="connsiteX341" fmla="*/ 1789124 w 9569264"/>
              <a:gd name="connsiteY341" fmla="*/ 3784492 h 8363974"/>
              <a:gd name="connsiteX342" fmla="*/ 1781872 w 9569264"/>
              <a:gd name="connsiteY342" fmla="*/ 3811426 h 8363974"/>
              <a:gd name="connsiteX343" fmla="*/ 1729038 w 9569264"/>
              <a:gd name="connsiteY343" fmla="*/ 4023791 h 8363974"/>
              <a:gd name="connsiteX344" fmla="*/ 1702103 w 9569264"/>
              <a:gd name="connsiteY344" fmla="*/ 4136706 h 8363974"/>
              <a:gd name="connsiteX345" fmla="*/ 1688635 w 9569264"/>
              <a:gd name="connsiteY345" fmla="*/ 4243407 h 8363974"/>
              <a:gd name="connsiteX346" fmla="*/ 1676203 w 9569264"/>
              <a:gd name="connsiteY346" fmla="*/ 4316957 h 8363974"/>
              <a:gd name="connsiteX347" fmla="*/ 1655484 w 9569264"/>
              <a:gd name="connsiteY347" fmla="*/ 4535538 h 8363974"/>
              <a:gd name="connsiteX348" fmla="*/ 1622333 w 9569264"/>
              <a:gd name="connsiteY348" fmla="*/ 4801770 h 8363974"/>
              <a:gd name="connsiteX349" fmla="*/ 1616117 w 9569264"/>
              <a:gd name="connsiteY349" fmla="*/ 4788303 h 8363974"/>
              <a:gd name="connsiteX350" fmla="*/ 1608865 w 9569264"/>
              <a:gd name="connsiteY350" fmla="*/ 4788303 h 8363974"/>
              <a:gd name="connsiteX351" fmla="*/ 1602649 w 9569264"/>
              <a:gd name="connsiteY351" fmla="*/ 4895003 h 8363974"/>
              <a:gd name="connsiteX352" fmla="*/ 1602649 w 9569264"/>
              <a:gd name="connsiteY352" fmla="*/ 5094937 h 8363974"/>
              <a:gd name="connsiteX353" fmla="*/ 1595398 w 9569264"/>
              <a:gd name="connsiteY353" fmla="*/ 5114619 h 8363974"/>
              <a:gd name="connsiteX354" fmla="*/ 1575714 w 9569264"/>
              <a:gd name="connsiteY354" fmla="*/ 5187134 h 8363974"/>
              <a:gd name="connsiteX355" fmla="*/ 1569498 w 9569264"/>
              <a:gd name="connsiteY355" fmla="*/ 5334236 h 8363974"/>
              <a:gd name="connsiteX356" fmla="*/ 1569498 w 9569264"/>
              <a:gd name="connsiteY356" fmla="*/ 5400534 h 8363974"/>
              <a:gd name="connsiteX357" fmla="*/ 1602649 w 9569264"/>
              <a:gd name="connsiteY357" fmla="*/ 5287619 h 8363974"/>
              <a:gd name="connsiteX358" fmla="*/ 1616117 w 9569264"/>
              <a:gd name="connsiteY358" fmla="*/ 5353918 h 8363974"/>
              <a:gd name="connsiteX359" fmla="*/ 1616117 w 9569264"/>
              <a:gd name="connsiteY359" fmla="*/ 5406750 h 8363974"/>
              <a:gd name="connsiteX360" fmla="*/ 1608865 w 9569264"/>
              <a:gd name="connsiteY360" fmla="*/ 5506199 h 8363974"/>
              <a:gd name="connsiteX361" fmla="*/ 1616117 w 9569264"/>
              <a:gd name="connsiteY361" fmla="*/ 5533133 h 8363974"/>
              <a:gd name="connsiteX362" fmla="*/ 1622333 w 9569264"/>
              <a:gd name="connsiteY362" fmla="*/ 5579750 h 8363974"/>
              <a:gd name="connsiteX363" fmla="*/ 1642016 w 9569264"/>
              <a:gd name="connsiteY363" fmla="*/ 5779683 h 8363974"/>
              <a:gd name="connsiteX364" fmla="*/ 1662736 w 9569264"/>
              <a:gd name="connsiteY364" fmla="*/ 5972365 h 8363974"/>
              <a:gd name="connsiteX365" fmla="*/ 1655484 w 9569264"/>
              <a:gd name="connsiteY365" fmla="*/ 6071814 h 8363974"/>
              <a:gd name="connsiteX366" fmla="*/ 1655484 w 9569264"/>
              <a:gd name="connsiteY366" fmla="*/ 6184730 h 8363974"/>
              <a:gd name="connsiteX367" fmla="*/ 1668952 w 9569264"/>
              <a:gd name="connsiteY367" fmla="*/ 6191981 h 8363974"/>
              <a:gd name="connsiteX368" fmla="*/ 1682419 w 9569264"/>
              <a:gd name="connsiteY368" fmla="*/ 6198196 h 8363974"/>
              <a:gd name="connsiteX369" fmla="*/ 1682419 w 9569264"/>
              <a:gd name="connsiteY369" fmla="*/ 6304897 h 8363974"/>
              <a:gd name="connsiteX370" fmla="*/ 1695887 w 9569264"/>
              <a:gd name="connsiteY370" fmla="*/ 6338046 h 8363974"/>
              <a:gd name="connsiteX371" fmla="*/ 1695887 w 9569264"/>
              <a:gd name="connsiteY371" fmla="*/ 6351514 h 8363974"/>
              <a:gd name="connsiteX372" fmla="*/ 1702103 w 9569264"/>
              <a:gd name="connsiteY372" fmla="*/ 6437495 h 8363974"/>
              <a:gd name="connsiteX373" fmla="*/ 1715570 w 9569264"/>
              <a:gd name="connsiteY373" fmla="*/ 6523477 h 8363974"/>
              <a:gd name="connsiteX374" fmla="*/ 1715570 w 9569264"/>
              <a:gd name="connsiteY374" fmla="*/ 6570094 h 8363974"/>
              <a:gd name="connsiteX375" fmla="*/ 1742505 w 9569264"/>
              <a:gd name="connsiteY375" fmla="*/ 6789710 h 8363974"/>
              <a:gd name="connsiteX376" fmla="*/ 1755973 w 9569264"/>
              <a:gd name="connsiteY376" fmla="*/ 6836326 h 8363974"/>
              <a:gd name="connsiteX377" fmla="*/ 1781872 w 9569264"/>
              <a:gd name="connsiteY377" fmla="*/ 6810428 h 8363974"/>
              <a:gd name="connsiteX378" fmla="*/ 2187973 w 9569264"/>
              <a:gd name="connsiteY378" fmla="*/ 6065598 h 8363974"/>
              <a:gd name="connsiteX379" fmla="*/ 2407600 w 9569264"/>
              <a:gd name="connsiteY379" fmla="*/ 5639833 h 8363974"/>
              <a:gd name="connsiteX380" fmla="*/ 2466650 w 9569264"/>
              <a:gd name="connsiteY380" fmla="*/ 5526918 h 8363974"/>
              <a:gd name="connsiteX381" fmla="*/ 2567139 w 9569264"/>
              <a:gd name="connsiteY381" fmla="*/ 5340451 h 8363974"/>
              <a:gd name="connsiteX382" fmla="*/ 2659341 w 9569264"/>
              <a:gd name="connsiteY382" fmla="*/ 5134302 h 8363974"/>
              <a:gd name="connsiteX383" fmla="*/ 2773298 w 9569264"/>
              <a:gd name="connsiteY383" fmla="*/ 4914686 h 8363974"/>
              <a:gd name="connsiteX384" fmla="*/ 2819916 w 9569264"/>
              <a:gd name="connsiteY384" fmla="*/ 4815237 h 8363974"/>
              <a:gd name="connsiteX385" fmla="*/ 3005356 w 9569264"/>
              <a:gd name="connsiteY385" fmla="*/ 4389472 h 8363974"/>
              <a:gd name="connsiteX386" fmla="*/ 3178363 w 9569264"/>
              <a:gd name="connsiteY386" fmla="*/ 3990641 h 8363974"/>
              <a:gd name="connsiteX387" fmla="*/ 3232233 w 9569264"/>
              <a:gd name="connsiteY387" fmla="*/ 3883941 h 8363974"/>
              <a:gd name="connsiteX388" fmla="*/ 3278852 w 9569264"/>
              <a:gd name="connsiteY388" fmla="*/ 3771025 h 8363974"/>
              <a:gd name="connsiteX389" fmla="*/ 3358622 w 9569264"/>
              <a:gd name="connsiteY389" fmla="*/ 3632211 h 8363974"/>
              <a:gd name="connsiteX390" fmla="*/ 3391773 w 9569264"/>
              <a:gd name="connsiteY390" fmla="*/ 3531726 h 8363974"/>
              <a:gd name="connsiteX391" fmla="*/ 3431140 w 9569264"/>
              <a:gd name="connsiteY391" fmla="*/ 3445745 h 8363974"/>
              <a:gd name="connsiteX392" fmla="*/ 3450824 w 9569264"/>
              <a:gd name="connsiteY392" fmla="*/ 3385661 h 8363974"/>
              <a:gd name="connsiteX393" fmla="*/ 3483975 w 9569264"/>
              <a:gd name="connsiteY393" fmla="*/ 3072812 h 8363974"/>
              <a:gd name="connsiteX394" fmla="*/ 3491226 w 9569264"/>
              <a:gd name="connsiteY394" fmla="*/ 2920531 h 8363974"/>
              <a:gd name="connsiteX395" fmla="*/ 3477759 w 9569264"/>
              <a:gd name="connsiteY395" fmla="*/ 2860447 h 8363974"/>
              <a:gd name="connsiteX396" fmla="*/ 3491226 w 9569264"/>
              <a:gd name="connsiteY396" fmla="*/ 2753747 h 8363974"/>
              <a:gd name="connsiteX397" fmla="*/ 3517126 w 9569264"/>
              <a:gd name="connsiteY397" fmla="*/ 2527915 h 8363974"/>
              <a:gd name="connsiteX398" fmla="*/ 3551313 w 9569264"/>
              <a:gd name="connsiteY398" fmla="*/ 2335233 h 8363974"/>
              <a:gd name="connsiteX399" fmla="*/ 3557529 w 9569264"/>
              <a:gd name="connsiteY399" fmla="*/ 2282401 h 8363974"/>
              <a:gd name="connsiteX400" fmla="*/ 3604147 w 9569264"/>
              <a:gd name="connsiteY400" fmla="*/ 1876319 h 8363974"/>
              <a:gd name="connsiteX401" fmla="*/ 3710853 w 9569264"/>
              <a:gd name="connsiteY401" fmla="*/ 1277554 h 8363974"/>
              <a:gd name="connsiteX402" fmla="*/ 3870392 w 9569264"/>
              <a:gd name="connsiteY402" fmla="*/ 785490 h 8363974"/>
              <a:gd name="connsiteX403" fmla="*/ 3883860 w 9569264"/>
              <a:gd name="connsiteY403" fmla="*/ 746125 h 8363974"/>
              <a:gd name="connsiteX404" fmla="*/ 3936695 w 9569264"/>
              <a:gd name="connsiteY404" fmla="*/ 679826 h 8363974"/>
              <a:gd name="connsiteX405" fmla="*/ 3996781 w 9569264"/>
              <a:gd name="connsiteY405" fmla="*/ 652891 h 8363974"/>
              <a:gd name="connsiteX406" fmla="*/ 4010249 w 9569264"/>
              <a:gd name="connsiteY406" fmla="*/ 646676 h 8363974"/>
              <a:gd name="connsiteX407" fmla="*/ 4082767 w 9569264"/>
              <a:gd name="connsiteY407" fmla="*/ 579341 h 8363974"/>
              <a:gd name="connsiteX408" fmla="*/ 4162536 w 9569264"/>
              <a:gd name="connsiteY408" fmla="*/ 526509 h 8363974"/>
              <a:gd name="connsiteX409" fmla="*/ 4222623 w 9569264"/>
              <a:gd name="connsiteY409" fmla="*/ 427060 h 8363974"/>
              <a:gd name="connsiteX410" fmla="*/ 4228839 w 9569264"/>
              <a:gd name="connsiteY410" fmla="*/ 413593 h 8363974"/>
              <a:gd name="connsiteX411" fmla="*/ 4275458 w 9569264"/>
              <a:gd name="connsiteY411" fmla="*/ 386659 h 8363974"/>
              <a:gd name="connsiteX412" fmla="*/ 4395630 w 9569264"/>
              <a:gd name="connsiteY412" fmla="*/ 366976 h 8363974"/>
              <a:gd name="connsiteX413" fmla="*/ 4714710 w 9569264"/>
              <a:gd name="connsiteY413" fmla="*/ 380443 h 8363974"/>
              <a:gd name="connsiteX414" fmla="*/ 4940552 w 9569264"/>
              <a:gd name="connsiteY414" fmla="*/ 393910 h 8363974"/>
              <a:gd name="connsiteX415" fmla="*/ 5127027 w 9569264"/>
              <a:gd name="connsiteY415" fmla="*/ 427060 h 8363974"/>
              <a:gd name="connsiteX416" fmla="*/ 5306250 w 9569264"/>
              <a:gd name="connsiteY416" fmla="*/ 499575 h 8363974"/>
              <a:gd name="connsiteX417" fmla="*/ 5319718 w 9569264"/>
              <a:gd name="connsiteY417" fmla="*/ 506826 h 8363974"/>
              <a:gd name="connsiteX418" fmla="*/ 5512408 w 9569264"/>
              <a:gd name="connsiteY418" fmla="*/ 619742 h 8363974"/>
              <a:gd name="connsiteX419" fmla="*/ 5646049 w 9569264"/>
              <a:gd name="connsiteY419" fmla="*/ 719191 h 8363974"/>
              <a:gd name="connsiteX420" fmla="*/ 5691632 w 9569264"/>
              <a:gd name="connsiteY420" fmla="*/ 798957 h 8363974"/>
              <a:gd name="connsiteX421" fmla="*/ 5758970 w 9569264"/>
              <a:gd name="connsiteY421" fmla="*/ 971956 h 8363974"/>
              <a:gd name="connsiteX422" fmla="*/ 5765186 w 9569264"/>
              <a:gd name="connsiteY422" fmla="*/ 1038256 h 8363974"/>
              <a:gd name="connsiteX423" fmla="*/ 5718567 w 9569264"/>
              <a:gd name="connsiteY423" fmla="*/ 1277554 h 8363974"/>
              <a:gd name="connsiteX424" fmla="*/ 5705099 w 9569264"/>
              <a:gd name="connsiteY424" fmla="*/ 1497170 h 8363974"/>
              <a:gd name="connsiteX425" fmla="*/ 5671948 w 9569264"/>
              <a:gd name="connsiteY425" fmla="*/ 1663954 h 8363974"/>
              <a:gd name="connsiteX426" fmla="*/ 5605646 w 9569264"/>
              <a:gd name="connsiteY426" fmla="*/ 1962300 h 8363974"/>
              <a:gd name="connsiteX427" fmla="*/ 5592178 w 9569264"/>
              <a:gd name="connsiteY427" fmla="*/ 2029635 h 8363974"/>
              <a:gd name="connsiteX428" fmla="*/ 5566279 w 9569264"/>
              <a:gd name="connsiteY428" fmla="*/ 2122869 h 8363974"/>
              <a:gd name="connsiteX429" fmla="*/ 5532092 w 9569264"/>
              <a:gd name="connsiteY429" fmla="*/ 2302084 h 8363974"/>
              <a:gd name="connsiteX430" fmla="*/ 5506193 w 9569264"/>
              <a:gd name="connsiteY430" fmla="*/ 2467832 h 8363974"/>
              <a:gd name="connsiteX431" fmla="*/ 5446106 w 9569264"/>
              <a:gd name="connsiteY431" fmla="*/ 2786896 h 8363974"/>
              <a:gd name="connsiteX432" fmla="*/ 5412955 w 9569264"/>
              <a:gd name="connsiteY432" fmla="*/ 3000297 h 8363974"/>
              <a:gd name="connsiteX433" fmla="*/ 5386020 w 9569264"/>
              <a:gd name="connsiteY433" fmla="*/ 3080063 h 8363974"/>
              <a:gd name="connsiteX434" fmla="*/ 5386020 w 9569264"/>
              <a:gd name="connsiteY434" fmla="*/ 3146362 h 8363974"/>
              <a:gd name="connsiteX435" fmla="*/ 5386020 w 9569264"/>
              <a:gd name="connsiteY435" fmla="*/ 3199194 h 8363974"/>
              <a:gd name="connsiteX436" fmla="*/ 5319718 w 9569264"/>
              <a:gd name="connsiteY436" fmla="*/ 3319362 h 8363974"/>
              <a:gd name="connsiteX437" fmla="*/ 5306250 w 9569264"/>
              <a:gd name="connsiteY437" fmla="*/ 3358727 h 8363974"/>
              <a:gd name="connsiteX438" fmla="*/ 5292782 w 9569264"/>
              <a:gd name="connsiteY438" fmla="*/ 3459212 h 8363974"/>
              <a:gd name="connsiteX439" fmla="*/ 5292782 w 9569264"/>
              <a:gd name="connsiteY439" fmla="*/ 3478894 h 8363974"/>
              <a:gd name="connsiteX440" fmla="*/ 5280351 w 9569264"/>
              <a:gd name="connsiteY440" fmla="*/ 3538978 h 8363974"/>
              <a:gd name="connsiteX441" fmla="*/ 5259631 w 9569264"/>
              <a:gd name="connsiteY441" fmla="*/ 3585594 h 8363974"/>
              <a:gd name="connsiteX442" fmla="*/ 5259631 w 9569264"/>
              <a:gd name="connsiteY442" fmla="*/ 3558660 h 8363974"/>
              <a:gd name="connsiteX443" fmla="*/ 5259631 w 9569264"/>
              <a:gd name="connsiteY443" fmla="*/ 3538978 h 8363974"/>
              <a:gd name="connsiteX444" fmla="*/ 5259631 w 9569264"/>
              <a:gd name="connsiteY444" fmla="*/ 3451960 h 8363974"/>
              <a:gd name="connsiteX445" fmla="*/ 5266883 w 9569264"/>
              <a:gd name="connsiteY445" fmla="*/ 3346296 h 8363974"/>
              <a:gd name="connsiteX446" fmla="*/ 5253415 w 9569264"/>
              <a:gd name="connsiteY446" fmla="*/ 3325577 h 8363974"/>
              <a:gd name="connsiteX447" fmla="*/ 5239948 w 9569264"/>
              <a:gd name="connsiteY447" fmla="*/ 3358727 h 8363974"/>
              <a:gd name="connsiteX448" fmla="*/ 5233732 w 9569264"/>
              <a:gd name="connsiteY448" fmla="*/ 3498577 h 8363974"/>
              <a:gd name="connsiteX449" fmla="*/ 5220264 w 9569264"/>
              <a:gd name="connsiteY449" fmla="*/ 3718193 h 8363974"/>
              <a:gd name="connsiteX450" fmla="*/ 5206797 w 9569264"/>
              <a:gd name="connsiteY450" fmla="*/ 3910875 h 8363974"/>
              <a:gd name="connsiteX451" fmla="*/ 5206797 w 9569264"/>
              <a:gd name="connsiteY451" fmla="*/ 3990641 h 8363974"/>
              <a:gd name="connsiteX452" fmla="*/ 5206797 w 9569264"/>
              <a:gd name="connsiteY452" fmla="*/ 4010324 h 8363974"/>
              <a:gd name="connsiteX453" fmla="*/ 5200581 w 9569264"/>
              <a:gd name="connsiteY453" fmla="*/ 4143958 h 8363974"/>
              <a:gd name="connsiteX454" fmla="*/ 5200581 w 9569264"/>
              <a:gd name="connsiteY454" fmla="*/ 4296239 h 8363974"/>
              <a:gd name="connsiteX455" fmla="*/ 5193329 w 9569264"/>
              <a:gd name="connsiteY455" fmla="*/ 4422622 h 8363974"/>
              <a:gd name="connsiteX456" fmla="*/ 5193329 w 9569264"/>
              <a:gd name="connsiteY456" fmla="*/ 4556256 h 8363974"/>
              <a:gd name="connsiteX457" fmla="*/ 5187113 w 9569264"/>
              <a:gd name="connsiteY457" fmla="*/ 4661920 h 8363974"/>
              <a:gd name="connsiteX458" fmla="*/ 5173645 w 9569264"/>
              <a:gd name="connsiteY458" fmla="*/ 4688854 h 8363974"/>
              <a:gd name="connsiteX459" fmla="*/ 5166394 w 9569264"/>
              <a:gd name="connsiteY459" fmla="*/ 4735471 h 8363974"/>
              <a:gd name="connsiteX460" fmla="*/ 5193329 w 9569264"/>
              <a:gd name="connsiteY460" fmla="*/ 4715788 h 8363974"/>
              <a:gd name="connsiteX461" fmla="*/ 5200581 w 9569264"/>
              <a:gd name="connsiteY461" fmla="*/ 4762405 h 8363974"/>
              <a:gd name="connsiteX462" fmla="*/ 5213012 w 9569264"/>
              <a:gd name="connsiteY462" fmla="*/ 5015171 h 8363974"/>
              <a:gd name="connsiteX463" fmla="*/ 5206797 w 9569264"/>
              <a:gd name="connsiteY463" fmla="*/ 5174703 h 8363974"/>
              <a:gd name="connsiteX464" fmla="*/ 5213012 w 9569264"/>
              <a:gd name="connsiteY464" fmla="*/ 5207853 h 8363974"/>
              <a:gd name="connsiteX465" fmla="*/ 5206797 w 9569264"/>
              <a:gd name="connsiteY465" fmla="*/ 5241002 h 8363974"/>
              <a:gd name="connsiteX466" fmla="*/ 5213012 w 9569264"/>
              <a:gd name="connsiteY466" fmla="*/ 5313517 h 8363974"/>
              <a:gd name="connsiteX467" fmla="*/ 5226480 w 9569264"/>
              <a:gd name="connsiteY467" fmla="*/ 5367385 h 8363974"/>
              <a:gd name="connsiteX468" fmla="*/ 5213012 w 9569264"/>
              <a:gd name="connsiteY468" fmla="*/ 5459582 h 8363974"/>
              <a:gd name="connsiteX469" fmla="*/ 5220264 w 9569264"/>
              <a:gd name="connsiteY469" fmla="*/ 5493768 h 8363974"/>
              <a:gd name="connsiteX470" fmla="*/ 5226480 w 9569264"/>
              <a:gd name="connsiteY470" fmla="*/ 5593216 h 8363974"/>
              <a:gd name="connsiteX471" fmla="*/ 5226480 w 9569264"/>
              <a:gd name="connsiteY471" fmla="*/ 5706132 h 8363974"/>
              <a:gd name="connsiteX472" fmla="*/ 5226480 w 9569264"/>
              <a:gd name="connsiteY472" fmla="*/ 5779683 h 8363974"/>
              <a:gd name="connsiteX473" fmla="*/ 5206797 w 9569264"/>
              <a:gd name="connsiteY473" fmla="*/ 5799366 h 8363974"/>
              <a:gd name="connsiteX474" fmla="*/ 5213012 w 9569264"/>
              <a:gd name="connsiteY474" fmla="*/ 5819048 h 8363974"/>
              <a:gd name="connsiteX475" fmla="*/ 5226480 w 9569264"/>
              <a:gd name="connsiteY475" fmla="*/ 5859449 h 8363974"/>
              <a:gd name="connsiteX476" fmla="*/ 5233732 w 9569264"/>
              <a:gd name="connsiteY476" fmla="*/ 5906066 h 8363974"/>
              <a:gd name="connsiteX477" fmla="*/ 5233732 w 9569264"/>
              <a:gd name="connsiteY477" fmla="*/ 5925748 h 8363974"/>
              <a:gd name="connsiteX478" fmla="*/ 5226480 w 9569264"/>
              <a:gd name="connsiteY478" fmla="*/ 5978580 h 8363974"/>
              <a:gd name="connsiteX479" fmla="*/ 5206797 w 9569264"/>
              <a:gd name="connsiteY479" fmla="*/ 6038664 h 8363974"/>
              <a:gd name="connsiteX480" fmla="*/ 5200581 w 9569264"/>
              <a:gd name="connsiteY480" fmla="*/ 6085280 h 8363974"/>
              <a:gd name="connsiteX481" fmla="*/ 5200581 w 9569264"/>
              <a:gd name="connsiteY481" fmla="*/ 6198196 h 8363974"/>
              <a:gd name="connsiteX482" fmla="*/ 5213012 w 9569264"/>
              <a:gd name="connsiteY482" fmla="*/ 6291430 h 8363974"/>
              <a:gd name="connsiteX483" fmla="*/ 5220264 w 9569264"/>
              <a:gd name="connsiteY483" fmla="*/ 6330795 h 8363974"/>
              <a:gd name="connsiteX484" fmla="*/ 5239948 w 9569264"/>
              <a:gd name="connsiteY484" fmla="*/ 6490328 h 8363974"/>
              <a:gd name="connsiteX485" fmla="*/ 5239948 w 9569264"/>
              <a:gd name="connsiteY485" fmla="*/ 6557662 h 8363974"/>
              <a:gd name="connsiteX486" fmla="*/ 5253415 w 9569264"/>
              <a:gd name="connsiteY486" fmla="*/ 6623962 h 8363974"/>
              <a:gd name="connsiteX487" fmla="*/ 5253415 w 9569264"/>
              <a:gd name="connsiteY487" fmla="*/ 6643644 h 8363974"/>
              <a:gd name="connsiteX488" fmla="*/ 5239948 w 9569264"/>
              <a:gd name="connsiteY488" fmla="*/ 6696476 h 8363974"/>
              <a:gd name="connsiteX489" fmla="*/ 5233732 w 9569264"/>
              <a:gd name="connsiteY489" fmla="*/ 6709944 h 8363974"/>
              <a:gd name="connsiteX490" fmla="*/ 5206797 w 9569264"/>
              <a:gd name="connsiteY490" fmla="*/ 6789710 h 8363974"/>
              <a:gd name="connsiteX491" fmla="*/ 5213012 w 9569264"/>
              <a:gd name="connsiteY491" fmla="*/ 6810428 h 8363974"/>
              <a:gd name="connsiteX492" fmla="*/ 5220264 w 9569264"/>
              <a:gd name="connsiteY492" fmla="*/ 6783494 h 8363974"/>
              <a:gd name="connsiteX493" fmla="*/ 5239948 w 9569264"/>
              <a:gd name="connsiteY493" fmla="*/ 6770027 h 8363974"/>
              <a:gd name="connsiteX494" fmla="*/ 5246164 w 9569264"/>
              <a:gd name="connsiteY494" fmla="*/ 6763812 h 8363974"/>
              <a:gd name="connsiteX495" fmla="*/ 5259631 w 9569264"/>
              <a:gd name="connsiteY495" fmla="*/ 6723410 h 8363974"/>
              <a:gd name="connsiteX496" fmla="*/ 5266883 w 9569264"/>
              <a:gd name="connsiteY496" fmla="*/ 6676794 h 8363974"/>
              <a:gd name="connsiteX497" fmla="*/ 5300034 w 9569264"/>
              <a:gd name="connsiteY497" fmla="*/ 6816644 h 8363974"/>
              <a:gd name="connsiteX498" fmla="*/ 5333185 w 9569264"/>
              <a:gd name="connsiteY498" fmla="*/ 6902626 h 8363974"/>
              <a:gd name="connsiteX499" fmla="*/ 5432639 w 9569264"/>
              <a:gd name="connsiteY499" fmla="*/ 6816644 h 8363974"/>
              <a:gd name="connsiteX500" fmla="*/ 5778653 w 9569264"/>
              <a:gd name="connsiteY500" fmla="*/ 6384663 h 8363974"/>
              <a:gd name="connsiteX501" fmla="*/ 5965128 w 9569264"/>
              <a:gd name="connsiteY501" fmla="*/ 6124646 h 8363974"/>
              <a:gd name="connsiteX502" fmla="*/ 6237589 w 9569264"/>
              <a:gd name="connsiteY502" fmla="*/ 5713384 h 8363974"/>
              <a:gd name="connsiteX503" fmla="*/ 6516265 w 9569264"/>
              <a:gd name="connsiteY503" fmla="*/ 5254469 h 8363974"/>
              <a:gd name="connsiteX504" fmla="*/ 6696525 w 9569264"/>
              <a:gd name="connsiteY504" fmla="*/ 4941620 h 8363974"/>
              <a:gd name="connsiteX505" fmla="*/ 6908899 w 9569264"/>
              <a:gd name="connsiteY505" fmla="*/ 4556256 h 8363974"/>
              <a:gd name="connsiteX506" fmla="*/ 7108841 w 9569264"/>
              <a:gd name="connsiteY506" fmla="*/ 4156389 h 8363974"/>
              <a:gd name="connsiteX507" fmla="*/ 7247661 w 9569264"/>
              <a:gd name="connsiteY507" fmla="*/ 3864258 h 8363974"/>
              <a:gd name="connsiteX508" fmla="*/ 7414453 w 9569264"/>
              <a:gd name="connsiteY508" fmla="*/ 3525511 h 8363974"/>
              <a:gd name="connsiteX509" fmla="*/ 7580209 w 9569264"/>
              <a:gd name="connsiteY509" fmla="*/ 3173296 h 8363974"/>
              <a:gd name="connsiteX510" fmla="*/ 7713849 w 9569264"/>
              <a:gd name="connsiteY510" fmla="*/ 2893597 h 8363974"/>
              <a:gd name="connsiteX511" fmla="*/ 7893073 w 9569264"/>
              <a:gd name="connsiteY511" fmla="*/ 2488550 h 8363974"/>
              <a:gd name="connsiteX512" fmla="*/ 8245303 w 9569264"/>
              <a:gd name="connsiteY512" fmla="*/ 1570721 h 8363974"/>
              <a:gd name="connsiteX513" fmla="*/ 8332325 w 9569264"/>
              <a:gd name="connsiteY513" fmla="*/ 1244404 h 8363974"/>
              <a:gd name="connsiteX514" fmla="*/ 8365475 w 9569264"/>
              <a:gd name="connsiteY514" fmla="*/ 905657 h 8363974"/>
              <a:gd name="connsiteX515" fmla="*/ 8385159 w 9569264"/>
              <a:gd name="connsiteY515" fmla="*/ 738873 h 8363974"/>
              <a:gd name="connsiteX516" fmla="*/ 8431778 w 9569264"/>
              <a:gd name="connsiteY516" fmla="*/ 639424 h 8363974"/>
              <a:gd name="connsiteX517" fmla="*/ 8445246 w 9569264"/>
              <a:gd name="connsiteY517" fmla="*/ 592808 h 8363974"/>
              <a:gd name="connsiteX518" fmla="*/ 8471145 w 9569264"/>
              <a:gd name="connsiteY518" fmla="*/ 539976 h 8363974"/>
              <a:gd name="connsiteX519" fmla="*/ 8498080 w 9569264"/>
              <a:gd name="connsiteY519" fmla="*/ 526509 h 8363974"/>
              <a:gd name="connsiteX520" fmla="*/ 8551951 w 9569264"/>
              <a:gd name="connsiteY520" fmla="*/ 440527 h 8363974"/>
              <a:gd name="connsiteX521" fmla="*/ 8618253 w 9569264"/>
              <a:gd name="connsiteY521" fmla="*/ 320360 h 8363974"/>
              <a:gd name="connsiteX522" fmla="*/ 8644152 w 9569264"/>
              <a:gd name="connsiteY522" fmla="*/ 260276 h 8363974"/>
              <a:gd name="connsiteX523" fmla="*/ 8704239 w 9569264"/>
              <a:gd name="connsiteY523" fmla="*/ 193977 h 8363974"/>
              <a:gd name="connsiteX524" fmla="*/ 8871030 w 9569264"/>
              <a:gd name="connsiteY524" fmla="*/ 94528 h 8363974"/>
              <a:gd name="connsiteX525" fmla="*/ 8923865 w 9569264"/>
              <a:gd name="connsiteY525" fmla="*/ 61378 h 8363974"/>
              <a:gd name="connsiteX526" fmla="*/ 8976699 w 9569264"/>
              <a:gd name="connsiteY526" fmla="*/ 47911 h 8363974"/>
              <a:gd name="connsiteX527" fmla="*/ 9089620 w 9569264"/>
              <a:gd name="connsiteY527" fmla="*/ 14762 h 8363974"/>
              <a:gd name="connsiteX528" fmla="*/ 9136239 w 9569264"/>
              <a:gd name="connsiteY528" fmla="*/ 0 h 8363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Lst>
            <a:rect l="l" t="t" r="r" b="b"/>
            <a:pathLst>
              <a:path w="9569264" h="8363974">
                <a:moveTo>
                  <a:pt x="3936695" y="7760371"/>
                </a:moveTo>
                <a:cubicBezTo>
                  <a:pt x="3950162" y="7773838"/>
                  <a:pt x="3942910" y="7800772"/>
                  <a:pt x="3963630" y="7814239"/>
                </a:cubicBezTo>
                <a:cubicBezTo>
                  <a:pt x="3983313" y="7826670"/>
                  <a:pt x="3983313" y="7853604"/>
                  <a:pt x="4002997" y="7867072"/>
                </a:cubicBezTo>
                <a:cubicBezTo>
                  <a:pt x="3996781" y="7826670"/>
                  <a:pt x="3963630" y="7793520"/>
                  <a:pt x="3936695" y="7760371"/>
                </a:cubicBezTo>
                <a:close/>
                <a:moveTo>
                  <a:pt x="5160178" y="5653300"/>
                </a:moveTo>
                <a:cubicBezTo>
                  <a:pt x="5146710" y="5653300"/>
                  <a:pt x="5146710" y="5666767"/>
                  <a:pt x="5140494" y="5672982"/>
                </a:cubicBezTo>
                <a:cubicBezTo>
                  <a:pt x="5140494" y="5679198"/>
                  <a:pt x="5140494" y="5686450"/>
                  <a:pt x="5140494" y="5692665"/>
                </a:cubicBezTo>
                <a:cubicBezTo>
                  <a:pt x="5133243" y="5739282"/>
                  <a:pt x="5160178" y="5785898"/>
                  <a:pt x="5140494" y="5839766"/>
                </a:cubicBezTo>
                <a:cubicBezTo>
                  <a:pt x="5160178" y="5879132"/>
                  <a:pt x="5153962" y="5919533"/>
                  <a:pt x="5160178" y="5952682"/>
                </a:cubicBezTo>
                <a:cubicBezTo>
                  <a:pt x="5166394" y="5992048"/>
                  <a:pt x="5160178" y="6025197"/>
                  <a:pt x="5179861" y="6065598"/>
                </a:cubicBezTo>
                <a:cubicBezTo>
                  <a:pt x="5206797" y="6025197"/>
                  <a:pt x="5200581" y="5985832"/>
                  <a:pt x="5200581" y="5945431"/>
                </a:cubicBezTo>
                <a:cubicBezTo>
                  <a:pt x="5200581" y="5885347"/>
                  <a:pt x="5187113" y="5832515"/>
                  <a:pt x="5187113" y="5772432"/>
                </a:cubicBezTo>
                <a:cubicBezTo>
                  <a:pt x="5187113" y="5752749"/>
                  <a:pt x="5187113" y="5725815"/>
                  <a:pt x="5166394" y="5713384"/>
                </a:cubicBezTo>
                <a:cubicBezTo>
                  <a:pt x="5153962" y="5706132"/>
                  <a:pt x="5153962" y="5692665"/>
                  <a:pt x="5160178" y="5679198"/>
                </a:cubicBezTo>
                <a:cubicBezTo>
                  <a:pt x="5166394" y="5672982"/>
                  <a:pt x="5166394" y="5659516"/>
                  <a:pt x="5160178" y="5653300"/>
                </a:cubicBezTo>
                <a:close/>
                <a:moveTo>
                  <a:pt x="1595398" y="5626366"/>
                </a:moveTo>
                <a:cubicBezTo>
                  <a:pt x="1602649" y="5713384"/>
                  <a:pt x="1602649" y="5805581"/>
                  <a:pt x="1622333" y="5892598"/>
                </a:cubicBezTo>
                <a:cubicBezTo>
                  <a:pt x="1629585" y="5845982"/>
                  <a:pt x="1622333" y="5793150"/>
                  <a:pt x="1616117" y="5746534"/>
                </a:cubicBezTo>
                <a:cubicBezTo>
                  <a:pt x="1608865" y="5733066"/>
                  <a:pt x="1602649" y="5713384"/>
                  <a:pt x="1608865" y="5699916"/>
                </a:cubicBezTo>
                <a:cubicBezTo>
                  <a:pt x="1616117" y="5672982"/>
                  <a:pt x="1608865" y="5646048"/>
                  <a:pt x="1595398" y="5626366"/>
                </a:cubicBezTo>
                <a:close/>
                <a:moveTo>
                  <a:pt x="1536347" y="5426432"/>
                </a:moveTo>
                <a:cubicBezTo>
                  <a:pt x="1515628" y="5447151"/>
                  <a:pt x="1522879" y="5473049"/>
                  <a:pt x="1522879" y="5493768"/>
                </a:cubicBezTo>
                <a:cubicBezTo>
                  <a:pt x="1522879" y="5513450"/>
                  <a:pt x="1529095" y="5540384"/>
                  <a:pt x="1515628" y="5552816"/>
                </a:cubicBezTo>
                <a:cubicBezTo>
                  <a:pt x="1503196" y="5573534"/>
                  <a:pt x="1503196" y="5599432"/>
                  <a:pt x="1503196" y="5620150"/>
                </a:cubicBezTo>
                <a:cubicBezTo>
                  <a:pt x="1509412" y="5646048"/>
                  <a:pt x="1509412" y="5672982"/>
                  <a:pt x="1503196" y="5699916"/>
                </a:cubicBezTo>
                <a:cubicBezTo>
                  <a:pt x="1495944" y="5725815"/>
                  <a:pt x="1482477" y="5746534"/>
                  <a:pt x="1503196" y="5772432"/>
                </a:cubicBezTo>
                <a:cubicBezTo>
                  <a:pt x="1509412" y="5779683"/>
                  <a:pt x="1503196" y="5785898"/>
                  <a:pt x="1503196" y="5785898"/>
                </a:cubicBezTo>
                <a:cubicBezTo>
                  <a:pt x="1495944" y="5819048"/>
                  <a:pt x="1470045" y="5852198"/>
                  <a:pt x="1476261" y="5885347"/>
                </a:cubicBezTo>
                <a:cubicBezTo>
                  <a:pt x="1482477" y="5931964"/>
                  <a:pt x="1476261" y="5978580"/>
                  <a:pt x="1489728" y="6025197"/>
                </a:cubicBezTo>
                <a:cubicBezTo>
                  <a:pt x="1503196" y="6085280"/>
                  <a:pt x="1495944" y="6145364"/>
                  <a:pt x="1509412" y="6204412"/>
                </a:cubicBezTo>
                <a:cubicBezTo>
                  <a:pt x="1515628" y="6225130"/>
                  <a:pt x="1509412" y="6244813"/>
                  <a:pt x="1509412" y="6264496"/>
                </a:cubicBezTo>
                <a:cubicBezTo>
                  <a:pt x="1509412" y="6297646"/>
                  <a:pt x="1482477" y="6338046"/>
                  <a:pt x="1515628" y="6371196"/>
                </a:cubicBezTo>
                <a:cubicBezTo>
                  <a:pt x="1522879" y="6377412"/>
                  <a:pt x="1515628" y="6384663"/>
                  <a:pt x="1515628" y="6390878"/>
                </a:cubicBezTo>
                <a:cubicBezTo>
                  <a:pt x="1509412" y="6410561"/>
                  <a:pt x="1503196" y="6424028"/>
                  <a:pt x="1509412" y="6443710"/>
                </a:cubicBezTo>
                <a:cubicBezTo>
                  <a:pt x="1522879" y="6450962"/>
                  <a:pt x="1522879" y="6431280"/>
                  <a:pt x="1536347" y="6437495"/>
                </a:cubicBezTo>
                <a:cubicBezTo>
                  <a:pt x="1536347" y="6457178"/>
                  <a:pt x="1536347" y="6477896"/>
                  <a:pt x="1536347" y="6497579"/>
                </a:cubicBezTo>
                <a:cubicBezTo>
                  <a:pt x="1529095" y="6511046"/>
                  <a:pt x="1529095" y="6517262"/>
                  <a:pt x="1536347" y="6530728"/>
                </a:cubicBezTo>
                <a:cubicBezTo>
                  <a:pt x="1542563" y="6557662"/>
                  <a:pt x="1562246" y="6583560"/>
                  <a:pt x="1542563" y="6616710"/>
                </a:cubicBezTo>
                <a:cubicBezTo>
                  <a:pt x="1529095" y="6630177"/>
                  <a:pt x="1536347" y="6657111"/>
                  <a:pt x="1549815" y="6670578"/>
                </a:cubicBezTo>
                <a:cubicBezTo>
                  <a:pt x="1556030" y="6684045"/>
                  <a:pt x="1556030" y="6663327"/>
                  <a:pt x="1562246" y="6670578"/>
                </a:cubicBezTo>
                <a:cubicBezTo>
                  <a:pt x="1569498" y="6676794"/>
                  <a:pt x="1569498" y="6684045"/>
                  <a:pt x="1569498" y="6690261"/>
                </a:cubicBezTo>
                <a:cubicBezTo>
                  <a:pt x="1562246" y="6709944"/>
                  <a:pt x="1569498" y="6729626"/>
                  <a:pt x="1575714" y="6750344"/>
                </a:cubicBezTo>
                <a:cubicBezTo>
                  <a:pt x="1589182" y="6770027"/>
                  <a:pt x="1582966" y="6796961"/>
                  <a:pt x="1569498" y="6822859"/>
                </a:cubicBezTo>
                <a:cubicBezTo>
                  <a:pt x="1536347" y="6717195"/>
                  <a:pt x="1522879" y="6616710"/>
                  <a:pt x="1489728" y="6517262"/>
                </a:cubicBezTo>
                <a:cubicBezTo>
                  <a:pt x="1482477" y="6544196"/>
                  <a:pt x="1470045" y="6570094"/>
                  <a:pt x="1476261" y="6603243"/>
                </a:cubicBezTo>
                <a:cubicBezTo>
                  <a:pt x="1489728" y="6670578"/>
                  <a:pt x="1495944" y="6736878"/>
                  <a:pt x="1503196" y="6803176"/>
                </a:cubicBezTo>
                <a:cubicBezTo>
                  <a:pt x="1515628" y="6902626"/>
                  <a:pt x="1542563" y="7003110"/>
                  <a:pt x="1556030" y="7102559"/>
                </a:cubicBezTo>
                <a:cubicBezTo>
                  <a:pt x="1556030" y="7116026"/>
                  <a:pt x="1562246" y="7135708"/>
                  <a:pt x="1575714" y="7149176"/>
                </a:cubicBezTo>
                <a:cubicBezTo>
                  <a:pt x="1602649" y="7122242"/>
                  <a:pt x="1608865" y="7102559"/>
                  <a:pt x="1602649" y="7069410"/>
                </a:cubicBezTo>
                <a:cubicBezTo>
                  <a:pt x="1582966" y="7009326"/>
                  <a:pt x="1582966" y="6936811"/>
                  <a:pt x="1569498" y="6876728"/>
                </a:cubicBezTo>
                <a:cubicBezTo>
                  <a:pt x="1562246" y="6849793"/>
                  <a:pt x="1569498" y="6836326"/>
                  <a:pt x="1589182" y="6830110"/>
                </a:cubicBezTo>
                <a:cubicBezTo>
                  <a:pt x="1595398" y="6843578"/>
                  <a:pt x="1595398" y="6856009"/>
                  <a:pt x="1602649" y="6863260"/>
                </a:cubicBezTo>
                <a:cubicBezTo>
                  <a:pt x="1608865" y="6902626"/>
                  <a:pt x="1622333" y="6936811"/>
                  <a:pt x="1616117" y="6976176"/>
                </a:cubicBezTo>
                <a:cubicBezTo>
                  <a:pt x="1616117" y="7009326"/>
                  <a:pt x="1629585" y="7022792"/>
                  <a:pt x="1642016" y="7049726"/>
                </a:cubicBezTo>
                <a:cubicBezTo>
                  <a:pt x="1676203" y="6989643"/>
                  <a:pt x="1709354" y="6943026"/>
                  <a:pt x="1742505" y="6890194"/>
                </a:cubicBezTo>
                <a:cubicBezTo>
                  <a:pt x="1748721" y="6876728"/>
                  <a:pt x="1742505" y="6863260"/>
                  <a:pt x="1742505" y="6849793"/>
                </a:cubicBezTo>
                <a:cubicBezTo>
                  <a:pt x="1735254" y="6776242"/>
                  <a:pt x="1715570" y="6703728"/>
                  <a:pt x="1709354" y="6630177"/>
                </a:cubicBezTo>
                <a:cubicBezTo>
                  <a:pt x="1695887" y="6550411"/>
                  <a:pt x="1682419" y="6464429"/>
                  <a:pt x="1676203" y="6384663"/>
                </a:cubicBezTo>
                <a:cubicBezTo>
                  <a:pt x="1662736" y="6284178"/>
                  <a:pt x="1635800" y="6191981"/>
                  <a:pt x="1622333" y="6091496"/>
                </a:cubicBezTo>
                <a:cubicBezTo>
                  <a:pt x="1602649" y="5931964"/>
                  <a:pt x="1582966" y="5772432"/>
                  <a:pt x="1562246" y="5612899"/>
                </a:cubicBezTo>
                <a:cubicBezTo>
                  <a:pt x="1556030" y="5552816"/>
                  <a:pt x="1556030" y="5493768"/>
                  <a:pt x="1536347" y="5426432"/>
                </a:cubicBezTo>
                <a:close/>
                <a:moveTo>
                  <a:pt x="5133243" y="5373600"/>
                </a:moveTo>
                <a:cubicBezTo>
                  <a:pt x="5113559" y="5400534"/>
                  <a:pt x="5119775" y="5426432"/>
                  <a:pt x="5119775" y="5447151"/>
                </a:cubicBezTo>
                <a:cubicBezTo>
                  <a:pt x="5119775" y="5486516"/>
                  <a:pt x="5127027" y="5513450"/>
                  <a:pt x="5140494" y="5546600"/>
                </a:cubicBezTo>
                <a:cubicBezTo>
                  <a:pt x="5140494" y="5552816"/>
                  <a:pt x="5146710" y="5560067"/>
                  <a:pt x="5153962" y="5552816"/>
                </a:cubicBezTo>
                <a:cubicBezTo>
                  <a:pt x="5160178" y="5552816"/>
                  <a:pt x="5160178" y="5546600"/>
                  <a:pt x="5160178" y="5540384"/>
                </a:cubicBezTo>
                <a:cubicBezTo>
                  <a:pt x="5146710" y="5526918"/>
                  <a:pt x="5146710" y="5513450"/>
                  <a:pt x="5153962" y="5499983"/>
                </a:cubicBezTo>
                <a:cubicBezTo>
                  <a:pt x="5166394" y="5453366"/>
                  <a:pt x="5140494" y="5420217"/>
                  <a:pt x="5133243" y="5373600"/>
                </a:cubicBezTo>
                <a:close/>
                <a:moveTo>
                  <a:pt x="9136239" y="0"/>
                </a:moveTo>
                <a:cubicBezTo>
                  <a:pt x="9151261" y="0"/>
                  <a:pt x="9166283" y="4921"/>
                  <a:pt x="9182858" y="14762"/>
                </a:cubicBezTo>
                <a:cubicBezTo>
                  <a:pt x="9190110" y="20977"/>
                  <a:pt x="9202541" y="20977"/>
                  <a:pt x="9209793" y="14762"/>
                </a:cubicBezTo>
                <a:cubicBezTo>
                  <a:pt x="9229476" y="14762"/>
                  <a:pt x="9242944" y="7510"/>
                  <a:pt x="9262628" y="7510"/>
                </a:cubicBezTo>
                <a:cubicBezTo>
                  <a:pt x="9328930" y="-4921"/>
                  <a:pt x="9375549" y="20977"/>
                  <a:pt x="9415951" y="74845"/>
                </a:cubicBezTo>
                <a:cubicBezTo>
                  <a:pt x="9429419" y="94528"/>
                  <a:pt x="9442887" y="114210"/>
                  <a:pt x="9468786" y="127678"/>
                </a:cubicBezTo>
                <a:cubicBezTo>
                  <a:pt x="9482254" y="141145"/>
                  <a:pt x="9488470" y="154612"/>
                  <a:pt x="9495721" y="174294"/>
                </a:cubicBezTo>
                <a:cubicBezTo>
                  <a:pt x="9495721" y="207444"/>
                  <a:pt x="9509189" y="246809"/>
                  <a:pt x="9528872" y="273743"/>
                </a:cubicBezTo>
                <a:cubicBezTo>
                  <a:pt x="9548556" y="314144"/>
                  <a:pt x="9548556" y="353509"/>
                  <a:pt x="9562024" y="393910"/>
                </a:cubicBezTo>
                <a:cubicBezTo>
                  <a:pt x="9581707" y="446742"/>
                  <a:pt x="9555808" y="499575"/>
                  <a:pt x="9548556" y="553443"/>
                </a:cubicBezTo>
                <a:cubicBezTo>
                  <a:pt x="9535088" y="633209"/>
                  <a:pt x="9528872" y="705724"/>
                  <a:pt x="9495721" y="773059"/>
                </a:cubicBezTo>
                <a:cubicBezTo>
                  <a:pt x="9476038" y="825891"/>
                  <a:pt x="9449103" y="878723"/>
                  <a:pt x="9429419" y="938807"/>
                </a:cubicBezTo>
                <a:cubicBezTo>
                  <a:pt x="9408700" y="1012357"/>
                  <a:pt x="9362081" y="1078657"/>
                  <a:pt x="9322714" y="1144956"/>
                </a:cubicBezTo>
                <a:cubicBezTo>
                  <a:pt x="9262628" y="1230937"/>
                  <a:pt x="9202541" y="1310704"/>
                  <a:pt x="9143491" y="1397721"/>
                </a:cubicBezTo>
                <a:cubicBezTo>
                  <a:pt x="9110340" y="1444338"/>
                  <a:pt x="9069937" y="1490955"/>
                  <a:pt x="9036786" y="1543787"/>
                </a:cubicBezTo>
                <a:cubicBezTo>
                  <a:pt x="9003635" y="1596619"/>
                  <a:pt x="8970483" y="1663954"/>
                  <a:pt x="8937332" y="1716786"/>
                </a:cubicBezTo>
                <a:cubicBezTo>
                  <a:pt x="8917649" y="1756151"/>
                  <a:pt x="8890714" y="1783085"/>
                  <a:pt x="8871030" y="1823486"/>
                </a:cubicBezTo>
                <a:cubicBezTo>
                  <a:pt x="8850311" y="1862852"/>
                  <a:pt x="8810944" y="1896001"/>
                  <a:pt x="8797476" y="1936402"/>
                </a:cubicBezTo>
                <a:cubicBezTo>
                  <a:pt x="8797476" y="1949869"/>
                  <a:pt x="8791260" y="1949869"/>
                  <a:pt x="8784008" y="1956085"/>
                </a:cubicBezTo>
                <a:cubicBezTo>
                  <a:pt x="8758109" y="1969552"/>
                  <a:pt x="8737390" y="2002701"/>
                  <a:pt x="8737390" y="2035851"/>
                </a:cubicBezTo>
                <a:cubicBezTo>
                  <a:pt x="8731174" y="2055534"/>
                  <a:pt x="8731174" y="2076252"/>
                  <a:pt x="8711490" y="2088683"/>
                </a:cubicBezTo>
                <a:cubicBezTo>
                  <a:pt x="8678339" y="2122869"/>
                  <a:pt x="8644152" y="2162234"/>
                  <a:pt x="8624469" y="2208850"/>
                </a:cubicBezTo>
                <a:cubicBezTo>
                  <a:pt x="8598569" y="2275150"/>
                  <a:pt x="8564382" y="2341449"/>
                  <a:pt x="8531231" y="2401532"/>
                </a:cubicBezTo>
                <a:cubicBezTo>
                  <a:pt x="8517764" y="2434682"/>
                  <a:pt x="8511548" y="2461616"/>
                  <a:pt x="8505332" y="2488550"/>
                </a:cubicBezTo>
                <a:cubicBezTo>
                  <a:pt x="8478397" y="2541382"/>
                  <a:pt x="8451461" y="2587999"/>
                  <a:pt x="8425562" y="2634615"/>
                </a:cubicBezTo>
                <a:cubicBezTo>
                  <a:pt x="8418310" y="2640831"/>
                  <a:pt x="8418310" y="2640831"/>
                  <a:pt x="8425562" y="2648082"/>
                </a:cubicBezTo>
                <a:cubicBezTo>
                  <a:pt x="8437994" y="2654298"/>
                  <a:pt x="8425562" y="2667765"/>
                  <a:pt x="8425562" y="2673981"/>
                </a:cubicBezTo>
                <a:cubicBezTo>
                  <a:pt x="8385159" y="2720597"/>
                  <a:pt x="8371691" y="2780681"/>
                  <a:pt x="8332325" y="2833513"/>
                </a:cubicBezTo>
                <a:cubicBezTo>
                  <a:pt x="8318857" y="2846980"/>
                  <a:pt x="8305389" y="2866663"/>
                  <a:pt x="8305389" y="2887381"/>
                </a:cubicBezTo>
                <a:cubicBezTo>
                  <a:pt x="8299173" y="2946429"/>
                  <a:pt x="8272238" y="3000297"/>
                  <a:pt x="8252555" y="3046914"/>
                </a:cubicBezTo>
                <a:cubicBezTo>
                  <a:pt x="8231835" y="3086279"/>
                  <a:pt x="8212152" y="3126680"/>
                  <a:pt x="8185217" y="3166045"/>
                </a:cubicBezTo>
                <a:cubicBezTo>
                  <a:pt x="8159317" y="3226128"/>
                  <a:pt x="8132382" y="3286212"/>
                  <a:pt x="8112699" y="3352511"/>
                </a:cubicBezTo>
                <a:cubicBezTo>
                  <a:pt x="8105447" y="3385661"/>
                  <a:pt x="8079547" y="3418810"/>
                  <a:pt x="8058828" y="3451960"/>
                </a:cubicBezTo>
                <a:cubicBezTo>
                  <a:pt x="8052612" y="3472679"/>
                  <a:pt x="8039145" y="3492361"/>
                  <a:pt x="8032929" y="3512044"/>
                </a:cubicBezTo>
                <a:cubicBezTo>
                  <a:pt x="8012209" y="3572127"/>
                  <a:pt x="7986310" y="3624960"/>
                  <a:pt x="7966627" y="3685043"/>
                </a:cubicBezTo>
                <a:cubicBezTo>
                  <a:pt x="7959375" y="3691259"/>
                  <a:pt x="7959375" y="3704726"/>
                  <a:pt x="7945907" y="3711977"/>
                </a:cubicBezTo>
                <a:cubicBezTo>
                  <a:pt x="7933475" y="3724408"/>
                  <a:pt x="7933475" y="3737875"/>
                  <a:pt x="7926223" y="3751342"/>
                </a:cubicBezTo>
                <a:cubicBezTo>
                  <a:pt x="7926223" y="3764809"/>
                  <a:pt x="7933475" y="3771025"/>
                  <a:pt x="7945907" y="3771025"/>
                </a:cubicBezTo>
                <a:cubicBezTo>
                  <a:pt x="7966627" y="3778276"/>
                  <a:pt x="7972842" y="3784492"/>
                  <a:pt x="7966627" y="3804175"/>
                </a:cubicBezTo>
                <a:cubicBezTo>
                  <a:pt x="7926223" y="3864258"/>
                  <a:pt x="7912756" y="3937809"/>
                  <a:pt x="7879605" y="4004108"/>
                </a:cubicBezTo>
                <a:cubicBezTo>
                  <a:pt x="7859921" y="4031042"/>
                  <a:pt x="7846453" y="4070407"/>
                  <a:pt x="7840237" y="4110808"/>
                </a:cubicBezTo>
                <a:cubicBezTo>
                  <a:pt x="7813303" y="4183323"/>
                  <a:pt x="7780151" y="4249622"/>
                  <a:pt x="7747000" y="4316957"/>
                </a:cubicBezTo>
                <a:cubicBezTo>
                  <a:pt x="7720065" y="4362538"/>
                  <a:pt x="7713849" y="4409155"/>
                  <a:pt x="7680698" y="4449556"/>
                </a:cubicBezTo>
                <a:cubicBezTo>
                  <a:pt x="7673446" y="4449556"/>
                  <a:pt x="7673446" y="4463023"/>
                  <a:pt x="7673446" y="4469238"/>
                </a:cubicBezTo>
                <a:cubicBezTo>
                  <a:pt x="7673446" y="4488921"/>
                  <a:pt x="7667231" y="4502388"/>
                  <a:pt x="7653763" y="4523106"/>
                </a:cubicBezTo>
                <a:cubicBezTo>
                  <a:pt x="7647547" y="4529322"/>
                  <a:pt x="7647547" y="4542789"/>
                  <a:pt x="7640295" y="4556256"/>
                </a:cubicBezTo>
                <a:cubicBezTo>
                  <a:pt x="7607144" y="4589406"/>
                  <a:pt x="7587461" y="4636022"/>
                  <a:pt x="7567777" y="4675387"/>
                </a:cubicBezTo>
                <a:cubicBezTo>
                  <a:pt x="7554309" y="4696106"/>
                  <a:pt x="7534626" y="4696106"/>
                  <a:pt x="7527374" y="4715788"/>
                </a:cubicBezTo>
                <a:cubicBezTo>
                  <a:pt x="7521159" y="4735471"/>
                  <a:pt x="7507691" y="4755154"/>
                  <a:pt x="7500439" y="4768621"/>
                </a:cubicBezTo>
                <a:cubicBezTo>
                  <a:pt x="7480755" y="4795555"/>
                  <a:pt x="7480755" y="4815237"/>
                  <a:pt x="7467287" y="4842171"/>
                </a:cubicBezTo>
                <a:cubicBezTo>
                  <a:pt x="7434137" y="4895003"/>
                  <a:pt x="7408237" y="4955087"/>
                  <a:pt x="7374050" y="5007919"/>
                </a:cubicBezTo>
                <a:cubicBezTo>
                  <a:pt x="7348151" y="5060751"/>
                  <a:pt x="7315000" y="5120835"/>
                  <a:pt x="7280813" y="5174703"/>
                </a:cubicBezTo>
                <a:cubicBezTo>
                  <a:pt x="7261129" y="5200601"/>
                  <a:pt x="7241446" y="5227535"/>
                  <a:pt x="7227978" y="5260685"/>
                </a:cubicBezTo>
                <a:cubicBezTo>
                  <a:pt x="7214511" y="5300050"/>
                  <a:pt x="7181359" y="5326984"/>
                  <a:pt x="7161676" y="5367385"/>
                </a:cubicBezTo>
                <a:cubicBezTo>
                  <a:pt x="7148209" y="5393283"/>
                  <a:pt x="7141993" y="5420217"/>
                  <a:pt x="7121273" y="5447151"/>
                </a:cubicBezTo>
                <a:cubicBezTo>
                  <a:pt x="7108841" y="5453366"/>
                  <a:pt x="7108841" y="5473049"/>
                  <a:pt x="7108841" y="5493768"/>
                </a:cubicBezTo>
                <a:cubicBezTo>
                  <a:pt x="7121273" y="5519666"/>
                  <a:pt x="7108841" y="5546600"/>
                  <a:pt x="7101589" y="5573534"/>
                </a:cubicBezTo>
                <a:cubicBezTo>
                  <a:pt x="7101589" y="5587001"/>
                  <a:pt x="7088122" y="5599432"/>
                  <a:pt x="7074655" y="5606684"/>
                </a:cubicBezTo>
                <a:cubicBezTo>
                  <a:pt x="7054971" y="5573534"/>
                  <a:pt x="7095373" y="5560067"/>
                  <a:pt x="7088122" y="5526918"/>
                </a:cubicBezTo>
                <a:cubicBezTo>
                  <a:pt x="7062223" y="5540384"/>
                  <a:pt x="7054971" y="5566282"/>
                  <a:pt x="7041503" y="5587001"/>
                </a:cubicBezTo>
                <a:cubicBezTo>
                  <a:pt x="7002136" y="5646048"/>
                  <a:pt x="6968985" y="5706132"/>
                  <a:pt x="6949301" y="5779683"/>
                </a:cubicBezTo>
                <a:cubicBezTo>
                  <a:pt x="6935834" y="5839766"/>
                  <a:pt x="6928582" y="5898814"/>
                  <a:pt x="6928582" y="5965114"/>
                </a:cubicBezTo>
                <a:cubicBezTo>
                  <a:pt x="6935834" y="5972365"/>
                  <a:pt x="6928582" y="5985832"/>
                  <a:pt x="6922367" y="5992048"/>
                </a:cubicBezTo>
                <a:cubicBezTo>
                  <a:pt x="6856064" y="6098748"/>
                  <a:pt x="6795977" y="6211664"/>
                  <a:pt x="6735891" y="6318364"/>
                </a:cubicBezTo>
                <a:cubicBezTo>
                  <a:pt x="6649905" y="6484112"/>
                  <a:pt x="6529733" y="6637428"/>
                  <a:pt x="6430280" y="6796961"/>
                </a:cubicBezTo>
                <a:cubicBezTo>
                  <a:pt x="6377445" y="6876728"/>
                  <a:pt x="6330826" y="6956494"/>
                  <a:pt x="6284208" y="7036260"/>
                </a:cubicBezTo>
                <a:cubicBezTo>
                  <a:pt x="6257272" y="7075625"/>
                  <a:pt x="6230337" y="7116026"/>
                  <a:pt x="6204438" y="7155391"/>
                </a:cubicBezTo>
                <a:cubicBezTo>
                  <a:pt x="6177503" y="7188540"/>
                  <a:pt x="6150567" y="7222726"/>
                  <a:pt x="6137100" y="7262092"/>
                </a:cubicBezTo>
                <a:cubicBezTo>
                  <a:pt x="6117416" y="7341858"/>
                  <a:pt x="6057330" y="7394690"/>
                  <a:pt x="6010711" y="7454774"/>
                </a:cubicBezTo>
                <a:cubicBezTo>
                  <a:pt x="5938193" y="7554222"/>
                  <a:pt x="5858423" y="7641240"/>
                  <a:pt x="5771401" y="7727222"/>
                </a:cubicBezTo>
                <a:cubicBezTo>
                  <a:pt x="5705099" y="7793520"/>
                  <a:pt x="5625329" y="7847389"/>
                  <a:pt x="5545560" y="7900221"/>
                </a:cubicBezTo>
                <a:cubicBezTo>
                  <a:pt x="5492725" y="7933370"/>
                  <a:pt x="5439890" y="7960304"/>
                  <a:pt x="5393272" y="8006921"/>
                </a:cubicBezTo>
                <a:cubicBezTo>
                  <a:pt x="5393272" y="8013136"/>
                  <a:pt x="5386020" y="8020388"/>
                  <a:pt x="5379804" y="8033855"/>
                </a:cubicBezTo>
                <a:cubicBezTo>
                  <a:pt x="5372552" y="8046286"/>
                  <a:pt x="5366336" y="8059754"/>
                  <a:pt x="5346653" y="8059754"/>
                </a:cubicBezTo>
                <a:cubicBezTo>
                  <a:pt x="5339401" y="8059754"/>
                  <a:pt x="5339401" y="8067005"/>
                  <a:pt x="5333185" y="8067005"/>
                </a:cubicBezTo>
                <a:cubicBezTo>
                  <a:pt x="5306250" y="8092903"/>
                  <a:pt x="5266883" y="8106370"/>
                  <a:pt x="5233732" y="8119837"/>
                </a:cubicBezTo>
                <a:cubicBezTo>
                  <a:pt x="5193329" y="8139520"/>
                  <a:pt x="5179861" y="8172669"/>
                  <a:pt x="5187113" y="8213070"/>
                </a:cubicBezTo>
                <a:cubicBezTo>
                  <a:pt x="5187113" y="8240004"/>
                  <a:pt x="5153962" y="8273154"/>
                  <a:pt x="5133243" y="8273154"/>
                </a:cubicBezTo>
                <a:cubicBezTo>
                  <a:pt x="5093876" y="8265902"/>
                  <a:pt x="5060725" y="8265902"/>
                  <a:pt x="5020322" y="8279370"/>
                </a:cubicBezTo>
                <a:cubicBezTo>
                  <a:pt x="5014106" y="8286621"/>
                  <a:pt x="5000638" y="8286621"/>
                  <a:pt x="4993386" y="8279370"/>
                </a:cubicBezTo>
                <a:cubicBezTo>
                  <a:pt x="4973703" y="8273154"/>
                  <a:pt x="4960235" y="8279370"/>
                  <a:pt x="4946768" y="8299052"/>
                </a:cubicBezTo>
                <a:cubicBezTo>
                  <a:pt x="4940552" y="8319770"/>
                  <a:pt x="4920868" y="8319770"/>
                  <a:pt x="4901185" y="8319770"/>
                </a:cubicBezTo>
                <a:cubicBezTo>
                  <a:pt x="4854566" y="8312519"/>
                  <a:pt x="4807947" y="8306304"/>
                  <a:pt x="4767544" y="8286621"/>
                </a:cubicBezTo>
                <a:cubicBezTo>
                  <a:pt x="4728177" y="8273154"/>
                  <a:pt x="4687775" y="8252436"/>
                  <a:pt x="4654623" y="8252436"/>
                </a:cubicBezTo>
                <a:cubicBezTo>
                  <a:pt x="4568638" y="8246220"/>
                  <a:pt x="4502336" y="8213070"/>
                  <a:pt x="4422566" y="8199603"/>
                </a:cubicBezTo>
                <a:cubicBezTo>
                  <a:pt x="4349012" y="8186136"/>
                  <a:pt x="4282709" y="8166454"/>
                  <a:pt x="4216407" y="8139520"/>
                </a:cubicBezTo>
                <a:cubicBezTo>
                  <a:pt x="4123170" y="8100154"/>
                  <a:pt x="4043400" y="8046286"/>
                  <a:pt x="3969846" y="7987238"/>
                </a:cubicBezTo>
                <a:cubicBezTo>
                  <a:pt x="3963630" y="7979987"/>
                  <a:pt x="3956378" y="7973772"/>
                  <a:pt x="3956378" y="7966520"/>
                </a:cubicBezTo>
                <a:cubicBezTo>
                  <a:pt x="3936695" y="7933370"/>
                  <a:pt x="3917011" y="7907472"/>
                  <a:pt x="3896292" y="7873287"/>
                </a:cubicBezTo>
                <a:cubicBezTo>
                  <a:pt x="3876608" y="7847389"/>
                  <a:pt x="3856925" y="7826670"/>
                  <a:pt x="3856925" y="7793520"/>
                </a:cubicBezTo>
                <a:cubicBezTo>
                  <a:pt x="3856925" y="7787305"/>
                  <a:pt x="3856925" y="7781090"/>
                  <a:pt x="3856925" y="7781090"/>
                </a:cubicBezTo>
                <a:cubicBezTo>
                  <a:pt x="3823774" y="7734473"/>
                  <a:pt x="3816522" y="7674390"/>
                  <a:pt x="3796838" y="7627772"/>
                </a:cubicBezTo>
                <a:cubicBezTo>
                  <a:pt x="3777155" y="7594623"/>
                  <a:pt x="3777155" y="7554222"/>
                  <a:pt x="3763687" y="7514857"/>
                </a:cubicBezTo>
                <a:cubicBezTo>
                  <a:pt x="3783371" y="7541791"/>
                  <a:pt x="3796838" y="7567689"/>
                  <a:pt x="3810306" y="7594623"/>
                </a:cubicBezTo>
                <a:cubicBezTo>
                  <a:pt x="3810306" y="7574940"/>
                  <a:pt x="3810306" y="7561474"/>
                  <a:pt x="3803054" y="7548006"/>
                </a:cubicBezTo>
                <a:cubicBezTo>
                  <a:pt x="3783371" y="7495174"/>
                  <a:pt x="3769903" y="7441306"/>
                  <a:pt x="3756435" y="7388474"/>
                </a:cubicBezTo>
                <a:cubicBezTo>
                  <a:pt x="3750220" y="7355324"/>
                  <a:pt x="3744004" y="7322175"/>
                  <a:pt x="3744004" y="7289026"/>
                </a:cubicBezTo>
                <a:cubicBezTo>
                  <a:pt x="3736752" y="7275558"/>
                  <a:pt x="3736752" y="7262092"/>
                  <a:pt x="3730536" y="7248624"/>
                </a:cubicBezTo>
                <a:cubicBezTo>
                  <a:pt x="3723284" y="7242408"/>
                  <a:pt x="3723284" y="7235157"/>
                  <a:pt x="3723284" y="7228942"/>
                </a:cubicBezTo>
                <a:cubicBezTo>
                  <a:pt x="3703601" y="7142960"/>
                  <a:pt x="3683917" y="7055942"/>
                  <a:pt x="3670450" y="6969960"/>
                </a:cubicBezTo>
                <a:cubicBezTo>
                  <a:pt x="3656982" y="6863260"/>
                  <a:pt x="3637299" y="6756560"/>
                  <a:pt x="3617615" y="6649860"/>
                </a:cubicBezTo>
                <a:cubicBezTo>
                  <a:pt x="3604147" y="6563878"/>
                  <a:pt x="3584464" y="6484112"/>
                  <a:pt x="3584464" y="6390878"/>
                </a:cubicBezTo>
                <a:cubicBezTo>
                  <a:pt x="3584464" y="6363944"/>
                  <a:pt x="3570996" y="6338046"/>
                  <a:pt x="3570996" y="6311112"/>
                </a:cubicBezTo>
                <a:cubicBezTo>
                  <a:pt x="3557529" y="6225130"/>
                  <a:pt x="3551313" y="6131898"/>
                  <a:pt x="3544061" y="6044880"/>
                </a:cubicBezTo>
                <a:cubicBezTo>
                  <a:pt x="3537845" y="5999299"/>
                  <a:pt x="3530593" y="5952682"/>
                  <a:pt x="3524378" y="5906066"/>
                </a:cubicBezTo>
                <a:cubicBezTo>
                  <a:pt x="3517126" y="5892598"/>
                  <a:pt x="3517126" y="5879132"/>
                  <a:pt x="3517126" y="5859449"/>
                </a:cubicBezTo>
                <a:cubicBezTo>
                  <a:pt x="3524378" y="5799366"/>
                  <a:pt x="3524378" y="5739282"/>
                  <a:pt x="3504694" y="5679198"/>
                </a:cubicBezTo>
                <a:cubicBezTo>
                  <a:pt x="3491226" y="5620150"/>
                  <a:pt x="3491226" y="5560067"/>
                  <a:pt x="3483975" y="5499983"/>
                </a:cubicBezTo>
                <a:cubicBezTo>
                  <a:pt x="3477759" y="5480300"/>
                  <a:pt x="3477759" y="5459582"/>
                  <a:pt x="3464291" y="5447151"/>
                </a:cubicBezTo>
                <a:cubicBezTo>
                  <a:pt x="3458075" y="5433684"/>
                  <a:pt x="3458075" y="5420217"/>
                  <a:pt x="3458075" y="5414002"/>
                </a:cubicBezTo>
                <a:cubicBezTo>
                  <a:pt x="3458075" y="5367385"/>
                  <a:pt x="3450824" y="5320768"/>
                  <a:pt x="3450824" y="5274152"/>
                </a:cubicBezTo>
                <a:cubicBezTo>
                  <a:pt x="3438392" y="5293834"/>
                  <a:pt x="3438392" y="5300050"/>
                  <a:pt x="3438392" y="5320768"/>
                </a:cubicBezTo>
                <a:cubicBezTo>
                  <a:pt x="3444608" y="5353918"/>
                  <a:pt x="3444608" y="5393283"/>
                  <a:pt x="3444608" y="5426432"/>
                </a:cubicBezTo>
                <a:cubicBezTo>
                  <a:pt x="3424924" y="5379816"/>
                  <a:pt x="3424924" y="5280367"/>
                  <a:pt x="3431140" y="5220284"/>
                </a:cubicBezTo>
                <a:cubicBezTo>
                  <a:pt x="3444608" y="5220284"/>
                  <a:pt x="3438392" y="5227535"/>
                  <a:pt x="3444608" y="5233751"/>
                </a:cubicBezTo>
                <a:cubicBezTo>
                  <a:pt x="3444608" y="5200601"/>
                  <a:pt x="3438392" y="5167452"/>
                  <a:pt x="3438392" y="5140518"/>
                </a:cubicBezTo>
                <a:cubicBezTo>
                  <a:pt x="3424924" y="5060751"/>
                  <a:pt x="3424924" y="4988237"/>
                  <a:pt x="3417672" y="4914686"/>
                </a:cubicBezTo>
                <a:cubicBezTo>
                  <a:pt x="3417672" y="4881536"/>
                  <a:pt x="3411457" y="4855638"/>
                  <a:pt x="3411457" y="4828704"/>
                </a:cubicBezTo>
                <a:cubicBezTo>
                  <a:pt x="3404205" y="4735471"/>
                  <a:pt x="3404205" y="4642238"/>
                  <a:pt x="3404205" y="4549005"/>
                </a:cubicBezTo>
                <a:cubicBezTo>
                  <a:pt x="3404205" y="4523106"/>
                  <a:pt x="3391773" y="4496172"/>
                  <a:pt x="3397989" y="4469238"/>
                </a:cubicBezTo>
                <a:cubicBezTo>
                  <a:pt x="3384521" y="4469238"/>
                  <a:pt x="3391773" y="4482705"/>
                  <a:pt x="3384521" y="4488921"/>
                </a:cubicBezTo>
                <a:cubicBezTo>
                  <a:pt x="3378306" y="4488921"/>
                  <a:pt x="3378306" y="4482705"/>
                  <a:pt x="3378306" y="4476490"/>
                </a:cubicBezTo>
                <a:cubicBezTo>
                  <a:pt x="3371054" y="4455771"/>
                  <a:pt x="3384521" y="4429873"/>
                  <a:pt x="3358622" y="4409155"/>
                </a:cubicBezTo>
                <a:cubicBezTo>
                  <a:pt x="3358622" y="4402939"/>
                  <a:pt x="3364838" y="4396724"/>
                  <a:pt x="3364838" y="4396724"/>
                </a:cubicBezTo>
                <a:cubicBezTo>
                  <a:pt x="3391773" y="4383257"/>
                  <a:pt x="3378306" y="4356323"/>
                  <a:pt x="3378306" y="4336640"/>
                </a:cubicBezTo>
                <a:cubicBezTo>
                  <a:pt x="3358622" y="4376005"/>
                  <a:pt x="3324435" y="4416406"/>
                  <a:pt x="3331687" y="4476490"/>
                </a:cubicBezTo>
                <a:cubicBezTo>
                  <a:pt x="3337903" y="4496172"/>
                  <a:pt x="3331687" y="4515855"/>
                  <a:pt x="3304751" y="4515855"/>
                </a:cubicBezTo>
                <a:cubicBezTo>
                  <a:pt x="3298536" y="4515855"/>
                  <a:pt x="3291284" y="4523106"/>
                  <a:pt x="3291284" y="4529322"/>
                </a:cubicBezTo>
                <a:cubicBezTo>
                  <a:pt x="3285068" y="4562472"/>
                  <a:pt x="3265385" y="4589406"/>
                  <a:pt x="3251917" y="4616340"/>
                </a:cubicBezTo>
                <a:cubicBezTo>
                  <a:pt x="3251917" y="4628771"/>
                  <a:pt x="3244665" y="4642238"/>
                  <a:pt x="3251917" y="4655705"/>
                </a:cubicBezTo>
                <a:cubicBezTo>
                  <a:pt x="3258133" y="4675387"/>
                  <a:pt x="3251917" y="4702321"/>
                  <a:pt x="3251917" y="4729255"/>
                </a:cubicBezTo>
                <a:cubicBezTo>
                  <a:pt x="3232233" y="4722004"/>
                  <a:pt x="3244665" y="4702321"/>
                  <a:pt x="3224982" y="4696106"/>
                </a:cubicBezTo>
                <a:cubicBezTo>
                  <a:pt x="3211514" y="4715788"/>
                  <a:pt x="3211514" y="4735471"/>
                  <a:pt x="3191831" y="4755154"/>
                </a:cubicBezTo>
                <a:cubicBezTo>
                  <a:pt x="3185615" y="4762405"/>
                  <a:pt x="3191831" y="4782088"/>
                  <a:pt x="3199082" y="4795555"/>
                </a:cubicBezTo>
                <a:cubicBezTo>
                  <a:pt x="3205298" y="4828704"/>
                  <a:pt x="3205298" y="4861854"/>
                  <a:pt x="3178363" y="4895003"/>
                </a:cubicBezTo>
                <a:cubicBezTo>
                  <a:pt x="3164895" y="4921937"/>
                  <a:pt x="3164895" y="4947836"/>
                  <a:pt x="3158679" y="4974770"/>
                </a:cubicBezTo>
                <a:cubicBezTo>
                  <a:pt x="3152464" y="4994452"/>
                  <a:pt x="3152464" y="5021386"/>
                  <a:pt x="3119312" y="5027602"/>
                </a:cubicBezTo>
                <a:cubicBezTo>
                  <a:pt x="3112061" y="5027602"/>
                  <a:pt x="3119312" y="5048320"/>
                  <a:pt x="3112061" y="5054536"/>
                </a:cubicBezTo>
                <a:cubicBezTo>
                  <a:pt x="3098593" y="5094937"/>
                  <a:pt x="3078910" y="5128086"/>
                  <a:pt x="3072694" y="5174703"/>
                </a:cubicBezTo>
                <a:cubicBezTo>
                  <a:pt x="3072694" y="5180919"/>
                  <a:pt x="3065442" y="5187134"/>
                  <a:pt x="3065442" y="5194386"/>
                </a:cubicBezTo>
                <a:cubicBezTo>
                  <a:pt x="3032291" y="5227535"/>
                  <a:pt x="3026075" y="5266900"/>
                  <a:pt x="3012607" y="5307301"/>
                </a:cubicBezTo>
                <a:cubicBezTo>
                  <a:pt x="3005356" y="5320768"/>
                  <a:pt x="2999140" y="5334236"/>
                  <a:pt x="2992924" y="5340451"/>
                </a:cubicBezTo>
                <a:cubicBezTo>
                  <a:pt x="2958737" y="5373600"/>
                  <a:pt x="2952521" y="5414002"/>
                  <a:pt x="2939053" y="5447151"/>
                </a:cubicBezTo>
                <a:cubicBezTo>
                  <a:pt x="2919370" y="5499983"/>
                  <a:pt x="2892435" y="5552816"/>
                  <a:pt x="2872751" y="5606684"/>
                </a:cubicBezTo>
                <a:cubicBezTo>
                  <a:pt x="2866535" y="5620150"/>
                  <a:pt x="2859283" y="5632582"/>
                  <a:pt x="2859283" y="5646048"/>
                </a:cubicBezTo>
                <a:cubicBezTo>
                  <a:pt x="2859283" y="5653300"/>
                  <a:pt x="2859283" y="5659516"/>
                  <a:pt x="2859283" y="5666767"/>
                </a:cubicBezTo>
                <a:cubicBezTo>
                  <a:pt x="2832348" y="5679198"/>
                  <a:pt x="2839600" y="5706132"/>
                  <a:pt x="2832348" y="5725815"/>
                </a:cubicBezTo>
                <a:cubicBezTo>
                  <a:pt x="2826132" y="5739282"/>
                  <a:pt x="2826132" y="5752749"/>
                  <a:pt x="2806449" y="5739282"/>
                </a:cubicBezTo>
                <a:cubicBezTo>
                  <a:pt x="2806449" y="5739282"/>
                  <a:pt x="2799197" y="5746534"/>
                  <a:pt x="2799197" y="5752749"/>
                </a:cubicBezTo>
                <a:cubicBezTo>
                  <a:pt x="2799197" y="5772432"/>
                  <a:pt x="2799197" y="5793150"/>
                  <a:pt x="2779514" y="5805581"/>
                </a:cubicBezTo>
                <a:cubicBezTo>
                  <a:pt x="2779514" y="5845982"/>
                  <a:pt x="2732895" y="5872916"/>
                  <a:pt x="2732895" y="5919533"/>
                </a:cubicBezTo>
                <a:cubicBezTo>
                  <a:pt x="2732895" y="5925748"/>
                  <a:pt x="2732895" y="5939216"/>
                  <a:pt x="2719427" y="5939216"/>
                </a:cubicBezTo>
                <a:cubicBezTo>
                  <a:pt x="2705960" y="5939216"/>
                  <a:pt x="2705960" y="5952682"/>
                  <a:pt x="2713211" y="5965114"/>
                </a:cubicBezTo>
                <a:cubicBezTo>
                  <a:pt x="2719427" y="5992048"/>
                  <a:pt x="2713211" y="6011730"/>
                  <a:pt x="2686276" y="6032448"/>
                </a:cubicBezTo>
                <a:cubicBezTo>
                  <a:pt x="2666593" y="6038664"/>
                  <a:pt x="2672808" y="6052131"/>
                  <a:pt x="2666593" y="6065598"/>
                </a:cubicBezTo>
                <a:cubicBezTo>
                  <a:pt x="2646909" y="6091496"/>
                  <a:pt x="2633441" y="6118430"/>
                  <a:pt x="2633441" y="6151580"/>
                </a:cubicBezTo>
                <a:cubicBezTo>
                  <a:pt x="2626190" y="6171262"/>
                  <a:pt x="2626190" y="6184730"/>
                  <a:pt x="2606506" y="6184730"/>
                </a:cubicBezTo>
                <a:cubicBezTo>
                  <a:pt x="2593039" y="6191981"/>
                  <a:pt x="2579571" y="6204412"/>
                  <a:pt x="2579571" y="6217879"/>
                </a:cubicBezTo>
                <a:cubicBezTo>
                  <a:pt x="2573355" y="6251028"/>
                  <a:pt x="2553672" y="6291430"/>
                  <a:pt x="2546420" y="6324580"/>
                </a:cubicBezTo>
                <a:cubicBezTo>
                  <a:pt x="2540204" y="6351514"/>
                  <a:pt x="2533988" y="6377412"/>
                  <a:pt x="2533988" y="6404346"/>
                </a:cubicBezTo>
                <a:cubicBezTo>
                  <a:pt x="2540204" y="6410561"/>
                  <a:pt x="2533988" y="6424028"/>
                  <a:pt x="2526736" y="6431280"/>
                </a:cubicBezTo>
                <a:cubicBezTo>
                  <a:pt x="2513269" y="6424028"/>
                  <a:pt x="2526736" y="6410561"/>
                  <a:pt x="2520521" y="6404346"/>
                </a:cubicBezTo>
                <a:cubicBezTo>
                  <a:pt x="2507053" y="6410561"/>
                  <a:pt x="2507053" y="6424028"/>
                  <a:pt x="2499801" y="6437495"/>
                </a:cubicBezTo>
                <a:cubicBezTo>
                  <a:pt x="2493585" y="6490328"/>
                  <a:pt x="2487369" y="6536944"/>
                  <a:pt x="2460434" y="6590812"/>
                </a:cubicBezTo>
                <a:cubicBezTo>
                  <a:pt x="2433499" y="6630177"/>
                  <a:pt x="2413815" y="6676794"/>
                  <a:pt x="2380664" y="6717195"/>
                </a:cubicBezTo>
                <a:cubicBezTo>
                  <a:pt x="2374448" y="6723410"/>
                  <a:pt x="2374448" y="6736878"/>
                  <a:pt x="2367197" y="6743093"/>
                </a:cubicBezTo>
                <a:cubicBezTo>
                  <a:pt x="2353729" y="6776242"/>
                  <a:pt x="2347513" y="6803176"/>
                  <a:pt x="2320578" y="6822859"/>
                </a:cubicBezTo>
                <a:lnTo>
                  <a:pt x="2314362" y="6830110"/>
                </a:lnTo>
                <a:cubicBezTo>
                  <a:pt x="2314362" y="6876728"/>
                  <a:pt x="2281211" y="6909877"/>
                  <a:pt x="2260492" y="6943026"/>
                </a:cubicBezTo>
                <a:cubicBezTo>
                  <a:pt x="2254276" y="6962709"/>
                  <a:pt x="2240808" y="6969960"/>
                  <a:pt x="2227340" y="6976176"/>
                </a:cubicBezTo>
                <a:cubicBezTo>
                  <a:pt x="2207657" y="6982392"/>
                  <a:pt x="2201441" y="7003110"/>
                  <a:pt x="2207657" y="7016577"/>
                </a:cubicBezTo>
                <a:cubicBezTo>
                  <a:pt x="2221125" y="7036260"/>
                  <a:pt x="2214909" y="7049726"/>
                  <a:pt x="2207657" y="7062158"/>
                </a:cubicBezTo>
                <a:cubicBezTo>
                  <a:pt x="2154822" y="7155391"/>
                  <a:pt x="2108204" y="7248624"/>
                  <a:pt x="2061585" y="7341858"/>
                </a:cubicBezTo>
                <a:cubicBezTo>
                  <a:pt x="2034650" y="7394690"/>
                  <a:pt x="2008750" y="7454774"/>
                  <a:pt x="1981815" y="7507606"/>
                </a:cubicBezTo>
                <a:cubicBezTo>
                  <a:pt x="1975599" y="7528324"/>
                  <a:pt x="1962132" y="7548006"/>
                  <a:pt x="1954880" y="7567689"/>
                </a:cubicBezTo>
                <a:cubicBezTo>
                  <a:pt x="1928980" y="7627772"/>
                  <a:pt x="1908261" y="7687856"/>
                  <a:pt x="1882362" y="7746904"/>
                </a:cubicBezTo>
                <a:cubicBezTo>
                  <a:pt x="1841959" y="7840138"/>
                  <a:pt x="1808808" y="7940622"/>
                  <a:pt x="1729038" y="8006921"/>
                </a:cubicBezTo>
                <a:cubicBezTo>
                  <a:pt x="1729038" y="8040071"/>
                  <a:pt x="1682419" y="8053538"/>
                  <a:pt x="1688635" y="8092903"/>
                </a:cubicBezTo>
                <a:cubicBezTo>
                  <a:pt x="1695887" y="8113622"/>
                  <a:pt x="1649268" y="8139520"/>
                  <a:pt x="1629585" y="8126052"/>
                </a:cubicBezTo>
                <a:cubicBezTo>
                  <a:pt x="1602649" y="8106370"/>
                  <a:pt x="1575714" y="8113622"/>
                  <a:pt x="1549815" y="8119837"/>
                </a:cubicBezTo>
                <a:cubicBezTo>
                  <a:pt x="1542563" y="8139520"/>
                  <a:pt x="1562246" y="8139520"/>
                  <a:pt x="1569498" y="8152986"/>
                </a:cubicBezTo>
                <a:cubicBezTo>
                  <a:pt x="1542563" y="8172669"/>
                  <a:pt x="1536347" y="8213070"/>
                  <a:pt x="1515628" y="8240004"/>
                </a:cubicBezTo>
                <a:cubicBezTo>
                  <a:pt x="1509412" y="8246220"/>
                  <a:pt x="1515628" y="8252436"/>
                  <a:pt x="1515628" y="8259687"/>
                </a:cubicBezTo>
                <a:cubicBezTo>
                  <a:pt x="1529095" y="8292836"/>
                  <a:pt x="1515628" y="8306304"/>
                  <a:pt x="1489728" y="8319770"/>
                </a:cubicBezTo>
                <a:cubicBezTo>
                  <a:pt x="1470045" y="8325986"/>
                  <a:pt x="1456577" y="8319770"/>
                  <a:pt x="1435858" y="8312519"/>
                </a:cubicBezTo>
                <a:cubicBezTo>
                  <a:pt x="1416174" y="8306304"/>
                  <a:pt x="1390275" y="8299052"/>
                  <a:pt x="1369555" y="8292836"/>
                </a:cubicBezTo>
                <a:cubicBezTo>
                  <a:pt x="1356088" y="8292836"/>
                  <a:pt x="1343656" y="8286621"/>
                  <a:pt x="1343656" y="8312519"/>
                </a:cubicBezTo>
                <a:cubicBezTo>
                  <a:pt x="1349872" y="8319770"/>
                  <a:pt x="1336404" y="8325986"/>
                  <a:pt x="1330189" y="8325986"/>
                </a:cubicBezTo>
                <a:cubicBezTo>
                  <a:pt x="1310505" y="8332202"/>
                  <a:pt x="1283570" y="8332202"/>
                  <a:pt x="1263886" y="8345668"/>
                </a:cubicBezTo>
                <a:cubicBezTo>
                  <a:pt x="1256635" y="8352920"/>
                  <a:pt x="1243167" y="8345668"/>
                  <a:pt x="1236951" y="8345668"/>
                </a:cubicBezTo>
                <a:cubicBezTo>
                  <a:pt x="1217268" y="8339453"/>
                  <a:pt x="1190332" y="8339453"/>
                  <a:pt x="1170649" y="8352920"/>
                </a:cubicBezTo>
                <a:cubicBezTo>
                  <a:pt x="1157181" y="8366387"/>
                  <a:pt x="1143714" y="8366387"/>
                  <a:pt x="1124030" y="8359136"/>
                </a:cubicBezTo>
                <a:cubicBezTo>
                  <a:pt x="1083627" y="8345668"/>
                  <a:pt x="1057728" y="8319770"/>
                  <a:pt x="1024577" y="8292836"/>
                </a:cubicBezTo>
                <a:cubicBezTo>
                  <a:pt x="970706" y="8265902"/>
                  <a:pt x="924088" y="8232753"/>
                  <a:pt x="871253" y="8193388"/>
                </a:cubicBezTo>
                <a:cubicBezTo>
                  <a:pt x="844318" y="8172669"/>
                  <a:pt x="811167" y="8166454"/>
                  <a:pt x="785267" y="8146771"/>
                </a:cubicBezTo>
                <a:cubicBezTo>
                  <a:pt x="758332" y="8133304"/>
                  <a:pt x="725181" y="8113622"/>
                  <a:pt x="725181" y="8073220"/>
                </a:cubicBezTo>
                <a:cubicBezTo>
                  <a:pt x="725181" y="8067005"/>
                  <a:pt x="725181" y="8059754"/>
                  <a:pt x="717929" y="8053538"/>
                </a:cubicBezTo>
                <a:cubicBezTo>
                  <a:pt x="678562" y="8013136"/>
                  <a:pt x="651627" y="7966520"/>
                  <a:pt x="612260" y="7919904"/>
                </a:cubicBezTo>
                <a:cubicBezTo>
                  <a:pt x="525238" y="7833922"/>
                  <a:pt x="458936" y="7734473"/>
                  <a:pt x="392634" y="7627772"/>
                </a:cubicBezTo>
                <a:cubicBezTo>
                  <a:pt x="385382" y="7608090"/>
                  <a:pt x="371914" y="7594623"/>
                  <a:pt x="365699" y="7574940"/>
                </a:cubicBezTo>
                <a:cubicBezTo>
                  <a:pt x="326332" y="7501390"/>
                  <a:pt x="332547" y="7534540"/>
                  <a:pt x="338763" y="7427839"/>
                </a:cubicBezTo>
                <a:cubicBezTo>
                  <a:pt x="365699" y="7487923"/>
                  <a:pt x="379166" y="7548006"/>
                  <a:pt x="418533" y="7600838"/>
                </a:cubicBezTo>
                <a:cubicBezTo>
                  <a:pt x="425785" y="7587372"/>
                  <a:pt x="432001" y="7574940"/>
                  <a:pt x="425785" y="7554222"/>
                </a:cubicBezTo>
                <a:cubicBezTo>
                  <a:pt x="418533" y="7541791"/>
                  <a:pt x="412317" y="7528324"/>
                  <a:pt x="412317" y="7521072"/>
                </a:cubicBezTo>
                <a:cubicBezTo>
                  <a:pt x="352231" y="7388474"/>
                  <a:pt x="326332" y="7255876"/>
                  <a:pt x="292145" y="7122242"/>
                </a:cubicBezTo>
                <a:cubicBezTo>
                  <a:pt x="258993" y="6976176"/>
                  <a:pt x="239310" y="6830110"/>
                  <a:pt x="206159" y="6690261"/>
                </a:cubicBezTo>
                <a:cubicBezTo>
                  <a:pt x="179224" y="6570094"/>
                  <a:pt x="159540" y="6450962"/>
                  <a:pt x="139856" y="6338046"/>
                </a:cubicBezTo>
                <a:cubicBezTo>
                  <a:pt x="126389" y="6251028"/>
                  <a:pt x="112921" y="6171262"/>
                  <a:pt x="106705" y="6085280"/>
                </a:cubicBezTo>
                <a:cubicBezTo>
                  <a:pt x="93238" y="5992048"/>
                  <a:pt x="79770" y="5906066"/>
                  <a:pt x="66303" y="5819048"/>
                </a:cubicBezTo>
                <a:cubicBezTo>
                  <a:pt x="66303" y="5785898"/>
                  <a:pt x="66303" y="5758964"/>
                  <a:pt x="66303" y="5733066"/>
                </a:cubicBezTo>
                <a:cubicBezTo>
                  <a:pt x="66303" y="5686450"/>
                  <a:pt x="52835" y="5639833"/>
                  <a:pt x="52835" y="5593216"/>
                </a:cubicBezTo>
                <a:cubicBezTo>
                  <a:pt x="52835" y="5513450"/>
                  <a:pt x="33151" y="5433684"/>
                  <a:pt x="33151" y="5353918"/>
                </a:cubicBezTo>
                <a:cubicBezTo>
                  <a:pt x="33151" y="5346666"/>
                  <a:pt x="33151" y="5340451"/>
                  <a:pt x="26935" y="5334236"/>
                </a:cubicBezTo>
                <a:cubicBezTo>
                  <a:pt x="33151" y="5420217"/>
                  <a:pt x="40403" y="5513450"/>
                  <a:pt x="46619" y="5606684"/>
                </a:cubicBezTo>
                <a:cubicBezTo>
                  <a:pt x="40403" y="5606684"/>
                  <a:pt x="40403" y="5606684"/>
                  <a:pt x="33151" y="5606684"/>
                </a:cubicBezTo>
                <a:cubicBezTo>
                  <a:pt x="26935" y="5526918"/>
                  <a:pt x="19684" y="5439900"/>
                  <a:pt x="19684" y="5360134"/>
                </a:cubicBezTo>
                <a:cubicBezTo>
                  <a:pt x="7252" y="5207853"/>
                  <a:pt x="7252" y="5054536"/>
                  <a:pt x="0" y="4901219"/>
                </a:cubicBezTo>
                <a:cubicBezTo>
                  <a:pt x="0" y="4788303"/>
                  <a:pt x="0" y="4682639"/>
                  <a:pt x="7252" y="4569723"/>
                </a:cubicBezTo>
                <a:cubicBezTo>
                  <a:pt x="7252" y="4476490"/>
                  <a:pt x="7252" y="4383257"/>
                  <a:pt x="7252" y="4290023"/>
                </a:cubicBezTo>
                <a:cubicBezTo>
                  <a:pt x="7252" y="4216473"/>
                  <a:pt x="7252" y="4136706"/>
                  <a:pt x="19684" y="4064192"/>
                </a:cubicBezTo>
                <a:cubicBezTo>
                  <a:pt x="26935" y="4010324"/>
                  <a:pt x="19684" y="3963707"/>
                  <a:pt x="19684" y="3910875"/>
                </a:cubicBezTo>
                <a:cubicBezTo>
                  <a:pt x="33151" y="3817642"/>
                  <a:pt x="33151" y="3718193"/>
                  <a:pt x="33151" y="3618744"/>
                </a:cubicBezTo>
                <a:cubicBezTo>
                  <a:pt x="40403" y="3552445"/>
                  <a:pt x="46619" y="3478894"/>
                  <a:pt x="46619" y="3412595"/>
                </a:cubicBezTo>
                <a:cubicBezTo>
                  <a:pt x="52835" y="3332829"/>
                  <a:pt x="60087" y="3245811"/>
                  <a:pt x="66303" y="3166045"/>
                </a:cubicBezTo>
                <a:cubicBezTo>
                  <a:pt x="73554" y="3000297"/>
                  <a:pt x="87022" y="2827297"/>
                  <a:pt x="106705" y="2654298"/>
                </a:cubicBezTo>
                <a:cubicBezTo>
                  <a:pt x="112921" y="2554849"/>
                  <a:pt x="120173" y="2454365"/>
                  <a:pt x="139856" y="2354916"/>
                </a:cubicBezTo>
                <a:cubicBezTo>
                  <a:pt x="153324" y="2315551"/>
                  <a:pt x="153324" y="2275150"/>
                  <a:pt x="153324" y="2235784"/>
                </a:cubicBezTo>
                <a:cubicBezTo>
                  <a:pt x="159540" y="2202635"/>
                  <a:pt x="159540" y="2175701"/>
                  <a:pt x="173008" y="2148767"/>
                </a:cubicBezTo>
                <a:cubicBezTo>
                  <a:pt x="179224" y="2102150"/>
                  <a:pt x="179224" y="2055534"/>
                  <a:pt x="192691" y="2008917"/>
                </a:cubicBezTo>
                <a:cubicBezTo>
                  <a:pt x="206159" y="1949869"/>
                  <a:pt x="212375" y="1889786"/>
                  <a:pt x="219626" y="1829702"/>
                </a:cubicBezTo>
                <a:cubicBezTo>
                  <a:pt x="225842" y="1789301"/>
                  <a:pt x="239310" y="1749936"/>
                  <a:pt x="239310" y="1709535"/>
                </a:cubicBezTo>
                <a:cubicBezTo>
                  <a:pt x="239310" y="1656703"/>
                  <a:pt x="252778" y="1603870"/>
                  <a:pt x="258993" y="1550002"/>
                </a:cubicBezTo>
                <a:cubicBezTo>
                  <a:pt x="272461" y="1470236"/>
                  <a:pt x="292145" y="1390470"/>
                  <a:pt x="312864" y="1310704"/>
                </a:cubicBezTo>
                <a:cubicBezTo>
                  <a:pt x="319080" y="1251656"/>
                  <a:pt x="338763" y="1185357"/>
                  <a:pt x="352231" y="1125273"/>
                </a:cubicBezTo>
                <a:cubicBezTo>
                  <a:pt x="359483" y="1065190"/>
                  <a:pt x="385382" y="1005106"/>
                  <a:pt x="398850" y="945022"/>
                </a:cubicBezTo>
                <a:cubicBezTo>
                  <a:pt x="406101" y="899442"/>
                  <a:pt x="425785" y="852825"/>
                  <a:pt x="445468" y="806208"/>
                </a:cubicBezTo>
                <a:cubicBezTo>
                  <a:pt x="451684" y="785490"/>
                  <a:pt x="478620" y="765807"/>
                  <a:pt x="485871" y="738873"/>
                </a:cubicBezTo>
                <a:cubicBezTo>
                  <a:pt x="485871" y="732658"/>
                  <a:pt x="485871" y="726442"/>
                  <a:pt x="492087" y="726442"/>
                </a:cubicBezTo>
                <a:cubicBezTo>
                  <a:pt x="492087" y="705724"/>
                  <a:pt x="485871" y="679826"/>
                  <a:pt x="505555" y="679826"/>
                </a:cubicBezTo>
                <a:cubicBezTo>
                  <a:pt x="525238" y="666359"/>
                  <a:pt x="552174" y="652891"/>
                  <a:pt x="585325" y="666359"/>
                </a:cubicBezTo>
                <a:cubicBezTo>
                  <a:pt x="618476" y="672574"/>
                  <a:pt x="651627" y="666359"/>
                  <a:pt x="684778" y="652891"/>
                </a:cubicBezTo>
                <a:cubicBezTo>
                  <a:pt x="725181" y="633209"/>
                  <a:pt x="758332" y="625957"/>
                  <a:pt x="797699" y="633209"/>
                </a:cubicBezTo>
                <a:cubicBezTo>
                  <a:pt x="838102" y="633209"/>
                  <a:pt x="871253" y="633209"/>
                  <a:pt x="904404" y="600059"/>
                </a:cubicBezTo>
                <a:cubicBezTo>
                  <a:pt x="917872" y="579341"/>
                  <a:pt x="951023" y="579341"/>
                  <a:pt x="977958" y="586592"/>
                </a:cubicBezTo>
                <a:cubicBezTo>
                  <a:pt x="991426" y="592808"/>
                  <a:pt x="1003857" y="600059"/>
                  <a:pt x="1017325" y="606275"/>
                </a:cubicBezTo>
                <a:cubicBezTo>
                  <a:pt x="1044260" y="633209"/>
                  <a:pt x="1071195" y="633209"/>
                  <a:pt x="1104347" y="639424"/>
                </a:cubicBezTo>
                <a:cubicBezTo>
                  <a:pt x="1137498" y="646676"/>
                  <a:pt x="1163397" y="652891"/>
                  <a:pt x="1190332" y="659107"/>
                </a:cubicBezTo>
                <a:cubicBezTo>
                  <a:pt x="1217268" y="659107"/>
                  <a:pt x="1236951" y="659107"/>
                  <a:pt x="1256635" y="652891"/>
                </a:cubicBezTo>
                <a:cubicBezTo>
                  <a:pt x="1276318" y="646676"/>
                  <a:pt x="1297037" y="646676"/>
                  <a:pt x="1310505" y="666359"/>
                </a:cubicBezTo>
                <a:cubicBezTo>
                  <a:pt x="1330189" y="679826"/>
                  <a:pt x="1349872" y="686041"/>
                  <a:pt x="1376807" y="692257"/>
                </a:cubicBezTo>
                <a:cubicBezTo>
                  <a:pt x="1416174" y="699508"/>
                  <a:pt x="1456577" y="712975"/>
                  <a:pt x="1495944" y="719191"/>
                </a:cubicBezTo>
                <a:cubicBezTo>
                  <a:pt x="1515628" y="726442"/>
                  <a:pt x="1536347" y="732658"/>
                  <a:pt x="1556030" y="726442"/>
                </a:cubicBezTo>
                <a:cubicBezTo>
                  <a:pt x="1569498" y="726442"/>
                  <a:pt x="1582966" y="726442"/>
                  <a:pt x="1589182" y="732658"/>
                </a:cubicBezTo>
                <a:cubicBezTo>
                  <a:pt x="1635800" y="765807"/>
                  <a:pt x="1695887" y="785490"/>
                  <a:pt x="1735254" y="832106"/>
                </a:cubicBezTo>
                <a:cubicBezTo>
                  <a:pt x="1768405" y="878723"/>
                  <a:pt x="1822275" y="899442"/>
                  <a:pt x="1875110" y="925340"/>
                </a:cubicBezTo>
                <a:cubicBezTo>
                  <a:pt x="1941412" y="952274"/>
                  <a:pt x="2001499" y="991639"/>
                  <a:pt x="2055369" y="1038256"/>
                </a:cubicBezTo>
                <a:cubicBezTo>
                  <a:pt x="2094736" y="1071405"/>
                  <a:pt x="2135139" y="1118022"/>
                  <a:pt x="2121671" y="1178105"/>
                </a:cubicBezTo>
                <a:cubicBezTo>
                  <a:pt x="2121671" y="1191572"/>
                  <a:pt x="2121671" y="1205039"/>
                  <a:pt x="2127887" y="1211255"/>
                </a:cubicBezTo>
                <a:cubicBezTo>
                  <a:pt x="2127887" y="1230937"/>
                  <a:pt x="2135139" y="1251656"/>
                  <a:pt x="2127887" y="1265123"/>
                </a:cubicBezTo>
                <a:cubicBezTo>
                  <a:pt x="2114420" y="1331422"/>
                  <a:pt x="2121671" y="1390470"/>
                  <a:pt x="2121671" y="1457805"/>
                </a:cubicBezTo>
                <a:cubicBezTo>
                  <a:pt x="2121671" y="1504422"/>
                  <a:pt x="2114420" y="1550002"/>
                  <a:pt x="2094736" y="1590403"/>
                </a:cubicBezTo>
                <a:cubicBezTo>
                  <a:pt x="2094736" y="1596619"/>
                  <a:pt x="2088520" y="1596619"/>
                  <a:pt x="2088520" y="1603870"/>
                </a:cubicBezTo>
                <a:cubicBezTo>
                  <a:pt x="2075053" y="1683637"/>
                  <a:pt x="2041902" y="1749936"/>
                  <a:pt x="2041902" y="1835918"/>
                </a:cubicBezTo>
                <a:cubicBezTo>
                  <a:pt x="2041902" y="1882534"/>
                  <a:pt x="2028434" y="1936402"/>
                  <a:pt x="2021182" y="1983019"/>
                </a:cubicBezTo>
                <a:cubicBezTo>
                  <a:pt x="2001499" y="2109402"/>
                  <a:pt x="1981815" y="2228533"/>
                  <a:pt x="1968347" y="2348700"/>
                </a:cubicBezTo>
                <a:cubicBezTo>
                  <a:pt x="1968347" y="2414999"/>
                  <a:pt x="1962132" y="2475083"/>
                  <a:pt x="1948664" y="2541382"/>
                </a:cubicBezTo>
                <a:cubicBezTo>
                  <a:pt x="1948664" y="2547598"/>
                  <a:pt x="1948664" y="2547598"/>
                  <a:pt x="1948664" y="2554849"/>
                </a:cubicBezTo>
                <a:cubicBezTo>
                  <a:pt x="1948664" y="2667765"/>
                  <a:pt x="1928980" y="2780681"/>
                  <a:pt x="1915513" y="2899812"/>
                </a:cubicBezTo>
                <a:cubicBezTo>
                  <a:pt x="1902045" y="3006512"/>
                  <a:pt x="1882362" y="3113213"/>
                  <a:pt x="1861642" y="3219913"/>
                </a:cubicBezTo>
                <a:cubicBezTo>
                  <a:pt x="1855427" y="3245811"/>
                  <a:pt x="1841959" y="3265494"/>
                  <a:pt x="1835743" y="3292428"/>
                </a:cubicBezTo>
                <a:cubicBezTo>
                  <a:pt x="1828491" y="3372194"/>
                  <a:pt x="1808808" y="3459212"/>
                  <a:pt x="1808808" y="3545193"/>
                </a:cubicBezTo>
                <a:cubicBezTo>
                  <a:pt x="1808808" y="3572127"/>
                  <a:pt x="1802592" y="3605277"/>
                  <a:pt x="1795340" y="3632211"/>
                </a:cubicBezTo>
                <a:cubicBezTo>
                  <a:pt x="1795340" y="3658109"/>
                  <a:pt x="1808808" y="3685043"/>
                  <a:pt x="1795340" y="3711977"/>
                </a:cubicBezTo>
                <a:cubicBezTo>
                  <a:pt x="1789124" y="3731660"/>
                  <a:pt x="1789124" y="3757558"/>
                  <a:pt x="1789124" y="3784492"/>
                </a:cubicBezTo>
                <a:cubicBezTo>
                  <a:pt x="1781872" y="3797959"/>
                  <a:pt x="1789124" y="3804175"/>
                  <a:pt x="1781872" y="3811426"/>
                </a:cubicBezTo>
                <a:cubicBezTo>
                  <a:pt x="1742505" y="3877725"/>
                  <a:pt x="1742505" y="3951276"/>
                  <a:pt x="1729038" y="4023791"/>
                </a:cubicBezTo>
                <a:cubicBezTo>
                  <a:pt x="1729038" y="4056940"/>
                  <a:pt x="1721786" y="4097341"/>
                  <a:pt x="1702103" y="4136706"/>
                </a:cubicBezTo>
                <a:cubicBezTo>
                  <a:pt x="1682419" y="4169856"/>
                  <a:pt x="1688635" y="4210257"/>
                  <a:pt x="1688635" y="4243407"/>
                </a:cubicBezTo>
                <a:cubicBezTo>
                  <a:pt x="1682419" y="4270341"/>
                  <a:pt x="1682419" y="4296239"/>
                  <a:pt x="1676203" y="4316957"/>
                </a:cubicBezTo>
                <a:cubicBezTo>
                  <a:pt x="1662736" y="4389472"/>
                  <a:pt x="1662736" y="4463023"/>
                  <a:pt x="1655484" y="4535538"/>
                </a:cubicBezTo>
                <a:cubicBezTo>
                  <a:pt x="1655484" y="4628771"/>
                  <a:pt x="1649268" y="4715788"/>
                  <a:pt x="1622333" y="4801770"/>
                </a:cubicBezTo>
                <a:cubicBezTo>
                  <a:pt x="1616117" y="4795555"/>
                  <a:pt x="1616117" y="4788303"/>
                  <a:pt x="1616117" y="4788303"/>
                </a:cubicBezTo>
                <a:cubicBezTo>
                  <a:pt x="1608865" y="4782088"/>
                  <a:pt x="1608865" y="4788303"/>
                  <a:pt x="1608865" y="4788303"/>
                </a:cubicBezTo>
                <a:cubicBezTo>
                  <a:pt x="1602649" y="4821453"/>
                  <a:pt x="1595398" y="4861854"/>
                  <a:pt x="1602649" y="4895003"/>
                </a:cubicBezTo>
                <a:cubicBezTo>
                  <a:pt x="1616117" y="4961303"/>
                  <a:pt x="1595398" y="5027602"/>
                  <a:pt x="1602649" y="5094937"/>
                </a:cubicBezTo>
                <a:cubicBezTo>
                  <a:pt x="1602649" y="5101152"/>
                  <a:pt x="1602649" y="5114619"/>
                  <a:pt x="1595398" y="5114619"/>
                </a:cubicBezTo>
                <a:cubicBezTo>
                  <a:pt x="1562246" y="5134302"/>
                  <a:pt x="1582966" y="5167452"/>
                  <a:pt x="1575714" y="5187134"/>
                </a:cubicBezTo>
                <a:cubicBezTo>
                  <a:pt x="1569498" y="5233751"/>
                  <a:pt x="1582966" y="5287619"/>
                  <a:pt x="1569498" y="5334236"/>
                </a:cubicBezTo>
                <a:cubicBezTo>
                  <a:pt x="1562246" y="5353918"/>
                  <a:pt x="1569498" y="5373600"/>
                  <a:pt x="1569498" y="5400534"/>
                </a:cubicBezTo>
                <a:cubicBezTo>
                  <a:pt x="1575714" y="5360134"/>
                  <a:pt x="1602649" y="5326984"/>
                  <a:pt x="1602649" y="5287619"/>
                </a:cubicBezTo>
                <a:cubicBezTo>
                  <a:pt x="1616117" y="5307301"/>
                  <a:pt x="1616117" y="5334236"/>
                  <a:pt x="1616117" y="5353918"/>
                </a:cubicBezTo>
                <a:cubicBezTo>
                  <a:pt x="1608865" y="5373600"/>
                  <a:pt x="1608865" y="5387068"/>
                  <a:pt x="1616117" y="5406750"/>
                </a:cubicBezTo>
                <a:cubicBezTo>
                  <a:pt x="1616117" y="5439900"/>
                  <a:pt x="1622333" y="5473049"/>
                  <a:pt x="1608865" y="5506199"/>
                </a:cubicBezTo>
                <a:cubicBezTo>
                  <a:pt x="1608865" y="5519666"/>
                  <a:pt x="1608865" y="5526918"/>
                  <a:pt x="1616117" y="5533133"/>
                </a:cubicBezTo>
                <a:cubicBezTo>
                  <a:pt x="1622333" y="5546600"/>
                  <a:pt x="1622333" y="5566282"/>
                  <a:pt x="1622333" y="5579750"/>
                </a:cubicBezTo>
                <a:cubicBezTo>
                  <a:pt x="1622333" y="5646048"/>
                  <a:pt x="1629585" y="5713384"/>
                  <a:pt x="1642016" y="5779683"/>
                </a:cubicBezTo>
                <a:cubicBezTo>
                  <a:pt x="1649268" y="5839766"/>
                  <a:pt x="1649268" y="5906066"/>
                  <a:pt x="1662736" y="5972365"/>
                </a:cubicBezTo>
                <a:cubicBezTo>
                  <a:pt x="1668952" y="6005514"/>
                  <a:pt x="1662736" y="6038664"/>
                  <a:pt x="1655484" y="6071814"/>
                </a:cubicBezTo>
                <a:cubicBezTo>
                  <a:pt x="1642016" y="6112215"/>
                  <a:pt x="1655484" y="6145364"/>
                  <a:pt x="1655484" y="6184730"/>
                </a:cubicBezTo>
                <a:cubicBezTo>
                  <a:pt x="1655484" y="6191981"/>
                  <a:pt x="1662736" y="6198196"/>
                  <a:pt x="1668952" y="6191981"/>
                </a:cubicBezTo>
                <a:cubicBezTo>
                  <a:pt x="1682419" y="6184730"/>
                  <a:pt x="1682419" y="6191981"/>
                  <a:pt x="1682419" y="6198196"/>
                </a:cubicBezTo>
                <a:cubicBezTo>
                  <a:pt x="1688635" y="6231346"/>
                  <a:pt x="1695887" y="6271747"/>
                  <a:pt x="1682419" y="6304897"/>
                </a:cubicBezTo>
                <a:cubicBezTo>
                  <a:pt x="1676203" y="6318364"/>
                  <a:pt x="1668952" y="6330795"/>
                  <a:pt x="1695887" y="6338046"/>
                </a:cubicBezTo>
                <a:cubicBezTo>
                  <a:pt x="1702103" y="6338046"/>
                  <a:pt x="1702103" y="6344262"/>
                  <a:pt x="1695887" y="6351514"/>
                </a:cubicBezTo>
                <a:cubicBezTo>
                  <a:pt x="1682419" y="6384663"/>
                  <a:pt x="1688635" y="6410561"/>
                  <a:pt x="1702103" y="6437495"/>
                </a:cubicBezTo>
                <a:cubicBezTo>
                  <a:pt x="1721786" y="6464429"/>
                  <a:pt x="1721786" y="6497579"/>
                  <a:pt x="1715570" y="6523477"/>
                </a:cubicBezTo>
                <a:cubicBezTo>
                  <a:pt x="1715570" y="6536944"/>
                  <a:pt x="1715570" y="6557662"/>
                  <a:pt x="1715570" y="6570094"/>
                </a:cubicBezTo>
                <a:cubicBezTo>
                  <a:pt x="1721786" y="6643644"/>
                  <a:pt x="1735254" y="6717195"/>
                  <a:pt x="1742505" y="6789710"/>
                </a:cubicBezTo>
                <a:cubicBezTo>
                  <a:pt x="1742505" y="6810428"/>
                  <a:pt x="1748721" y="6822859"/>
                  <a:pt x="1755973" y="6836326"/>
                </a:cubicBezTo>
                <a:cubicBezTo>
                  <a:pt x="1768405" y="6830110"/>
                  <a:pt x="1775657" y="6822859"/>
                  <a:pt x="1781872" y="6810428"/>
                </a:cubicBezTo>
                <a:cubicBezTo>
                  <a:pt x="1921729" y="6563878"/>
                  <a:pt x="2048117" y="6311112"/>
                  <a:pt x="2187973" y="6065598"/>
                </a:cubicBezTo>
                <a:cubicBezTo>
                  <a:pt x="2260492" y="5925748"/>
                  <a:pt x="2327830" y="5779683"/>
                  <a:pt x="2407600" y="5639833"/>
                </a:cubicBezTo>
                <a:cubicBezTo>
                  <a:pt x="2433499" y="5606684"/>
                  <a:pt x="2446966" y="5566282"/>
                  <a:pt x="2466650" y="5526918"/>
                </a:cubicBezTo>
                <a:cubicBezTo>
                  <a:pt x="2499801" y="5466834"/>
                  <a:pt x="2533988" y="5406750"/>
                  <a:pt x="2567139" y="5340451"/>
                </a:cubicBezTo>
                <a:cubicBezTo>
                  <a:pt x="2600290" y="5274152"/>
                  <a:pt x="2626190" y="5207853"/>
                  <a:pt x="2659341" y="5134302"/>
                </a:cubicBezTo>
                <a:cubicBezTo>
                  <a:pt x="2699744" y="5060751"/>
                  <a:pt x="2732895" y="4988237"/>
                  <a:pt x="2773298" y="4914686"/>
                </a:cubicBezTo>
                <a:cubicBezTo>
                  <a:pt x="2792981" y="4881536"/>
                  <a:pt x="2806449" y="4848387"/>
                  <a:pt x="2819916" y="4815237"/>
                </a:cubicBezTo>
                <a:cubicBezTo>
                  <a:pt x="2878967" y="4675387"/>
                  <a:pt x="2946305" y="4535538"/>
                  <a:pt x="3005356" y="4389472"/>
                </a:cubicBezTo>
                <a:cubicBezTo>
                  <a:pt x="3065442" y="4256874"/>
                  <a:pt x="3119312" y="4123239"/>
                  <a:pt x="3178363" y="3990641"/>
                </a:cubicBezTo>
                <a:cubicBezTo>
                  <a:pt x="3191831" y="3957491"/>
                  <a:pt x="3211514" y="3917090"/>
                  <a:pt x="3232233" y="3883941"/>
                </a:cubicBezTo>
                <a:cubicBezTo>
                  <a:pt x="3258133" y="3850791"/>
                  <a:pt x="3265385" y="3804175"/>
                  <a:pt x="3278852" y="3771025"/>
                </a:cubicBezTo>
                <a:cubicBezTo>
                  <a:pt x="3304751" y="3718193"/>
                  <a:pt x="3331687" y="3677792"/>
                  <a:pt x="3358622" y="3632211"/>
                </a:cubicBezTo>
                <a:cubicBezTo>
                  <a:pt x="3371054" y="3598025"/>
                  <a:pt x="3371054" y="3564876"/>
                  <a:pt x="3391773" y="3531726"/>
                </a:cubicBezTo>
                <a:cubicBezTo>
                  <a:pt x="3404205" y="3505828"/>
                  <a:pt x="3417672" y="3478894"/>
                  <a:pt x="3431140" y="3445745"/>
                </a:cubicBezTo>
                <a:cubicBezTo>
                  <a:pt x="3444608" y="3426062"/>
                  <a:pt x="3450824" y="3405343"/>
                  <a:pt x="3450824" y="3385661"/>
                </a:cubicBezTo>
                <a:cubicBezTo>
                  <a:pt x="3450824" y="3278961"/>
                  <a:pt x="3471543" y="3179512"/>
                  <a:pt x="3483975" y="3072812"/>
                </a:cubicBezTo>
                <a:cubicBezTo>
                  <a:pt x="3491226" y="3019979"/>
                  <a:pt x="3491226" y="2973363"/>
                  <a:pt x="3491226" y="2920531"/>
                </a:cubicBezTo>
                <a:cubicBezTo>
                  <a:pt x="3491226" y="2899812"/>
                  <a:pt x="3477759" y="2880130"/>
                  <a:pt x="3477759" y="2860447"/>
                </a:cubicBezTo>
                <a:cubicBezTo>
                  <a:pt x="3483975" y="2820046"/>
                  <a:pt x="3491226" y="2786896"/>
                  <a:pt x="3491226" y="2753747"/>
                </a:cubicBezTo>
                <a:cubicBezTo>
                  <a:pt x="3497442" y="2681232"/>
                  <a:pt x="3510910" y="2601466"/>
                  <a:pt x="3517126" y="2527915"/>
                </a:cubicBezTo>
                <a:cubicBezTo>
                  <a:pt x="3530593" y="2467832"/>
                  <a:pt x="3530593" y="2401532"/>
                  <a:pt x="3551313" y="2335233"/>
                </a:cubicBezTo>
                <a:cubicBezTo>
                  <a:pt x="3557529" y="2315551"/>
                  <a:pt x="3551313" y="2302084"/>
                  <a:pt x="3557529" y="2282401"/>
                </a:cubicBezTo>
                <a:cubicBezTo>
                  <a:pt x="3577212" y="2148767"/>
                  <a:pt x="3577212" y="2008917"/>
                  <a:pt x="3604147" y="1876319"/>
                </a:cubicBezTo>
                <a:cubicBezTo>
                  <a:pt x="3637299" y="1676385"/>
                  <a:pt x="3664234" y="1477488"/>
                  <a:pt x="3710853" y="1277554"/>
                </a:cubicBezTo>
                <a:cubicBezTo>
                  <a:pt x="3750220" y="1111806"/>
                  <a:pt x="3796838" y="945022"/>
                  <a:pt x="3870392" y="785490"/>
                </a:cubicBezTo>
                <a:cubicBezTo>
                  <a:pt x="3876608" y="773059"/>
                  <a:pt x="3883860" y="759592"/>
                  <a:pt x="3883860" y="746125"/>
                </a:cubicBezTo>
                <a:cubicBezTo>
                  <a:pt x="3890076" y="712975"/>
                  <a:pt x="3896292" y="686041"/>
                  <a:pt x="3936695" y="679826"/>
                </a:cubicBezTo>
                <a:cubicBezTo>
                  <a:pt x="3950162" y="652891"/>
                  <a:pt x="3976061" y="652891"/>
                  <a:pt x="3996781" y="652891"/>
                </a:cubicBezTo>
                <a:cubicBezTo>
                  <a:pt x="4002997" y="652891"/>
                  <a:pt x="4002997" y="646676"/>
                  <a:pt x="4010249" y="646676"/>
                </a:cubicBezTo>
                <a:cubicBezTo>
                  <a:pt x="4022680" y="612490"/>
                  <a:pt x="4055831" y="606275"/>
                  <a:pt x="4082767" y="579341"/>
                </a:cubicBezTo>
                <a:cubicBezTo>
                  <a:pt x="4102450" y="559658"/>
                  <a:pt x="4129385" y="539976"/>
                  <a:pt x="4162536" y="526509"/>
                </a:cubicBezTo>
                <a:cubicBezTo>
                  <a:pt x="4209155" y="513042"/>
                  <a:pt x="4228839" y="473676"/>
                  <a:pt x="4222623" y="427060"/>
                </a:cubicBezTo>
                <a:cubicBezTo>
                  <a:pt x="4222623" y="419808"/>
                  <a:pt x="4222623" y="413593"/>
                  <a:pt x="4228839" y="413593"/>
                </a:cubicBezTo>
                <a:cubicBezTo>
                  <a:pt x="4249558" y="406341"/>
                  <a:pt x="4263026" y="386659"/>
                  <a:pt x="4275458" y="386659"/>
                </a:cubicBezTo>
                <a:cubicBezTo>
                  <a:pt x="4315861" y="373192"/>
                  <a:pt x="4349012" y="366976"/>
                  <a:pt x="4395630" y="366976"/>
                </a:cubicBezTo>
                <a:cubicBezTo>
                  <a:pt x="4502336" y="373192"/>
                  <a:pt x="4608005" y="380443"/>
                  <a:pt x="4714710" y="380443"/>
                </a:cubicBezTo>
                <a:cubicBezTo>
                  <a:pt x="4787228" y="380443"/>
                  <a:pt x="4866998" y="380443"/>
                  <a:pt x="4940552" y="393910"/>
                </a:cubicBezTo>
                <a:cubicBezTo>
                  <a:pt x="5000638" y="406341"/>
                  <a:pt x="5066940" y="406341"/>
                  <a:pt x="5127027" y="427060"/>
                </a:cubicBezTo>
                <a:cubicBezTo>
                  <a:pt x="5187113" y="446742"/>
                  <a:pt x="5253415" y="460209"/>
                  <a:pt x="5306250" y="499575"/>
                </a:cubicBezTo>
                <a:cubicBezTo>
                  <a:pt x="5306250" y="499575"/>
                  <a:pt x="5313502" y="506826"/>
                  <a:pt x="5319718" y="506826"/>
                </a:cubicBezTo>
                <a:cubicBezTo>
                  <a:pt x="5393272" y="526509"/>
                  <a:pt x="5446106" y="579341"/>
                  <a:pt x="5512408" y="619742"/>
                </a:cubicBezTo>
                <a:cubicBezTo>
                  <a:pt x="5559027" y="646676"/>
                  <a:pt x="5599430" y="686041"/>
                  <a:pt x="5646049" y="719191"/>
                </a:cubicBezTo>
                <a:cubicBezTo>
                  <a:pt x="5671948" y="732658"/>
                  <a:pt x="5691632" y="765807"/>
                  <a:pt x="5691632" y="798957"/>
                </a:cubicBezTo>
                <a:cubicBezTo>
                  <a:pt x="5698883" y="865256"/>
                  <a:pt x="5725819" y="919124"/>
                  <a:pt x="5758970" y="971956"/>
                </a:cubicBezTo>
                <a:cubicBezTo>
                  <a:pt x="5765186" y="991639"/>
                  <a:pt x="5771401" y="1012357"/>
                  <a:pt x="5765186" y="1038256"/>
                </a:cubicBezTo>
                <a:cubicBezTo>
                  <a:pt x="5738250" y="1118022"/>
                  <a:pt x="5732035" y="1197788"/>
                  <a:pt x="5718567" y="1277554"/>
                </a:cubicBezTo>
                <a:cubicBezTo>
                  <a:pt x="5712351" y="1351105"/>
                  <a:pt x="5712351" y="1424655"/>
                  <a:pt x="5705099" y="1497170"/>
                </a:cubicBezTo>
                <a:cubicBezTo>
                  <a:pt x="5705099" y="1557254"/>
                  <a:pt x="5685416" y="1610086"/>
                  <a:pt x="5671948" y="1663954"/>
                </a:cubicBezTo>
                <a:cubicBezTo>
                  <a:pt x="5652265" y="1763403"/>
                  <a:pt x="5619114" y="1862852"/>
                  <a:pt x="5605646" y="1962300"/>
                </a:cubicBezTo>
                <a:cubicBezTo>
                  <a:pt x="5599430" y="1983019"/>
                  <a:pt x="5599430" y="2002701"/>
                  <a:pt x="5592178" y="2029635"/>
                </a:cubicBezTo>
                <a:cubicBezTo>
                  <a:pt x="5578711" y="2055534"/>
                  <a:pt x="5572495" y="2088683"/>
                  <a:pt x="5566279" y="2122869"/>
                </a:cubicBezTo>
                <a:cubicBezTo>
                  <a:pt x="5559027" y="2181916"/>
                  <a:pt x="5545560" y="2242000"/>
                  <a:pt x="5532092" y="2302084"/>
                </a:cubicBezTo>
                <a:cubicBezTo>
                  <a:pt x="5519660" y="2354916"/>
                  <a:pt x="5512408" y="2414999"/>
                  <a:pt x="5506193" y="2467832"/>
                </a:cubicBezTo>
                <a:cubicBezTo>
                  <a:pt x="5486509" y="2574532"/>
                  <a:pt x="5465790" y="2681232"/>
                  <a:pt x="5446106" y="2786896"/>
                </a:cubicBezTo>
                <a:cubicBezTo>
                  <a:pt x="5432639" y="2853196"/>
                  <a:pt x="5426423" y="2926746"/>
                  <a:pt x="5412955" y="3000297"/>
                </a:cubicBezTo>
                <a:cubicBezTo>
                  <a:pt x="5412955" y="3026195"/>
                  <a:pt x="5406739" y="3053129"/>
                  <a:pt x="5386020" y="3080063"/>
                </a:cubicBezTo>
                <a:cubicBezTo>
                  <a:pt x="5372552" y="3093530"/>
                  <a:pt x="5360120" y="3119428"/>
                  <a:pt x="5386020" y="3146362"/>
                </a:cubicBezTo>
                <a:cubicBezTo>
                  <a:pt x="5399487" y="3152578"/>
                  <a:pt x="5393272" y="3185727"/>
                  <a:pt x="5386020" y="3199194"/>
                </a:cubicBezTo>
                <a:cubicBezTo>
                  <a:pt x="5360120" y="3239596"/>
                  <a:pt x="5366336" y="3292428"/>
                  <a:pt x="5319718" y="3319362"/>
                </a:cubicBezTo>
                <a:cubicBezTo>
                  <a:pt x="5313502" y="3325577"/>
                  <a:pt x="5306250" y="3346296"/>
                  <a:pt x="5306250" y="3358727"/>
                </a:cubicBezTo>
                <a:cubicBezTo>
                  <a:pt x="5300034" y="3391876"/>
                  <a:pt x="5300034" y="3426062"/>
                  <a:pt x="5292782" y="3459212"/>
                </a:cubicBezTo>
                <a:cubicBezTo>
                  <a:pt x="5292782" y="3465427"/>
                  <a:pt x="5300034" y="3472679"/>
                  <a:pt x="5292782" y="3478894"/>
                </a:cubicBezTo>
                <a:cubicBezTo>
                  <a:pt x="5273099" y="3498577"/>
                  <a:pt x="5280351" y="3518259"/>
                  <a:pt x="5280351" y="3538978"/>
                </a:cubicBezTo>
                <a:cubicBezTo>
                  <a:pt x="5286566" y="3558660"/>
                  <a:pt x="5280351" y="3572127"/>
                  <a:pt x="5259631" y="3585594"/>
                </a:cubicBezTo>
                <a:cubicBezTo>
                  <a:pt x="5253415" y="3578343"/>
                  <a:pt x="5259631" y="3564876"/>
                  <a:pt x="5259631" y="3558660"/>
                </a:cubicBezTo>
                <a:cubicBezTo>
                  <a:pt x="5259631" y="3552445"/>
                  <a:pt x="5266883" y="3545193"/>
                  <a:pt x="5259631" y="3538978"/>
                </a:cubicBezTo>
                <a:cubicBezTo>
                  <a:pt x="5246164" y="3505828"/>
                  <a:pt x="5253415" y="3478894"/>
                  <a:pt x="5259631" y="3451960"/>
                </a:cubicBezTo>
                <a:cubicBezTo>
                  <a:pt x="5259631" y="3418810"/>
                  <a:pt x="5259631" y="3385661"/>
                  <a:pt x="5266883" y="3346296"/>
                </a:cubicBezTo>
                <a:cubicBezTo>
                  <a:pt x="5266883" y="3339044"/>
                  <a:pt x="5266883" y="3332829"/>
                  <a:pt x="5253415" y="3325577"/>
                </a:cubicBezTo>
                <a:cubicBezTo>
                  <a:pt x="5239948" y="3332829"/>
                  <a:pt x="5239948" y="3346296"/>
                  <a:pt x="5239948" y="3358727"/>
                </a:cubicBezTo>
                <a:cubicBezTo>
                  <a:pt x="5233732" y="3405343"/>
                  <a:pt x="5239948" y="3451960"/>
                  <a:pt x="5233732" y="3498577"/>
                </a:cubicBezTo>
                <a:cubicBezTo>
                  <a:pt x="5220264" y="3572127"/>
                  <a:pt x="5226480" y="3644642"/>
                  <a:pt x="5220264" y="3718193"/>
                </a:cubicBezTo>
                <a:cubicBezTo>
                  <a:pt x="5213012" y="3784492"/>
                  <a:pt x="5213012" y="3844576"/>
                  <a:pt x="5206797" y="3910875"/>
                </a:cubicBezTo>
                <a:cubicBezTo>
                  <a:pt x="5206797" y="3937809"/>
                  <a:pt x="5200581" y="3963707"/>
                  <a:pt x="5206797" y="3990641"/>
                </a:cubicBezTo>
                <a:cubicBezTo>
                  <a:pt x="5206797" y="3996857"/>
                  <a:pt x="5213012" y="4004108"/>
                  <a:pt x="5206797" y="4010324"/>
                </a:cubicBezTo>
                <a:cubicBezTo>
                  <a:pt x="5200581" y="4056940"/>
                  <a:pt x="5206797" y="4097341"/>
                  <a:pt x="5200581" y="4143958"/>
                </a:cubicBezTo>
                <a:cubicBezTo>
                  <a:pt x="5187113" y="4196790"/>
                  <a:pt x="5206797" y="4243407"/>
                  <a:pt x="5200581" y="4296239"/>
                </a:cubicBezTo>
                <a:cubicBezTo>
                  <a:pt x="5193329" y="4336640"/>
                  <a:pt x="5200581" y="4383257"/>
                  <a:pt x="5193329" y="4422622"/>
                </a:cubicBezTo>
                <a:cubicBezTo>
                  <a:pt x="5179861" y="4469238"/>
                  <a:pt x="5193329" y="4509639"/>
                  <a:pt x="5193329" y="4556256"/>
                </a:cubicBezTo>
                <a:cubicBezTo>
                  <a:pt x="5193329" y="4589406"/>
                  <a:pt x="5187113" y="4622555"/>
                  <a:pt x="5187113" y="4661920"/>
                </a:cubicBezTo>
                <a:cubicBezTo>
                  <a:pt x="5187113" y="4675387"/>
                  <a:pt x="5179861" y="4682639"/>
                  <a:pt x="5173645" y="4688854"/>
                </a:cubicBezTo>
                <a:cubicBezTo>
                  <a:pt x="5166394" y="4708537"/>
                  <a:pt x="5160178" y="4722004"/>
                  <a:pt x="5166394" y="4735471"/>
                </a:cubicBezTo>
                <a:cubicBezTo>
                  <a:pt x="5187113" y="4741687"/>
                  <a:pt x="5173645" y="4715788"/>
                  <a:pt x="5193329" y="4715788"/>
                </a:cubicBezTo>
                <a:cubicBezTo>
                  <a:pt x="5193329" y="4729255"/>
                  <a:pt x="5200581" y="4748938"/>
                  <a:pt x="5200581" y="4762405"/>
                </a:cubicBezTo>
                <a:cubicBezTo>
                  <a:pt x="5200581" y="4848387"/>
                  <a:pt x="5206797" y="4928153"/>
                  <a:pt x="5213012" y="5015171"/>
                </a:cubicBezTo>
                <a:cubicBezTo>
                  <a:pt x="5213012" y="5068003"/>
                  <a:pt x="5200581" y="5120835"/>
                  <a:pt x="5206797" y="5174703"/>
                </a:cubicBezTo>
                <a:cubicBezTo>
                  <a:pt x="5206797" y="5180919"/>
                  <a:pt x="5200581" y="5194386"/>
                  <a:pt x="5213012" y="5207853"/>
                </a:cubicBezTo>
                <a:cubicBezTo>
                  <a:pt x="5220264" y="5214068"/>
                  <a:pt x="5213012" y="5227535"/>
                  <a:pt x="5206797" y="5241002"/>
                </a:cubicBezTo>
                <a:cubicBezTo>
                  <a:pt x="5200581" y="5260685"/>
                  <a:pt x="5193329" y="5287619"/>
                  <a:pt x="5213012" y="5313517"/>
                </a:cubicBezTo>
                <a:cubicBezTo>
                  <a:pt x="5226480" y="5326984"/>
                  <a:pt x="5226480" y="5353918"/>
                  <a:pt x="5226480" y="5367385"/>
                </a:cubicBezTo>
                <a:cubicBezTo>
                  <a:pt x="5220264" y="5400534"/>
                  <a:pt x="5239948" y="5433684"/>
                  <a:pt x="5213012" y="5459582"/>
                </a:cubicBezTo>
                <a:cubicBezTo>
                  <a:pt x="5213012" y="5466834"/>
                  <a:pt x="5213012" y="5486516"/>
                  <a:pt x="5220264" y="5493768"/>
                </a:cubicBezTo>
                <a:cubicBezTo>
                  <a:pt x="5246164" y="5526918"/>
                  <a:pt x="5226480" y="5560067"/>
                  <a:pt x="5226480" y="5593216"/>
                </a:cubicBezTo>
                <a:cubicBezTo>
                  <a:pt x="5220264" y="5626366"/>
                  <a:pt x="5213012" y="5666767"/>
                  <a:pt x="5226480" y="5706132"/>
                </a:cubicBezTo>
                <a:cubicBezTo>
                  <a:pt x="5239948" y="5733066"/>
                  <a:pt x="5226480" y="5752749"/>
                  <a:pt x="5226480" y="5779683"/>
                </a:cubicBezTo>
                <a:cubicBezTo>
                  <a:pt x="5226480" y="5793150"/>
                  <a:pt x="5220264" y="5799366"/>
                  <a:pt x="5206797" y="5799366"/>
                </a:cubicBezTo>
                <a:cubicBezTo>
                  <a:pt x="5200581" y="5805581"/>
                  <a:pt x="5200581" y="5819048"/>
                  <a:pt x="5213012" y="5819048"/>
                </a:cubicBezTo>
                <a:cubicBezTo>
                  <a:pt x="5239948" y="5826300"/>
                  <a:pt x="5226480" y="5845982"/>
                  <a:pt x="5226480" y="5859449"/>
                </a:cubicBezTo>
                <a:cubicBezTo>
                  <a:pt x="5226480" y="5879132"/>
                  <a:pt x="5206797" y="5892598"/>
                  <a:pt x="5233732" y="5906066"/>
                </a:cubicBezTo>
                <a:cubicBezTo>
                  <a:pt x="5239948" y="5906066"/>
                  <a:pt x="5239948" y="5919533"/>
                  <a:pt x="5233732" y="5925748"/>
                </a:cubicBezTo>
                <a:cubicBezTo>
                  <a:pt x="5226480" y="5939216"/>
                  <a:pt x="5226480" y="5958898"/>
                  <a:pt x="5226480" y="5978580"/>
                </a:cubicBezTo>
                <a:cubicBezTo>
                  <a:pt x="5226480" y="5999299"/>
                  <a:pt x="5226480" y="6018982"/>
                  <a:pt x="5206797" y="6038664"/>
                </a:cubicBezTo>
                <a:cubicBezTo>
                  <a:pt x="5200581" y="6052131"/>
                  <a:pt x="5206797" y="6071814"/>
                  <a:pt x="5200581" y="6085280"/>
                </a:cubicBezTo>
                <a:cubicBezTo>
                  <a:pt x="5193329" y="6124646"/>
                  <a:pt x="5193329" y="6158832"/>
                  <a:pt x="5200581" y="6198196"/>
                </a:cubicBezTo>
                <a:cubicBezTo>
                  <a:pt x="5200581" y="6231346"/>
                  <a:pt x="5206797" y="6258280"/>
                  <a:pt x="5213012" y="6291430"/>
                </a:cubicBezTo>
                <a:cubicBezTo>
                  <a:pt x="5213012" y="6304897"/>
                  <a:pt x="5220264" y="6318364"/>
                  <a:pt x="5220264" y="6330795"/>
                </a:cubicBezTo>
                <a:cubicBezTo>
                  <a:pt x="5213012" y="6384663"/>
                  <a:pt x="5226480" y="6437495"/>
                  <a:pt x="5239948" y="6490328"/>
                </a:cubicBezTo>
                <a:cubicBezTo>
                  <a:pt x="5246164" y="6517262"/>
                  <a:pt x="5239948" y="6536944"/>
                  <a:pt x="5239948" y="6557662"/>
                </a:cubicBezTo>
                <a:cubicBezTo>
                  <a:pt x="5246164" y="6583560"/>
                  <a:pt x="5233732" y="6603243"/>
                  <a:pt x="5253415" y="6623962"/>
                </a:cubicBezTo>
                <a:cubicBezTo>
                  <a:pt x="5259631" y="6630177"/>
                  <a:pt x="5253415" y="6637428"/>
                  <a:pt x="5253415" y="6643644"/>
                </a:cubicBezTo>
                <a:cubicBezTo>
                  <a:pt x="5239948" y="6663327"/>
                  <a:pt x="5220264" y="6676794"/>
                  <a:pt x="5239948" y="6696476"/>
                </a:cubicBezTo>
                <a:cubicBezTo>
                  <a:pt x="5239948" y="6696476"/>
                  <a:pt x="5239948" y="6709944"/>
                  <a:pt x="5233732" y="6709944"/>
                </a:cubicBezTo>
                <a:cubicBezTo>
                  <a:pt x="5193329" y="6723410"/>
                  <a:pt x="5206797" y="6756560"/>
                  <a:pt x="5206797" y="6789710"/>
                </a:cubicBezTo>
                <a:cubicBezTo>
                  <a:pt x="5206797" y="6796961"/>
                  <a:pt x="5206797" y="6803176"/>
                  <a:pt x="5213012" y="6810428"/>
                </a:cubicBezTo>
                <a:cubicBezTo>
                  <a:pt x="5226480" y="6803176"/>
                  <a:pt x="5220264" y="6789710"/>
                  <a:pt x="5220264" y="6783494"/>
                </a:cubicBezTo>
                <a:cubicBezTo>
                  <a:pt x="5226480" y="6770027"/>
                  <a:pt x="5226480" y="6756560"/>
                  <a:pt x="5239948" y="6770027"/>
                </a:cubicBezTo>
                <a:cubicBezTo>
                  <a:pt x="5246164" y="6776242"/>
                  <a:pt x="5246164" y="6770027"/>
                  <a:pt x="5246164" y="6763812"/>
                </a:cubicBezTo>
                <a:cubicBezTo>
                  <a:pt x="5253415" y="6750344"/>
                  <a:pt x="5266883" y="6743093"/>
                  <a:pt x="5259631" y="6723410"/>
                </a:cubicBezTo>
                <a:cubicBezTo>
                  <a:pt x="5259631" y="6709944"/>
                  <a:pt x="5253415" y="6696476"/>
                  <a:pt x="5266883" y="6676794"/>
                </a:cubicBezTo>
                <a:cubicBezTo>
                  <a:pt x="5286566" y="6723410"/>
                  <a:pt x="5300034" y="6770027"/>
                  <a:pt x="5300034" y="6816644"/>
                </a:cubicBezTo>
                <a:cubicBezTo>
                  <a:pt x="5300034" y="6849793"/>
                  <a:pt x="5319718" y="6876728"/>
                  <a:pt x="5333185" y="6902626"/>
                </a:cubicBezTo>
                <a:cubicBezTo>
                  <a:pt x="5372552" y="6882943"/>
                  <a:pt x="5399487" y="6849793"/>
                  <a:pt x="5432639" y="6816644"/>
                </a:cubicBezTo>
                <a:cubicBezTo>
                  <a:pt x="5559027" y="6676794"/>
                  <a:pt x="5671948" y="6530728"/>
                  <a:pt x="5778653" y="6384663"/>
                </a:cubicBezTo>
                <a:cubicBezTo>
                  <a:pt x="5844955" y="6297646"/>
                  <a:pt x="5905042" y="6211664"/>
                  <a:pt x="5965128" y="6124646"/>
                </a:cubicBezTo>
                <a:cubicBezTo>
                  <a:pt x="6057330" y="5992048"/>
                  <a:pt x="6150567" y="5859449"/>
                  <a:pt x="6237589" y="5713384"/>
                </a:cubicBezTo>
                <a:cubicBezTo>
                  <a:pt x="6323575" y="5560067"/>
                  <a:pt x="6424064" y="5406750"/>
                  <a:pt x="6516265" y="5254469"/>
                </a:cubicBezTo>
                <a:cubicBezTo>
                  <a:pt x="6576351" y="5147769"/>
                  <a:pt x="6636438" y="5048320"/>
                  <a:pt x="6696525" y="4941620"/>
                </a:cubicBezTo>
                <a:cubicBezTo>
                  <a:pt x="6769043" y="4815237"/>
                  <a:pt x="6842597" y="4688854"/>
                  <a:pt x="6908899" y="4556256"/>
                </a:cubicBezTo>
                <a:cubicBezTo>
                  <a:pt x="6975201" y="4422622"/>
                  <a:pt x="7048755" y="4290023"/>
                  <a:pt x="7108841" y="4156389"/>
                </a:cubicBezTo>
                <a:cubicBezTo>
                  <a:pt x="7154424" y="4056940"/>
                  <a:pt x="7201043" y="3963707"/>
                  <a:pt x="7247661" y="3864258"/>
                </a:cubicBezTo>
                <a:cubicBezTo>
                  <a:pt x="7307748" y="3751342"/>
                  <a:pt x="7361619" y="3638427"/>
                  <a:pt x="7414453" y="3525511"/>
                </a:cubicBezTo>
                <a:cubicBezTo>
                  <a:pt x="7467287" y="3405343"/>
                  <a:pt x="7527374" y="3292428"/>
                  <a:pt x="7580209" y="3173296"/>
                </a:cubicBezTo>
                <a:cubicBezTo>
                  <a:pt x="7626827" y="3080063"/>
                  <a:pt x="7667231" y="2986830"/>
                  <a:pt x="7713849" y="2893597"/>
                </a:cubicBezTo>
                <a:cubicBezTo>
                  <a:pt x="7773935" y="2760998"/>
                  <a:pt x="7832986" y="2627364"/>
                  <a:pt x="7893073" y="2488550"/>
                </a:cubicBezTo>
                <a:cubicBezTo>
                  <a:pt x="8025677" y="2189168"/>
                  <a:pt x="8145849" y="1882534"/>
                  <a:pt x="8245303" y="1570721"/>
                </a:cubicBezTo>
                <a:cubicBezTo>
                  <a:pt x="8278454" y="1464021"/>
                  <a:pt x="8305389" y="1351105"/>
                  <a:pt x="8332325" y="1244404"/>
                </a:cubicBezTo>
                <a:cubicBezTo>
                  <a:pt x="8358224" y="1131489"/>
                  <a:pt x="8358224" y="1018573"/>
                  <a:pt x="8365475" y="905657"/>
                </a:cubicBezTo>
                <a:cubicBezTo>
                  <a:pt x="8371691" y="852825"/>
                  <a:pt x="8378943" y="798957"/>
                  <a:pt x="8385159" y="738873"/>
                </a:cubicBezTo>
                <a:cubicBezTo>
                  <a:pt x="8391375" y="705724"/>
                  <a:pt x="8412094" y="672574"/>
                  <a:pt x="8431778" y="639424"/>
                </a:cubicBezTo>
                <a:cubicBezTo>
                  <a:pt x="8437994" y="619742"/>
                  <a:pt x="8445246" y="606275"/>
                  <a:pt x="8445246" y="592808"/>
                </a:cubicBezTo>
                <a:cubicBezTo>
                  <a:pt x="8437994" y="565874"/>
                  <a:pt x="8451461" y="553443"/>
                  <a:pt x="8471145" y="539976"/>
                </a:cubicBezTo>
                <a:cubicBezTo>
                  <a:pt x="8478397" y="539976"/>
                  <a:pt x="8491864" y="539976"/>
                  <a:pt x="8498080" y="526509"/>
                </a:cubicBezTo>
                <a:cubicBezTo>
                  <a:pt x="8511548" y="493359"/>
                  <a:pt x="8538483" y="473676"/>
                  <a:pt x="8551951" y="440527"/>
                </a:cubicBezTo>
                <a:cubicBezTo>
                  <a:pt x="8571634" y="400126"/>
                  <a:pt x="8598569" y="360761"/>
                  <a:pt x="8618253" y="320360"/>
                </a:cubicBezTo>
                <a:cubicBezTo>
                  <a:pt x="8631721" y="300677"/>
                  <a:pt x="8637936" y="280994"/>
                  <a:pt x="8644152" y="260276"/>
                </a:cubicBezTo>
                <a:cubicBezTo>
                  <a:pt x="8657620" y="234378"/>
                  <a:pt x="8671087" y="207444"/>
                  <a:pt x="8704239" y="193977"/>
                </a:cubicBezTo>
                <a:cubicBezTo>
                  <a:pt x="8764325" y="167043"/>
                  <a:pt x="8817160" y="127678"/>
                  <a:pt x="8871030" y="94528"/>
                </a:cubicBezTo>
                <a:cubicBezTo>
                  <a:pt x="8883462" y="81061"/>
                  <a:pt x="8904181" y="74845"/>
                  <a:pt x="8923865" y="61378"/>
                </a:cubicBezTo>
                <a:cubicBezTo>
                  <a:pt x="8937332" y="54127"/>
                  <a:pt x="8957016" y="41696"/>
                  <a:pt x="8976699" y="47911"/>
                </a:cubicBezTo>
                <a:cubicBezTo>
                  <a:pt x="9017102" y="47911"/>
                  <a:pt x="9056469" y="28229"/>
                  <a:pt x="9089620" y="14762"/>
                </a:cubicBezTo>
                <a:cubicBezTo>
                  <a:pt x="9106195" y="4921"/>
                  <a:pt x="9121217" y="0"/>
                  <a:pt x="9136239" y="0"/>
                </a:cubicBezTo>
                <a:close/>
              </a:path>
            </a:pathLst>
          </a:custGeom>
          <a:effectLst/>
        </p:spPr>
        <p:txBody>
          <a:bodyPr wrap="square">
            <a:noAutofit/>
          </a:bodyPr>
          <a:lstStyle>
            <a:lvl1pPr marL="0" indent="0">
              <a:buNone/>
              <a:defRPr sz="4200" b="0" i="0">
                <a:ln>
                  <a:noFill/>
                </a:ln>
                <a:solidFill>
                  <a:schemeClr val="bg1">
                    <a:lumMod val="85000"/>
                  </a:schemeClr>
                </a:solidFill>
                <a:latin typeface="Poppins Light" charset="0"/>
                <a:ea typeface="Poppins Light" charset="0"/>
                <a:cs typeface="Poppins Light" charset="0"/>
              </a:defRPr>
            </a:lvl1pPr>
          </a:lstStyle>
          <a:p>
            <a:endParaRPr lang="en-US" dirty="0"/>
          </a:p>
        </p:txBody>
      </p:sp>
    </p:spTree>
    <p:extLst>
      <p:ext uri="{BB962C8B-B14F-4D97-AF65-F5344CB8AC3E}">
        <p14:creationId xmlns:p14="http://schemas.microsoft.com/office/powerpoint/2010/main" val="3302273882"/>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Opportunities">
    <p:spTree>
      <p:nvGrpSpPr>
        <p:cNvPr id="1" name=""/>
        <p:cNvGrpSpPr/>
        <p:nvPr/>
      </p:nvGrpSpPr>
      <p:grpSpPr>
        <a:xfrm>
          <a:off x="0" y="0"/>
          <a:ext cx="0" cy="0"/>
          <a:chOff x="0" y="0"/>
          <a:chExt cx="0" cy="0"/>
        </a:xfrm>
      </p:grpSpPr>
      <p:sp>
        <p:nvSpPr>
          <p:cNvPr id="6" name="Picture Placeholder 5"/>
          <p:cNvSpPr>
            <a:spLocks noGrp="1"/>
          </p:cNvSpPr>
          <p:nvPr>
            <p:ph type="pic" sz="quarter" idx="19"/>
          </p:nvPr>
        </p:nvSpPr>
        <p:spPr>
          <a:xfrm>
            <a:off x="2839118" y="1637451"/>
            <a:ext cx="6996683" cy="10072995"/>
          </a:xfrm>
          <a:custGeom>
            <a:avLst/>
            <a:gdLst>
              <a:gd name="connsiteX0" fmla="*/ 858609 w 6993950"/>
              <a:gd name="connsiteY0" fmla="*/ 8870794 h 10071829"/>
              <a:gd name="connsiteX1" fmla="*/ 906333 w 6993950"/>
              <a:gd name="connsiteY1" fmla="*/ 8967530 h 10071829"/>
              <a:gd name="connsiteX2" fmla="*/ 971639 w 6993950"/>
              <a:gd name="connsiteY2" fmla="*/ 9031602 h 10071829"/>
              <a:gd name="connsiteX3" fmla="*/ 922660 w 6993950"/>
              <a:gd name="connsiteY3" fmla="*/ 8943660 h 10071829"/>
              <a:gd name="connsiteX4" fmla="*/ 858609 w 6993950"/>
              <a:gd name="connsiteY4" fmla="*/ 8870794 h 10071829"/>
              <a:gd name="connsiteX5" fmla="*/ 318578 w 6993950"/>
              <a:gd name="connsiteY5" fmla="*/ 6233795 h 10071829"/>
              <a:gd name="connsiteX6" fmla="*/ 318578 w 6993950"/>
              <a:gd name="connsiteY6" fmla="*/ 6282791 h 10071829"/>
              <a:gd name="connsiteX7" fmla="*/ 342439 w 6993950"/>
              <a:gd name="connsiteY7" fmla="*/ 6532798 h 10071829"/>
              <a:gd name="connsiteX8" fmla="*/ 349975 w 6993950"/>
              <a:gd name="connsiteY8" fmla="*/ 6693605 h 10071829"/>
              <a:gd name="connsiteX9" fmla="*/ 375093 w 6993950"/>
              <a:gd name="connsiteY9" fmla="*/ 6726270 h 10071829"/>
              <a:gd name="connsiteX10" fmla="*/ 375093 w 6993950"/>
              <a:gd name="connsiteY10" fmla="*/ 6653403 h 10071829"/>
              <a:gd name="connsiteX11" fmla="*/ 358766 w 6993950"/>
              <a:gd name="connsiteY11" fmla="*/ 6322993 h 10071829"/>
              <a:gd name="connsiteX12" fmla="*/ 318578 w 6993950"/>
              <a:gd name="connsiteY12" fmla="*/ 6233795 h 10071829"/>
              <a:gd name="connsiteX13" fmla="*/ 262063 w 6993950"/>
              <a:gd name="connsiteY13" fmla="*/ 4637022 h 10071829"/>
              <a:gd name="connsiteX14" fmla="*/ 238201 w 6993950"/>
              <a:gd name="connsiteY14" fmla="*/ 4839289 h 10071829"/>
              <a:gd name="connsiteX15" fmla="*/ 278389 w 6993950"/>
              <a:gd name="connsiteY15" fmla="*/ 4637022 h 10071829"/>
              <a:gd name="connsiteX16" fmla="*/ 262063 w 6993950"/>
              <a:gd name="connsiteY16" fmla="*/ 4637022 h 10071829"/>
              <a:gd name="connsiteX17" fmla="*/ 882472 w 6993950"/>
              <a:gd name="connsiteY17" fmla="*/ 3629460 h 10071829"/>
              <a:gd name="connsiteX18" fmla="*/ 825956 w 6993950"/>
              <a:gd name="connsiteY18" fmla="*/ 3831726 h 10071829"/>
              <a:gd name="connsiteX19" fmla="*/ 882472 w 6993950"/>
              <a:gd name="connsiteY19" fmla="*/ 3629460 h 10071829"/>
              <a:gd name="connsiteX20" fmla="*/ 971639 w 6993950"/>
              <a:gd name="connsiteY20" fmla="*/ 3218646 h 10071829"/>
              <a:gd name="connsiteX21" fmla="*/ 930195 w 6993950"/>
              <a:gd name="connsiteY21" fmla="*/ 3322920 h 10071829"/>
              <a:gd name="connsiteX22" fmla="*/ 818421 w 6993950"/>
              <a:gd name="connsiteY22" fmla="*/ 3572926 h 10071829"/>
              <a:gd name="connsiteX23" fmla="*/ 793303 w 6993950"/>
              <a:gd name="connsiteY23" fmla="*/ 3598052 h 10071829"/>
              <a:gd name="connsiteX24" fmla="*/ 745580 w 6993950"/>
              <a:gd name="connsiteY24" fmla="*/ 3645792 h 10071829"/>
              <a:gd name="connsiteX25" fmla="*/ 712926 w 6993950"/>
              <a:gd name="connsiteY25" fmla="*/ 3766398 h 10071829"/>
              <a:gd name="connsiteX26" fmla="*/ 665203 w 6993950"/>
              <a:gd name="connsiteY26" fmla="*/ 3879466 h 10071829"/>
              <a:gd name="connsiteX27" fmla="*/ 640085 w 6993950"/>
              <a:gd name="connsiteY27" fmla="*/ 3959870 h 10071829"/>
              <a:gd name="connsiteX28" fmla="*/ 583570 w 6993950"/>
              <a:gd name="connsiteY28" fmla="*/ 4178468 h 10071829"/>
              <a:gd name="connsiteX29" fmla="*/ 625014 w 6993950"/>
              <a:gd name="connsiteY29" fmla="*/ 4121934 h 10071829"/>
              <a:gd name="connsiteX30" fmla="*/ 632550 w 6993950"/>
              <a:gd name="connsiteY30" fmla="*/ 4105602 h 10071829"/>
              <a:gd name="connsiteX31" fmla="*/ 665203 w 6993950"/>
              <a:gd name="connsiteY31" fmla="*/ 4032736 h 10071829"/>
              <a:gd name="connsiteX32" fmla="*/ 712926 w 6993950"/>
              <a:gd name="connsiteY32" fmla="*/ 3839264 h 10071829"/>
              <a:gd name="connsiteX33" fmla="*/ 729253 w 6993950"/>
              <a:gd name="connsiteY33" fmla="*/ 3782730 h 10071829"/>
              <a:gd name="connsiteX34" fmla="*/ 785768 w 6993950"/>
              <a:gd name="connsiteY34" fmla="*/ 3782730 h 10071829"/>
              <a:gd name="connsiteX35" fmla="*/ 842283 w 6993950"/>
              <a:gd name="connsiteY35" fmla="*/ 3638254 h 10071829"/>
              <a:gd name="connsiteX36" fmla="*/ 866145 w 6993950"/>
              <a:gd name="connsiteY36" fmla="*/ 3589258 h 10071829"/>
              <a:gd name="connsiteX37" fmla="*/ 898798 w 6993950"/>
              <a:gd name="connsiteY37" fmla="*/ 3532724 h 10071829"/>
              <a:gd name="connsiteX38" fmla="*/ 922660 w 6993950"/>
              <a:gd name="connsiteY38" fmla="*/ 3459858 h 10071829"/>
              <a:gd name="connsiteX39" fmla="*/ 979175 w 6993950"/>
              <a:gd name="connsiteY39" fmla="*/ 3299050 h 10071829"/>
              <a:gd name="connsiteX40" fmla="*/ 986710 w 6993950"/>
              <a:gd name="connsiteY40" fmla="*/ 3226184 h 10071829"/>
              <a:gd name="connsiteX41" fmla="*/ 971639 w 6993950"/>
              <a:gd name="connsiteY41" fmla="*/ 3218646 h 10071829"/>
              <a:gd name="connsiteX42" fmla="*/ 2139616 w 6993950"/>
              <a:gd name="connsiteY42" fmla="*/ 1452271 h 10071829"/>
              <a:gd name="connsiteX43" fmla="*/ 2026586 w 6993950"/>
              <a:gd name="connsiteY43" fmla="*/ 1501267 h 10071829"/>
              <a:gd name="connsiteX44" fmla="*/ 1889694 w 6993950"/>
              <a:gd name="connsiteY44" fmla="*/ 1613079 h 10071829"/>
              <a:gd name="connsiteX45" fmla="*/ 1841970 w 6993950"/>
              <a:gd name="connsiteY45" fmla="*/ 1685945 h 10071829"/>
              <a:gd name="connsiteX46" fmla="*/ 1792990 w 6993950"/>
              <a:gd name="connsiteY46" fmla="*/ 1751273 h 10071829"/>
              <a:gd name="connsiteX47" fmla="*/ 1752802 w 6993950"/>
              <a:gd name="connsiteY47" fmla="*/ 1751273 h 10071829"/>
              <a:gd name="connsiteX48" fmla="*/ 1769129 w 6993950"/>
              <a:gd name="connsiteY48" fmla="*/ 1718609 h 10071829"/>
              <a:gd name="connsiteX49" fmla="*/ 1833179 w 6993950"/>
              <a:gd name="connsiteY49" fmla="*/ 1638205 h 10071829"/>
              <a:gd name="connsiteX50" fmla="*/ 1825643 w 6993950"/>
              <a:gd name="connsiteY50" fmla="*/ 1629411 h 10071829"/>
              <a:gd name="connsiteX51" fmla="*/ 1745267 w 6993950"/>
              <a:gd name="connsiteY51" fmla="*/ 1702277 h 10071829"/>
              <a:gd name="connsiteX52" fmla="*/ 1615910 w 6993950"/>
              <a:gd name="connsiteY52" fmla="*/ 1782681 h 10071829"/>
              <a:gd name="connsiteX53" fmla="*/ 1583257 w 6993950"/>
              <a:gd name="connsiteY53" fmla="*/ 1815345 h 10071829"/>
              <a:gd name="connsiteX54" fmla="*/ 1535533 w 6993950"/>
              <a:gd name="connsiteY54" fmla="*/ 1855547 h 10071829"/>
              <a:gd name="connsiteX55" fmla="*/ 1502880 w 6993950"/>
              <a:gd name="connsiteY55" fmla="*/ 1888211 h 10071829"/>
              <a:gd name="connsiteX56" fmla="*/ 1342126 w 6993950"/>
              <a:gd name="connsiteY56" fmla="*/ 2072889 h 10071829"/>
              <a:gd name="connsiteX57" fmla="*/ 1237888 w 6993950"/>
              <a:gd name="connsiteY57" fmla="*/ 2211084 h 10071829"/>
              <a:gd name="connsiteX58" fmla="*/ 1011828 w 6993950"/>
              <a:gd name="connsiteY58" fmla="*/ 2581696 h 10071829"/>
              <a:gd name="connsiteX59" fmla="*/ 979175 w 6993950"/>
              <a:gd name="connsiteY59" fmla="*/ 2613103 h 10071829"/>
              <a:gd name="connsiteX60" fmla="*/ 930195 w 6993950"/>
              <a:gd name="connsiteY60" fmla="*/ 2685969 h 10071829"/>
              <a:gd name="connsiteX61" fmla="*/ 849818 w 6993950"/>
              <a:gd name="connsiteY61" fmla="*/ 2863109 h 10071829"/>
              <a:gd name="connsiteX62" fmla="*/ 818421 w 6993950"/>
              <a:gd name="connsiteY62" fmla="*/ 2903311 h 10071829"/>
              <a:gd name="connsiteX63" fmla="*/ 761906 w 6993950"/>
              <a:gd name="connsiteY63" fmla="*/ 3049044 h 10071829"/>
              <a:gd name="connsiteX64" fmla="*/ 599896 w 6993950"/>
              <a:gd name="connsiteY64" fmla="*/ 3508854 h 10071829"/>
              <a:gd name="connsiteX65" fmla="*/ 559708 w 6993950"/>
              <a:gd name="connsiteY65" fmla="*/ 3629460 h 10071829"/>
              <a:gd name="connsiteX66" fmla="*/ 583570 w 6993950"/>
              <a:gd name="connsiteY66" fmla="*/ 3613128 h 10071829"/>
              <a:gd name="connsiteX67" fmla="*/ 665203 w 6993950"/>
              <a:gd name="connsiteY67" fmla="*/ 3452320 h 10071829"/>
              <a:gd name="connsiteX68" fmla="*/ 736788 w 6993950"/>
              <a:gd name="connsiteY68" fmla="*/ 3275180 h 10071829"/>
              <a:gd name="connsiteX69" fmla="*/ 745580 w 6993950"/>
              <a:gd name="connsiteY69" fmla="*/ 3266386 h 10071829"/>
              <a:gd name="connsiteX70" fmla="*/ 776977 w 6993950"/>
              <a:gd name="connsiteY70" fmla="*/ 3291512 h 10071829"/>
              <a:gd name="connsiteX71" fmla="*/ 785768 w 6993950"/>
              <a:gd name="connsiteY71" fmla="*/ 3234978 h 10071829"/>
              <a:gd name="connsiteX72" fmla="*/ 785768 w 6993950"/>
              <a:gd name="connsiteY72" fmla="*/ 3193520 h 10071829"/>
              <a:gd name="connsiteX73" fmla="*/ 866145 w 6993950"/>
              <a:gd name="connsiteY73" fmla="*/ 3016380 h 10071829"/>
              <a:gd name="connsiteX74" fmla="*/ 971639 w 6993950"/>
              <a:gd name="connsiteY74" fmla="*/ 2815370 h 10071829"/>
              <a:gd name="connsiteX75" fmla="*/ 1092205 w 6993950"/>
              <a:gd name="connsiteY75" fmla="*/ 2613103 h 10071829"/>
              <a:gd name="connsiteX76" fmla="*/ 1245423 w 6993950"/>
              <a:gd name="connsiteY76" fmla="*/ 2395761 h 10071829"/>
              <a:gd name="connsiteX77" fmla="*/ 1455156 w 6993950"/>
              <a:gd name="connsiteY77" fmla="*/ 2114348 h 10071829"/>
              <a:gd name="connsiteX78" fmla="*/ 1527998 w 6993950"/>
              <a:gd name="connsiteY78" fmla="*/ 2025149 h 10071829"/>
              <a:gd name="connsiteX79" fmla="*/ 1559395 w 6993950"/>
              <a:gd name="connsiteY79" fmla="*/ 2008817 h 10071829"/>
              <a:gd name="connsiteX80" fmla="*/ 1672425 w 6993950"/>
              <a:gd name="connsiteY80" fmla="*/ 1944745 h 10071829"/>
              <a:gd name="connsiteX81" fmla="*/ 1785455 w 6993950"/>
              <a:gd name="connsiteY81" fmla="*/ 1839215 h 10071829"/>
              <a:gd name="connsiteX82" fmla="*/ 2026586 w 6993950"/>
              <a:gd name="connsiteY82" fmla="*/ 1572877 h 10071829"/>
              <a:gd name="connsiteX83" fmla="*/ 2139616 w 6993950"/>
              <a:gd name="connsiteY83" fmla="*/ 1452271 h 10071829"/>
              <a:gd name="connsiteX84" fmla="*/ 4728001 w 6993950"/>
              <a:gd name="connsiteY84" fmla="*/ 1428401 h 10071829"/>
              <a:gd name="connsiteX85" fmla="*/ 4631298 w 6993950"/>
              <a:gd name="connsiteY85" fmla="*/ 1435939 h 10071829"/>
              <a:gd name="connsiteX86" fmla="*/ 4518268 w 6993950"/>
              <a:gd name="connsiteY86" fmla="*/ 1435939 h 10071829"/>
              <a:gd name="connsiteX87" fmla="*/ 4397703 w 6993950"/>
              <a:gd name="connsiteY87" fmla="*/ 1468603 h 10071829"/>
              <a:gd name="connsiteX88" fmla="*/ 4147781 w 6993950"/>
              <a:gd name="connsiteY88" fmla="*/ 1613079 h 10071829"/>
              <a:gd name="connsiteX89" fmla="*/ 3994563 w 6993950"/>
              <a:gd name="connsiteY89" fmla="*/ 1726147 h 10071829"/>
              <a:gd name="connsiteX90" fmla="*/ 3832553 w 6993950"/>
              <a:gd name="connsiteY90" fmla="*/ 1888211 h 10071829"/>
              <a:gd name="connsiteX91" fmla="*/ 3606493 w 6993950"/>
              <a:gd name="connsiteY91" fmla="*/ 2121886 h 10071829"/>
              <a:gd name="connsiteX92" fmla="*/ 3551234 w 6993950"/>
              <a:gd name="connsiteY92" fmla="*/ 2169625 h 10071829"/>
              <a:gd name="connsiteX93" fmla="*/ 3365363 w 6993950"/>
              <a:gd name="connsiteY93" fmla="*/ 2355560 h 10071829"/>
              <a:gd name="connsiteX94" fmla="*/ 3148094 w 6993950"/>
              <a:gd name="connsiteY94" fmla="*/ 2581696 h 10071829"/>
              <a:gd name="connsiteX95" fmla="*/ 2962222 w 6993950"/>
              <a:gd name="connsiteY95" fmla="*/ 2782705 h 10071829"/>
              <a:gd name="connsiteX96" fmla="*/ 2817795 w 6993950"/>
              <a:gd name="connsiteY96" fmla="*/ 2959846 h 10071829"/>
              <a:gd name="connsiteX97" fmla="*/ 2728627 w 6993950"/>
              <a:gd name="connsiteY97" fmla="*/ 3081708 h 10071829"/>
              <a:gd name="connsiteX98" fmla="*/ 2575409 w 6993950"/>
              <a:gd name="connsiteY98" fmla="*/ 3306588 h 10071829"/>
              <a:gd name="connsiteX99" fmla="*/ 2446052 w 6993950"/>
              <a:gd name="connsiteY99" fmla="*/ 3581720 h 10071829"/>
              <a:gd name="connsiteX100" fmla="*/ 2405864 w 6993950"/>
              <a:gd name="connsiteY100" fmla="*/ 3645792 h 10071829"/>
              <a:gd name="connsiteX101" fmla="*/ 2261437 w 6993950"/>
              <a:gd name="connsiteY101" fmla="*/ 3928462 h 10071829"/>
              <a:gd name="connsiteX102" fmla="*/ 2212457 w 6993950"/>
              <a:gd name="connsiteY102" fmla="*/ 3984996 h 10071829"/>
              <a:gd name="connsiteX103" fmla="*/ 2108218 w 6993950"/>
              <a:gd name="connsiteY103" fmla="*/ 4193544 h 10071829"/>
              <a:gd name="connsiteX104" fmla="*/ 2051703 w 6993950"/>
              <a:gd name="connsiteY104" fmla="*/ 4355608 h 10071829"/>
              <a:gd name="connsiteX105" fmla="*/ 1978862 w 6993950"/>
              <a:gd name="connsiteY105" fmla="*/ 4476214 h 10071829"/>
              <a:gd name="connsiteX106" fmla="*/ 1955000 w 6993950"/>
              <a:gd name="connsiteY106" fmla="*/ 4549081 h 10071829"/>
              <a:gd name="connsiteX107" fmla="*/ 1946209 w 6993950"/>
              <a:gd name="connsiteY107" fmla="*/ 4580488 h 10071829"/>
              <a:gd name="connsiteX108" fmla="*/ 1889694 w 6993950"/>
              <a:gd name="connsiteY108" fmla="*/ 4733758 h 10071829"/>
              <a:gd name="connsiteX109" fmla="*/ 1889694 w 6993950"/>
              <a:gd name="connsiteY109" fmla="*/ 4790292 h 10071829"/>
              <a:gd name="connsiteX110" fmla="*/ 1849505 w 6993950"/>
              <a:gd name="connsiteY110" fmla="*/ 4903361 h 10071829"/>
              <a:gd name="connsiteX111" fmla="*/ 1745267 w 6993950"/>
              <a:gd name="connsiteY111" fmla="*/ 5202363 h 10071829"/>
              <a:gd name="connsiteX112" fmla="*/ 1745267 w 6993950"/>
              <a:gd name="connsiteY112" fmla="*/ 5226233 h 10071829"/>
              <a:gd name="connsiteX113" fmla="*/ 1721405 w 6993950"/>
              <a:gd name="connsiteY113" fmla="*/ 5371965 h 10071829"/>
              <a:gd name="connsiteX114" fmla="*/ 1712614 w 6993950"/>
              <a:gd name="connsiteY114" fmla="*/ 5556643 h 10071829"/>
              <a:gd name="connsiteX115" fmla="*/ 1705078 w 6993950"/>
              <a:gd name="connsiteY115" fmla="*/ 5589307 h 10071829"/>
              <a:gd name="connsiteX116" fmla="*/ 1656099 w 6993950"/>
              <a:gd name="connsiteY116" fmla="*/ 5814187 h 10071829"/>
              <a:gd name="connsiteX117" fmla="*/ 1648563 w 6993950"/>
              <a:gd name="connsiteY117" fmla="*/ 5855645 h 10071829"/>
              <a:gd name="connsiteX118" fmla="*/ 1624701 w 6993950"/>
              <a:gd name="connsiteY118" fmla="*/ 5983789 h 10071829"/>
              <a:gd name="connsiteX119" fmla="*/ 1639772 w 6993950"/>
              <a:gd name="connsiteY119" fmla="*/ 5983789 h 10071829"/>
              <a:gd name="connsiteX120" fmla="*/ 1656099 w 6993950"/>
              <a:gd name="connsiteY120" fmla="*/ 5983789 h 10071829"/>
              <a:gd name="connsiteX121" fmla="*/ 1639772 w 6993950"/>
              <a:gd name="connsiteY121" fmla="*/ 6049117 h 10071829"/>
              <a:gd name="connsiteX122" fmla="*/ 1608375 w 6993950"/>
              <a:gd name="connsiteY122" fmla="*/ 6089319 h 10071829"/>
              <a:gd name="connsiteX123" fmla="*/ 1608375 w 6993950"/>
              <a:gd name="connsiteY123" fmla="*/ 6186055 h 10071829"/>
              <a:gd name="connsiteX124" fmla="*/ 1648563 w 6993950"/>
              <a:gd name="connsiteY124" fmla="*/ 6080525 h 10071829"/>
              <a:gd name="connsiteX125" fmla="*/ 1648563 w 6993950"/>
              <a:gd name="connsiteY125" fmla="*/ 6242589 h 10071829"/>
              <a:gd name="connsiteX126" fmla="*/ 1639772 w 6993950"/>
              <a:gd name="connsiteY126" fmla="*/ 6355657 h 10071829"/>
              <a:gd name="connsiteX127" fmla="*/ 1639772 w 6993950"/>
              <a:gd name="connsiteY127" fmla="*/ 6468726 h 10071829"/>
              <a:gd name="connsiteX128" fmla="*/ 1632237 w 6993950"/>
              <a:gd name="connsiteY128" fmla="*/ 6492596 h 10071829"/>
              <a:gd name="connsiteX129" fmla="*/ 1599584 w 6993950"/>
              <a:gd name="connsiteY129" fmla="*/ 6556667 h 10071829"/>
              <a:gd name="connsiteX130" fmla="*/ 1599584 w 6993950"/>
              <a:gd name="connsiteY130" fmla="*/ 6823005 h 10071829"/>
              <a:gd name="connsiteX131" fmla="*/ 1639772 w 6993950"/>
              <a:gd name="connsiteY131" fmla="*/ 7160953 h 10071829"/>
              <a:gd name="connsiteX132" fmla="*/ 1632237 w 6993950"/>
              <a:gd name="connsiteY132" fmla="*/ 7226281 h 10071829"/>
              <a:gd name="connsiteX133" fmla="*/ 1608375 w 6993950"/>
              <a:gd name="connsiteY133" fmla="*/ 7073011 h 10071829"/>
              <a:gd name="connsiteX134" fmla="*/ 1568186 w 6993950"/>
              <a:gd name="connsiteY134" fmla="*/ 6919741 h 10071829"/>
              <a:gd name="connsiteX135" fmla="*/ 1583257 w 6993950"/>
              <a:gd name="connsiteY135" fmla="*/ 7354425 h 10071829"/>
              <a:gd name="connsiteX136" fmla="*/ 1608375 w 6993950"/>
              <a:gd name="connsiteY136" fmla="*/ 7323017 h 10071829"/>
              <a:gd name="connsiteX137" fmla="*/ 1624701 w 6993950"/>
              <a:gd name="connsiteY137" fmla="*/ 7459955 h 10071829"/>
              <a:gd name="connsiteX138" fmla="*/ 1639772 w 6993950"/>
              <a:gd name="connsiteY138" fmla="*/ 7564229 h 10071829"/>
              <a:gd name="connsiteX139" fmla="*/ 1632237 w 6993950"/>
              <a:gd name="connsiteY139" fmla="*/ 7660965 h 10071829"/>
              <a:gd name="connsiteX140" fmla="*/ 1632237 w 6993950"/>
              <a:gd name="connsiteY140" fmla="*/ 7669760 h 10071829"/>
              <a:gd name="connsiteX141" fmla="*/ 1672425 w 6993950"/>
              <a:gd name="connsiteY141" fmla="*/ 7823030 h 10071829"/>
              <a:gd name="connsiteX142" fmla="*/ 1688752 w 6993950"/>
              <a:gd name="connsiteY142" fmla="*/ 7854437 h 10071829"/>
              <a:gd name="connsiteX143" fmla="*/ 1769129 w 6993950"/>
              <a:gd name="connsiteY143" fmla="*/ 8049166 h 10071829"/>
              <a:gd name="connsiteX144" fmla="*/ 1809317 w 6993950"/>
              <a:gd name="connsiteY144" fmla="*/ 8169772 h 10071829"/>
              <a:gd name="connsiteX145" fmla="*/ 1889694 w 6993950"/>
              <a:gd name="connsiteY145" fmla="*/ 8297916 h 10071829"/>
              <a:gd name="connsiteX146" fmla="*/ 2002724 w 6993950"/>
              <a:gd name="connsiteY146" fmla="*/ 8524052 h 10071829"/>
              <a:gd name="connsiteX147" fmla="*/ 1970071 w 6993950"/>
              <a:gd name="connsiteY147" fmla="*/ 8516514 h 10071829"/>
              <a:gd name="connsiteX148" fmla="*/ 2091892 w 6993950"/>
              <a:gd name="connsiteY148" fmla="*/ 8701192 h 10071829"/>
              <a:gd name="connsiteX149" fmla="*/ 2059239 w 6993950"/>
              <a:gd name="connsiteY149" fmla="*/ 8637120 h 10071829"/>
              <a:gd name="connsiteX150" fmla="*/ 2002724 w 6993950"/>
              <a:gd name="connsiteY150" fmla="*/ 8524052 h 10071829"/>
              <a:gd name="connsiteX151" fmla="*/ 2155942 w 6993950"/>
              <a:gd name="connsiteY151" fmla="*/ 8750188 h 10071829"/>
              <a:gd name="connsiteX152" fmla="*/ 2664577 w 6993950"/>
              <a:gd name="connsiteY152" fmla="*/ 9201204 h 10071829"/>
              <a:gd name="connsiteX153" fmla="*/ 2825331 w 6993950"/>
              <a:gd name="connsiteY153" fmla="*/ 9274070 h 10071829"/>
              <a:gd name="connsiteX154" fmla="*/ 3099114 w 6993950"/>
              <a:gd name="connsiteY154" fmla="*/ 9323067 h 10071829"/>
              <a:gd name="connsiteX155" fmla="*/ 3252333 w 6993950"/>
              <a:gd name="connsiteY155" fmla="*/ 9338142 h 10071829"/>
              <a:gd name="connsiteX156" fmla="*/ 3518581 w 6993950"/>
              <a:gd name="connsiteY156" fmla="*/ 9330604 h 10071829"/>
              <a:gd name="connsiteX157" fmla="*/ 3768503 w 6993950"/>
              <a:gd name="connsiteY157" fmla="*/ 9282865 h 10071829"/>
              <a:gd name="connsiteX158" fmla="*/ 4002098 w 6993950"/>
              <a:gd name="connsiteY158" fmla="*/ 9184872 h 10071829"/>
              <a:gd name="connsiteX159" fmla="*/ 4348723 w 6993950"/>
              <a:gd name="connsiteY159" fmla="*/ 8959992 h 10071829"/>
              <a:gd name="connsiteX160" fmla="*/ 4662695 w 6993950"/>
              <a:gd name="connsiteY160" fmla="*/ 8684860 h 10071829"/>
              <a:gd name="connsiteX161" fmla="*/ 4815914 w 6993950"/>
              <a:gd name="connsiteY161" fmla="*/ 8580586 h 10071829"/>
              <a:gd name="connsiteX162" fmla="*/ 4832240 w 6993950"/>
              <a:gd name="connsiteY162" fmla="*/ 8573048 h 10071829"/>
              <a:gd name="connsiteX163" fmla="*/ 4977923 w 6993950"/>
              <a:gd name="connsiteY163" fmla="*/ 8410984 h 10071829"/>
              <a:gd name="connsiteX164" fmla="*/ 5098489 w 6993950"/>
              <a:gd name="connsiteY164" fmla="*/ 8250176 h 10071829"/>
              <a:gd name="connsiteX165" fmla="*/ 5308222 w 6993950"/>
              <a:gd name="connsiteY165" fmla="*/ 7952430 h 10071829"/>
              <a:gd name="connsiteX166" fmla="*/ 5638521 w 6993950"/>
              <a:gd name="connsiteY166" fmla="*/ 7363219 h 10071829"/>
              <a:gd name="connsiteX167" fmla="*/ 5791739 w 6993950"/>
              <a:gd name="connsiteY167" fmla="*/ 7040347 h 10071829"/>
              <a:gd name="connsiteX168" fmla="*/ 5952493 w 6993950"/>
              <a:gd name="connsiteY168" fmla="*/ 6556667 h 10071829"/>
              <a:gd name="connsiteX169" fmla="*/ 6041661 w 6993950"/>
              <a:gd name="connsiteY169" fmla="*/ 6233795 h 10071829"/>
              <a:gd name="connsiteX170" fmla="*/ 6105711 w 6993950"/>
              <a:gd name="connsiteY170" fmla="*/ 5943587 h 10071829"/>
              <a:gd name="connsiteX171" fmla="*/ 6178553 w 6993950"/>
              <a:gd name="connsiteY171" fmla="*/ 5419705 h 10071829"/>
              <a:gd name="connsiteX172" fmla="*/ 6218741 w 6993950"/>
              <a:gd name="connsiteY172" fmla="*/ 5089295 h 10071829"/>
              <a:gd name="connsiteX173" fmla="*/ 6235067 w 6993950"/>
              <a:gd name="connsiteY173" fmla="*/ 4790292 h 10071829"/>
              <a:gd name="connsiteX174" fmla="*/ 6242603 w 6993950"/>
              <a:gd name="connsiteY174" fmla="*/ 4718683 h 10071829"/>
              <a:gd name="connsiteX175" fmla="*/ 6242603 w 6993950"/>
              <a:gd name="connsiteY175" fmla="*/ 4483752 h 10071829"/>
              <a:gd name="connsiteX176" fmla="*/ 6242603 w 6993950"/>
              <a:gd name="connsiteY176" fmla="*/ 4452345 h 10071829"/>
              <a:gd name="connsiteX177" fmla="*/ 6211205 w 6993950"/>
              <a:gd name="connsiteY177" fmla="*/ 3968664 h 10071829"/>
              <a:gd name="connsiteX178" fmla="*/ 6178553 w 6993950"/>
              <a:gd name="connsiteY178" fmla="*/ 3685994 h 10071829"/>
              <a:gd name="connsiteX179" fmla="*/ 6089384 w 6993950"/>
              <a:gd name="connsiteY179" fmla="*/ 3226184 h 10071829"/>
              <a:gd name="connsiteX180" fmla="*/ 6081849 w 6993950"/>
              <a:gd name="connsiteY180" fmla="*/ 3065376 h 10071829"/>
              <a:gd name="connsiteX181" fmla="*/ 6057987 w 6993950"/>
              <a:gd name="connsiteY181" fmla="*/ 3008842 h 10071829"/>
              <a:gd name="connsiteX182" fmla="*/ 6032869 w 6993950"/>
              <a:gd name="connsiteY182" fmla="*/ 2935976 h 10071829"/>
              <a:gd name="connsiteX183" fmla="*/ 5936166 w 6993950"/>
              <a:gd name="connsiteY183" fmla="*/ 2662100 h 10071829"/>
              <a:gd name="connsiteX184" fmla="*/ 5992681 w 6993950"/>
              <a:gd name="connsiteY184" fmla="*/ 2589233 h 10071829"/>
              <a:gd name="connsiteX185" fmla="*/ 5921095 w 6993950"/>
              <a:gd name="connsiteY185" fmla="*/ 2452296 h 10071829"/>
              <a:gd name="connsiteX186" fmla="*/ 5727689 w 6993950"/>
              <a:gd name="connsiteY186" fmla="*/ 2162087 h 10071829"/>
              <a:gd name="connsiteX187" fmla="*/ 5485302 w 6993950"/>
              <a:gd name="connsiteY187" fmla="*/ 1863085 h 10071829"/>
              <a:gd name="connsiteX188" fmla="*/ 4961597 w 6993950"/>
              <a:gd name="connsiteY188" fmla="*/ 1532675 h 10071829"/>
              <a:gd name="connsiteX189" fmla="*/ 4839776 w 6993950"/>
              <a:gd name="connsiteY189" fmla="*/ 1459809 h 10071829"/>
              <a:gd name="connsiteX190" fmla="*/ 4824705 w 6993950"/>
              <a:gd name="connsiteY190" fmla="*/ 1452271 h 10071829"/>
              <a:gd name="connsiteX191" fmla="*/ 4728001 w 6993950"/>
              <a:gd name="connsiteY191" fmla="*/ 1428401 h 10071829"/>
              <a:gd name="connsiteX192" fmla="*/ 5235380 w 6993950"/>
              <a:gd name="connsiteY192" fmla="*/ 807783 h 10071829"/>
              <a:gd name="connsiteX193" fmla="*/ 5308222 w 6993950"/>
              <a:gd name="connsiteY193" fmla="*/ 855523 h 10071829"/>
              <a:gd name="connsiteX194" fmla="*/ 5324548 w 6993950"/>
              <a:gd name="connsiteY194" fmla="*/ 928389 h 10071829"/>
              <a:gd name="connsiteX195" fmla="*/ 5388599 w 6993950"/>
              <a:gd name="connsiteY195" fmla="*/ 961053 h 10071829"/>
              <a:gd name="connsiteX196" fmla="*/ 5437578 w 6993950"/>
              <a:gd name="connsiteY196" fmla="*/ 961053 h 10071829"/>
              <a:gd name="connsiteX197" fmla="*/ 5445114 w 6993950"/>
              <a:gd name="connsiteY197" fmla="*/ 920851 h 10071829"/>
              <a:gd name="connsiteX198" fmla="*/ 5421252 w 6993950"/>
              <a:gd name="connsiteY198" fmla="*/ 879393 h 10071829"/>
              <a:gd name="connsiteX199" fmla="*/ 5235380 w 6993950"/>
              <a:gd name="connsiteY199" fmla="*/ 807783 h 10071829"/>
              <a:gd name="connsiteX200" fmla="*/ 4199429 w 6993950"/>
              <a:gd name="connsiteY200" fmla="*/ 759 h 10071829"/>
              <a:gd name="connsiteX201" fmla="*/ 4388912 w 6993950"/>
              <a:gd name="connsiteY201" fmla="*/ 16306 h 10071829"/>
              <a:gd name="connsiteX202" fmla="*/ 4509477 w 6993950"/>
              <a:gd name="connsiteY202" fmla="*/ 25100 h 10071829"/>
              <a:gd name="connsiteX203" fmla="*/ 4549665 w 6993950"/>
              <a:gd name="connsiteY203" fmla="*/ 41432 h 10071829"/>
              <a:gd name="connsiteX204" fmla="*/ 4591110 w 6993950"/>
              <a:gd name="connsiteY204" fmla="*/ 72840 h 10071829"/>
              <a:gd name="connsiteX205" fmla="*/ 4743072 w 6993950"/>
              <a:gd name="connsiteY205" fmla="*/ 114298 h 10071829"/>
              <a:gd name="connsiteX206" fmla="*/ 4839776 w 6993950"/>
              <a:gd name="connsiteY206" fmla="*/ 145706 h 10071829"/>
              <a:gd name="connsiteX207" fmla="*/ 5001785 w 6993950"/>
              <a:gd name="connsiteY207" fmla="*/ 211035 h 10071829"/>
              <a:gd name="connsiteX208" fmla="*/ 5025647 w 6993950"/>
              <a:gd name="connsiteY208" fmla="*/ 226110 h 10071829"/>
              <a:gd name="connsiteX209" fmla="*/ 5131142 w 6993950"/>
              <a:gd name="connsiteY209" fmla="*/ 315308 h 10071829"/>
              <a:gd name="connsiteX210" fmla="*/ 5219054 w 6993950"/>
              <a:gd name="connsiteY210" fmla="*/ 420839 h 10071829"/>
              <a:gd name="connsiteX211" fmla="*/ 5300687 w 6993950"/>
              <a:gd name="connsiteY211" fmla="*/ 525113 h 10071829"/>
              <a:gd name="connsiteX212" fmla="*/ 5291895 w 6993950"/>
              <a:gd name="connsiteY212" fmla="*/ 662051 h 10071829"/>
              <a:gd name="connsiteX213" fmla="*/ 5251707 w 6993950"/>
              <a:gd name="connsiteY213" fmla="*/ 718585 h 10071829"/>
              <a:gd name="connsiteX214" fmla="*/ 5259242 w 6993950"/>
              <a:gd name="connsiteY214" fmla="*/ 734917 h 10071829"/>
              <a:gd name="connsiteX215" fmla="*/ 5452649 w 6993950"/>
              <a:gd name="connsiteY215" fmla="*/ 815321 h 10071829"/>
              <a:gd name="connsiteX216" fmla="*/ 5622193 w 6993950"/>
              <a:gd name="connsiteY216" fmla="*/ 912057 h 10071829"/>
              <a:gd name="connsiteX217" fmla="*/ 5767877 w 6993950"/>
              <a:gd name="connsiteY217" fmla="*/ 1017587 h 10071829"/>
              <a:gd name="connsiteX218" fmla="*/ 5808065 w 6993950"/>
              <a:gd name="connsiteY218" fmla="*/ 1072865 h 10071829"/>
              <a:gd name="connsiteX219" fmla="*/ 5831927 w 6993950"/>
              <a:gd name="connsiteY219" fmla="*/ 1089197 h 10071829"/>
              <a:gd name="connsiteX220" fmla="*/ 5912304 w 6993950"/>
              <a:gd name="connsiteY220" fmla="*/ 1194727 h 10071829"/>
              <a:gd name="connsiteX221" fmla="*/ 5912304 w 6993950"/>
              <a:gd name="connsiteY221" fmla="*/ 1211059 h 10071829"/>
              <a:gd name="connsiteX222" fmla="*/ 5895977 w 6993950"/>
              <a:gd name="connsiteY222" fmla="*/ 1234929 h 10071829"/>
              <a:gd name="connsiteX223" fmla="*/ 6017799 w 6993950"/>
              <a:gd name="connsiteY223" fmla="*/ 1379405 h 10071829"/>
              <a:gd name="connsiteX224" fmla="*/ 6057987 w 6993950"/>
              <a:gd name="connsiteY224" fmla="*/ 1428401 h 10071829"/>
              <a:gd name="connsiteX225" fmla="*/ 6194879 w 6993950"/>
              <a:gd name="connsiteY225" fmla="*/ 1613079 h 10071829"/>
              <a:gd name="connsiteX226" fmla="*/ 6282791 w 6993950"/>
              <a:gd name="connsiteY226" fmla="*/ 1791475 h 10071829"/>
              <a:gd name="connsiteX227" fmla="*/ 6355633 w 6993950"/>
              <a:gd name="connsiteY227" fmla="*/ 1928413 h 10071829"/>
              <a:gd name="connsiteX228" fmla="*/ 6436009 w 6993950"/>
              <a:gd name="connsiteY228" fmla="*/ 2154549 h 10071829"/>
              <a:gd name="connsiteX229" fmla="*/ 6404612 w 6993950"/>
              <a:gd name="connsiteY229" fmla="*/ 2145755 h 10071829"/>
              <a:gd name="connsiteX230" fmla="*/ 6525177 w 6993950"/>
              <a:gd name="connsiteY230" fmla="*/ 2363097 h 10071829"/>
              <a:gd name="connsiteX231" fmla="*/ 6557831 w 6993950"/>
              <a:gd name="connsiteY231" fmla="*/ 2339228 h 10071829"/>
              <a:gd name="connsiteX232" fmla="*/ 6654534 w 6993950"/>
              <a:gd name="connsiteY232" fmla="*/ 2621898 h 10071829"/>
              <a:gd name="connsiteX233" fmla="*/ 6662069 w 6993950"/>
              <a:gd name="connsiteY233" fmla="*/ 2645767 h 10071829"/>
              <a:gd name="connsiteX234" fmla="*/ 6718584 w 6993950"/>
              <a:gd name="connsiteY234" fmla="*/ 2959846 h 10071829"/>
              <a:gd name="connsiteX235" fmla="*/ 6767564 w 6993950"/>
              <a:gd name="connsiteY235" fmla="*/ 3395786 h 10071829"/>
              <a:gd name="connsiteX236" fmla="*/ 6783891 w 6993950"/>
              <a:gd name="connsiteY236" fmla="*/ 3589258 h 10071829"/>
              <a:gd name="connsiteX237" fmla="*/ 6791426 w 6993950"/>
              <a:gd name="connsiteY237" fmla="*/ 3846802 h 10071829"/>
              <a:gd name="connsiteX238" fmla="*/ 6758773 w 6993950"/>
              <a:gd name="connsiteY238" fmla="*/ 3976202 h 10071829"/>
              <a:gd name="connsiteX239" fmla="*/ 6751237 w 6993950"/>
              <a:gd name="connsiteY239" fmla="*/ 4000072 h 10071829"/>
              <a:gd name="connsiteX240" fmla="*/ 6783891 w 6993950"/>
              <a:gd name="connsiteY240" fmla="*/ 4258872 h 10071829"/>
              <a:gd name="connsiteX241" fmla="*/ 6783891 w 6993950"/>
              <a:gd name="connsiteY241" fmla="*/ 4452345 h 10071829"/>
              <a:gd name="connsiteX242" fmla="*/ 6798961 w 6993950"/>
              <a:gd name="connsiteY242" fmla="*/ 4556618 h 10071829"/>
              <a:gd name="connsiteX243" fmla="*/ 6824079 w 6993950"/>
              <a:gd name="connsiteY243" fmla="*/ 4693556 h 10071829"/>
              <a:gd name="connsiteX244" fmla="*/ 6855476 w 6993950"/>
              <a:gd name="connsiteY244" fmla="*/ 4718683 h 10071829"/>
              <a:gd name="connsiteX245" fmla="*/ 6871803 w 6993950"/>
              <a:gd name="connsiteY245" fmla="*/ 4726221 h 10071829"/>
              <a:gd name="connsiteX246" fmla="*/ 6888129 w 6993950"/>
              <a:gd name="connsiteY246" fmla="*/ 4830494 h 10071829"/>
              <a:gd name="connsiteX247" fmla="*/ 6855476 w 6993950"/>
              <a:gd name="connsiteY247" fmla="*/ 4806625 h 10071829"/>
              <a:gd name="connsiteX248" fmla="*/ 6839149 w 6993950"/>
              <a:gd name="connsiteY248" fmla="*/ 4855621 h 10071829"/>
              <a:gd name="connsiteX249" fmla="*/ 6847941 w 6993950"/>
              <a:gd name="connsiteY249" fmla="*/ 4992559 h 10071829"/>
              <a:gd name="connsiteX250" fmla="*/ 6864267 w 6993950"/>
              <a:gd name="connsiteY250" fmla="*/ 5105627 h 10071829"/>
              <a:gd name="connsiteX251" fmla="*/ 6864267 w 6993950"/>
              <a:gd name="connsiteY251" fmla="*/ 5137035 h 10071829"/>
              <a:gd name="connsiteX252" fmla="*/ 6871803 w 6993950"/>
              <a:gd name="connsiteY252" fmla="*/ 5186031 h 10071829"/>
              <a:gd name="connsiteX253" fmla="*/ 6880594 w 6993950"/>
              <a:gd name="connsiteY253" fmla="*/ 5193569 h 10071829"/>
              <a:gd name="connsiteX254" fmla="*/ 6895665 w 6993950"/>
              <a:gd name="connsiteY254" fmla="*/ 5186031 h 10071829"/>
              <a:gd name="connsiteX255" fmla="*/ 6911991 w 6993950"/>
              <a:gd name="connsiteY255" fmla="*/ 5121959 h 10071829"/>
              <a:gd name="connsiteX256" fmla="*/ 6920783 w 6993950"/>
              <a:gd name="connsiteY256" fmla="*/ 5250103 h 10071829"/>
              <a:gd name="connsiteX257" fmla="*/ 6977297 w 6993950"/>
              <a:gd name="connsiteY257" fmla="*/ 5452369 h 10071829"/>
              <a:gd name="connsiteX258" fmla="*/ 6992368 w 6993950"/>
              <a:gd name="connsiteY258" fmla="*/ 5540311 h 10071829"/>
              <a:gd name="connsiteX259" fmla="*/ 6992368 w 6993950"/>
              <a:gd name="connsiteY259" fmla="*/ 5645841 h 10071829"/>
              <a:gd name="connsiteX260" fmla="*/ 6944644 w 6993950"/>
              <a:gd name="connsiteY260" fmla="*/ 5967457 h 10071829"/>
              <a:gd name="connsiteX261" fmla="*/ 6911991 w 6993950"/>
              <a:gd name="connsiteY261" fmla="*/ 6080525 h 10071829"/>
              <a:gd name="connsiteX262" fmla="*/ 6920783 w 6993950"/>
              <a:gd name="connsiteY262" fmla="*/ 6153391 h 10071829"/>
              <a:gd name="connsiteX263" fmla="*/ 6920783 w 6993950"/>
              <a:gd name="connsiteY263" fmla="*/ 6258921 h 10071829"/>
              <a:gd name="connsiteX264" fmla="*/ 6911991 w 6993950"/>
              <a:gd name="connsiteY264" fmla="*/ 6306661 h 10071829"/>
              <a:gd name="connsiteX265" fmla="*/ 6831614 w 6993950"/>
              <a:gd name="connsiteY265" fmla="*/ 6596869 h 10071829"/>
              <a:gd name="connsiteX266" fmla="*/ 6727375 w 6993950"/>
              <a:gd name="connsiteY266" fmla="*/ 6814211 h 10071829"/>
              <a:gd name="connsiteX267" fmla="*/ 6630672 w 6993950"/>
              <a:gd name="connsiteY267" fmla="*/ 7007683 h 10071829"/>
              <a:gd name="connsiteX268" fmla="*/ 6557831 w 6993950"/>
              <a:gd name="connsiteY268" fmla="*/ 7193617 h 10071829"/>
              <a:gd name="connsiteX269" fmla="*/ 6420939 w 6993950"/>
              <a:gd name="connsiteY269" fmla="*/ 7459955 h 10071829"/>
              <a:gd name="connsiteX270" fmla="*/ 6355633 w 6993950"/>
              <a:gd name="connsiteY270" fmla="*/ 7556691 h 10071829"/>
              <a:gd name="connsiteX271" fmla="*/ 6324235 w 6993950"/>
              <a:gd name="connsiteY271" fmla="*/ 7613225 h 10071829"/>
              <a:gd name="connsiteX272" fmla="*/ 6299117 w 6993950"/>
              <a:gd name="connsiteY272" fmla="*/ 7653427 h 10071829"/>
              <a:gd name="connsiteX273" fmla="*/ 6324235 w 6993950"/>
              <a:gd name="connsiteY273" fmla="*/ 7540359 h 10071829"/>
              <a:gd name="connsiteX274" fmla="*/ 6291582 w 6993950"/>
              <a:gd name="connsiteY274" fmla="*/ 7573023 h 10071829"/>
              <a:gd name="connsiteX275" fmla="*/ 6194879 w 6993950"/>
              <a:gd name="connsiteY275" fmla="*/ 7806698 h 10071829"/>
              <a:gd name="connsiteX276" fmla="*/ 6105711 w 6993950"/>
              <a:gd name="connsiteY276" fmla="*/ 7983838 h 10071829"/>
              <a:gd name="connsiteX277" fmla="*/ 5928631 w 6993950"/>
              <a:gd name="connsiteY277" fmla="*/ 8233844 h 10071829"/>
              <a:gd name="connsiteX278" fmla="*/ 5799274 w 6993950"/>
              <a:gd name="connsiteY278" fmla="*/ 8394652 h 10071829"/>
              <a:gd name="connsiteX279" fmla="*/ 5727689 w 6993950"/>
              <a:gd name="connsiteY279" fmla="*/ 8491388 h 10071829"/>
              <a:gd name="connsiteX280" fmla="*/ 5671173 w 6993950"/>
              <a:gd name="connsiteY280" fmla="*/ 8564254 h 10071829"/>
              <a:gd name="connsiteX281" fmla="*/ 5630985 w 6993950"/>
              <a:gd name="connsiteY281" fmla="*/ 8620788 h 10071829"/>
              <a:gd name="connsiteX282" fmla="*/ 5590797 w 6993950"/>
              <a:gd name="connsiteY282" fmla="*/ 8660990 h 10071829"/>
              <a:gd name="connsiteX283" fmla="*/ 5525491 w 6993950"/>
              <a:gd name="connsiteY283" fmla="*/ 8726318 h 10071829"/>
              <a:gd name="connsiteX284" fmla="*/ 5437578 w 6993950"/>
              <a:gd name="connsiteY284" fmla="*/ 8823054 h 10071829"/>
              <a:gd name="connsiteX285" fmla="*/ 5308222 w 6993950"/>
              <a:gd name="connsiteY285" fmla="*/ 8927328 h 10071829"/>
              <a:gd name="connsiteX286" fmla="*/ 5195192 w 6993950"/>
              <a:gd name="connsiteY286" fmla="*/ 9056728 h 10071829"/>
              <a:gd name="connsiteX287" fmla="*/ 5082162 w 6993950"/>
              <a:gd name="connsiteY287" fmla="*/ 9177334 h 10071829"/>
              <a:gd name="connsiteX288" fmla="*/ 4896291 w 6993950"/>
              <a:gd name="connsiteY288" fmla="*/ 9330604 h 10071829"/>
              <a:gd name="connsiteX289" fmla="*/ 4848567 w 6993950"/>
              <a:gd name="connsiteY289" fmla="*/ 9379601 h 10071829"/>
              <a:gd name="connsiteX290" fmla="*/ 4695348 w 6993950"/>
              <a:gd name="connsiteY290" fmla="*/ 9491412 h 10071829"/>
              <a:gd name="connsiteX291" fmla="*/ 4381376 w 6993950"/>
              <a:gd name="connsiteY291" fmla="*/ 9693679 h 10071829"/>
              <a:gd name="connsiteX292" fmla="*/ 4171643 w 6993950"/>
              <a:gd name="connsiteY292" fmla="*/ 9806747 h 10071829"/>
              <a:gd name="connsiteX293" fmla="*/ 4010889 w 6993950"/>
              <a:gd name="connsiteY293" fmla="*/ 9878357 h 10071829"/>
              <a:gd name="connsiteX294" fmla="*/ 3759711 w 6993950"/>
              <a:gd name="connsiteY294" fmla="*/ 9975093 h 10071829"/>
              <a:gd name="connsiteX295" fmla="*/ 3429413 w 6993950"/>
              <a:gd name="connsiteY295" fmla="*/ 10056753 h 10071829"/>
              <a:gd name="connsiteX296" fmla="*/ 3236006 w 6993950"/>
              <a:gd name="connsiteY296" fmla="*/ 10071829 h 10071829"/>
              <a:gd name="connsiteX297" fmla="*/ 3026273 w 6993950"/>
              <a:gd name="connsiteY297" fmla="*/ 10071829 h 10071829"/>
              <a:gd name="connsiteX298" fmla="*/ 2809004 w 6993950"/>
              <a:gd name="connsiteY298" fmla="*/ 10071829 h 10071829"/>
              <a:gd name="connsiteX299" fmla="*/ 2608062 w 6993950"/>
              <a:gd name="connsiteY299" fmla="*/ 10056753 h 10071829"/>
              <a:gd name="connsiteX300" fmla="*/ 2454843 w 6993950"/>
              <a:gd name="connsiteY300" fmla="*/ 10047959 h 10071829"/>
              <a:gd name="connsiteX301" fmla="*/ 2292834 w 6993950"/>
              <a:gd name="connsiteY301" fmla="*/ 10007757 h 10071829"/>
              <a:gd name="connsiteX302" fmla="*/ 2035377 w 6993950"/>
              <a:gd name="connsiteY302" fmla="*/ 9911021 h 10071829"/>
              <a:gd name="connsiteX303" fmla="*/ 1736475 w 6993950"/>
              <a:gd name="connsiteY303" fmla="*/ 9750213 h 10071829"/>
              <a:gd name="connsiteX304" fmla="*/ 1479018 w 6993950"/>
              <a:gd name="connsiteY304" fmla="*/ 9573073 h 10071829"/>
              <a:gd name="connsiteX305" fmla="*/ 1414968 w 6993950"/>
              <a:gd name="connsiteY305" fmla="*/ 9516539 h 10071829"/>
              <a:gd name="connsiteX306" fmla="*/ 1043225 w 6993950"/>
              <a:gd name="connsiteY306" fmla="*/ 9184872 h 10071829"/>
              <a:gd name="connsiteX307" fmla="*/ 818421 w 6993950"/>
              <a:gd name="connsiteY307" fmla="*/ 8903458 h 10071829"/>
              <a:gd name="connsiteX308" fmla="*/ 665203 w 6993950"/>
              <a:gd name="connsiteY308" fmla="*/ 8693654 h 10071829"/>
              <a:gd name="connsiteX309" fmla="*/ 616223 w 6993950"/>
              <a:gd name="connsiteY309" fmla="*/ 8613250 h 10071829"/>
              <a:gd name="connsiteX310" fmla="*/ 559708 w 6993950"/>
              <a:gd name="connsiteY310" fmla="*/ 8524052 h 10071829"/>
              <a:gd name="connsiteX311" fmla="*/ 455469 w 6993950"/>
              <a:gd name="connsiteY311" fmla="*/ 8330580 h 10071829"/>
              <a:gd name="connsiteX312" fmla="*/ 269598 w 6993950"/>
              <a:gd name="connsiteY312" fmla="*/ 7959968 h 10071829"/>
              <a:gd name="connsiteX313" fmla="*/ 269598 w 6993950"/>
              <a:gd name="connsiteY313" fmla="*/ 7936098 h 10071829"/>
              <a:gd name="connsiteX314" fmla="*/ 318578 w 6993950"/>
              <a:gd name="connsiteY314" fmla="*/ 8007708 h 10071829"/>
              <a:gd name="connsiteX315" fmla="*/ 293460 w 6993950"/>
              <a:gd name="connsiteY315" fmla="*/ 7927304 h 10071829"/>
              <a:gd name="connsiteX316" fmla="*/ 205547 w 6993950"/>
              <a:gd name="connsiteY316" fmla="*/ 7757701 h 10071829"/>
              <a:gd name="connsiteX317" fmla="*/ 189221 w 6993950"/>
              <a:gd name="connsiteY317" fmla="*/ 7637095 h 10071829"/>
              <a:gd name="connsiteX318" fmla="*/ 205547 w 6993950"/>
              <a:gd name="connsiteY318" fmla="*/ 7613225 h 10071829"/>
              <a:gd name="connsiteX319" fmla="*/ 238201 w 6993950"/>
              <a:gd name="connsiteY319" fmla="*/ 7629558 h 10071829"/>
              <a:gd name="connsiteX320" fmla="*/ 278389 w 6993950"/>
              <a:gd name="connsiteY320" fmla="*/ 7742626 h 10071829"/>
              <a:gd name="connsiteX321" fmla="*/ 302251 w 6993950"/>
              <a:gd name="connsiteY321" fmla="*/ 7814235 h 10071829"/>
              <a:gd name="connsiteX322" fmla="*/ 342439 w 6993950"/>
              <a:gd name="connsiteY322" fmla="*/ 7895896 h 10071829"/>
              <a:gd name="connsiteX323" fmla="*/ 398954 w 6993950"/>
              <a:gd name="connsiteY323" fmla="*/ 8080574 h 10071829"/>
              <a:gd name="connsiteX324" fmla="*/ 463005 w 6993950"/>
              <a:gd name="connsiteY324" fmla="*/ 8209974 h 10071829"/>
              <a:gd name="connsiteX325" fmla="*/ 495658 w 6993950"/>
              <a:gd name="connsiteY325" fmla="*/ 8266508 h 10071829"/>
              <a:gd name="connsiteX326" fmla="*/ 576035 w 6993950"/>
              <a:gd name="connsiteY326" fmla="*/ 8427316 h 10071829"/>
              <a:gd name="connsiteX327" fmla="*/ 689065 w 6993950"/>
              <a:gd name="connsiteY327" fmla="*/ 8620788 h 10071829"/>
              <a:gd name="connsiteX328" fmla="*/ 712926 w 6993950"/>
              <a:gd name="connsiteY328" fmla="*/ 8637120 h 10071829"/>
              <a:gd name="connsiteX329" fmla="*/ 689065 w 6993950"/>
              <a:gd name="connsiteY329" fmla="*/ 8540384 h 10071829"/>
              <a:gd name="connsiteX330" fmla="*/ 656411 w 6993950"/>
              <a:gd name="connsiteY330" fmla="*/ 8459980 h 10071829"/>
              <a:gd name="connsiteX331" fmla="*/ 648876 w 6993950"/>
              <a:gd name="connsiteY331" fmla="*/ 8443648 h 10071829"/>
              <a:gd name="connsiteX332" fmla="*/ 599896 w 6993950"/>
              <a:gd name="connsiteY332" fmla="*/ 8370782 h 10071829"/>
              <a:gd name="connsiteX333" fmla="*/ 583570 w 6993950"/>
              <a:gd name="connsiteY333" fmla="*/ 8346912 h 10071829"/>
              <a:gd name="connsiteX334" fmla="*/ 528311 w 6993950"/>
              <a:gd name="connsiteY334" fmla="*/ 8250176 h 10071829"/>
              <a:gd name="connsiteX335" fmla="*/ 503193 w 6993950"/>
              <a:gd name="connsiteY335" fmla="*/ 8209974 h 10071829"/>
              <a:gd name="connsiteX336" fmla="*/ 455469 w 6993950"/>
              <a:gd name="connsiteY336" fmla="*/ 8064242 h 10071829"/>
              <a:gd name="connsiteX337" fmla="*/ 422816 w 6993950"/>
              <a:gd name="connsiteY337" fmla="*/ 7952430 h 10071829"/>
              <a:gd name="connsiteX338" fmla="*/ 398954 w 6993950"/>
              <a:gd name="connsiteY338" fmla="*/ 7863232 h 10071829"/>
              <a:gd name="connsiteX339" fmla="*/ 318578 w 6993950"/>
              <a:gd name="connsiteY339" fmla="*/ 7596893 h 10071829"/>
              <a:gd name="connsiteX340" fmla="*/ 318578 w 6993950"/>
              <a:gd name="connsiteY340" fmla="*/ 7564229 h 10071829"/>
              <a:gd name="connsiteX341" fmla="*/ 213083 w 6993950"/>
              <a:gd name="connsiteY341" fmla="*/ 6967481 h 10071829"/>
              <a:gd name="connsiteX342" fmla="*/ 141497 w 6993950"/>
              <a:gd name="connsiteY342" fmla="*/ 6436061 h 10071829"/>
              <a:gd name="connsiteX343" fmla="*/ 156568 w 6993950"/>
              <a:gd name="connsiteY343" fmla="*/ 6330531 h 10071829"/>
              <a:gd name="connsiteX344" fmla="*/ 165359 w 6993950"/>
              <a:gd name="connsiteY344" fmla="*/ 6299123 h 10071829"/>
              <a:gd name="connsiteX345" fmla="*/ 149033 w 6993950"/>
              <a:gd name="connsiteY345" fmla="*/ 6016453 h 10071829"/>
              <a:gd name="connsiteX346" fmla="*/ 156568 w 6993950"/>
              <a:gd name="connsiteY346" fmla="*/ 5596845 h 10071829"/>
              <a:gd name="connsiteX347" fmla="*/ 172895 w 6993950"/>
              <a:gd name="connsiteY347" fmla="*/ 5419705 h 10071829"/>
              <a:gd name="connsiteX348" fmla="*/ 172895 w 6993950"/>
              <a:gd name="connsiteY348" fmla="*/ 5412167 h 10071829"/>
              <a:gd name="connsiteX349" fmla="*/ 205547 w 6993950"/>
              <a:gd name="connsiteY349" fmla="*/ 5056631 h 10071829"/>
              <a:gd name="connsiteX350" fmla="*/ 196756 w 6993950"/>
              <a:gd name="connsiteY350" fmla="*/ 5008891 h 10071829"/>
              <a:gd name="connsiteX351" fmla="*/ 172895 w 6993950"/>
              <a:gd name="connsiteY351" fmla="*/ 5049093 h 10071829"/>
              <a:gd name="connsiteX352" fmla="*/ 141497 w 6993950"/>
              <a:gd name="connsiteY352" fmla="*/ 5242565 h 10071829"/>
              <a:gd name="connsiteX353" fmla="*/ 125171 w 6993950"/>
              <a:gd name="connsiteY353" fmla="*/ 5306637 h 10071829"/>
              <a:gd name="connsiteX354" fmla="*/ 116380 w 6993950"/>
              <a:gd name="connsiteY354" fmla="*/ 5346839 h 10071829"/>
              <a:gd name="connsiteX355" fmla="*/ 108844 w 6993950"/>
              <a:gd name="connsiteY355" fmla="*/ 5589307 h 10071829"/>
              <a:gd name="connsiteX356" fmla="*/ 100053 w 6993950"/>
              <a:gd name="connsiteY356" fmla="*/ 5702375 h 10071829"/>
              <a:gd name="connsiteX357" fmla="*/ 108844 w 6993950"/>
              <a:gd name="connsiteY357" fmla="*/ 5910923 h 10071829"/>
              <a:gd name="connsiteX358" fmla="*/ 108844 w 6993950"/>
              <a:gd name="connsiteY358" fmla="*/ 5927255 h 10071829"/>
              <a:gd name="connsiteX359" fmla="*/ 100053 w 6993950"/>
              <a:gd name="connsiteY359" fmla="*/ 6217463 h 10071829"/>
              <a:gd name="connsiteX360" fmla="*/ 108844 w 6993950"/>
              <a:gd name="connsiteY360" fmla="*/ 6306661 h 10071829"/>
              <a:gd name="connsiteX361" fmla="*/ 92518 w 6993950"/>
              <a:gd name="connsiteY361" fmla="*/ 6322993 h 10071829"/>
              <a:gd name="connsiteX362" fmla="*/ 76191 w 6993950"/>
              <a:gd name="connsiteY362" fmla="*/ 6306661 h 10071829"/>
              <a:gd name="connsiteX363" fmla="*/ 52329 w 6993950"/>
              <a:gd name="connsiteY363" fmla="*/ 6266459 h 10071829"/>
              <a:gd name="connsiteX364" fmla="*/ 3349 w 6993950"/>
              <a:gd name="connsiteY364" fmla="*/ 6169723 h 10071829"/>
              <a:gd name="connsiteX365" fmla="*/ 3349 w 6993950"/>
              <a:gd name="connsiteY365" fmla="*/ 5895847 h 10071829"/>
              <a:gd name="connsiteX366" fmla="*/ 3349 w 6993950"/>
              <a:gd name="connsiteY366" fmla="*/ 5870721 h 10071829"/>
              <a:gd name="connsiteX367" fmla="*/ 28467 w 6993950"/>
              <a:gd name="connsiteY367" fmla="*/ 5605639 h 10071829"/>
              <a:gd name="connsiteX368" fmla="*/ 28467 w 6993950"/>
              <a:gd name="connsiteY368" fmla="*/ 5492571 h 10071829"/>
              <a:gd name="connsiteX369" fmla="*/ 44794 w 6993950"/>
              <a:gd name="connsiteY369" fmla="*/ 5387041 h 10071829"/>
              <a:gd name="connsiteX370" fmla="*/ 59865 w 6993950"/>
              <a:gd name="connsiteY370" fmla="*/ 5299099 h 10071829"/>
              <a:gd name="connsiteX371" fmla="*/ 100053 w 6993950"/>
              <a:gd name="connsiteY371" fmla="*/ 5186031 h 10071829"/>
              <a:gd name="connsiteX372" fmla="*/ 100053 w 6993950"/>
              <a:gd name="connsiteY372" fmla="*/ 5113165 h 10071829"/>
              <a:gd name="connsiteX373" fmla="*/ 108844 w 6993950"/>
              <a:gd name="connsiteY373" fmla="*/ 5065425 h 10071829"/>
              <a:gd name="connsiteX374" fmla="*/ 116380 w 6993950"/>
              <a:gd name="connsiteY374" fmla="*/ 5040299 h 10071829"/>
              <a:gd name="connsiteX375" fmla="*/ 116380 w 6993950"/>
              <a:gd name="connsiteY375" fmla="*/ 4887029 h 10071829"/>
              <a:gd name="connsiteX376" fmla="*/ 165359 w 6993950"/>
              <a:gd name="connsiteY376" fmla="*/ 4645817 h 10071829"/>
              <a:gd name="connsiteX377" fmla="*/ 196756 w 6993950"/>
              <a:gd name="connsiteY377" fmla="*/ 4565413 h 10071829"/>
              <a:gd name="connsiteX378" fmla="*/ 205547 w 6993950"/>
              <a:gd name="connsiteY378" fmla="*/ 4532748 h 10071829"/>
              <a:gd name="connsiteX379" fmla="*/ 213083 w 6993950"/>
              <a:gd name="connsiteY379" fmla="*/ 4427218 h 10071829"/>
              <a:gd name="connsiteX380" fmla="*/ 245736 w 6993950"/>
              <a:gd name="connsiteY380" fmla="*/ 4282742 h 10071829"/>
              <a:gd name="connsiteX381" fmla="*/ 302251 w 6993950"/>
              <a:gd name="connsiteY381" fmla="*/ 4065400 h 10071829"/>
              <a:gd name="connsiteX382" fmla="*/ 358766 w 6993950"/>
              <a:gd name="connsiteY382" fmla="*/ 3846802 h 10071829"/>
              <a:gd name="connsiteX383" fmla="*/ 431607 w 6993950"/>
              <a:gd name="connsiteY383" fmla="*/ 3605590 h 10071829"/>
              <a:gd name="connsiteX384" fmla="*/ 528311 w 6993950"/>
              <a:gd name="connsiteY384" fmla="*/ 3299050 h 10071829"/>
              <a:gd name="connsiteX385" fmla="*/ 616223 w 6993950"/>
              <a:gd name="connsiteY385" fmla="*/ 3105578 h 10071829"/>
              <a:gd name="connsiteX386" fmla="*/ 640085 w 6993950"/>
              <a:gd name="connsiteY386" fmla="*/ 3040249 h 10071829"/>
              <a:gd name="connsiteX387" fmla="*/ 656411 w 6993950"/>
              <a:gd name="connsiteY387" fmla="*/ 3000048 h 10071829"/>
              <a:gd name="connsiteX388" fmla="*/ 769441 w 6993950"/>
              <a:gd name="connsiteY388" fmla="*/ 2742504 h 10071829"/>
              <a:gd name="connsiteX389" fmla="*/ 842283 w 6993950"/>
              <a:gd name="connsiteY389" fmla="*/ 2598028 h 10071829"/>
              <a:gd name="connsiteX390" fmla="*/ 882472 w 6993950"/>
              <a:gd name="connsiteY390" fmla="*/ 2556570 h 10071829"/>
              <a:gd name="connsiteX391" fmla="*/ 962848 w 6993950"/>
              <a:gd name="connsiteY391" fmla="*/ 2468628 h 10071829"/>
              <a:gd name="connsiteX392" fmla="*/ 1325800 w 6993950"/>
              <a:gd name="connsiteY392" fmla="*/ 1968615 h 10071829"/>
              <a:gd name="connsiteX393" fmla="*/ 1583257 w 6993950"/>
              <a:gd name="connsiteY393" fmla="*/ 1678407 h 10071829"/>
              <a:gd name="connsiteX394" fmla="*/ 1624701 w 6993950"/>
              <a:gd name="connsiteY394" fmla="*/ 1629411 h 10071829"/>
              <a:gd name="connsiteX395" fmla="*/ 1648563 w 6993950"/>
              <a:gd name="connsiteY395" fmla="*/ 1629411 h 10071829"/>
              <a:gd name="connsiteX396" fmla="*/ 1688752 w 6993950"/>
              <a:gd name="connsiteY396" fmla="*/ 1629411 h 10071829"/>
              <a:gd name="connsiteX397" fmla="*/ 2019050 w 6993950"/>
              <a:gd name="connsiteY397" fmla="*/ 1339203 h 10071829"/>
              <a:gd name="connsiteX398" fmla="*/ 2236319 w 6993950"/>
              <a:gd name="connsiteY398" fmla="*/ 1154525 h 10071829"/>
              <a:gd name="connsiteX399" fmla="*/ 2292834 w 6993950"/>
              <a:gd name="connsiteY399" fmla="*/ 1065327 h 10071829"/>
              <a:gd name="connsiteX400" fmla="*/ 2325487 w 6993950"/>
              <a:gd name="connsiteY400" fmla="*/ 1025125 h 10071829"/>
              <a:gd name="connsiteX401" fmla="*/ 2591735 w 6993950"/>
              <a:gd name="connsiteY401" fmla="*/ 831653 h 10071829"/>
              <a:gd name="connsiteX402" fmla="*/ 2639459 w 6993950"/>
              <a:gd name="connsiteY402" fmla="*/ 782657 h 10071829"/>
              <a:gd name="connsiteX403" fmla="*/ 2582944 w 6993950"/>
              <a:gd name="connsiteY403" fmla="*/ 791451 h 10071829"/>
              <a:gd name="connsiteX404" fmla="*/ 2471170 w 6993950"/>
              <a:gd name="connsiteY404" fmla="*/ 839191 h 10071829"/>
              <a:gd name="connsiteX405" fmla="*/ 2373211 w 6993950"/>
              <a:gd name="connsiteY405" fmla="*/ 871855 h 10071829"/>
              <a:gd name="connsiteX406" fmla="*/ 2333022 w 6993950"/>
              <a:gd name="connsiteY406" fmla="*/ 895725 h 10071829"/>
              <a:gd name="connsiteX407" fmla="*/ 2301625 w 6993950"/>
              <a:gd name="connsiteY407" fmla="*/ 895725 h 10071829"/>
              <a:gd name="connsiteX408" fmla="*/ 2316696 w 6993950"/>
              <a:gd name="connsiteY408" fmla="*/ 871855 h 10071829"/>
              <a:gd name="connsiteX409" fmla="*/ 2502567 w 6993950"/>
              <a:gd name="connsiteY409" fmla="*/ 767581 h 10071829"/>
              <a:gd name="connsiteX410" fmla="*/ 2889381 w 6993950"/>
              <a:gd name="connsiteY410" fmla="*/ 541445 h 10071829"/>
              <a:gd name="connsiteX411" fmla="*/ 3188282 w 6993950"/>
              <a:gd name="connsiteY411" fmla="*/ 388175 h 10071829"/>
              <a:gd name="connsiteX412" fmla="*/ 3372898 w 6993950"/>
              <a:gd name="connsiteY412" fmla="*/ 298976 h 10071829"/>
              <a:gd name="connsiteX413" fmla="*/ 3469601 w 6993950"/>
              <a:gd name="connsiteY413" fmla="*/ 267569 h 10071829"/>
              <a:gd name="connsiteX414" fmla="*/ 3518581 w 6993950"/>
              <a:gd name="connsiteY414" fmla="*/ 226110 h 10071829"/>
              <a:gd name="connsiteX415" fmla="*/ 3453275 w 6993950"/>
              <a:gd name="connsiteY415" fmla="*/ 218573 h 10071829"/>
              <a:gd name="connsiteX416" fmla="*/ 3365363 w 6993950"/>
              <a:gd name="connsiteY416" fmla="*/ 242442 h 10071829"/>
              <a:gd name="connsiteX417" fmla="*/ 3325174 w 6993950"/>
              <a:gd name="connsiteY417" fmla="*/ 234904 h 10071829"/>
              <a:gd name="connsiteX418" fmla="*/ 3372898 w 6993950"/>
              <a:gd name="connsiteY418" fmla="*/ 194702 h 10071829"/>
              <a:gd name="connsiteX419" fmla="*/ 3551234 w 6993950"/>
              <a:gd name="connsiteY419" fmla="*/ 145706 h 10071829"/>
              <a:gd name="connsiteX420" fmla="*/ 3639146 w 6993950"/>
              <a:gd name="connsiteY420" fmla="*/ 129374 h 10071829"/>
              <a:gd name="connsiteX421" fmla="*/ 3776038 w 6993950"/>
              <a:gd name="connsiteY421" fmla="*/ 89172 h 10071829"/>
              <a:gd name="connsiteX422" fmla="*/ 3857671 w 6993950"/>
              <a:gd name="connsiteY422" fmla="*/ 57764 h 10071829"/>
              <a:gd name="connsiteX423" fmla="*/ 4010889 w 6993950"/>
              <a:gd name="connsiteY423" fmla="*/ 8768 h 10071829"/>
              <a:gd name="connsiteX424" fmla="*/ 4199429 w 6993950"/>
              <a:gd name="connsiteY424" fmla="*/ 759 h 10071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Lst>
            <a:rect l="l" t="t" r="r" b="b"/>
            <a:pathLst>
              <a:path w="6993950" h="10071829">
                <a:moveTo>
                  <a:pt x="858609" y="8870794"/>
                </a:moveTo>
                <a:cubicBezTo>
                  <a:pt x="874936" y="8910996"/>
                  <a:pt x="906333" y="8934866"/>
                  <a:pt x="906333" y="8967530"/>
                </a:cubicBezTo>
                <a:cubicBezTo>
                  <a:pt x="906333" y="9007732"/>
                  <a:pt x="938986" y="9016526"/>
                  <a:pt x="971639" y="9031602"/>
                </a:cubicBezTo>
                <a:cubicBezTo>
                  <a:pt x="955313" y="9000194"/>
                  <a:pt x="930195" y="8976324"/>
                  <a:pt x="922660" y="8943660"/>
                </a:cubicBezTo>
                <a:cubicBezTo>
                  <a:pt x="915124" y="8910996"/>
                  <a:pt x="890007" y="8894664"/>
                  <a:pt x="858609" y="8870794"/>
                </a:cubicBezTo>
                <a:close/>
                <a:moveTo>
                  <a:pt x="318578" y="6233795"/>
                </a:moveTo>
                <a:cubicBezTo>
                  <a:pt x="309786" y="6250127"/>
                  <a:pt x="318578" y="6266459"/>
                  <a:pt x="318578" y="6282791"/>
                </a:cubicBezTo>
                <a:cubicBezTo>
                  <a:pt x="342439" y="6363195"/>
                  <a:pt x="349975" y="6452394"/>
                  <a:pt x="342439" y="6532798"/>
                </a:cubicBezTo>
                <a:cubicBezTo>
                  <a:pt x="334904" y="6589332"/>
                  <a:pt x="334904" y="6637071"/>
                  <a:pt x="349975" y="6693605"/>
                </a:cubicBezTo>
                <a:cubicBezTo>
                  <a:pt x="349975" y="6702400"/>
                  <a:pt x="342439" y="6726270"/>
                  <a:pt x="375093" y="6726270"/>
                </a:cubicBezTo>
                <a:cubicBezTo>
                  <a:pt x="375093" y="6702400"/>
                  <a:pt x="375093" y="6677273"/>
                  <a:pt x="375093" y="6653403"/>
                </a:cubicBezTo>
                <a:cubicBezTo>
                  <a:pt x="366301" y="6540335"/>
                  <a:pt x="366301" y="6427267"/>
                  <a:pt x="358766" y="6322993"/>
                </a:cubicBezTo>
                <a:cubicBezTo>
                  <a:pt x="358766" y="6282791"/>
                  <a:pt x="349975" y="6258921"/>
                  <a:pt x="318578" y="6233795"/>
                </a:cubicBezTo>
                <a:close/>
                <a:moveTo>
                  <a:pt x="262063" y="4637022"/>
                </a:moveTo>
                <a:cubicBezTo>
                  <a:pt x="253271" y="4702351"/>
                  <a:pt x="221874" y="4766423"/>
                  <a:pt x="238201" y="4839289"/>
                </a:cubicBezTo>
                <a:cubicBezTo>
                  <a:pt x="245736" y="4775217"/>
                  <a:pt x="262063" y="4702351"/>
                  <a:pt x="278389" y="4637022"/>
                </a:cubicBezTo>
                <a:cubicBezTo>
                  <a:pt x="269598" y="4637022"/>
                  <a:pt x="262063" y="4637022"/>
                  <a:pt x="262063" y="4637022"/>
                </a:cubicBezTo>
                <a:close/>
                <a:moveTo>
                  <a:pt x="882472" y="3629460"/>
                </a:moveTo>
                <a:cubicBezTo>
                  <a:pt x="849818" y="3685994"/>
                  <a:pt x="833492" y="3758860"/>
                  <a:pt x="825956" y="3831726"/>
                </a:cubicBezTo>
                <a:cubicBezTo>
                  <a:pt x="849818" y="3758860"/>
                  <a:pt x="866145" y="3694788"/>
                  <a:pt x="882472" y="3629460"/>
                </a:cubicBezTo>
                <a:close/>
                <a:moveTo>
                  <a:pt x="971639" y="3218646"/>
                </a:moveTo>
                <a:cubicBezTo>
                  <a:pt x="962848" y="3258848"/>
                  <a:pt x="946522" y="3291512"/>
                  <a:pt x="930195" y="3322920"/>
                </a:cubicBezTo>
                <a:cubicBezTo>
                  <a:pt x="898798" y="3412118"/>
                  <a:pt x="858609" y="3492522"/>
                  <a:pt x="818421" y="3572926"/>
                </a:cubicBezTo>
                <a:cubicBezTo>
                  <a:pt x="809630" y="3581720"/>
                  <a:pt x="802094" y="3589258"/>
                  <a:pt x="793303" y="3598052"/>
                </a:cubicBezTo>
                <a:cubicBezTo>
                  <a:pt x="753115" y="3598052"/>
                  <a:pt x="753115" y="3621922"/>
                  <a:pt x="745580" y="3645792"/>
                </a:cubicBezTo>
                <a:cubicBezTo>
                  <a:pt x="736788" y="3685994"/>
                  <a:pt x="736788" y="3726196"/>
                  <a:pt x="712926" y="3766398"/>
                </a:cubicBezTo>
                <a:cubicBezTo>
                  <a:pt x="696600" y="3799062"/>
                  <a:pt x="680273" y="3839264"/>
                  <a:pt x="665203" y="3879466"/>
                </a:cubicBezTo>
                <a:cubicBezTo>
                  <a:pt x="656411" y="3903336"/>
                  <a:pt x="656411" y="3936000"/>
                  <a:pt x="640085" y="3959870"/>
                </a:cubicBezTo>
                <a:cubicBezTo>
                  <a:pt x="599896" y="4025198"/>
                  <a:pt x="608688" y="4105602"/>
                  <a:pt x="583570" y="4178468"/>
                </a:cubicBezTo>
                <a:cubicBezTo>
                  <a:pt x="608688" y="4169674"/>
                  <a:pt x="648876" y="4169674"/>
                  <a:pt x="625014" y="4121934"/>
                </a:cubicBezTo>
                <a:cubicBezTo>
                  <a:pt x="616223" y="4121934"/>
                  <a:pt x="625014" y="4105602"/>
                  <a:pt x="632550" y="4105602"/>
                </a:cubicBezTo>
                <a:cubicBezTo>
                  <a:pt x="656411" y="4089270"/>
                  <a:pt x="656411" y="4056606"/>
                  <a:pt x="665203" y="4032736"/>
                </a:cubicBezTo>
                <a:cubicBezTo>
                  <a:pt x="680273" y="3968664"/>
                  <a:pt x="696600" y="3903336"/>
                  <a:pt x="712926" y="3839264"/>
                </a:cubicBezTo>
                <a:cubicBezTo>
                  <a:pt x="712926" y="3822932"/>
                  <a:pt x="712926" y="3799062"/>
                  <a:pt x="729253" y="3782730"/>
                </a:cubicBezTo>
                <a:cubicBezTo>
                  <a:pt x="753115" y="3775192"/>
                  <a:pt x="769441" y="3799062"/>
                  <a:pt x="785768" y="3782730"/>
                </a:cubicBezTo>
                <a:cubicBezTo>
                  <a:pt x="793303" y="3734990"/>
                  <a:pt x="818421" y="3685994"/>
                  <a:pt x="842283" y="3638254"/>
                </a:cubicBezTo>
                <a:cubicBezTo>
                  <a:pt x="849818" y="3621922"/>
                  <a:pt x="849818" y="3598052"/>
                  <a:pt x="866145" y="3589258"/>
                </a:cubicBezTo>
                <a:cubicBezTo>
                  <a:pt x="898798" y="3581720"/>
                  <a:pt x="898798" y="3556594"/>
                  <a:pt x="898798" y="3532724"/>
                </a:cubicBezTo>
                <a:cubicBezTo>
                  <a:pt x="898798" y="3508854"/>
                  <a:pt x="915124" y="3484984"/>
                  <a:pt x="922660" y="3459858"/>
                </a:cubicBezTo>
                <a:cubicBezTo>
                  <a:pt x="946522" y="3403324"/>
                  <a:pt x="962848" y="3355584"/>
                  <a:pt x="979175" y="3299050"/>
                </a:cubicBezTo>
                <a:cubicBezTo>
                  <a:pt x="986710" y="3275180"/>
                  <a:pt x="986710" y="3250054"/>
                  <a:pt x="986710" y="3226184"/>
                </a:cubicBezTo>
                <a:cubicBezTo>
                  <a:pt x="979175" y="3226184"/>
                  <a:pt x="979175" y="3226184"/>
                  <a:pt x="971639" y="3218646"/>
                </a:cubicBezTo>
                <a:close/>
                <a:moveTo>
                  <a:pt x="2139616" y="1452271"/>
                </a:moveTo>
                <a:cubicBezTo>
                  <a:pt x="2099427" y="1459809"/>
                  <a:pt x="2059239" y="1476141"/>
                  <a:pt x="2026586" y="1501267"/>
                </a:cubicBezTo>
                <a:cubicBezTo>
                  <a:pt x="1978862" y="1532675"/>
                  <a:pt x="1938673" y="1581671"/>
                  <a:pt x="1889694" y="1613079"/>
                </a:cubicBezTo>
                <a:cubicBezTo>
                  <a:pt x="1865832" y="1629411"/>
                  <a:pt x="1841970" y="1654537"/>
                  <a:pt x="1841970" y="1685945"/>
                </a:cubicBezTo>
                <a:cubicBezTo>
                  <a:pt x="1841970" y="1718609"/>
                  <a:pt x="1818108" y="1734941"/>
                  <a:pt x="1792990" y="1751273"/>
                </a:cubicBezTo>
                <a:cubicBezTo>
                  <a:pt x="1776664" y="1758811"/>
                  <a:pt x="1769129" y="1766349"/>
                  <a:pt x="1752802" y="1751273"/>
                </a:cubicBezTo>
                <a:cubicBezTo>
                  <a:pt x="1745267" y="1742479"/>
                  <a:pt x="1761593" y="1734941"/>
                  <a:pt x="1769129" y="1718609"/>
                </a:cubicBezTo>
                <a:cubicBezTo>
                  <a:pt x="1792990" y="1694739"/>
                  <a:pt x="1818108" y="1669613"/>
                  <a:pt x="1833179" y="1638205"/>
                </a:cubicBezTo>
                <a:cubicBezTo>
                  <a:pt x="1833179" y="1629411"/>
                  <a:pt x="1833179" y="1629411"/>
                  <a:pt x="1825643" y="1629411"/>
                </a:cubicBezTo>
                <a:cubicBezTo>
                  <a:pt x="1801782" y="1654537"/>
                  <a:pt x="1776664" y="1678407"/>
                  <a:pt x="1745267" y="1702277"/>
                </a:cubicBezTo>
                <a:cubicBezTo>
                  <a:pt x="1705078" y="1734941"/>
                  <a:pt x="1672425" y="1775143"/>
                  <a:pt x="1615910" y="1782681"/>
                </a:cubicBezTo>
                <a:cubicBezTo>
                  <a:pt x="1599584" y="1782681"/>
                  <a:pt x="1583257" y="1799013"/>
                  <a:pt x="1583257" y="1815345"/>
                </a:cubicBezTo>
                <a:cubicBezTo>
                  <a:pt x="1575722" y="1831677"/>
                  <a:pt x="1559395" y="1848009"/>
                  <a:pt x="1535533" y="1855547"/>
                </a:cubicBezTo>
                <a:cubicBezTo>
                  <a:pt x="1519207" y="1855547"/>
                  <a:pt x="1511671" y="1871879"/>
                  <a:pt x="1502880" y="1888211"/>
                </a:cubicBezTo>
                <a:cubicBezTo>
                  <a:pt x="1446365" y="1944745"/>
                  <a:pt x="1389850" y="2008817"/>
                  <a:pt x="1342126" y="2072889"/>
                </a:cubicBezTo>
                <a:cubicBezTo>
                  <a:pt x="1309474" y="2121886"/>
                  <a:pt x="1269285" y="2162087"/>
                  <a:pt x="1237888" y="2211084"/>
                </a:cubicBezTo>
                <a:cubicBezTo>
                  <a:pt x="1165046" y="2331690"/>
                  <a:pt x="1068343" y="2444758"/>
                  <a:pt x="1011828" y="2581696"/>
                </a:cubicBezTo>
                <a:cubicBezTo>
                  <a:pt x="1003037" y="2598028"/>
                  <a:pt x="986710" y="2605565"/>
                  <a:pt x="979175" y="2613103"/>
                </a:cubicBezTo>
                <a:cubicBezTo>
                  <a:pt x="955313" y="2638230"/>
                  <a:pt x="946522" y="2662100"/>
                  <a:pt x="930195" y="2685969"/>
                </a:cubicBezTo>
                <a:cubicBezTo>
                  <a:pt x="915124" y="2750041"/>
                  <a:pt x="890007" y="2806575"/>
                  <a:pt x="849818" y="2863109"/>
                </a:cubicBezTo>
                <a:cubicBezTo>
                  <a:pt x="833492" y="2879442"/>
                  <a:pt x="825956" y="2888236"/>
                  <a:pt x="818421" y="2903311"/>
                </a:cubicBezTo>
                <a:cubicBezTo>
                  <a:pt x="809630" y="2959846"/>
                  <a:pt x="776977" y="3000048"/>
                  <a:pt x="761906" y="3049044"/>
                </a:cubicBezTo>
                <a:cubicBezTo>
                  <a:pt x="696600" y="3202314"/>
                  <a:pt x="640085" y="3355584"/>
                  <a:pt x="599896" y="3508854"/>
                </a:cubicBezTo>
                <a:cubicBezTo>
                  <a:pt x="592361" y="3549056"/>
                  <a:pt x="576035" y="3589258"/>
                  <a:pt x="559708" y="3629460"/>
                </a:cubicBezTo>
                <a:cubicBezTo>
                  <a:pt x="583570" y="3629460"/>
                  <a:pt x="583570" y="3621922"/>
                  <a:pt x="583570" y="3613128"/>
                </a:cubicBezTo>
                <a:cubicBezTo>
                  <a:pt x="599896" y="3556594"/>
                  <a:pt x="640085" y="3508854"/>
                  <a:pt x="665203" y="3452320"/>
                </a:cubicBezTo>
                <a:cubicBezTo>
                  <a:pt x="705391" y="3395786"/>
                  <a:pt x="729253" y="3339252"/>
                  <a:pt x="736788" y="3275180"/>
                </a:cubicBezTo>
                <a:cubicBezTo>
                  <a:pt x="736788" y="3266386"/>
                  <a:pt x="736788" y="3266386"/>
                  <a:pt x="745580" y="3266386"/>
                </a:cubicBezTo>
                <a:cubicBezTo>
                  <a:pt x="753115" y="3275180"/>
                  <a:pt x="769441" y="3282718"/>
                  <a:pt x="776977" y="3291512"/>
                </a:cubicBezTo>
                <a:cubicBezTo>
                  <a:pt x="785768" y="3275180"/>
                  <a:pt x="793303" y="3258848"/>
                  <a:pt x="785768" y="3234978"/>
                </a:cubicBezTo>
                <a:cubicBezTo>
                  <a:pt x="785768" y="3226184"/>
                  <a:pt x="785768" y="3209852"/>
                  <a:pt x="785768" y="3193520"/>
                </a:cubicBezTo>
                <a:cubicBezTo>
                  <a:pt x="818421" y="3138242"/>
                  <a:pt x="842283" y="3072914"/>
                  <a:pt x="866145" y="3016380"/>
                </a:cubicBezTo>
                <a:cubicBezTo>
                  <a:pt x="898798" y="2952308"/>
                  <a:pt x="922660" y="2879442"/>
                  <a:pt x="971639" y="2815370"/>
                </a:cubicBezTo>
                <a:cubicBezTo>
                  <a:pt x="1019363" y="2758836"/>
                  <a:pt x="1052016" y="2685969"/>
                  <a:pt x="1092205" y="2613103"/>
                </a:cubicBezTo>
                <a:cubicBezTo>
                  <a:pt x="1132393" y="2541494"/>
                  <a:pt x="1188908" y="2468628"/>
                  <a:pt x="1245423" y="2395761"/>
                </a:cubicBezTo>
                <a:cubicBezTo>
                  <a:pt x="1309474" y="2299025"/>
                  <a:pt x="1389850" y="2211084"/>
                  <a:pt x="1455156" y="2114348"/>
                </a:cubicBezTo>
                <a:cubicBezTo>
                  <a:pt x="1479018" y="2081683"/>
                  <a:pt x="1511671" y="2057813"/>
                  <a:pt x="1527998" y="2025149"/>
                </a:cubicBezTo>
                <a:cubicBezTo>
                  <a:pt x="1535533" y="2016355"/>
                  <a:pt x="1543069" y="2008817"/>
                  <a:pt x="1559395" y="2008817"/>
                </a:cubicBezTo>
                <a:cubicBezTo>
                  <a:pt x="1599584" y="1992485"/>
                  <a:pt x="1632237" y="1968615"/>
                  <a:pt x="1672425" y="1944745"/>
                </a:cubicBezTo>
                <a:cubicBezTo>
                  <a:pt x="1712614" y="1919619"/>
                  <a:pt x="1752802" y="1871879"/>
                  <a:pt x="1785455" y="1839215"/>
                </a:cubicBezTo>
                <a:cubicBezTo>
                  <a:pt x="1865832" y="1742479"/>
                  <a:pt x="1946209" y="1662075"/>
                  <a:pt x="2026586" y="1572877"/>
                </a:cubicBezTo>
                <a:cubicBezTo>
                  <a:pt x="2059239" y="1532675"/>
                  <a:pt x="2099427" y="1492473"/>
                  <a:pt x="2139616" y="1452271"/>
                </a:cubicBezTo>
                <a:close/>
                <a:moveTo>
                  <a:pt x="4728001" y="1428401"/>
                </a:moveTo>
                <a:cubicBezTo>
                  <a:pt x="4695348" y="1419607"/>
                  <a:pt x="4662695" y="1435939"/>
                  <a:pt x="4631298" y="1435939"/>
                </a:cubicBezTo>
                <a:cubicBezTo>
                  <a:pt x="4598645" y="1435939"/>
                  <a:pt x="4558457" y="1435939"/>
                  <a:pt x="4518268" y="1435939"/>
                </a:cubicBezTo>
                <a:cubicBezTo>
                  <a:pt x="4478080" y="1435939"/>
                  <a:pt x="4437891" y="1444733"/>
                  <a:pt x="4397703" y="1468603"/>
                </a:cubicBezTo>
                <a:cubicBezTo>
                  <a:pt x="4308535" y="1508805"/>
                  <a:pt x="4235693" y="1565339"/>
                  <a:pt x="4147781" y="1613079"/>
                </a:cubicBezTo>
                <a:cubicBezTo>
                  <a:pt x="4098801" y="1645743"/>
                  <a:pt x="4051078" y="1694739"/>
                  <a:pt x="3994563" y="1726147"/>
                </a:cubicBezTo>
                <a:cubicBezTo>
                  <a:pt x="3929256" y="1766349"/>
                  <a:pt x="3881533" y="1822883"/>
                  <a:pt x="3832553" y="1888211"/>
                </a:cubicBezTo>
                <a:cubicBezTo>
                  <a:pt x="3768503" y="1976153"/>
                  <a:pt x="3695661" y="2057813"/>
                  <a:pt x="3606493" y="2121886"/>
                </a:cubicBezTo>
                <a:cubicBezTo>
                  <a:pt x="3582631" y="2138218"/>
                  <a:pt x="3566305" y="2154549"/>
                  <a:pt x="3551234" y="2169625"/>
                </a:cubicBezTo>
                <a:cubicBezTo>
                  <a:pt x="3485928" y="2234954"/>
                  <a:pt x="3429413" y="2299025"/>
                  <a:pt x="3365363" y="2355560"/>
                </a:cubicBezTo>
                <a:cubicBezTo>
                  <a:pt x="3284986" y="2419631"/>
                  <a:pt x="3212144" y="2501292"/>
                  <a:pt x="3148094" y="2581696"/>
                </a:cubicBezTo>
                <a:cubicBezTo>
                  <a:pt x="3082788" y="2645767"/>
                  <a:pt x="3026273" y="2726171"/>
                  <a:pt x="2962222" y="2782705"/>
                </a:cubicBezTo>
                <a:cubicBezTo>
                  <a:pt x="2905707" y="2839240"/>
                  <a:pt x="2849192" y="2895774"/>
                  <a:pt x="2817795" y="2959846"/>
                </a:cubicBezTo>
                <a:cubicBezTo>
                  <a:pt x="2792677" y="3008842"/>
                  <a:pt x="2761280" y="3040249"/>
                  <a:pt x="2728627" y="3081708"/>
                </a:cubicBezTo>
                <a:cubicBezTo>
                  <a:pt x="2679647" y="3153318"/>
                  <a:pt x="2615597" y="3226184"/>
                  <a:pt x="2575409" y="3306588"/>
                </a:cubicBezTo>
                <a:cubicBezTo>
                  <a:pt x="2526429" y="3395786"/>
                  <a:pt x="2502567" y="3492522"/>
                  <a:pt x="2446052" y="3581720"/>
                </a:cubicBezTo>
                <a:cubicBezTo>
                  <a:pt x="2429726" y="3598052"/>
                  <a:pt x="2414655" y="3621922"/>
                  <a:pt x="2405864" y="3645792"/>
                </a:cubicBezTo>
                <a:cubicBezTo>
                  <a:pt x="2365675" y="3742528"/>
                  <a:pt x="2309160" y="3831726"/>
                  <a:pt x="2261437" y="3928462"/>
                </a:cubicBezTo>
                <a:cubicBezTo>
                  <a:pt x="2245110" y="3952332"/>
                  <a:pt x="2228784" y="3959870"/>
                  <a:pt x="2212457" y="3984996"/>
                </a:cubicBezTo>
                <a:cubicBezTo>
                  <a:pt x="2179804" y="4056606"/>
                  <a:pt x="2132080" y="4121934"/>
                  <a:pt x="2108218" y="4193544"/>
                </a:cubicBezTo>
                <a:cubicBezTo>
                  <a:pt x="2091892" y="4250078"/>
                  <a:pt x="2059239" y="4299074"/>
                  <a:pt x="2051703" y="4355608"/>
                </a:cubicBezTo>
                <a:cubicBezTo>
                  <a:pt x="2035377" y="4395810"/>
                  <a:pt x="2019050" y="4443550"/>
                  <a:pt x="1978862" y="4476214"/>
                </a:cubicBezTo>
                <a:cubicBezTo>
                  <a:pt x="1962535" y="4492547"/>
                  <a:pt x="1938673" y="4516416"/>
                  <a:pt x="1955000" y="4549081"/>
                </a:cubicBezTo>
                <a:cubicBezTo>
                  <a:pt x="1962535" y="4556618"/>
                  <a:pt x="1955000" y="4572950"/>
                  <a:pt x="1946209" y="4580488"/>
                </a:cubicBezTo>
                <a:cubicBezTo>
                  <a:pt x="1922347" y="4629485"/>
                  <a:pt x="1898485" y="4677224"/>
                  <a:pt x="1889694" y="4733758"/>
                </a:cubicBezTo>
                <a:cubicBezTo>
                  <a:pt x="1889694" y="4750091"/>
                  <a:pt x="1898485" y="4766423"/>
                  <a:pt x="1889694" y="4790292"/>
                </a:cubicBezTo>
                <a:cubicBezTo>
                  <a:pt x="1865832" y="4822957"/>
                  <a:pt x="1858297" y="4863159"/>
                  <a:pt x="1849505" y="4903361"/>
                </a:cubicBezTo>
                <a:cubicBezTo>
                  <a:pt x="1818108" y="5008891"/>
                  <a:pt x="1792990" y="5113165"/>
                  <a:pt x="1745267" y="5202363"/>
                </a:cubicBezTo>
                <a:cubicBezTo>
                  <a:pt x="1745267" y="5209901"/>
                  <a:pt x="1745267" y="5218695"/>
                  <a:pt x="1745267" y="5226233"/>
                </a:cubicBezTo>
                <a:cubicBezTo>
                  <a:pt x="1736475" y="5275229"/>
                  <a:pt x="1728940" y="5322969"/>
                  <a:pt x="1721405" y="5371965"/>
                </a:cubicBezTo>
                <a:cubicBezTo>
                  <a:pt x="1721405" y="5436037"/>
                  <a:pt x="1696287" y="5492571"/>
                  <a:pt x="1712614" y="5556643"/>
                </a:cubicBezTo>
                <a:cubicBezTo>
                  <a:pt x="1721405" y="5565437"/>
                  <a:pt x="1712614" y="5580513"/>
                  <a:pt x="1705078" y="5589307"/>
                </a:cubicBezTo>
                <a:cubicBezTo>
                  <a:pt x="1672425" y="5662173"/>
                  <a:pt x="1664890" y="5742577"/>
                  <a:pt x="1656099" y="5814187"/>
                </a:cubicBezTo>
                <a:cubicBezTo>
                  <a:pt x="1648563" y="5830519"/>
                  <a:pt x="1656099" y="5846851"/>
                  <a:pt x="1648563" y="5855645"/>
                </a:cubicBezTo>
                <a:cubicBezTo>
                  <a:pt x="1615910" y="5895847"/>
                  <a:pt x="1639772" y="5943587"/>
                  <a:pt x="1624701" y="5983789"/>
                </a:cubicBezTo>
                <a:cubicBezTo>
                  <a:pt x="1615910" y="5992583"/>
                  <a:pt x="1632237" y="6000121"/>
                  <a:pt x="1639772" y="5983789"/>
                </a:cubicBezTo>
                <a:cubicBezTo>
                  <a:pt x="1648563" y="5976251"/>
                  <a:pt x="1648563" y="5976251"/>
                  <a:pt x="1656099" y="5983789"/>
                </a:cubicBezTo>
                <a:cubicBezTo>
                  <a:pt x="1664890" y="6040323"/>
                  <a:pt x="1664890" y="6040323"/>
                  <a:pt x="1639772" y="6049117"/>
                </a:cubicBezTo>
                <a:cubicBezTo>
                  <a:pt x="1608375" y="6056655"/>
                  <a:pt x="1608375" y="6064193"/>
                  <a:pt x="1608375" y="6089319"/>
                </a:cubicBezTo>
                <a:cubicBezTo>
                  <a:pt x="1608375" y="6120727"/>
                  <a:pt x="1608375" y="6153391"/>
                  <a:pt x="1608375" y="6186055"/>
                </a:cubicBezTo>
                <a:cubicBezTo>
                  <a:pt x="1615910" y="6145853"/>
                  <a:pt x="1632237" y="6120727"/>
                  <a:pt x="1648563" y="6080525"/>
                </a:cubicBezTo>
                <a:cubicBezTo>
                  <a:pt x="1672425" y="6137059"/>
                  <a:pt x="1648563" y="6186055"/>
                  <a:pt x="1648563" y="6242589"/>
                </a:cubicBezTo>
                <a:cubicBezTo>
                  <a:pt x="1648563" y="6273997"/>
                  <a:pt x="1639772" y="6314199"/>
                  <a:pt x="1639772" y="6355657"/>
                </a:cubicBezTo>
                <a:cubicBezTo>
                  <a:pt x="1648563" y="6395859"/>
                  <a:pt x="1624701" y="6427267"/>
                  <a:pt x="1639772" y="6468726"/>
                </a:cubicBezTo>
                <a:cubicBezTo>
                  <a:pt x="1648563" y="6476263"/>
                  <a:pt x="1639772" y="6492596"/>
                  <a:pt x="1632237" y="6492596"/>
                </a:cubicBezTo>
                <a:cubicBezTo>
                  <a:pt x="1599584" y="6500133"/>
                  <a:pt x="1599584" y="6532798"/>
                  <a:pt x="1599584" y="6556667"/>
                </a:cubicBezTo>
                <a:cubicBezTo>
                  <a:pt x="1592048" y="6645866"/>
                  <a:pt x="1583257" y="6733807"/>
                  <a:pt x="1599584" y="6823005"/>
                </a:cubicBezTo>
                <a:cubicBezTo>
                  <a:pt x="1615910" y="6936073"/>
                  <a:pt x="1624701" y="7049141"/>
                  <a:pt x="1639772" y="7160953"/>
                </a:cubicBezTo>
                <a:cubicBezTo>
                  <a:pt x="1639772" y="7186079"/>
                  <a:pt x="1648563" y="7201155"/>
                  <a:pt x="1632237" y="7226281"/>
                </a:cubicBezTo>
                <a:cubicBezTo>
                  <a:pt x="1615910" y="7177285"/>
                  <a:pt x="1615910" y="7120751"/>
                  <a:pt x="1608375" y="7073011"/>
                </a:cubicBezTo>
                <a:cubicBezTo>
                  <a:pt x="1599584" y="7016477"/>
                  <a:pt x="1608375" y="6967481"/>
                  <a:pt x="1568186" y="6919741"/>
                </a:cubicBezTo>
                <a:cubicBezTo>
                  <a:pt x="1575722" y="7064217"/>
                  <a:pt x="1592048" y="7209949"/>
                  <a:pt x="1583257" y="7354425"/>
                </a:cubicBezTo>
                <a:cubicBezTo>
                  <a:pt x="1608375" y="7354425"/>
                  <a:pt x="1583257" y="7330555"/>
                  <a:pt x="1608375" y="7323017"/>
                </a:cubicBezTo>
                <a:cubicBezTo>
                  <a:pt x="1624701" y="7370757"/>
                  <a:pt x="1608375" y="7419753"/>
                  <a:pt x="1624701" y="7459955"/>
                </a:cubicBezTo>
                <a:cubicBezTo>
                  <a:pt x="1624701" y="7491363"/>
                  <a:pt x="1608375" y="7532822"/>
                  <a:pt x="1639772" y="7564229"/>
                </a:cubicBezTo>
                <a:cubicBezTo>
                  <a:pt x="1679960" y="7604431"/>
                  <a:pt x="1608375" y="7629558"/>
                  <a:pt x="1632237" y="7660965"/>
                </a:cubicBezTo>
                <a:cubicBezTo>
                  <a:pt x="1632237" y="7660965"/>
                  <a:pt x="1632237" y="7660965"/>
                  <a:pt x="1632237" y="7669760"/>
                </a:cubicBezTo>
                <a:cubicBezTo>
                  <a:pt x="1648563" y="7717499"/>
                  <a:pt x="1656099" y="7774033"/>
                  <a:pt x="1672425" y="7823030"/>
                </a:cubicBezTo>
                <a:cubicBezTo>
                  <a:pt x="1672425" y="7839362"/>
                  <a:pt x="1679960" y="7846900"/>
                  <a:pt x="1688752" y="7854437"/>
                </a:cubicBezTo>
                <a:cubicBezTo>
                  <a:pt x="1745267" y="7910971"/>
                  <a:pt x="1752802" y="7983838"/>
                  <a:pt x="1769129" y="8049166"/>
                </a:cubicBezTo>
                <a:cubicBezTo>
                  <a:pt x="1776664" y="8096906"/>
                  <a:pt x="1785455" y="8137108"/>
                  <a:pt x="1809317" y="8169772"/>
                </a:cubicBezTo>
                <a:cubicBezTo>
                  <a:pt x="1841970" y="8209974"/>
                  <a:pt x="1873367" y="8250176"/>
                  <a:pt x="1889694" y="8297916"/>
                </a:cubicBezTo>
                <a:cubicBezTo>
                  <a:pt x="1914812" y="8379576"/>
                  <a:pt x="1962535" y="8451186"/>
                  <a:pt x="2002724" y="8524052"/>
                </a:cubicBezTo>
                <a:cubicBezTo>
                  <a:pt x="1995188" y="8516514"/>
                  <a:pt x="1986397" y="8507720"/>
                  <a:pt x="1970071" y="8516514"/>
                </a:cubicBezTo>
                <a:cubicBezTo>
                  <a:pt x="1995188" y="8588124"/>
                  <a:pt x="2042912" y="8644658"/>
                  <a:pt x="2091892" y="8701192"/>
                </a:cubicBezTo>
                <a:cubicBezTo>
                  <a:pt x="2091892" y="8669784"/>
                  <a:pt x="2075565" y="8653452"/>
                  <a:pt x="2059239" y="8637120"/>
                </a:cubicBezTo>
                <a:cubicBezTo>
                  <a:pt x="2026586" y="8604456"/>
                  <a:pt x="2011515" y="8564254"/>
                  <a:pt x="2002724" y="8524052"/>
                </a:cubicBezTo>
                <a:cubicBezTo>
                  <a:pt x="2051703" y="8596918"/>
                  <a:pt x="2108218" y="8669784"/>
                  <a:pt x="2155942" y="8750188"/>
                </a:cubicBezTo>
                <a:cubicBezTo>
                  <a:pt x="2292834" y="8934866"/>
                  <a:pt x="2454843" y="9096930"/>
                  <a:pt x="2664577" y="9201204"/>
                </a:cubicBezTo>
                <a:cubicBezTo>
                  <a:pt x="2712301" y="9233868"/>
                  <a:pt x="2768816" y="9257738"/>
                  <a:pt x="2825331" y="9274070"/>
                </a:cubicBezTo>
                <a:cubicBezTo>
                  <a:pt x="2914499" y="9297940"/>
                  <a:pt x="3011202" y="9297940"/>
                  <a:pt x="3099114" y="9323067"/>
                </a:cubicBezTo>
                <a:cubicBezTo>
                  <a:pt x="3148094" y="9330604"/>
                  <a:pt x="3204609" y="9330604"/>
                  <a:pt x="3252333" y="9338142"/>
                </a:cubicBezTo>
                <a:cubicBezTo>
                  <a:pt x="3341501" y="9346937"/>
                  <a:pt x="3429413" y="9338142"/>
                  <a:pt x="3518581" y="9330604"/>
                </a:cubicBezTo>
                <a:cubicBezTo>
                  <a:pt x="3598958" y="9323067"/>
                  <a:pt x="3688126" y="9306735"/>
                  <a:pt x="3768503" y="9282865"/>
                </a:cubicBezTo>
                <a:cubicBezTo>
                  <a:pt x="3848880" y="9266533"/>
                  <a:pt x="3929256" y="9226331"/>
                  <a:pt x="4002098" y="9184872"/>
                </a:cubicBezTo>
                <a:cubicBezTo>
                  <a:pt x="4122663" y="9120800"/>
                  <a:pt x="4244484" y="9047934"/>
                  <a:pt x="4348723" y="8959992"/>
                </a:cubicBezTo>
                <a:cubicBezTo>
                  <a:pt x="4461753" y="8870794"/>
                  <a:pt x="4565992" y="8781596"/>
                  <a:pt x="4662695" y="8684860"/>
                </a:cubicBezTo>
                <a:cubicBezTo>
                  <a:pt x="4702884" y="8637120"/>
                  <a:pt x="4735537" y="8573048"/>
                  <a:pt x="4815914" y="8580586"/>
                </a:cubicBezTo>
                <a:cubicBezTo>
                  <a:pt x="4815914" y="8580586"/>
                  <a:pt x="4824705" y="8573048"/>
                  <a:pt x="4832240" y="8573048"/>
                </a:cubicBezTo>
                <a:cubicBezTo>
                  <a:pt x="4888755" y="8532846"/>
                  <a:pt x="4937735" y="8476312"/>
                  <a:pt x="4977923" y="8410984"/>
                </a:cubicBezTo>
                <a:cubicBezTo>
                  <a:pt x="5009320" y="8354450"/>
                  <a:pt x="5049509" y="8306710"/>
                  <a:pt x="5098489" y="8250176"/>
                </a:cubicBezTo>
                <a:cubicBezTo>
                  <a:pt x="5171330" y="8153440"/>
                  <a:pt x="5244172" y="8056704"/>
                  <a:pt x="5308222" y="7952430"/>
                </a:cubicBezTo>
                <a:cubicBezTo>
                  <a:pt x="5428787" y="7766496"/>
                  <a:pt x="5549352" y="7573023"/>
                  <a:pt x="5638521" y="7363219"/>
                </a:cubicBezTo>
                <a:cubicBezTo>
                  <a:pt x="5687500" y="7250151"/>
                  <a:pt x="5742759" y="7145877"/>
                  <a:pt x="5791739" y="7040347"/>
                </a:cubicBezTo>
                <a:cubicBezTo>
                  <a:pt x="5864580" y="6887077"/>
                  <a:pt x="5895977" y="6717475"/>
                  <a:pt x="5952493" y="6556667"/>
                </a:cubicBezTo>
                <a:cubicBezTo>
                  <a:pt x="5985145" y="6452394"/>
                  <a:pt x="6017799" y="6346863"/>
                  <a:pt x="6041661" y="6233795"/>
                </a:cubicBezTo>
                <a:cubicBezTo>
                  <a:pt x="6074313" y="6137059"/>
                  <a:pt x="6089384" y="6040323"/>
                  <a:pt x="6105711" y="5943587"/>
                </a:cubicBezTo>
                <a:cubicBezTo>
                  <a:pt x="6129573" y="5766447"/>
                  <a:pt x="6154691" y="5596845"/>
                  <a:pt x="6178553" y="5419705"/>
                </a:cubicBezTo>
                <a:cubicBezTo>
                  <a:pt x="6186087" y="5306637"/>
                  <a:pt x="6202414" y="5202363"/>
                  <a:pt x="6218741" y="5089295"/>
                </a:cubicBezTo>
                <a:cubicBezTo>
                  <a:pt x="6227532" y="4992559"/>
                  <a:pt x="6227532" y="4887029"/>
                  <a:pt x="6235067" y="4790292"/>
                </a:cubicBezTo>
                <a:cubicBezTo>
                  <a:pt x="6235067" y="4766423"/>
                  <a:pt x="6235067" y="4742553"/>
                  <a:pt x="6242603" y="4718683"/>
                </a:cubicBezTo>
                <a:cubicBezTo>
                  <a:pt x="6258929" y="4645817"/>
                  <a:pt x="6275255" y="4565413"/>
                  <a:pt x="6242603" y="4483752"/>
                </a:cubicBezTo>
                <a:cubicBezTo>
                  <a:pt x="6235067" y="4476214"/>
                  <a:pt x="6242603" y="4468677"/>
                  <a:pt x="6242603" y="4452345"/>
                </a:cubicBezTo>
                <a:cubicBezTo>
                  <a:pt x="6242603" y="4290280"/>
                  <a:pt x="6227532" y="4129472"/>
                  <a:pt x="6211205" y="3968664"/>
                </a:cubicBezTo>
                <a:cubicBezTo>
                  <a:pt x="6202414" y="3871928"/>
                  <a:pt x="6186087" y="3775192"/>
                  <a:pt x="6178553" y="3685994"/>
                </a:cubicBezTo>
                <a:cubicBezTo>
                  <a:pt x="6162225" y="3525186"/>
                  <a:pt x="6129573" y="3371916"/>
                  <a:pt x="6089384" y="3226184"/>
                </a:cubicBezTo>
                <a:cubicBezTo>
                  <a:pt x="6081849" y="3169650"/>
                  <a:pt x="6065523" y="3121910"/>
                  <a:pt x="6081849" y="3065376"/>
                </a:cubicBezTo>
                <a:cubicBezTo>
                  <a:pt x="6081849" y="3049044"/>
                  <a:pt x="6074313" y="3025174"/>
                  <a:pt x="6057987" y="3008842"/>
                </a:cubicBezTo>
                <a:cubicBezTo>
                  <a:pt x="6041661" y="2992510"/>
                  <a:pt x="6032869" y="2959846"/>
                  <a:pt x="6032869" y="2935976"/>
                </a:cubicBezTo>
                <a:cubicBezTo>
                  <a:pt x="6017799" y="2839240"/>
                  <a:pt x="5992681" y="2742504"/>
                  <a:pt x="5936166" y="2662100"/>
                </a:cubicBezTo>
                <a:cubicBezTo>
                  <a:pt x="6001472" y="2669637"/>
                  <a:pt x="6017799" y="2653305"/>
                  <a:pt x="5992681" y="2589233"/>
                </a:cubicBezTo>
                <a:cubicBezTo>
                  <a:pt x="5968819" y="2541494"/>
                  <a:pt x="5952493" y="2492498"/>
                  <a:pt x="5921095" y="2452296"/>
                </a:cubicBezTo>
                <a:cubicBezTo>
                  <a:pt x="5855789" y="2355560"/>
                  <a:pt x="5799274" y="2251286"/>
                  <a:pt x="5727689" y="2162087"/>
                </a:cubicBezTo>
                <a:cubicBezTo>
                  <a:pt x="5646055" y="2057813"/>
                  <a:pt x="5574470" y="1961078"/>
                  <a:pt x="5485302" y="1863085"/>
                </a:cubicBezTo>
                <a:cubicBezTo>
                  <a:pt x="5332084" y="1718609"/>
                  <a:pt x="5162539" y="1598003"/>
                  <a:pt x="4961597" y="1532675"/>
                </a:cubicBezTo>
                <a:cubicBezTo>
                  <a:pt x="4912617" y="1516343"/>
                  <a:pt x="4864893" y="1516343"/>
                  <a:pt x="4839776" y="1459809"/>
                </a:cubicBezTo>
                <a:cubicBezTo>
                  <a:pt x="4839776" y="1459809"/>
                  <a:pt x="4824705" y="1459809"/>
                  <a:pt x="4824705" y="1452271"/>
                </a:cubicBezTo>
                <a:cubicBezTo>
                  <a:pt x="4792052" y="1435939"/>
                  <a:pt x="4759399" y="1435939"/>
                  <a:pt x="4728001" y="1428401"/>
                </a:cubicBezTo>
                <a:close/>
                <a:moveTo>
                  <a:pt x="5235380" y="807783"/>
                </a:moveTo>
                <a:cubicBezTo>
                  <a:pt x="5259242" y="839191"/>
                  <a:pt x="5284360" y="839191"/>
                  <a:pt x="5308222" y="855523"/>
                </a:cubicBezTo>
                <a:cubicBezTo>
                  <a:pt x="5340875" y="879393"/>
                  <a:pt x="5340875" y="888187"/>
                  <a:pt x="5324548" y="928389"/>
                </a:cubicBezTo>
                <a:cubicBezTo>
                  <a:pt x="5348410" y="944721"/>
                  <a:pt x="5372272" y="944721"/>
                  <a:pt x="5388599" y="961053"/>
                </a:cubicBezTo>
                <a:cubicBezTo>
                  <a:pt x="5404925" y="968591"/>
                  <a:pt x="5421252" y="968591"/>
                  <a:pt x="5437578" y="961053"/>
                </a:cubicBezTo>
                <a:cubicBezTo>
                  <a:pt x="5452649" y="952259"/>
                  <a:pt x="5445114" y="935927"/>
                  <a:pt x="5445114" y="920851"/>
                </a:cubicBezTo>
                <a:cubicBezTo>
                  <a:pt x="5445114" y="904519"/>
                  <a:pt x="5437578" y="888187"/>
                  <a:pt x="5421252" y="879393"/>
                </a:cubicBezTo>
                <a:cubicBezTo>
                  <a:pt x="5372272" y="839191"/>
                  <a:pt x="5308222" y="824115"/>
                  <a:pt x="5235380" y="807783"/>
                </a:cubicBezTo>
                <a:close/>
                <a:moveTo>
                  <a:pt x="4199429" y="759"/>
                </a:moveTo>
                <a:cubicBezTo>
                  <a:pt x="4261753" y="2801"/>
                  <a:pt x="4324233" y="8768"/>
                  <a:pt x="4388912" y="16306"/>
                </a:cubicBezTo>
                <a:cubicBezTo>
                  <a:pt x="4429100" y="16306"/>
                  <a:pt x="4469288" y="32638"/>
                  <a:pt x="4509477" y="25100"/>
                </a:cubicBezTo>
                <a:cubicBezTo>
                  <a:pt x="4525803" y="25100"/>
                  <a:pt x="4542130" y="25100"/>
                  <a:pt x="4549665" y="41432"/>
                </a:cubicBezTo>
                <a:cubicBezTo>
                  <a:pt x="4558457" y="65302"/>
                  <a:pt x="4574783" y="65302"/>
                  <a:pt x="4591110" y="72840"/>
                </a:cubicBezTo>
                <a:cubicBezTo>
                  <a:pt x="4646369" y="72840"/>
                  <a:pt x="4695348" y="89172"/>
                  <a:pt x="4743072" y="114298"/>
                </a:cubicBezTo>
                <a:cubicBezTo>
                  <a:pt x="4775725" y="129374"/>
                  <a:pt x="4808378" y="129374"/>
                  <a:pt x="4839776" y="145706"/>
                </a:cubicBezTo>
                <a:cubicBezTo>
                  <a:pt x="4896291" y="162038"/>
                  <a:pt x="4945270" y="185908"/>
                  <a:pt x="5001785" y="211035"/>
                </a:cubicBezTo>
                <a:cubicBezTo>
                  <a:pt x="5009320" y="218573"/>
                  <a:pt x="5018112" y="226110"/>
                  <a:pt x="5025647" y="226110"/>
                </a:cubicBezTo>
                <a:cubicBezTo>
                  <a:pt x="5074627" y="234904"/>
                  <a:pt x="5106024" y="267569"/>
                  <a:pt x="5131142" y="315308"/>
                </a:cubicBezTo>
                <a:cubicBezTo>
                  <a:pt x="5155004" y="355511"/>
                  <a:pt x="5187657" y="388175"/>
                  <a:pt x="5219054" y="420839"/>
                </a:cubicBezTo>
                <a:cubicBezTo>
                  <a:pt x="5251707" y="452247"/>
                  <a:pt x="5275569" y="484911"/>
                  <a:pt x="5300687" y="525113"/>
                </a:cubicBezTo>
                <a:cubicBezTo>
                  <a:pt x="5324548" y="565315"/>
                  <a:pt x="5332084" y="614311"/>
                  <a:pt x="5291895" y="662051"/>
                </a:cubicBezTo>
                <a:cubicBezTo>
                  <a:pt x="5275569" y="678383"/>
                  <a:pt x="5268033" y="702253"/>
                  <a:pt x="5251707" y="718585"/>
                </a:cubicBezTo>
                <a:cubicBezTo>
                  <a:pt x="5251707" y="734917"/>
                  <a:pt x="5251707" y="734917"/>
                  <a:pt x="5259242" y="734917"/>
                </a:cubicBezTo>
                <a:cubicBezTo>
                  <a:pt x="5332084" y="742455"/>
                  <a:pt x="5388599" y="791451"/>
                  <a:pt x="5452649" y="815321"/>
                </a:cubicBezTo>
                <a:cubicBezTo>
                  <a:pt x="5517955" y="839191"/>
                  <a:pt x="5574470" y="871855"/>
                  <a:pt x="5622193" y="912057"/>
                </a:cubicBezTo>
                <a:cubicBezTo>
                  <a:pt x="5671173" y="944721"/>
                  <a:pt x="5718897" y="984923"/>
                  <a:pt x="5767877" y="1017587"/>
                </a:cubicBezTo>
                <a:cubicBezTo>
                  <a:pt x="5784203" y="1032663"/>
                  <a:pt x="5799274" y="1048995"/>
                  <a:pt x="5808065" y="1072865"/>
                </a:cubicBezTo>
                <a:cubicBezTo>
                  <a:pt x="5815601" y="1081659"/>
                  <a:pt x="5815601" y="1089197"/>
                  <a:pt x="5831927" y="1089197"/>
                </a:cubicBezTo>
                <a:cubicBezTo>
                  <a:pt x="5888442" y="1097991"/>
                  <a:pt x="5888442" y="1154525"/>
                  <a:pt x="5912304" y="1194727"/>
                </a:cubicBezTo>
                <a:cubicBezTo>
                  <a:pt x="5921095" y="1202265"/>
                  <a:pt x="5921095" y="1211059"/>
                  <a:pt x="5912304" y="1211059"/>
                </a:cubicBezTo>
                <a:cubicBezTo>
                  <a:pt x="5855789" y="1202265"/>
                  <a:pt x="5895977" y="1234929"/>
                  <a:pt x="5895977" y="1234929"/>
                </a:cubicBezTo>
                <a:cubicBezTo>
                  <a:pt x="5944957" y="1275131"/>
                  <a:pt x="5968819" y="1339203"/>
                  <a:pt x="6017799" y="1379405"/>
                </a:cubicBezTo>
                <a:cubicBezTo>
                  <a:pt x="6041661" y="1388199"/>
                  <a:pt x="6041661" y="1412069"/>
                  <a:pt x="6057987" y="1428401"/>
                </a:cubicBezTo>
                <a:cubicBezTo>
                  <a:pt x="6105711" y="1484935"/>
                  <a:pt x="6154691" y="1549007"/>
                  <a:pt x="6194879" y="1613079"/>
                </a:cubicBezTo>
                <a:cubicBezTo>
                  <a:pt x="6227532" y="1669613"/>
                  <a:pt x="6258929" y="1726147"/>
                  <a:pt x="6282791" y="1791475"/>
                </a:cubicBezTo>
                <a:cubicBezTo>
                  <a:pt x="6299117" y="1839215"/>
                  <a:pt x="6324235" y="1888211"/>
                  <a:pt x="6355633" y="1928413"/>
                </a:cubicBezTo>
                <a:cubicBezTo>
                  <a:pt x="6404612" y="1992485"/>
                  <a:pt x="6420939" y="2072889"/>
                  <a:pt x="6436009" y="2154549"/>
                </a:cubicBezTo>
                <a:cubicBezTo>
                  <a:pt x="6428474" y="2162087"/>
                  <a:pt x="6420939" y="2138218"/>
                  <a:pt x="6404612" y="2145755"/>
                </a:cubicBezTo>
                <a:cubicBezTo>
                  <a:pt x="6428474" y="2226159"/>
                  <a:pt x="6484989" y="2291487"/>
                  <a:pt x="6525177" y="2363097"/>
                </a:cubicBezTo>
                <a:cubicBezTo>
                  <a:pt x="6549039" y="2371892"/>
                  <a:pt x="6541504" y="2331690"/>
                  <a:pt x="6557831" y="2339228"/>
                </a:cubicBezTo>
                <a:cubicBezTo>
                  <a:pt x="6614345" y="2428426"/>
                  <a:pt x="6630672" y="2525161"/>
                  <a:pt x="6654534" y="2621898"/>
                </a:cubicBezTo>
                <a:cubicBezTo>
                  <a:pt x="6662069" y="2629435"/>
                  <a:pt x="6662069" y="2638230"/>
                  <a:pt x="6662069" y="2645767"/>
                </a:cubicBezTo>
                <a:cubicBezTo>
                  <a:pt x="6654534" y="2758836"/>
                  <a:pt x="6702257" y="2855572"/>
                  <a:pt x="6718584" y="2959846"/>
                </a:cubicBezTo>
                <a:cubicBezTo>
                  <a:pt x="6734911" y="3105578"/>
                  <a:pt x="6758773" y="3250054"/>
                  <a:pt x="6767564" y="3395786"/>
                </a:cubicBezTo>
                <a:cubicBezTo>
                  <a:pt x="6767564" y="3459858"/>
                  <a:pt x="6783891" y="3525186"/>
                  <a:pt x="6783891" y="3589258"/>
                </a:cubicBezTo>
                <a:cubicBezTo>
                  <a:pt x="6791426" y="3678456"/>
                  <a:pt x="6791426" y="3766398"/>
                  <a:pt x="6791426" y="3846802"/>
                </a:cubicBezTo>
                <a:cubicBezTo>
                  <a:pt x="6783891" y="3895798"/>
                  <a:pt x="6767564" y="3936000"/>
                  <a:pt x="6758773" y="3976202"/>
                </a:cubicBezTo>
                <a:cubicBezTo>
                  <a:pt x="6758773" y="3984996"/>
                  <a:pt x="6751237" y="3992534"/>
                  <a:pt x="6751237" y="4000072"/>
                </a:cubicBezTo>
                <a:cubicBezTo>
                  <a:pt x="6783891" y="4080476"/>
                  <a:pt x="6767564" y="4169674"/>
                  <a:pt x="6783891" y="4258872"/>
                </a:cubicBezTo>
                <a:cubicBezTo>
                  <a:pt x="6791426" y="4322944"/>
                  <a:pt x="6798961" y="4387016"/>
                  <a:pt x="6783891" y="4452345"/>
                </a:cubicBezTo>
                <a:cubicBezTo>
                  <a:pt x="6783891" y="4483752"/>
                  <a:pt x="6791426" y="4516416"/>
                  <a:pt x="6798961" y="4556618"/>
                </a:cubicBezTo>
                <a:cubicBezTo>
                  <a:pt x="6807753" y="4596820"/>
                  <a:pt x="6815287" y="4645817"/>
                  <a:pt x="6824079" y="4693556"/>
                </a:cubicBezTo>
                <a:cubicBezTo>
                  <a:pt x="6824079" y="4718683"/>
                  <a:pt x="6831614" y="4733758"/>
                  <a:pt x="6855476" y="4718683"/>
                </a:cubicBezTo>
                <a:cubicBezTo>
                  <a:pt x="6864267" y="4718683"/>
                  <a:pt x="6871803" y="4718683"/>
                  <a:pt x="6871803" y="4726221"/>
                </a:cubicBezTo>
                <a:cubicBezTo>
                  <a:pt x="6864267" y="4766423"/>
                  <a:pt x="6888129" y="4790292"/>
                  <a:pt x="6888129" y="4830494"/>
                </a:cubicBezTo>
                <a:cubicBezTo>
                  <a:pt x="6871803" y="4839289"/>
                  <a:pt x="6871803" y="4815419"/>
                  <a:pt x="6855476" y="4806625"/>
                </a:cubicBezTo>
                <a:cubicBezTo>
                  <a:pt x="6831614" y="4815419"/>
                  <a:pt x="6831614" y="4839289"/>
                  <a:pt x="6839149" y="4855621"/>
                </a:cubicBezTo>
                <a:cubicBezTo>
                  <a:pt x="6855476" y="4895823"/>
                  <a:pt x="6847941" y="4943563"/>
                  <a:pt x="6847941" y="4992559"/>
                </a:cubicBezTo>
                <a:cubicBezTo>
                  <a:pt x="6855476" y="5025223"/>
                  <a:pt x="6847941" y="5065425"/>
                  <a:pt x="6864267" y="5105627"/>
                </a:cubicBezTo>
                <a:cubicBezTo>
                  <a:pt x="6871803" y="5113165"/>
                  <a:pt x="6871803" y="5121959"/>
                  <a:pt x="6864267" y="5137035"/>
                </a:cubicBezTo>
                <a:cubicBezTo>
                  <a:pt x="6855476" y="5153367"/>
                  <a:pt x="6864267" y="5169699"/>
                  <a:pt x="6871803" y="5186031"/>
                </a:cubicBezTo>
                <a:cubicBezTo>
                  <a:pt x="6871803" y="5186031"/>
                  <a:pt x="6871803" y="5193569"/>
                  <a:pt x="6880594" y="5193569"/>
                </a:cubicBezTo>
                <a:cubicBezTo>
                  <a:pt x="6888129" y="5202363"/>
                  <a:pt x="6895665" y="5193569"/>
                  <a:pt x="6895665" y="5186031"/>
                </a:cubicBezTo>
                <a:cubicBezTo>
                  <a:pt x="6904455" y="5169699"/>
                  <a:pt x="6904455" y="5153367"/>
                  <a:pt x="6911991" y="5121959"/>
                </a:cubicBezTo>
                <a:cubicBezTo>
                  <a:pt x="6920783" y="5169699"/>
                  <a:pt x="6920783" y="5209901"/>
                  <a:pt x="6920783" y="5250103"/>
                </a:cubicBezTo>
                <a:cubicBezTo>
                  <a:pt x="6920783" y="5322969"/>
                  <a:pt x="6928317" y="5395835"/>
                  <a:pt x="6977297" y="5452369"/>
                </a:cubicBezTo>
                <a:cubicBezTo>
                  <a:pt x="7001159" y="5476239"/>
                  <a:pt x="6992368" y="5508903"/>
                  <a:pt x="6992368" y="5540311"/>
                </a:cubicBezTo>
                <a:cubicBezTo>
                  <a:pt x="6992368" y="5572975"/>
                  <a:pt x="6992368" y="5613177"/>
                  <a:pt x="6992368" y="5645841"/>
                </a:cubicBezTo>
                <a:cubicBezTo>
                  <a:pt x="6992368" y="5758909"/>
                  <a:pt x="6977297" y="5863183"/>
                  <a:pt x="6944644" y="5967457"/>
                </a:cubicBezTo>
                <a:cubicBezTo>
                  <a:pt x="6928317" y="6007659"/>
                  <a:pt x="6928317" y="6049117"/>
                  <a:pt x="6911991" y="6080525"/>
                </a:cubicBezTo>
                <a:cubicBezTo>
                  <a:pt x="6904455" y="6096857"/>
                  <a:pt x="6928317" y="6129521"/>
                  <a:pt x="6920783" y="6153391"/>
                </a:cubicBezTo>
                <a:cubicBezTo>
                  <a:pt x="6911991" y="6186055"/>
                  <a:pt x="6904455" y="6226257"/>
                  <a:pt x="6920783" y="6258921"/>
                </a:cubicBezTo>
                <a:cubicBezTo>
                  <a:pt x="6920783" y="6273997"/>
                  <a:pt x="6920783" y="6290329"/>
                  <a:pt x="6911991" y="6306661"/>
                </a:cubicBezTo>
                <a:cubicBezTo>
                  <a:pt x="6871803" y="6403397"/>
                  <a:pt x="6871803" y="6508928"/>
                  <a:pt x="6831614" y="6596869"/>
                </a:cubicBezTo>
                <a:cubicBezTo>
                  <a:pt x="6807753" y="6669736"/>
                  <a:pt x="6775099" y="6750140"/>
                  <a:pt x="6727375" y="6814211"/>
                </a:cubicBezTo>
                <a:cubicBezTo>
                  <a:pt x="6687187" y="6870745"/>
                  <a:pt x="6662069" y="6943611"/>
                  <a:pt x="6630672" y="7007683"/>
                </a:cubicBezTo>
                <a:cubicBezTo>
                  <a:pt x="6605555" y="7073011"/>
                  <a:pt x="6581693" y="7129545"/>
                  <a:pt x="6557831" y="7193617"/>
                </a:cubicBezTo>
                <a:cubicBezTo>
                  <a:pt x="6517642" y="7282815"/>
                  <a:pt x="6461127" y="7363219"/>
                  <a:pt x="6420939" y="7459955"/>
                </a:cubicBezTo>
                <a:cubicBezTo>
                  <a:pt x="6404612" y="7491363"/>
                  <a:pt x="6388285" y="7532822"/>
                  <a:pt x="6355633" y="7556691"/>
                </a:cubicBezTo>
                <a:cubicBezTo>
                  <a:pt x="6339306" y="7564229"/>
                  <a:pt x="6339306" y="7596893"/>
                  <a:pt x="6324235" y="7613225"/>
                </a:cubicBezTo>
                <a:cubicBezTo>
                  <a:pt x="6315444" y="7620763"/>
                  <a:pt x="6324235" y="7645890"/>
                  <a:pt x="6299117" y="7653427"/>
                </a:cubicBezTo>
                <a:cubicBezTo>
                  <a:pt x="6282791" y="7613225"/>
                  <a:pt x="6331771" y="7580561"/>
                  <a:pt x="6324235" y="7540359"/>
                </a:cubicBezTo>
                <a:cubicBezTo>
                  <a:pt x="6299117" y="7547897"/>
                  <a:pt x="6299117" y="7556691"/>
                  <a:pt x="6291582" y="7573023"/>
                </a:cubicBezTo>
                <a:cubicBezTo>
                  <a:pt x="6267721" y="7653427"/>
                  <a:pt x="6227532" y="7733831"/>
                  <a:pt x="6194879" y="7806698"/>
                </a:cubicBezTo>
                <a:cubicBezTo>
                  <a:pt x="6162225" y="7863232"/>
                  <a:pt x="6138364" y="7927304"/>
                  <a:pt x="6105711" y="7983838"/>
                </a:cubicBezTo>
                <a:cubicBezTo>
                  <a:pt x="6049196" y="8073036"/>
                  <a:pt x="6001472" y="8160978"/>
                  <a:pt x="5928631" y="8233844"/>
                </a:cubicBezTo>
                <a:cubicBezTo>
                  <a:pt x="5880907" y="8282840"/>
                  <a:pt x="5839463" y="8339374"/>
                  <a:pt x="5799274" y="8394652"/>
                </a:cubicBezTo>
                <a:cubicBezTo>
                  <a:pt x="5767877" y="8419778"/>
                  <a:pt x="5742759" y="8459980"/>
                  <a:pt x="5727689" y="8491388"/>
                </a:cubicBezTo>
                <a:cubicBezTo>
                  <a:pt x="5711362" y="8516514"/>
                  <a:pt x="5695035" y="8540384"/>
                  <a:pt x="5671173" y="8564254"/>
                </a:cubicBezTo>
                <a:cubicBezTo>
                  <a:pt x="5654847" y="8580586"/>
                  <a:pt x="5638521" y="8596918"/>
                  <a:pt x="5630985" y="8620788"/>
                </a:cubicBezTo>
                <a:cubicBezTo>
                  <a:pt x="5630985" y="8644658"/>
                  <a:pt x="5605867" y="8653452"/>
                  <a:pt x="5590797" y="8660990"/>
                </a:cubicBezTo>
                <a:cubicBezTo>
                  <a:pt x="5565679" y="8677322"/>
                  <a:pt x="5541817" y="8701192"/>
                  <a:pt x="5525491" y="8726318"/>
                </a:cubicBezTo>
                <a:cubicBezTo>
                  <a:pt x="5501629" y="8766520"/>
                  <a:pt x="5461440" y="8790390"/>
                  <a:pt x="5437578" y="8823054"/>
                </a:cubicBezTo>
                <a:cubicBezTo>
                  <a:pt x="5404925" y="8870794"/>
                  <a:pt x="5348410" y="8887126"/>
                  <a:pt x="5308222" y="8927328"/>
                </a:cubicBezTo>
                <a:cubicBezTo>
                  <a:pt x="5275569" y="8976324"/>
                  <a:pt x="5227845" y="9007732"/>
                  <a:pt x="5195192" y="9056728"/>
                </a:cubicBezTo>
                <a:cubicBezTo>
                  <a:pt x="5155004" y="9096930"/>
                  <a:pt x="5122350" y="9144670"/>
                  <a:pt x="5082162" y="9177334"/>
                </a:cubicBezTo>
                <a:cubicBezTo>
                  <a:pt x="5018112" y="9226331"/>
                  <a:pt x="4961597" y="9290403"/>
                  <a:pt x="4896291" y="9330604"/>
                </a:cubicBezTo>
                <a:cubicBezTo>
                  <a:pt x="4872429" y="9338142"/>
                  <a:pt x="4864893" y="9363269"/>
                  <a:pt x="4848567" y="9379601"/>
                </a:cubicBezTo>
                <a:cubicBezTo>
                  <a:pt x="4799587" y="9419803"/>
                  <a:pt x="4743072" y="9451210"/>
                  <a:pt x="4695348" y="9491412"/>
                </a:cubicBezTo>
                <a:cubicBezTo>
                  <a:pt x="4598645" y="9573073"/>
                  <a:pt x="4494406" y="9637145"/>
                  <a:pt x="4381376" y="9693679"/>
                </a:cubicBezTo>
                <a:cubicBezTo>
                  <a:pt x="4316070" y="9733881"/>
                  <a:pt x="4244484" y="9774083"/>
                  <a:pt x="4171643" y="9806747"/>
                </a:cubicBezTo>
                <a:cubicBezTo>
                  <a:pt x="4115128" y="9830617"/>
                  <a:pt x="4066148" y="9863281"/>
                  <a:pt x="4010889" y="9878357"/>
                </a:cubicBezTo>
                <a:cubicBezTo>
                  <a:pt x="3929256" y="9911021"/>
                  <a:pt x="3841344" y="9943685"/>
                  <a:pt x="3759711" y="9975093"/>
                </a:cubicBezTo>
                <a:cubicBezTo>
                  <a:pt x="3655473" y="10024089"/>
                  <a:pt x="3542443" y="10024089"/>
                  <a:pt x="3429413" y="10056753"/>
                </a:cubicBezTo>
                <a:cubicBezTo>
                  <a:pt x="3365363" y="10071829"/>
                  <a:pt x="3301312" y="10071829"/>
                  <a:pt x="3236006" y="10071829"/>
                </a:cubicBezTo>
                <a:cubicBezTo>
                  <a:pt x="3163164" y="10064291"/>
                  <a:pt x="3091579" y="10071829"/>
                  <a:pt x="3026273" y="10071829"/>
                </a:cubicBezTo>
                <a:cubicBezTo>
                  <a:pt x="2954687" y="10071829"/>
                  <a:pt x="2881846" y="10071829"/>
                  <a:pt x="2809004" y="10071829"/>
                </a:cubicBezTo>
                <a:cubicBezTo>
                  <a:pt x="2744954" y="10071829"/>
                  <a:pt x="2679647" y="10064291"/>
                  <a:pt x="2608062" y="10056753"/>
                </a:cubicBezTo>
                <a:cubicBezTo>
                  <a:pt x="2559082" y="10056753"/>
                  <a:pt x="2511358" y="10056753"/>
                  <a:pt x="2454843" y="10047959"/>
                </a:cubicBezTo>
                <a:cubicBezTo>
                  <a:pt x="2398329" y="10040421"/>
                  <a:pt x="2349349" y="10024089"/>
                  <a:pt x="2292834" y="10007757"/>
                </a:cubicBezTo>
                <a:cubicBezTo>
                  <a:pt x="2204922" y="9983887"/>
                  <a:pt x="2115754" y="9951223"/>
                  <a:pt x="2035377" y="9911021"/>
                </a:cubicBezTo>
                <a:cubicBezTo>
                  <a:pt x="1929882" y="9863281"/>
                  <a:pt x="1833179" y="9806747"/>
                  <a:pt x="1736475" y="9750213"/>
                </a:cubicBezTo>
                <a:cubicBezTo>
                  <a:pt x="1648563" y="9693679"/>
                  <a:pt x="1575722" y="9620813"/>
                  <a:pt x="1479018" y="9573073"/>
                </a:cubicBezTo>
                <a:cubicBezTo>
                  <a:pt x="1455156" y="9556741"/>
                  <a:pt x="1438830" y="9531614"/>
                  <a:pt x="1414968" y="9516539"/>
                </a:cubicBezTo>
                <a:cubicBezTo>
                  <a:pt x="1293147" y="9403471"/>
                  <a:pt x="1156255" y="9306735"/>
                  <a:pt x="1043225" y="9184872"/>
                </a:cubicBezTo>
                <a:cubicBezTo>
                  <a:pt x="955313" y="9096930"/>
                  <a:pt x="890007" y="9000194"/>
                  <a:pt x="818421" y="8903458"/>
                </a:cubicBezTo>
                <a:cubicBezTo>
                  <a:pt x="769441" y="8830592"/>
                  <a:pt x="721718" y="8757726"/>
                  <a:pt x="665203" y="8693654"/>
                </a:cubicBezTo>
                <a:cubicBezTo>
                  <a:pt x="648876" y="8669784"/>
                  <a:pt x="632550" y="8637120"/>
                  <a:pt x="616223" y="8613250"/>
                </a:cubicBezTo>
                <a:cubicBezTo>
                  <a:pt x="608688" y="8573048"/>
                  <a:pt x="576035" y="8556716"/>
                  <a:pt x="559708" y="8524052"/>
                </a:cubicBezTo>
                <a:cubicBezTo>
                  <a:pt x="528311" y="8459980"/>
                  <a:pt x="495658" y="8394652"/>
                  <a:pt x="455469" y="8330580"/>
                </a:cubicBezTo>
                <a:cubicBezTo>
                  <a:pt x="375093" y="8217512"/>
                  <a:pt x="326113" y="8089368"/>
                  <a:pt x="269598" y="7959968"/>
                </a:cubicBezTo>
                <a:cubicBezTo>
                  <a:pt x="269598" y="7952430"/>
                  <a:pt x="269598" y="7943636"/>
                  <a:pt x="269598" y="7936098"/>
                </a:cubicBezTo>
                <a:cubicBezTo>
                  <a:pt x="293460" y="7952430"/>
                  <a:pt x="285924" y="7983838"/>
                  <a:pt x="318578" y="8007708"/>
                </a:cubicBezTo>
                <a:cubicBezTo>
                  <a:pt x="318578" y="7976300"/>
                  <a:pt x="309786" y="7952430"/>
                  <a:pt x="293460" y="7927304"/>
                </a:cubicBezTo>
                <a:cubicBezTo>
                  <a:pt x="269598" y="7870769"/>
                  <a:pt x="238201" y="7814235"/>
                  <a:pt x="205547" y="7757701"/>
                </a:cubicBezTo>
                <a:cubicBezTo>
                  <a:pt x="189221" y="7717499"/>
                  <a:pt x="181686" y="7677297"/>
                  <a:pt x="189221" y="7637095"/>
                </a:cubicBezTo>
                <a:cubicBezTo>
                  <a:pt x="189221" y="7629558"/>
                  <a:pt x="189221" y="7613225"/>
                  <a:pt x="205547" y="7613225"/>
                </a:cubicBezTo>
                <a:cubicBezTo>
                  <a:pt x="213083" y="7613225"/>
                  <a:pt x="229409" y="7604431"/>
                  <a:pt x="238201" y="7629558"/>
                </a:cubicBezTo>
                <a:cubicBezTo>
                  <a:pt x="262063" y="7660965"/>
                  <a:pt x="269598" y="7701167"/>
                  <a:pt x="278389" y="7742626"/>
                </a:cubicBezTo>
                <a:cubicBezTo>
                  <a:pt x="278389" y="7774033"/>
                  <a:pt x="285924" y="7799160"/>
                  <a:pt x="302251" y="7814235"/>
                </a:cubicBezTo>
                <a:cubicBezTo>
                  <a:pt x="334904" y="7839362"/>
                  <a:pt x="342439" y="7863232"/>
                  <a:pt x="342439" y="7895896"/>
                </a:cubicBezTo>
                <a:cubicBezTo>
                  <a:pt x="334904" y="7967506"/>
                  <a:pt x="375093" y="8024040"/>
                  <a:pt x="398954" y="8080574"/>
                </a:cubicBezTo>
                <a:cubicBezTo>
                  <a:pt x="422816" y="8120776"/>
                  <a:pt x="439143" y="8169772"/>
                  <a:pt x="463005" y="8209974"/>
                </a:cubicBezTo>
                <a:cubicBezTo>
                  <a:pt x="463005" y="8233844"/>
                  <a:pt x="486867" y="8250176"/>
                  <a:pt x="495658" y="8266508"/>
                </a:cubicBezTo>
                <a:cubicBezTo>
                  <a:pt x="528311" y="8323042"/>
                  <a:pt x="543382" y="8370782"/>
                  <a:pt x="576035" y="8427316"/>
                </a:cubicBezTo>
                <a:cubicBezTo>
                  <a:pt x="608688" y="8491388"/>
                  <a:pt x="648876" y="8556716"/>
                  <a:pt x="689065" y="8620788"/>
                </a:cubicBezTo>
                <a:cubicBezTo>
                  <a:pt x="689065" y="8629582"/>
                  <a:pt x="696600" y="8637120"/>
                  <a:pt x="712926" y="8637120"/>
                </a:cubicBezTo>
                <a:cubicBezTo>
                  <a:pt x="705391" y="8604456"/>
                  <a:pt x="696600" y="8564254"/>
                  <a:pt x="689065" y="8540384"/>
                </a:cubicBezTo>
                <a:cubicBezTo>
                  <a:pt x="672738" y="8516514"/>
                  <a:pt x="640085" y="8500182"/>
                  <a:pt x="656411" y="8459980"/>
                </a:cubicBezTo>
                <a:cubicBezTo>
                  <a:pt x="665203" y="8459980"/>
                  <a:pt x="656411" y="8443648"/>
                  <a:pt x="648876" y="8443648"/>
                </a:cubicBezTo>
                <a:cubicBezTo>
                  <a:pt x="616223" y="8427316"/>
                  <a:pt x="608688" y="8403446"/>
                  <a:pt x="599896" y="8370782"/>
                </a:cubicBezTo>
                <a:cubicBezTo>
                  <a:pt x="592361" y="8363244"/>
                  <a:pt x="592361" y="8354450"/>
                  <a:pt x="583570" y="8346912"/>
                </a:cubicBezTo>
                <a:cubicBezTo>
                  <a:pt x="552173" y="8323042"/>
                  <a:pt x="543382" y="8282840"/>
                  <a:pt x="528311" y="8250176"/>
                </a:cubicBezTo>
                <a:cubicBezTo>
                  <a:pt x="519520" y="8233844"/>
                  <a:pt x="511984" y="8217512"/>
                  <a:pt x="503193" y="8209974"/>
                </a:cubicBezTo>
                <a:cubicBezTo>
                  <a:pt x="495658" y="8160978"/>
                  <a:pt x="479331" y="8113238"/>
                  <a:pt x="455469" y="8064242"/>
                </a:cubicBezTo>
                <a:cubicBezTo>
                  <a:pt x="439143" y="8024040"/>
                  <a:pt x="415281" y="7992632"/>
                  <a:pt x="422816" y="7952430"/>
                </a:cubicBezTo>
                <a:cubicBezTo>
                  <a:pt x="431607" y="7919766"/>
                  <a:pt x="406490" y="7887102"/>
                  <a:pt x="398954" y="7863232"/>
                </a:cubicBezTo>
                <a:cubicBezTo>
                  <a:pt x="358766" y="7774033"/>
                  <a:pt x="318578" y="7693629"/>
                  <a:pt x="318578" y="7596893"/>
                </a:cubicBezTo>
                <a:cubicBezTo>
                  <a:pt x="318578" y="7580561"/>
                  <a:pt x="318578" y="7573023"/>
                  <a:pt x="318578" y="7564229"/>
                </a:cubicBezTo>
                <a:cubicBezTo>
                  <a:pt x="262063" y="7370757"/>
                  <a:pt x="238201" y="7169747"/>
                  <a:pt x="213083" y="6967481"/>
                </a:cubicBezTo>
                <a:cubicBezTo>
                  <a:pt x="189221" y="6790341"/>
                  <a:pt x="181686" y="6613201"/>
                  <a:pt x="141497" y="6436061"/>
                </a:cubicBezTo>
                <a:cubicBezTo>
                  <a:pt x="141497" y="6403397"/>
                  <a:pt x="141497" y="6363195"/>
                  <a:pt x="156568" y="6330531"/>
                </a:cubicBezTo>
                <a:cubicBezTo>
                  <a:pt x="165359" y="6322993"/>
                  <a:pt x="165359" y="6314199"/>
                  <a:pt x="165359" y="6299123"/>
                </a:cubicBezTo>
                <a:cubicBezTo>
                  <a:pt x="156568" y="6209925"/>
                  <a:pt x="156568" y="6113189"/>
                  <a:pt x="149033" y="6016453"/>
                </a:cubicBezTo>
                <a:cubicBezTo>
                  <a:pt x="132706" y="5879515"/>
                  <a:pt x="156568" y="5742577"/>
                  <a:pt x="156568" y="5596845"/>
                </a:cubicBezTo>
                <a:cubicBezTo>
                  <a:pt x="156568" y="5540311"/>
                  <a:pt x="149033" y="5476239"/>
                  <a:pt x="172895" y="5419705"/>
                </a:cubicBezTo>
                <a:cubicBezTo>
                  <a:pt x="181686" y="5419705"/>
                  <a:pt x="181686" y="5419705"/>
                  <a:pt x="172895" y="5412167"/>
                </a:cubicBezTo>
                <a:cubicBezTo>
                  <a:pt x="172895" y="5290305"/>
                  <a:pt x="213083" y="5178493"/>
                  <a:pt x="205547" y="5056631"/>
                </a:cubicBezTo>
                <a:cubicBezTo>
                  <a:pt x="205547" y="5032761"/>
                  <a:pt x="221874" y="5008891"/>
                  <a:pt x="196756" y="5008891"/>
                </a:cubicBezTo>
                <a:cubicBezTo>
                  <a:pt x="172895" y="5000097"/>
                  <a:pt x="172895" y="5032761"/>
                  <a:pt x="172895" y="5049093"/>
                </a:cubicBezTo>
                <a:cubicBezTo>
                  <a:pt x="165359" y="5113165"/>
                  <a:pt x="149033" y="5178493"/>
                  <a:pt x="141497" y="5242565"/>
                </a:cubicBezTo>
                <a:cubicBezTo>
                  <a:pt x="132706" y="5258897"/>
                  <a:pt x="132706" y="5282767"/>
                  <a:pt x="125171" y="5306637"/>
                </a:cubicBezTo>
                <a:cubicBezTo>
                  <a:pt x="116380" y="5322969"/>
                  <a:pt x="116380" y="5339301"/>
                  <a:pt x="116380" y="5346839"/>
                </a:cubicBezTo>
                <a:cubicBezTo>
                  <a:pt x="116380" y="5427243"/>
                  <a:pt x="108844" y="5508903"/>
                  <a:pt x="108844" y="5589307"/>
                </a:cubicBezTo>
                <a:cubicBezTo>
                  <a:pt x="116380" y="5629509"/>
                  <a:pt x="100053" y="5662173"/>
                  <a:pt x="100053" y="5702375"/>
                </a:cubicBezTo>
                <a:cubicBezTo>
                  <a:pt x="92518" y="5773985"/>
                  <a:pt x="108844" y="5839313"/>
                  <a:pt x="108844" y="5910923"/>
                </a:cubicBezTo>
                <a:cubicBezTo>
                  <a:pt x="100053" y="5919717"/>
                  <a:pt x="108844" y="5919717"/>
                  <a:pt x="108844" y="5927255"/>
                </a:cubicBezTo>
                <a:cubicBezTo>
                  <a:pt x="68656" y="6023991"/>
                  <a:pt x="108844" y="6120727"/>
                  <a:pt x="100053" y="6217463"/>
                </a:cubicBezTo>
                <a:cubicBezTo>
                  <a:pt x="100053" y="6242589"/>
                  <a:pt x="92518" y="6273997"/>
                  <a:pt x="108844" y="6306661"/>
                </a:cubicBezTo>
                <a:cubicBezTo>
                  <a:pt x="108844" y="6314199"/>
                  <a:pt x="100053" y="6322993"/>
                  <a:pt x="92518" y="6322993"/>
                </a:cubicBezTo>
                <a:cubicBezTo>
                  <a:pt x="84982" y="6322993"/>
                  <a:pt x="76191" y="6314199"/>
                  <a:pt x="76191" y="6306661"/>
                </a:cubicBezTo>
                <a:cubicBezTo>
                  <a:pt x="76191" y="6290329"/>
                  <a:pt x="59865" y="6282791"/>
                  <a:pt x="52329" y="6266459"/>
                </a:cubicBezTo>
                <a:cubicBezTo>
                  <a:pt x="19676" y="6242589"/>
                  <a:pt x="12141" y="6202387"/>
                  <a:pt x="3349" y="6169723"/>
                </a:cubicBezTo>
                <a:cubicBezTo>
                  <a:pt x="3349" y="6080525"/>
                  <a:pt x="-4186" y="5983789"/>
                  <a:pt x="3349" y="5895847"/>
                </a:cubicBezTo>
                <a:cubicBezTo>
                  <a:pt x="3349" y="5887053"/>
                  <a:pt x="3349" y="5879515"/>
                  <a:pt x="3349" y="5870721"/>
                </a:cubicBezTo>
                <a:cubicBezTo>
                  <a:pt x="3349" y="5782779"/>
                  <a:pt x="12141" y="5693581"/>
                  <a:pt x="28467" y="5605639"/>
                </a:cubicBezTo>
                <a:cubicBezTo>
                  <a:pt x="36003" y="5565437"/>
                  <a:pt x="28467" y="5523979"/>
                  <a:pt x="28467" y="5492571"/>
                </a:cubicBezTo>
                <a:cubicBezTo>
                  <a:pt x="28467" y="5452369"/>
                  <a:pt x="36003" y="5419705"/>
                  <a:pt x="44794" y="5387041"/>
                </a:cubicBezTo>
                <a:cubicBezTo>
                  <a:pt x="59865" y="5355633"/>
                  <a:pt x="59865" y="5330507"/>
                  <a:pt x="59865" y="5299099"/>
                </a:cubicBezTo>
                <a:cubicBezTo>
                  <a:pt x="68656" y="5258897"/>
                  <a:pt x="76191" y="5218695"/>
                  <a:pt x="100053" y="5186031"/>
                </a:cubicBezTo>
                <a:cubicBezTo>
                  <a:pt x="116380" y="5162161"/>
                  <a:pt x="108844" y="5137035"/>
                  <a:pt x="100053" y="5113165"/>
                </a:cubicBezTo>
                <a:cubicBezTo>
                  <a:pt x="100053" y="5096833"/>
                  <a:pt x="92518" y="5072963"/>
                  <a:pt x="108844" y="5065425"/>
                </a:cubicBezTo>
                <a:cubicBezTo>
                  <a:pt x="116380" y="5056631"/>
                  <a:pt x="125171" y="5049093"/>
                  <a:pt x="116380" y="5040299"/>
                </a:cubicBezTo>
                <a:cubicBezTo>
                  <a:pt x="92518" y="4992559"/>
                  <a:pt x="108844" y="4943563"/>
                  <a:pt x="116380" y="4887029"/>
                </a:cubicBezTo>
                <a:cubicBezTo>
                  <a:pt x="132706" y="4806625"/>
                  <a:pt x="149033" y="4726221"/>
                  <a:pt x="165359" y="4645817"/>
                </a:cubicBezTo>
                <a:cubicBezTo>
                  <a:pt x="172895" y="4621947"/>
                  <a:pt x="172895" y="4589283"/>
                  <a:pt x="196756" y="4565413"/>
                </a:cubicBezTo>
                <a:cubicBezTo>
                  <a:pt x="213083" y="4556618"/>
                  <a:pt x="205547" y="4549081"/>
                  <a:pt x="205547" y="4532748"/>
                </a:cubicBezTo>
                <a:cubicBezTo>
                  <a:pt x="196756" y="4500084"/>
                  <a:pt x="205547" y="4468677"/>
                  <a:pt x="213083" y="4427218"/>
                </a:cubicBezTo>
                <a:cubicBezTo>
                  <a:pt x="229409" y="4379478"/>
                  <a:pt x="238201" y="4330482"/>
                  <a:pt x="245736" y="4282742"/>
                </a:cubicBezTo>
                <a:cubicBezTo>
                  <a:pt x="269598" y="4209876"/>
                  <a:pt x="285924" y="4137010"/>
                  <a:pt x="302251" y="4065400"/>
                </a:cubicBezTo>
                <a:cubicBezTo>
                  <a:pt x="318578" y="3992534"/>
                  <a:pt x="342439" y="3919668"/>
                  <a:pt x="358766" y="3846802"/>
                </a:cubicBezTo>
                <a:cubicBezTo>
                  <a:pt x="375093" y="3766398"/>
                  <a:pt x="406490" y="3685994"/>
                  <a:pt x="431607" y="3605590"/>
                </a:cubicBezTo>
                <a:cubicBezTo>
                  <a:pt x="463005" y="3500060"/>
                  <a:pt x="495658" y="3403324"/>
                  <a:pt x="528311" y="3299050"/>
                </a:cubicBezTo>
                <a:cubicBezTo>
                  <a:pt x="552173" y="3234978"/>
                  <a:pt x="568499" y="3162112"/>
                  <a:pt x="616223" y="3105578"/>
                </a:cubicBezTo>
                <a:cubicBezTo>
                  <a:pt x="632550" y="3089246"/>
                  <a:pt x="640085" y="3072914"/>
                  <a:pt x="640085" y="3040249"/>
                </a:cubicBezTo>
                <a:cubicBezTo>
                  <a:pt x="640085" y="3032712"/>
                  <a:pt x="648876" y="3016380"/>
                  <a:pt x="656411" y="3000048"/>
                </a:cubicBezTo>
                <a:cubicBezTo>
                  <a:pt x="705391" y="2919644"/>
                  <a:pt x="729253" y="2822907"/>
                  <a:pt x="769441" y="2742504"/>
                </a:cubicBezTo>
                <a:cubicBezTo>
                  <a:pt x="802094" y="2694764"/>
                  <a:pt x="833492" y="2653305"/>
                  <a:pt x="842283" y="2598028"/>
                </a:cubicBezTo>
                <a:cubicBezTo>
                  <a:pt x="842283" y="2581696"/>
                  <a:pt x="858609" y="2565363"/>
                  <a:pt x="882472" y="2556570"/>
                </a:cubicBezTo>
                <a:cubicBezTo>
                  <a:pt x="922660" y="2541494"/>
                  <a:pt x="938986" y="2501292"/>
                  <a:pt x="962848" y="2468628"/>
                </a:cubicBezTo>
                <a:cubicBezTo>
                  <a:pt x="1083413" y="2299025"/>
                  <a:pt x="1196443" y="2129423"/>
                  <a:pt x="1325800" y="1968615"/>
                </a:cubicBezTo>
                <a:cubicBezTo>
                  <a:pt x="1406177" y="1871879"/>
                  <a:pt x="1486554" y="1766349"/>
                  <a:pt x="1583257" y="1678407"/>
                </a:cubicBezTo>
                <a:cubicBezTo>
                  <a:pt x="1599584" y="1662075"/>
                  <a:pt x="1608375" y="1645743"/>
                  <a:pt x="1624701" y="1629411"/>
                </a:cubicBezTo>
                <a:cubicBezTo>
                  <a:pt x="1632237" y="1621873"/>
                  <a:pt x="1639772" y="1621873"/>
                  <a:pt x="1648563" y="1629411"/>
                </a:cubicBezTo>
                <a:cubicBezTo>
                  <a:pt x="1656099" y="1669613"/>
                  <a:pt x="1672425" y="1645743"/>
                  <a:pt x="1688752" y="1629411"/>
                </a:cubicBezTo>
                <a:cubicBezTo>
                  <a:pt x="1801782" y="1532675"/>
                  <a:pt x="1914812" y="1435939"/>
                  <a:pt x="2019050" y="1339203"/>
                </a:cubicBezTo>
                <a:cubicBezTo>
                  <a:pt x="2091892" y="1275131"/>
                  <a:pt x="2163477" y="1218597"/>
                  <a:pt x="2236319" y="1154525"/>
                </a:cubicBezTo>
                <a:cubicBezTo>
                  <a:pt x="2268972" y="1129399"/>
                  <a:pt x="2292834" y="1105529"/>
                  <a:pt x="2292834" y="1065327"/>
                </a:cubicBezTo>
                <a:cubicBezTo>
                  <a:pt x="2285299" y="1041457"/>
                  <a:pt x="2309160" y="1032663"/>
                  <a:pt x="2325487" y="1025125"/>
                </a:cubicBezTo>
                <a:cubicBezTo>
                  <a:pt x="2414655" y="961053"/>
                  <a:pt x="2502567" y="895725"/>
                  <a:pt x="2591735" y="831653"/>
                </a:cubicBezTo>
                <a:cubicBezTo>
                  <a:pt x="2608062" y="815321"/>
                  <a:pt x="2631924" y="807783"/>
                  <a:pt x="2639459" y="782657"/>
                </a:cubicBezTo>
                <a:cubicBezTo>
                  <a:pt x="2615597" y="775119"/>
                  <a:pt x="2599271" y="782657"/>
                  <a:pt x="2582944" y="791451"/>
                </a:cubicBezTo>
                <a:cubicBezTo>
                  <a:pt x="2542756" y="807783"/>
                  <a:pt x="2502567" y="815321"/>
                  <a:pt x="2471170" y="839191"/>
                </a:cubicBezTo>
                <a:cubicBezTo>
                  <a:pt x="2438517" y="855523"/>
                  <a:pt x="2414655" y="879393"/>
                  <a:pt x="2373211" y="871855"/>
                </a:cubicBezTo>
                <a:cubicBezTo>
                  <a:pt x="2358140" y="871855"/>
                  <a:pt x="2341814" y="879393"/>
                  <a:pt x="2333022" y="895725"/>
                </a:cubicBezTo>
                <a:cubicBezTo>
                  <a:pt x="2325487" y="904519"/>
                  <a:pt x="2309160" y="912057"/>
                  <a:pt x="2301625" y="895725"/>
                </a:cubicBezTo>
                <a:cubicBezTo>
                  <a:pt x="2292834" y="879393"/>
                  <a:pt x="2309160" y="879393"/>
                  <a:pt x="2316696" y="871855"/>
                </a:cubicBezTo>
                <a:cubicBezTo>
                  <a:pt x="2382002" y="847985"/>
                  <a:pt x="2438517" y="798989"/>
                  <a:pt x="2502567" y="767581"/>
                </a:cubicBezTo>
                <a:cubicBezTo>
                  <a:pt x="2631924" y="694715"/>
                  <a:pt x="2761280" y="621849"/>
                  <a:pt x="2889381" y="541445"/>
                </a:cubicBezTo>
                <a:cubicBezTo>
                  <a:pt x="2978549" y="477373"/>
                  <a:pt x="3082788" y="428377"/>
                  <a:pt x="3188282" y="388175"/>
                </a:cubicBezTo>
                <a:cubicBezTo>
                  <a:pt x="3244797" y="364305"/>
                  <a:pt x="3308848" y="339178"/>
                  <a:pt x="3372898" y="298976"/>
                </a:cubicBezTo>
                <a:cubicBezTo>
                  <a:pt x="3398016" y="282644"/>
                  <a:pt x="3438204" y="275106"/>
                  <a:pt x="3469601" y="267569"/>
                </a:cubicBezTo>
                <a:cubicBezTo>
                  <a:pt x="3494719" y="258774"/>
                  <a:pt x="3518581" y="258774"/>
                  <a:pt x="3518581" y="226110"/>
                </a:cubicBezTo>
                <a:cubicBezTo>
                  <a:pt x="3526116" y="211035"/>
                  <a:pt x="3494719" y="211035"/>
                  <a:pt x="3453275" y="218573"/>
                </a:cubicBezTo>
                <a:cubicBezTo>
                  <a:pt x="3421877" y="226110"/>
                  <a:pt x="3398016" y="234904"/>
                  <a:pt x="3365363" y="242442"/>
                </a:cubicBezTo>
                <a:cubicBezTo>
                  <a:pt x="3349036" y="242442"/>
                  <a:pt x="3341501" y="242442"/>
                  <a:pt x="3325174" y="234904"/>
                </a:cubicBezTo>
                <a:cubicBezTo>
                  <a:pt x="3332709" y="211035"/>
                  <a:pt x="3356571" y="202240"/>
                  <a:pt x="3372898" y="194702"/>
                </a:cubicBezTo>
                <a:cubicBezTo>
                  <a:pt x="3429413" y="162038"/>
                  <a:pt x="3485928" y="145706"/>
                  <a:pt x="3551234" y="145706"/>
                </a:cubicBezTo>
                <a:cubicBezTo>
                  <a:pt x="3575096" y="145706"/>
                  <a:pt x="3606493" y="138168"/>
                  <a:pt x="3639146" y="129374"/>
                </a:cubicBezTo>
                <a:cubicBezTo>
                  <a:pt x="3679335" y="114298"/>
                  <a:pt x="3728314" y="97967"/>
                  <a:pt x="3776038" y="89172"/>
                </a:cubicBezTo>
                <a:cubicBezTo>
                  <a:pt x="3808691" y="89172"/>
                  <a:pt x="3832553" y="72840"/>
                  <a:pt x="3857671" y="57764"/>
                </a:cubicBezTo>
                <a:cubicBezTo>
                  <a:pt x="3897859" y="8768"/>
                  <a:pt x="3954374" y="8768"/>
                  <a:pt x="4010889" y="8768"/>
                </a:cubicBezTo>
                <a:cubicBezTo>
                  <a:pt x="4074940" y="602"/>
                  <a:pt x="4137106" y="-1282"/>
                  <a:pt x="4199429" y="759"/>
                </a:cubicBezTo>
                <a:close/>
              </a:path>
            </a:pathLst>
          </a:custGeom>
          <a:effectLst/>
        </p:spPr>
        <p:txBody>
          <a:bodyPr wrap="square">
            <a:noAutofit/>
          </a:bodyPr>
          <a:lstStyle>
            <a:lvl1pPr marL="0" indent="0">
              <a:buNone/>
              <a:defRPr sz="4200" b="0" i="0">
                <a:ln>
                  <a:noFill/>
                </a:ln>
                <a:solidFill>
                  <a:schemeClr val="bg1">
                    <a:lumMod val="85000"/>
                  </a:schemeClr>
                </a:solidFill>
                <a:latin typeface="Poppins Light" charset="0"/>
                <a:ea typeface="Poppins Light" charset="0"/>
                <a:cs typeface="Poppins Light" charset="0"/>
              </a:defRPr>
            </a:lvl1pPr>
          </a:lstStyle>
          <a:p>
            <a:endParaRPr lang="en-US" dirty="0"/>
          </a:p>
        </p:txBody>
      </p:sp>
    </p:spTree>
    <p:extLst>
      <p:ext uri="{BB962C8B-B14F-4D97-AF65-F5344CB8AC3E}">
        <p14:creationId xmlns:p14="http://schemas.microsoft.com/office/powerpoint/2010/main" val="4133541717"/>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hreats">
    <p:spTree>
      <p:nvGrpSpPr>
        <p:cNvPr id="1" name=""/>
        <p:cNvGrpSpPr/>
        <p:nvPr/>
      </p:nvGrpSpPr>
      <p:grpSpPr>
        <a:xfrm>
          <a:off x="0" y="0"/>
          <a:ext cx="0" cy="0"/>
          <a:chOff x="0" y="0"/>
          <a:chExt cx="0" cy="0"/>
        </a:xfrm>
      </p:grpSpPr>
      <p:sp>
        <p:nvSpPr>
          <p:cNvPr id="7" name="Picture Placeholder 6"/>
          <p:cNvSpPr>
            <a:spLocks noGrp="1"/>
          </p:cNvSpPr>
          <p:nvPr>
            <p:ph type="pic" sz="quarter" idx="19"/>
          </p:nvPr>
        </p:nvSpPr>
        <p:spPr>
          <a:xfrm>
            <a:off x="2012505" y="1768640"/>
            <a:ext cx="9157258" cy="10178461"/>
          </a:xfrm>
          <a:custGeom>
            <a:avLst/>
            <a:gdLst>
              <a:gd name="connsiteX0" fmla="*/ 2521305 w 9153681"/>
              <a:gd name="connsiteY0" fmla="*/ 9209877 h 10177283"/>
              <a:gd name="connsiteX1" fmla="*/ 2528456 w 9153681"/>
              <a:gd name="connsiteY1" fmla="*/ 9308793 h 10177283"/>
              <a:gd name="connsiteX2" fmla="*/ 2628567 w 9153681"/>
              <a:gd name="connsiteY2" fmla="*/ 9400558 h 10177283"/>
              <a:gd name="connsiteX3" fmla="*/ 2658362 w 9153681"/>
              <a:gd name="connsiteY3" fmla="*/ 9377915 h 10177283"/>
              <a:gd name="connsiteX4" fmla="*/ 2635718 w 9153681"/>
              <a:gd name="connsiteY4" fmla="*/ 9301643 h 10177283"/>
              <a:gd name="connsiteX5" fmla="*/ 2613074 w 9153681"/>
              <a:gd name="connsiteY5" fmla="*/ 9278999 h 10177283"/>
              <a:gd name="connsiteX6" fmla="*/ 2521305 w 9153681"/>
              <a:gd name="connsiteY6" fmla="*/ 9209877 h 10177283"/>
              <a:gd name="connsiteX7" fmla="*/ 4372173 w 9153681"/>
              <a:gd name="connsiteY7" fmla="*/ 8872611 h 10177283"/>
              <a:gd name="connsiteX8" fmla="*/ 4372173 w 9153681"/>
              <a:gd name="connsiteY8" fmla="*/ 8979869 h 10177283"/>
              <a:gd name="connsiteX9" fmla="*/ 4372173 w 9153681"/>
              <a:gd name="connsiteY9" fmla="*/ 8872611 h 10177283"/>
              <a:gd name="connsiteX10" fmla="*/ 225895 w 9153681"/>
              <a:gd name="connsiteY10" fmla="*/ 0 h 10177283"/>
              <a:gd name="connsiteX11" fmla="*/ 279526 w 9153681"/>
              <a:gd name="connsiteY11" fmla="*/ 30986 h 10177283"/>
              <a:gd name="connsiteX12" fmla="*/ 302171 w 9153681"/>
              <a:gd name="connsiteY12" fmla="*/ 45287 h 10177283"/>
              <a:gd name="connsiteX13" fmla="*/ 340308 w 9153681"/>
              <a:gd name="connsiteY13" fmla="*/ 98916 h 10177283"/>
              <a:gd name="connsiteX14" fmla="*/ 455913 w 9153681"/>
              <a:gd name="connsiteY14" fmla="*/ 129902 h 10177283"/>
              <a:gd name="connsiteX15" fmla="*/ 563175 w 9153681"/>
              <a:gd name="connsiteY15" fmla="*/ 190681 h 10177283"/>
              <a:gd name="connsiteX16" fmla="*/ 724068 w 9153681"/>
              <a:gd name="connsiteY16" fmla="*/ 328925 h 10177283"/>
              <a:gd name="connsiteX17" fmla="*/ 1144774 w 9153681"/>
              <a:gd name="connsiteY17" fmla="*/ 458826 h 10177283"/>
              <a:gd name="connsiteX18" fmla="*/ 1610769 w 9153681"/>
              <a:gd name="connsiteY18" fmla="*/ 535098 h 10177283"/>
              <a:gd name="connsiteX19" fmla="*/ 2276986 w 9153681"/>
              <a:gd name="connsiteY19" fmla="*/ 581576 h 10177283"/>
              <a:gd name="connsiteX20" fmla="*/ 2727487 w 9153681"/>
              <a:gd name="connsiteY20" fmla="*/ 604220 h 10177283"/>
              <a:gd name="connsiteX21" fmla="*/ 3132699 w 9153681"/>
              <a:gd name="connsiteY21" fmla="*/ 635205 h 10177283"/>
              <a:gd name="connsiteX22" fmla="*/ 3500966 w 9153681"/>
              <a:gd name="connsiteY22" fmla="*/ 626863 h 10177283"/>
              <a:gd name="connsiteX23" fmla="*/ 3890685 w 9153681"/>
              <a:gd name="connsiteY23" fmla="*/ 619712 h 10177283"/>
              <a:gd name="connsiteX24" fmla="*/ 3928823 w 9153681"/>
              <a:gd name="connsiteY24" fmla="*/ 611370 h 10177283"/>
              <a:gd name="connsiteX25" fmla="*/ 3951467 w 9153681"/>
              <a:gd name="connsiteY25" fmla="*/ 588727 h 10177283"/>
              <a:gd name="connsiteX26" fmla="*/ 3974111 w 9153681"/>
              <a:gd name="connsiteY26" fmla="*/ 550591 h 10177283"/>
              <a:gd name="connsiteX27" fmla="*/ 3974111 w 9153681"/>
              <a:gd name="connsiteY27" fmla="*/ 542249 h 10177283"/>
              <a:gd name="connsiteX28" fmla="*/ 4264911 w 9153681"/>
              <a:gd name="connsiteY28" fmla="*/ 519605 h 10177283"/>
              <a:gd name="connsiteX29" fmla="*/ 4510422 w 9153681"/>
              <a:gd name="connsiteY29" fmla="*/ 542249 h 10177283"/>
              <a:gd name="connsiteX30" fmla="*/ 4540217 w 9153681"/>
              <a:gd name="connsiteY30" fmla="*/ 542249 h 10177283"/>
              <a:gd name="connsiteX31" fmla="*/ 4763084 w 9153681"/>
              <a:gd name="connsiteY31" fmla="*/ 588727 h 10177283"/>
              <a:gd name="connsiteX32" fmla="*/ 4915635 w 9153681"/>
              <a:gd name="connsiteY32" fmla="*/ 588727 h 10177283"/>
              <a:gd name="connsiteX33" fmla="*/ 5412616 w 9153681"/>
              <a:gd name="connsiteY33" fmla="*/ 550591 h 10177283"/>
              <a:gd name="connsiteX34" fmla="*/ 5788034 w 9153681"/>
              <a:gd name="connsiteY34" fmla="*/ 535098 h 10177283"/>
              <a:gd name="connsiteX35" fmla="*/ 6193246 w 9153681"/>
              <a:gd name="connsiteY35" fmla="*/ 535098 h 10177283"/>
              <a:gd name="connsiteX36" fmla="*/ 6491197 w 9153681"/>
              <a:gd name="connsiteY36" fmla="*/ 519605 h 10177283"/>
              <a:gd name="connsiteX37" fmla="*/ 6598459 w 9153681"/>
              <a:gd name="connsiteY37" fmla="*/ 512455 h 10177283"/>
              <a:gd name="connsiteX38" fmla="*/ 7172907 w 9153681"/>
              <a:gd name="connsiteY38" fmla="*/ 489811 h 10177283"/>
              <a:gd name="connsiteX39" fmla="*/ 7775959 w 9153681"/>
              <a:gd name="connsiteY39" fmla="*/ 481469 h 10177283"/>
              <a:gd name="connsiteX40" fmla="*/ 7891563 w 9153681"/>
              <a:gd name="connsiteY40" fmla="*/ 465976 h 10177283"/>
              <a:gd name="connsiteX41" fmla="*/ 8005976 w 9153681"/>
              <a:gd name="connsiteY41" fmla="*/ 465976 h 10177283"/>
              <a:gd name="connsiteX42" fmla="*/ 8113239 w 9153681"/>
              <a:gd name="connsiteY42" fmla="*/ 474319 h 10177283"/>
              <a:gd name="connsiteX43" fmla="*/ 8151376 w 9153681"/>
              <a:gd name="connsiteY43" fmla="*/ 465976 h 10177283"/>
              <a:gd name="connsiteX44" fmla="*/ 8235994 w 9153681"/>
              <a:gd name="connsiteY44" fmla="*/ 474319 h 10177283"/>
              <a:gd name="connsiteX45" fmla="*/ 8395695 w 9153681"/>
              <a:gd name="connsiteY45" fmla="*/ 550591 h 10177283"/>
              <a:gd name="connsiteX46" fmla="*/ 8449326 w 9153681"/>
              <a:gd name="connsiteY46" fmla="*/ 573234 h 10177283"/>
              <a:gd name="connsiteX47" fmla="*/ 8502957 w 9153681"/>
              <a:gd name="connsiteY47" fmla="*/ 581576 h 10177283"/>
              <a:gd name="connsiteX48" fmla="*/ 8526794 w 9153681"/>
              <a:gd name="connsiteY48" fmla="*/ 581576 h 10177283"/>
              <a:gd name="connsiteX49" fmla="*/ 8594726 w 9153681"/>
              <a:gd name="connsiteY49" fmla="*/ 588727 h 10177283"/>
              <a:gd name="connsiteX50" fmla="*/ 8603069 w 9153681"/>
              <a:gd name="connsiteY50" fmla="*/ 557741 h 10177283"/>
              <a:gd name="connsiteX51" fmla="*/ 8632864 w 9153681"/>
              <a:gd name="connsiteY51" fmla="*/ 581576 h 10177283"/>
              <a:gd name="connsiteX52" fmla="*/ 8802100 w 9153681"/>
              <a:gd name="connsiteY52" fmla="*/ 803243 h 10177283"/>
              <a:gd name="connsiteX53" fmla="*/ 8916513 w 9153681"/>
              <a:gd name="connsiteY53" fmla="*/ 986773 h 10177283"/>
              <a:gd name="connsiteX54" fmla="*/ 8939157 w 9153681"/>
              <a:gd name="connsiteY54" fmla="*/ 1032060 h 10177283"/>
              <a:gd name="connsiteX55" fmla="*/ 8992788 w 9153681"/>
              <a:gd name="connsiteY55" fmla="*/ 1123825 h 10177283"/>
              <a:gd name="connsiteX56" fmla="*/ 9008281 w 9153681"/>
              <a:gd name="connsiteY56" fmla="*/ 1163153 h 10177283"/>
              <a:gd name="connsiteX57" fmla="*/ 9100050 w 9153681"/>
              <a:gd name="connsiteY57" fmla="*/ 1360984 h 10177283"/>
              <a:gd name="connsiteX58" fmla="*/ 9153681 w 9153681"/>
              <a:gd name="connsiteY58" fmla="*/ 1544514 h 10177283"/>
              <a:gd name="connsiteX59" fmla="*/ 9131037 w 9153681"/>
              <a:gd name="connsiteY59" fmla="*/ 1621978 h 10177283"/>
              <a:gd name="connsiteX60" fmla="*/ 9122694 w 9153681"/>
              <a:gd name="connsiteY60" fmla="*/ 1674415 h 10177283"/>
              <a:gd name="connsiteX61" fmla="*/ 9100050 w 9153681"/>
              <a:gd name="connsiteY61" fmla="*/ 1698250 h 10177283"/>
              <a:gd name="connsiteX62" fmla="*/ 9077406 w 9153681"/>
              <a:gd name="connsiteY62" fmla="*/ 1720894 h 10177283"/>
              <a:gd name="connsiteX63" fmla="*/ 9061912 w 9153681"/>
              <a:gd name="connsiteY63" fmla="*/ 1781673 h 10177283"/>
              <a:gd name="connsiteX64" fmla="*/ 9008281 w 9153681"/>
              <a:gd name="connsiteY64" fmla="*/ 1790015 h 10177283"/>
              <a:gd name="connsiteX65" fmla="*/ 8961801 w 9153681"/>
              <a:gd name="connsiteY65" fmla="*/ 1743537 h 10177283"/>
              <a:gd name="connsiteX66" fmla="*/ 8923663 w 9153681"/>
              <a:gd name="connsiteY66" fmla="*/ 1751879 h 10177283"/>
              <a:gd name="connsiteX67" fmla="*/ 8901019 w 9153681"/>
              <a:gd name="connsiteY67" fmla="*/ 1797166 h 10177283"/>
              <a:gd name="connsiteX68" fmla="*/ 8908170 w 9153681"/>
              <a:gd name="connsiteY68" fmla="*/ 1828151 h 10177283"/>
              <a:gd name="connsiteX69" fmla="*/ 8908170 w 9153681"/>
              <a:gd name="connsiteY69" fmla="*/ 1888931 h 10177283"/>
              <a:gd name="connsiteX70" fmla="*/ 8870032 w 9153681"/>
              <a:gd name="connsiteY70" fmla="*/ 1911574 h 10177283"/>
              <a:gd name="connsiteX71" fmla="*/ 8831895 w 9153681"/>
              <a:gd name="connsiteY71" fmla="*/ 1881780 h 10177283"/>
              <a:gd name="connsiteX72" fmla="*/ 8831895 w 9153681"/>
              <a:gd name="connsiteY72" fmla="*/ 1828151 h 10177283"/>
              <a:gd name="connsiteX73" fmla="*/ 8847388 w 9153681"/>
              <a:gd name="connsiteY73" fmla="*/ 1805508 h 10177283"/>
              <a:gd name="connsiteX74" fmla="*/ 8862882 w 9153681"/>
              <a:gd name="connsiteY74" fmla="*/ 1751879 h 10177283"/>
              <a:gd name="connsiteX75" fmla="*/ 8831895 w 9153681"/>
              <a:gd name="connsiteY75" fmla="*/ 1698250 h 10177283"/>
              <a:gd name="connsiteX76" fmla="*/ 8816401 w 9153681"/>
              <a:gd name="connsiteY76" fmla="*/ 1698250 h 10177283"/>
              <a:gd name="connsiteX77" fmla="*/ 8809251 w 9153681"/>
              <a:gd name="connsiteY77" fmla="*/ 1705401 h 10177283"/>
              <a:gd name="connsiteX78" fmla="*/ 8824744 w 9153681"/>
              <a:gd name="connsiteY78" fmla="*/ 1736386 h 10177283"/>
              <a:gd name="connsiteX79" fmla="*/ 8809251 w 9153681"/>
              <a:gd name="connsiteY79" fmla="*/ 1790015 h 10177283"/>
              <a:gd name="connsiteX80" fmla="*/ 8793757 w 9153681"/>
              <a:gd name="connsiteY80" fmla="*/ 1790015 h 10177283"/>
              <a:gd name="connsiteX81" fmla="*/ 8755619 w 9153681"/>
              <a:gd name="connsiteY81" fmla="*/ 1805508 h 10177283"/>
              <a:gd name="connsiteX82" fmla="*/ 8732975 w 9153681"/>
              <a:gd name="connsiteY82" fmla="*/ 1881780 h 10177283"/>
              <a:gd name="connsiteX83" fmla="*/ 8663851 w 9153681"/>
              <a:gd name="connsiteY83" fmla="*/ 1949710 h 10177283"/>
              <a:gd name="connsiteX84" fmla="*/ 8618562 w 9153681"/>
              <a:gd name="connsiteY84" fmla="*/ 1866288 h 10177283"/>
              <a:gd name="connsiteX85" fmla="*/ 8610220 w 9153681"/>
              <a:gd name="connsiteY85" fmla="*/ 1857945 h 10177283"/>
              <a:gd name="connsiteX86" fmla="*/ 8556589 w 9153681"/>
              <a:gd name="connsiteY86" fmla="*/ 1812659 h 10177283"/>
              <a:gd name="connsiteX87" fmla="*/ 8488656 w 9153681"/>
              <a:gd name="connsiteY87" fmla="*/ 1797166 h 10177283"/>
              <a:gd name="connsiteX88" fmla="*/ 8449326 w 9153681"/>
              <a:gd name="connsiteY88" fmla="*/ 1766180 h 10177283"/>
              <a:gd name="connsiteX89" fmla="*/ 8464820 w 9153681"/>
              <a:gd name="connsiteY89" fmla="*/ 1751879 h 10177283"/>
              <a:gd name="connsiteX90" fmla="*/ 8594726 w 9153681"/>
              <a:gd name="connsiteY90" fmla="*/ 1766180 h 10177283"/>
              <a:gd name="connsiteX91" fmla="*/ 8572082 w 9153681"/>
              <a:gd name="connsiteY91" fmla="*/ 1736386 h 10177283"/>
              <a:gd name="connsiteX92" fmla="*/ 8564931 w 9153681"/>
              <a:gd name="connsiteY92" fmla="*/ 1728044 h 10177283"/>
              <a:gd name="connsiteX93" fmla="*/ 8473162 w 9153681"/>
              <a:gd name="connsiteY93" fmla="*/ 1667265 h 10177283"/>
              <a:gd name="connsiteX94" fmla="*/ 8449326 w 9153681"/>
              <a:gd name="connsiteY94" fmla="*/ 1667265 h 10177283"/>
              <a:gd name="connsiteX95" fmla="*/ 8350407 w 9153681"/>
              <a:gd name="connsiteY95" fmla="*/ 1636279 h 10177283"/>
              <a:gd name="connsiteX96" fmla="*/ 8334913 w 9153681"/>
              <a:gd name="connsiteY96" fmla="*/ 1629128 h 10177283"/>
              <a:gd name="connsiteX97" fmla="*/ 8327763 w 9153681"/>
              <a:gd name="connsiteY97" fmla="*/ 1629128 h 10177283"/>
              <a:gd name="connsiteX98" fmla="*/ 8327763 w 9153681"/>
              <a:gd name="connsiteY98" fmla="*/ 1728044 h 10177283"/>
              <a:gd name="connsiteX99" fmla="*/ 8243145 w 9153681"/>
              <a:gd name="connsiteY99" fmla="*/ 1636279 h 10177283"/>
              <a:gd name="connsiteX100" fmla="*/ 8235994 w 9153681"/>
              <a:gd name="connsiteY100" fmla="*/ 1720894 h 10177283"/>
              <a:gd name="connsiteX101" fmla="*/ 8212158 w 9153681"/>
              <a:gd name="connsiteY101" fmla="*/ 1705401 h 10177283"/>
              <a:gd name="connsiteX102" fmla="*/ 8144225 w 9153681"/>
              <a:gd name="connsiteY102" fmla="*/ 1621978 h 10177283"/>
              <a:gd name="connsiteX103" fmla="*/ 8120389 w 9153681"/>
              <a:gd name="connsiteY103" fmla="*/ 1606485 h 10177283"/>
              <a:gd name="connsiteX104" fmla="*/ 8097745 w 9153681"/>
              <a:gd name="connsiteY104" fmla="*/ 1636279 h 10177283"/>
              <a:gd name="connsiteX105" fmla="*/ 8120389 w 9153681"/>
              <a:gd name="connsiteY105" fmla="*/ 1682757 h 10177283"/>
              <a:gd name="connsiteX106" fmla="*/ 8197857 w 9153681"/>
              <a:gd name="connsiteY106" fmla="*/ 1797166 h 10177283"/>
              <a:gd name="connsiteX107" fmla="*/ 8197857 w 9153681"/>
              <a:gd name="connsiteY107" fmla="*/ 1819809 h 10177283"/>
              <a:gd name="connsiteX108" fmla="*/ 8166869 w 9153681"/>
              <a:gd name="connsiteY108" fmla="*/ 1805508 h 10177283"/>
              <a:gd name="connsiteX109" fmla="*/ 8066758 w 9153681"/>
              <a:gd name="connsiteY109" fmla="*/ 1674415 h 10177283"/>
              <a:gd name="connsiteX110" fmla="*/ 8028621 w 9153681"/>
              <a:gd name="connsiteY110" fmla="*/ 1636279 h 10177283"/>
              <a:gd name="connsiteX111" fmla="*/ 7974989 w 9153681"/>
              <a:gd name="connsiteY111" fmla="*/ 1651772 h 10177283"/>
              <a:gd name="connsiteX112" fmla="*/ 7983332 w 9153681"/>
              <a:gd name="connsiteY112" fmla="*/ 1674415 h 10177283"/>
              <a:gd name="connsiteX113" fmla="*/ 8059607 w 9153681"/>
              <a:gd name="connsiteY113" fmla="*/ 1751879 h 10177283"/>
              <a:gd name="connsiteX114" fmla="*/ 8066758 w 9153681"/>
              <a:gd name="connsiteY114" fmla="*/ 1797166 h 10177283"/>
              <a:gd name="connsiteX115" fmla="*/ 8044114 w 9153681"/>
              <a:gd name="connsiteY115" fmla="*/ 1805508 h 10177283"/>
              <a:gd name="connsiteX116" fmla="*/ 7998825 w 9153681"/>
              <a:gd name="connsiteY116" fmla="*/ 1774522 h 10177283"/>
              <a:gd name="connsiteX117" fmla="*/ 8013127 w 9153681"/>
              <a:gd name="connsiteY117" fmla="*/ 1828151 h 10177283"/>
              <a:gd name="connsiteX118" fmla="*/ 7967839 w 9153681"/>
              <a:gd name="connsiteY118" fmla="*/ 1797166 h 10177283"/>
              <a:gd name="connsiteX119" fmla="*/ 7936851 w 9153681"/>
              <a:gd name="connsiteY119" fmla="*/ 1751879 h 10177283"/>
              <a:gd name="connsiteX120" fmla="*/ 7936851 w 9153681"/>
              <a:gd name="connsiteY120" fmla="*/ 1766180 h 10177283"/>
              <a:gd name="connsiteX121" fmla="*/ 7936851 w 9153681"/>
              <a:gd name="connsiteY121" fmla="*/ 1812659 h 10177283"/>
              <a:gd name="connsiteX122" fmla="*/ 7883221 w 9153681"/>
              <a:gd name="connsiteY122" fmla="*/ 1819809 h 10177283"/>
              <a:gd name="connsiteX123" fmla="*/ 7837932 w 9153681"/>
              <a:gd name="connsiteY123" fmla="*/ 1774522 h 10177283"/>
              <a:gd name="connsiteX124" fmla="*/ 7815288 w 9153681"/>
              <a:gd name="connsiteY124" fmla="*/ 1728044 h 10177283"/>
              <a:gd name="connsiteX125" fmla="*/ 7799795 w 9153681"/>
              <a:gd name="connsiteY125" fmla="*/ 1720894 h 10177283"/>
              <a:gd name="connsiteX126" fmla="*/ 7753314 w 9153681"/>
              <a:gd name="connsiteY126" fmla="*/ 1674415 h 10177283"/>
              <a:gd name="connsiteX127" fmla="*/ 7684189 w 9153681"/>
              <a:gd name="connsiteY127" fmla="*/ 1720894 h 10177283"/>
              <a:gd name="connsiteX128" fmla="*/ 7600763 w 9153681"/>
              <a:gd name="connsiteY128" fmla="*/ 1743537 h 10177283"/>
              <a:gd name="connsiteX129" fmla="*/ 7592421 w 9153681"/>
              <a:gd name="connsiteY129" fmla="*/ 1728044 h 10177283"/>
              <a:gd name="connsiteX130" fmla="*/ 7562626 w 9153681"/>
              <a:gd name="connsiteY130" fmla="*/ 1713743 h 10177283"/>
              <a:gd name="connsiteX131" fmla="*/ 7547133 w 9153681"/>
              <a:gd name="connsiteY131" fmla="*/ 1720894 h 10177283"/>
              <a:gd name="connsiteX132" fmla="*/ 7379089 w 9153681"/>
              <a:gd name="connsiteY132" fmla="*/ 1743537 h 10177283"/>
              <a:gd name="connsiteX133" fmla="*/ 7149071 w 9153681"/>
              <a:gd name="connsiteY133" fmla="*/ 1797166 h 10177283"/>
              <a:gd name="connsiteX134" fmla="*/ 7012013 w 9153681"/>
              <a:gd name="connsiteY134" fmla="*/ 1850795 h 10177283"/>
              <a:gd name="connsiteX135" fmla="*/ 6934547 w 9153681"/>
              <a:gd name="connsiteY135" fmla="*/ 1866288 h 10177283"/>
              <a:gd name="connsiteX136" fmla="*/ 6880915 w 9153681"/>
              <a:gd name="connsiteY136" fmla="*/ 1881780 h 10177283"/>
              <a:gd name="connsiteX137" fmla="*/ 6712871 w 9153681"/>
              <a:gd name="connsiteY137" fmla="*/ 1911574 h 10177283"/>
              <a:gd name="connsiteX138" fmla="*/ 6697378 w 9153681"/>
              <a:gd name="connsiteY138" fmla="*/ 1935409 h 10177283"/>
              <a:gd name="connsiteX139" fmla="*/ 6828476 w 9153681"/>
              <a:gd name="connsiteY139" fmla="*/ 1935409 h 10177283"/>
              <a:gd name="connsiteX140" fmla="*/ 6789147 w 9153681"/>
              <a:gd name="connsiteY140" fmla="*/ 1973545 h 10177283"/>
              <a:gd name="connsiteX141" fmla="*/ 6522183 w 9153681"/>
              <a:gd name="connsiteY141" fmla="*/ 2011681 h 10177283"/>
              <a:gd name="connsiteX142" fmla="*/ 6491197 w 9153681"/>
              <a:gd name="connsiteY142" fmla="*/ 2011681 h 10177283"/>
              <a:gd name="connsiteX143" fmla="*/ 6276672 w 9153681"/>
              <a:gd name="connsiteY143" fmla="*/ 2072461 h 10177283"/>
              <a:gd name="connsiteX144" fmla="*/ 6262371 w 9153681"/>
              <a:gd name="connsiteY144" fmla="*/ 2087954 h 10177283"/>
              <a:gd name="connsiteX145" fmla="*/ 6285015 w 9153681"/>
              <a:gd name="connsiteY145" fmla="*/ 2095104 h 10177283"/>
              <a:gd name="connsiteX146" fmla="*/ 6376784 w 9153681"/>
              <a:gd name="connsiteY146" fmla="*/ 2087954 h 10177283"/>
              <a:gd name="connsiteX147" fmla="*/ 6361290 w 9153681"/>
              <a:gd name="connsiteY147" fmla="*/ 2110597 h 10177283"/>
              <a:gd name="connsiteX148" fmla="*/ 5940584 w 9153681"/>
              <a:gd name="connsiteY148" fmla="*/ 2188061 h 10177283"/>
              <a:gd name="connsiteX149" fmla="*/ 5902447 w 9153681"/>
              <a:gd name="connsiteY149" fmla="*/ 2217855 h 10177283"/>
              <a:gd name="connsiteX150" fmla="*/ 5879802 w 9153681"/>
              <a:gd name="connsiteY150" fmla="*/ 2226197 h 10177283"/>
              <a:gd name="connsiteX151" fmla="*/ 5841665 w 9153681"/>
              <a:gd name="connsiteY151" fmla="*/ 2233348 h 10177283"/>
              <a:gd name="connsiteX152" fmla="*/ 5810678 w 9153681"/>
              <a:gd name="connsiteY152" fmla="*/ 2264334 h 10177283"/>
              <a:gd name="connsiteX153" fmla="*/ 5772540 w 9153681"/>
              <a:gd name="connsiteY153" fmla="*/ 2347756 h 10177283"/>
              <a:gd name="connsiteX154" fmla="*/ 5764198 w 9153681"/>
              <a:gd name="connsiteY154" fmla="*/ 2394235 h 10177283"/>
              <a:gd name="connsiteX155" fmla="*/ 5658127 w 9153681"/>
              <a:gd name="connsiteY155" fmla="*/ 2714816 h 10177283"/>
              <a:gd name="connsiteX156" fmla="*/ 5618798 w 9153681"/>
              <a:gd name="connsiteY156" fmla="*/ 2875703 h 10177283"/>
              <a:gd name="connsiteX157" fmla="*/ 5589003 w 9153681"/>
              <a:gd name="connsiteY157" fmla="*/ 2944825 h 10177283"/>
              <a:gd name="connsiteX158" fmla="*/ 5527029 w 9153681"/>
              <a:gd name="connsiteY158" fmla="*/ 3097370 h 10177283"/>
              <a:gd name="connsiteX159" fmla="*/ 5459096 w 9153681"/>
              <a:gd name="connsiteY159" fmla="*/ 3289242 h 10177283"/>
              <a:gd name="connsiteX160" fmla="*/ 5435260 w 9153681"/>
              <a:gd name="connsiteY160" fmla="*/ 3381007 h 10177283"/>
              <a:gd name="connsiteX161" fmla="*/ 5405465 w 9153681"/>
              <a:gd name="connsiteY161" fmla="*/ 3426294 h 10177283"/>
              <a:gd name="connsiteX162" fmla="*/ 5327998 w 9153681"/>
              <a:gd name="connsiteY162" fmla="*/ 3564537 h 10177283"/>
              <a:gd name="connsiteX163" fmla="*/ 5313696 w 9153681"/>
              <a:gd name="connsiteY163" fmla="*/ 3602673 h 10177283"/>
              <a:gd name="connsiteX164" fmla="*/ 5298203 w 9153681"/>
              <a:gd name="connsiteY164" fmla="*/ 3647960 h 10177283"/>
              <a:gd name="connsiteX165" fmla="*/ 5206434 w 9153681"/>
              <a:gd name="connsiteY165" fmla="*/ 4000719 h 10177283"/>
              <a:gd name="connsiteX166" fmla="*/ 5144461 w 9153681"/>
              <a:gd name="connsiteY166" fmla="*/ 4253371 h 10177283"/>
              <a:gd name="connsiteX167" fmla="*/ 5092021 w 9153681"/>
              <a:gd name="connsiteY167" fmla="*/ 4397574 h 10177283"/>
              <a:gd name="connsiteX168" fmla="*/ 5068185 w 9153681"/>
              <a:gd name="connsiteY168" fmla="*/ 4489339 h 10177283"/>
              <a:gd name="connsiteX169" fmla="*/ 5092021 w 9153681"/>
              <a:gd name="connsiteY169" fmla="*/ 4497681 h 10177283"/>
              <a:gd name="connsiteX170" fmla="*/ 5076528 w 9153681"/>
              <a:gd name="connsiteY170" fmla="*/ 4604939 h 10177283"/>
              <a:gd name="connsiteX171" fmla="*/ 5022897 w 9153681"/>
              <a:gd name="connsiteY171" fmla="*/ 4811112 h 10177283"/>
              <a:gd name="connsiteX172" fmla="*/ 4984759 w 9153681"/>
              <a:gd name="connsiteY172" fmla="*/ 4971999 h 10177283"/>
              <a:gd name="connsiteX173" fmla="*/ 4984759 w 9153681"/>
              <a:gd name="connsiteY173" fmla="*/ 5041121 h 10177283"/>
              <a:gd name="connsiteX174" fmla="*/ 4976417 w 9153681"/>
              <a:gd name="connsiteY174" fmla="*/ 5048272 h 10177283"/>
              <a:gd name="connsiteX175" fmla="*/ 4915635 w 9153681"/>
              <a:gd name="connsiteY175" fmla="*/ 5231802 h 10177283"/>
              <a:gd name="connsiteX176" fmla="*/ 4884648 w 9153681"/>
              <a:gd name="connsiteY176" fmla="*/ 5385538 h 10177283"/>
              <a:gd name="connsiteX177" fmla="*/ 4823866 w 9153681"/>
              <a:gd name="connsiteY177" fmla="*/ 5721613 h 10177283"/>
              <a:gd name="connsiteX178" fmla="*/ 4792879 w 9153681"/>
              <a:gd name="connsiteY178" fmla="*/ 5988566 h 10177283"/>
              <a:gd name="connsiteX179" fmla="*/ 4770235 w 9153681"/>
              <a:gd name="connsiteY179" fmla="*/ 6095824 h 10177283"/>
              <a:gd name="connsiteX180" fmla="*/ 4747591 w 9153681"/>
              <a:gd name="connsiteY180" fmla="*/ 6211424 h 10177283"/>
              <a:gd name="connsiteX181" fmla="*/ 4716604 w 9153681"/>
              <a:gd name="connsiteY181" fmla="*/ 6310339 h 10177283"/>
              <a:gd name="connsiteX182" fmla="*/ 4716604 w 9153681"/>
              <a:gd name="connsiteY182" fmla="*/ 6363968 h 10177283"/>
              <a:gd name="connsiteX183" fmla="*/ 4716604 w 9153681"/>
              <a:gd name="connsiteY183" fmla="*/ 6386612 h 10177283"/>
              <a:gd name="connsiteX184" fmla="*/ 4693960 w 9153681"/>
              <a:gd name="connsiteY184" fmla="*/ 6532006 h 10177283"/>
              <a:gd name="connsiteX185" fmla="*/ 4678466 w 9153681"/>
              <a:gd name="connsiteY185" fmla="*/ 6723878 h 10177283"/>
              <a:gd name="connsiteX186" fmla="*/ 4609342 w 9153681"/>
              <a:gd name="connsiteY186" fmla="*/ 6914558 h 10177283"/>
              <a:gd name="connsiteX187" fmla="*/ 4579547 w 9153681"/>
              <a:gd name="connsiteY187" fmla="*/ 6976530 h 10177283"/>
              <a:gd name="connsiteX188" fmla="*/ 4548560 w 9153681"/>
              <a:gd name="connsiteY188" fmla="*/ 7098089 h 10177283"/>
              <a:gd name="connsiteX189" fmla="*/ 4510422 w 9153681"/>
              <a:gd name="connsiteY189" fmla="*/ 7243483 h 10177283"/>
              <a:gd name="connsiteX190" fmla="*/ 4487778 w 9153681"/>
              <a:gd name="connsiteY190" fmla="*/ 7328098 h 10177283"/>
              <a:gd name="connsiteX191" fmla="*/ 4487778 w 9153681"/>
              <a:gd name="connsiteY191" fmla="*/ 7435356 h 10177283"/>
              <a:gd name="connsiteX192" fmla="*/ 4463942 w 9153681"/>
              <a:gd name="connsiteY192" fmla="*/ 7556914 h 10177283"/>
              <a:gd name="connsiteX193" fmla="*/ 4441298 w 9153681"/>
              <a:gd name="connsiteY193" fmla="*/ 7648680 h 10177283"/>
              <a:gd name="connsiteX194" fmla="*/ 4410311 w 9153681"/>
              <a:gd name="connsiteY194" fmla="*/ 7825059 h 10177283"/>
              <a:gd name="connsiteX195" fmla="*/ 4394817 w 9153681"/>
              <a:gd name="connsiteY195" fmla="*/ 7901331 h 10177283"/>
              <a:gd name="connsiteX196" fmla="*/ 4441298 w 9153681"/>
              <a:gd name="connsiteY196" fmla="*/ 7825059 h 10177283"/>
              <a:gd name="connsiteX197" fmla="*/ 4425804 w 9153681"/>
              <a:gd name="connsiteY197" fmla="*/ 7947810 h 10177283"/>
              <a:gd name="connsiteX198" fmla="*/ 4418653 w 9153681"/>
              <a:gd name="connsiteY198" fmla="*/ 8077711 h 10177283"/>
              <a:gd name="connsiteX199" fmla="*/ 4494929 w 9153681"/>
              <a:gd name="connsiteY199" fmla="*/ 7817908 h 10177283"/>
              <a:gd name="connsiteX200" fmla="*/ 4502080 w 9153681"/>
              <a:gd name="connsiteY200" fmla="*/ 7840552 h 10177283"/>
              <a:gd name="connsiteX201" fmla="*/ 4494929 w 9153681"/>
              <a:gd name="connsiteY201" fmla="*/ 7885838 h 10177283"/>
              <a:gd name="connsiteX202" fmla="*/ 4463942 w 9153681"/>
              <a:gd name="connsiteY202" fmla="*/ 7993096 h 10177283"/>
              <a:gd name="connsiteX203" fmla="*/ 4441298 w 9153681"/>
              <a:gd name="connsiteY203" fmla="*/ 8084862 h 10177283"/>
              <a:gd name="connsiteX204" fmla="*/ 4441298 w 9153681"/>
              <a:gd name="connsiteY204" fmla="*/ 8100354 h 10177283"/>
              <a:gd name="connsiteX205" fmla="*/ 4387667 w 9153681"/>
              <a:gd name="connsiteY205" fmla="*/ 8276734 h 10177283"/>
              <a:gd name="connsiteX206" fmla="*/ 4387667 w 9153681"/>
              <a:gd name="connsiteY206" fmla="*/ 8314870 h 10177283"/>
              <a:gd name="connsiteX207" fmla="*/ 4387667 w 9153681"/>
              <a:gd name="connsiteY207" fmla="*/ 8368499 h 10177283"/>
              <a:gd name="connsiteX208" fmla="*/ 4372173 w 9153681"/>
              <a:gd name="connsiteY208" fmla="*/ 8490058 h 10177283"/>
              <a:gd name="connsiteX209" fmla="*/ 4403160 w 9153681"/>
              <a:gd name="connsiteY209" fmla="*/ 8451922 h 10177283"/>
              <a:gd name="connsiteX210" fmla="*/ 4410311 w 9153681"/>
              <a:gd name="connsiteY210" fmla="*/ 8505551 h 10177283"/>
              <a:gd name="connsiteX211" fmla="*/ 4394817 w 9153681"/>
              <a:gd name="connsiteY211" fmla="*/ 8659287 h 10177283"/>
              <a:gd name="connsiteX212" fmla="*/ 4387667 w 9153681"/>
              <a:gd name="connsiteY212" fmla="*/ 8681930 h 10177283"/>
              <a:gd name="connsiteX213" fmla="*/ 4387667 w 9153681"/>
              <a:gd name="connsiteY213" fmla="*/ 8735559 h 10177283"/>
              <a:gd name="connsiteX214" fmla="*/ 4380516 w 9153681"/>
              <a:gd name="connsiteY214" fmla="*/ 8765353 h 10177283"/>
              <a:gd name="connsiteX215" fmla="*/ 4356680 w 9153681"/>
              <a:gd name="connsiteY215" fmla="*/ 8827324 h 10177283"/>
              <a:gd name="connsiteX216" fmla="*/ 4394817 w 9153681"/>
              <a:gd name="connsiteY216" fmla="*/ 8789188 h 10177283"/>
              <a:gd name="connsiteX217" fmla="*/ 4418653 w 9153681"/>
              <a:gd name="connsiteY217" fmla="*/ 8619959 h 10177283"/>
              <a:gd name="connsiteX218" fmla="*/ 4425804 w 9153681"/>
              <a:gd name="connsiteY218" fmla="*/ 8612809 h 10177283"/>
              <a:gd name="connsiteX219" fmla="*/ 4463942 w 9153681"/>
              <a:gd name="connsiteY219" fmla="*/ 8360156 h 10177283"/>
              <a:gd name="connsiteX220" fmla="*/ 4463942 w 9153681"/>
              <a:gd name="connsiteY220" fmla="*/ 8344664 h 10177283"/>
              <a:gd name="connsiteX221" fmla="*/ 4479435 w 9153681"/>
              <a:gd name="connsiteY221" fmla="*/ 8330363 h 10177283"/>
              <a:gd name="connsiteX222" fmla="*/ 4487778 w 9153681"/>
              <a:gd name="connsiteY222" fmla="*/ 8344664 h 10177283"/>
              <a:gd name="connsiteX223" fmla="*/ 4487778 w 9153681"/>
              <a:gd name="connsiteY223" fmla="*/ 8451922 h 10177283"/>
              <a:gd name="connsiteX224" fmla="*/ 4456791 w 9153681"/>
              <a:gd name="connsiteY224" fmla="*/ 8681930 h 10177283"/>
              <a:gd name="connsiteX225" fmla="*/ 4434147 w 9153681"/>
              <a:gd name="connsiteY225" fmla="*/ 8865460 h 10177283"/>
              <a:gd name="connsiteX226" fmla="*/ 4425804 w 9153681"/>
              <a:gd name="connsiteY226" fmla="*/ 8988211 h 10177283"/>
              <a:gd name="connsiteX227" fmla="*/ 4425804 w 9153681"/>
              <a:gd name="connsiteY227" fmla="*/ 9010854 h 10177283"/>
              <a:gd name="connsiteX228" fmla="*/ 4410311 w 9153681"/>
              <a:gd name="connsiteY228" fmla="*/ 9163399 h 10177283"/>
              <a:gd name="connsiteX229" fmla="*/ 4403160 w 9153681"/>
              <a:gd name="connsiteY229" fmla="*/ 9454187 h 10177283"/>
              <a:gd name="connsiteX230" fmla="*/ 4403160 w 9153681"/>
              <a:gd name="connsiteY230" fmla="*/ 9622224 h 10177283"/>
              <a:gd name="connsiteX231" fmla="*/ 4403160 w 9153681"/>
              <a:gd name="connsiteY231" fmla="*/ 9646060 h 10177283"/>
              <a:gd name="connsiteX232" fmla="*/ 4403160 w 9153681"/>
              <a:gd name="connsiteY232" fmla="*/ 9783111 h 10177283"/>
              <a:gd name="connsiteX233" fmla="*/ 4387667 w 9153681"/>
              <a:gd name="connsiteY233" fmla="*/ 9859384 h 10177283"/>
              <a:gd name="connsiteX234" fmla="*/ 4365022 w 9153681"/>
              <a:gd name="connsiteY234" fmla="*/ 9821247 h 10177283"/>
              <a:gd name="connsiteX235" fmla="*/ 4326885 w 9153681"/>
              <a:gd name="connsiteY235" fmla="*/ 9767618 h 10177283"/>
              <a:gd name="connsiteX236" fmla="*/ 4303049 w 9153681"/>
              <a:gd name="connsiteY236" fmla="*/ 9760468 h 10177283"/>
              <a:gd name="connsiteX237" fmla="*/ 4295898 w 9153681"/>
              <a:gd name="connsiteY237" fmla="*/ 9775961 h 10177283"/>
              <a:gd name="connsiteX238" fmla="*/ 4311391 w 9153681"/>
              <a:gd name="connsiteY238" fmla="*/ 9805755 h 10177283"/>
              <a:gd name="connsiteX239" fmla="*/ 4341186 w 9153681"/>
              <a:gd name="connsiteY239" fmla="*/ 9852233 h 10177283"/>
              <a:gd name="connsiteX240" fmla="*/ 4311391 w 9153681"/>
              <a:gd name="connsiteY240" fmla="*/ 9836740 h 10177283"/>
              <a:gd name="connsiteX241" fmla="*/ 4249418 w 9153681"/>
              <a:gd name="connsiteY241" fmla="*/ 9843891 h 10177283"/>
              <a:gd name="connsiteX242" fmla="*/ 4211280 w 9153681"/>
              <a:gd name="connsiteY242" fmla="*/ 9843891 h 10177283"/>
              <a:gd name="connsiteX243" fmla="*/ 4165991 w 9153681"/>
              <a:gd name="connsiteY243" fmla="*/ 9798604 h 10177283"/>
              <a:gd name="connsiteX244" fmla="*/ 4150498 w 9153681"/>
              <a:gd name="connsiteY244" fmla="*/ 9791454 h 10177283"/>
              <a:gd name="connsiteX245" fmla="*/ 4143347 w 9153681"/>
              <a:gd name="connsiteY245" fmla="*/ 9805755 h 10177283"/>
              <a:gd name="connsiteX246" fmla="*/ 4150498 w 9153681"/>
              <a:gd name="connsiteY246" fmla="*/ 9836740 h 10177283"/>
              <a:gd name="connsiteX247" fmla="*/ 4181485 w 9153681"/>
              <a:gd name="connsiteY247" fmla="*/ 9874876 h 10177283"/>
              <a:gd name="connsiteX248" fmla="*/ 4165991 w 9153681"/>
              <a:gd name="connsiteY248" fmla="*/ 9874876 h 10177283"/>
              <a:gd name="connsiteX249" fmla="*/ 4135005 w 9153681"/>
              <a:gd name="connsiteY249" fmla="*/ 9867726 h 10177283"/>
              <a:gd name="connsiteX250" fmla="*/ 4127854 w 9153681"/>
              <a:gd name="connsiteY250" fmla="*/ 9905862 h 10177283"/>
              <a:gd name="connsiteX251" fmla="*/ 4150498 w 9153681"/>
              <a:gd name="connsiteY251" fmla="*/ 10035763 h 10177283"/>
              <a:gd name="connsiteX252" fmla="*/ 4127854 w 9153681"/>
              <a:gd name="connsiteY252" fmla="*/ 10020270 h 10177283"/>
              <a:gd name="connsiteX253" fmla="*/ 4089716 w 9153681"/>
              <a:gd name="connsiteY253" fmla="*/ 9982134 h 10177283"/>
              <a:gd name="connsiteX254" fmla="*/ 4065880 w 9153681"/>
              <a:gd name="connsiteY254" fmla="*/ 9966641 h 10177283"/>
              <a:gd name="connsiteX255" fmla="*/ 3966960 w 9153681"/>
              <a:gd name="connsiteY255" fmla="*/ 9867726 h 10177283"/>
              <a:gd name="connsiteX256" fmla="*/ 3944316 w 9153681"/>
              <a:gd name="connsiteY256" fmla="*/ 9859384 h 10177283"/>
              <a:gd name="connsiteX257" fmla="*/ 3951467 w 9153681"/>
              <a:gd name="connsiteY257" fmla="*/ 9935656 h 10177283"/>
              <a:gd name="connsiteX258" fmla="*/ 3974111 w 9153681"/>
              <a:gd name="connsiteY258" fmla="*/ 9997627 h 10177283"/>
              <a:gd name="connsiteX259" fmla="*/ 3951467 w 9153681"/>
              <a:gd name="connsiteY259" fmla="*/ 10027421 h 10177283"/>
              <a:gd name="connsiteX260" fmla="*/ 3944316 w 9153681"/>
              <a:gd name="connsiteY260" fmla="*/ 10051256 h 10177283"/>
              <a:gd name="connsiteX261" fmla="*/ 3935974 w 9153681"/>
              <a:gd name="connsiteY261" fmla="*/ 10073899 h 10177283"/>
              <a:gd name="connsiteX262" fmla="*/ 3913329 w 9153681"/>
              <a:gd name="connsiteY262" fmla="*/ 10065557 h 10177283"/>
              <a:gd name="connsiteX263" fmla="*/ 3906179 w 9153681"/>
              <a:gd name="connsiteY263" fmla="*/ 10058407 h 10177283"/>
              <a:gd name="connsiteX264" fmla="*/ 3821561 w 9153681"/>
              <a:gd name="connsiteY264" fmla="*/ 10020270 h 10177283"/>
              <a:gd name="connsiteX265" fmla="*/ 3783423 w 9153681"/>
              <a:gd name="connsiteY265" fmla="*/ 10051256 h 10177283"/>
              <a:gd name="connsiteX266" fmla="*/ 3760779 w 9153681"/>
              <a:gd name="connsiteY266" fmla="*/ 10051256 h 10177283"/>
              <a:gd name="connsiteX267" fmla="*/ 3722641 w 9153681"/>
              <a:gd name="connsiteY267" fmla="*/ 10073899 h 10177283"/>
              <a:gd name="connsiteX268" fmla="*/ 3698805 w 9153681"/>
              <a:gd name="connsiteY268" fmla="*/ 10096543 h 10177283"/>
              <a:gd name="connsiteX269" fmla="*/ 3607036 w 9153681"/>
              <a:gd name="connsiteY269" fmla="*/ 10143021 h 10177283"/>
              <a:gd name="connsiteX270" fmla="*/ 3561748 w 9153681"/>
              <a:gd name="connsiteY270" fmla="*/ 10089392 h 10177283"/>
              <a:gd name="connsiteX271" fmla="*/ 3515268 w 9153681"/>
              <a:gd name="connsiteY271" fmla="*/ 10096543 h 10177283"/>
              <a:gd name="connsiteX272" fmla="*/ 3492623 w 9153681"/>
              <a:gd name="connsiteY272" fmla="*/ 10165664 h 10177283"/>
              <a:gd name="connsiteX273" fmla="*/ 3469979 w 9153681"/>
              <a:gd name="connsiteY273" fmla="*/ 10165664 h 10177283"/>
              <a:gd name="connsiteX274" fmla="*/ 3416348 w 9153681"/>
              <a:gd name="connsiteY274" fmla="*/ 10096543 h 10177283"/>
              <a:gd name="connsiteX275" fmla="*/ 3355566 w 9153681"/>
              <a:gd name="connsiteY275" fmla="*/ 10020270 h 10177283"/>
              <a:gd name="connsiteX276" fmla="*/ 3309086 w 9153681"/>
              <a:gd name="connsiteY276" fmla="*/ 9997627 h 10177283"/>
              <a:gd name="connsiteX277" fmla="*/ 3286442 w 9153681"/>
              <a:gd name="connsiteY277" fmla="*/ 9989285 h 10177283"/>
              <a:gd name="connsiteX278" fmla="*/ 3094562 w 9153681"/>
              <a:gd name="connsiteY278" fmla="*/ 9829590 h 10177283"/>
              <a:gd name="connsiteX279" fmla="*/ 3040931 w 9153681"/>
              <a:gd name="connsiteY279" fmla="*/ 9783111 h 10177283"/>
              <a:gd name="connsiteX280" fmla="*/ 2872887 w 9153681"/>
              <a:gd name="connsiteY280" fmla="*/ 9653210 h 10177283"/>
              <a:gd name="connsiteX281" fmla="*/ 2796611 w 9153681"/>
              <a:gd name="connsiteY281" fmla="*/ 9545952 h 10177283"/>
              <a:gd name="connsiteX282" fmla="*/ 2742980 w 9153681"/>
              <a:gd name="connsiteY282" fmla="*/ 9500666 h 10177283"/>
              <a:gd name="connsiteX283" fmla="*/ 2635718 w 9153681"/>
              <a:gd name="connsiteY283" fmla="*/ 9431544 h 10177283"/>
              <a:gd name="connsiteX284" fmla="*/ 2590430 w 9153681"/>
              <a:gd name="connsiteY284" fmla="*/ 9408900 h 10177283"/>
              <a:gd name="connsiteX285" fmla="*/ 2552292 w 9153681"/>
              <a:gd name="connsiteY285" fmla="*/ 9385065 h 10177283"/>
              <a:gd name="connsiteX286" fmla="*/ 2490318 w 9153681"/>
              <a:gd name="connsiteY286" fmla="*/ 9225370 h 10177283"/>
              <a:gd name="connsiteX287" fmla="*/ 2490318 w 9153681"/>
              <a:gd name="connsiteY287" fmla="*/ 9125263 h 10177283"/>
              <a:gd name="connsiteX288" fmla="*/ 2505812 w 9153681"/>
              <a:gd name="connsiteY288" fmla="*/ 8926240 h 10177283"/>
              <a:gd name="connsiteX289" fmla="*/ 2521305 w 9153681"/>
              <a:gd name="connsiteY289" fmla="*/ 9026347 h 10177283"/>
              <a:gd name="connsiteX290" fmla="*/ 2543949 w 9153681"/>
              <a:gd name="connsiteY290" fmla="*/ 9171741 h 10177283"/>
              <a:gd name="connsiteX291" fmla="*/ 2597580 w 9153681"/>
              <a:gd name="connsiteY291" fmla="*/ 9225370 h 10177283"/>
              <a:gd name="connsiteX292" fmla="*/ 2613074 w 9153681"/>
              <a:gd name="connsiteY292" fmla="*/ 9225370 h 10177283"/>
              <a:gd name="connsiteX293" fmla="*/ 2613074 w 9153681"/>
              <a:gd name="connsiteY293" fmla="*/ 9209877 h 10177283"/>
              <a:gd name="connsiteX294" fmla="*/ 2574936 w 9153681"/>
              <a:gd name="connsiteY294" fmla="*/ 9140756 h 10177283"/>
              <a:gd name="connsiteX295" fmla="*/ 2559443 w 9153681"/>
              <a:gd name="connsiteY295" fmla="*/ 9094277 h 10177283"/>
              <a:gd name="connsiteX296" fmla="*/ 2559443 w 9153681"/>
              <a:gd name="connsiteY296" fmla="*/ 8972718 h 10177283"/>
              <a:gd name="connsiteX297" fmla="*/ 2552292 w 9153681"/>
              <a:gd name="connsiteY297" fmla="*/ 8888104 h 10177283"/>
              <a:gd name="connsiteX298" fmla="*/ 2559443 w 9153681"/>
              <a:gd name="connsiteY298" fmla="*/ 8818982 h 10177283"/>
              <a:gd name="connsiteX299" fmla="*/ 2566594 w 9153681"/>
              <a:gd name="connsiteY299" fmla="*/ 8789188 h 10177283"/>
              <a:gd name="connsiteX300" fmla="*/ 2597580 w 9153681"/>
              <a:gd name="connsiteY300" fmla="*/ 8375650 h 10177283"/>
              <a:gd name="connsiteX301" fmla="*/ 2628567 w 9153681"/>
              <a:gd name="connsiteY301" fmla="*/ 8039574 h 10177283"/>
              <a:gd name="connsiteX302" fmla="*/ 2590430 w 9153681"/>
              <a:gd name="connsiteY302" fmla="*/ 8077711 h 10177283"/>
              <a:gd name="connsiteX303" fmla="*/ 2628567 w 9153681"/>
              <a:gd name="connsiteY303" fmla="*/ 7856044 h 10177283"/>
              <a:gd name="connsiteX304" fmla="*/ 2651211 w 9153681"/>
              <a:gd name="connsiteY304" fmla="*/ 7657022 h 10177283"/>
              <a:gd name="connsiteX305" fmla="*/ 2696500 w 9153681"/>
              <a:gd name="connsiteY305" fmla="*/ 7281619 h 10177283"/>
              <a:gd name="connsiteX306" fmla="*/ 2773967 w 9153681"/>
              <a:gd name="connsiteY306" fmla="*/ 6793000 h 10177283"/>
              <a:gd name="connsiteX307" fmla="*/ 2895531 w 9153681"/>
              <a:gd name="connsiteY307" fmla="*/ 6027894 h 10177283"/>
              <a:gd name="connsiteX308" fmla="*/ 3011136 w 9153681"/>
              <a:gd name="connsiteY308" fmla="*/ 5331909 h 10177283"/>
              <a:gd name="connsiteX309" fmla="*/ 3071917 w 9153681"/>
              <a:gd name="connsiteY309" fmla="*/ 4880234 h 10177283"/>
              <a:gd name="connsiteX310" fmla="*/ 3156535 w 9153681"/>
              <a:gd name="connsiteY310" fmla="*/ 4345137 h 10177283"/>
              <a:gd name="connsiteX311" fmla="*/ 3239961 w 9153681"/>
              <a:gd name="connsiteY311" fmla="*/ 3832682 h 10177283"/>
              <a:gd name="connsiteX312" fmla="*/ 3355566 w 9153681"/>
              <a:gd name="connsiteY312" fmla="*/ 3212970 h 10177283"/>
              <a:gd name="connsiteX313" fmla="*/ 3508117 w 9153681"/>
              <a:gd name="connsiteY313" fmla="*/ 2371591 h 10177283"/>
              <a:gd name="connsiteX314" fmla="*/ 3530761 w 9153681"/>
              <a:gd name="connsiteY314" fmla="*/ 2248841 h 10177283"/>
              <a:gd name="connsiteX315" fmla="*/ 3492623 w 9153681"/>
              <a:gd name="connsiteY315" fmla="*/ 2217855 h 10177283"/>
              <a:gd name="connsiteX316" fmla="*/ 3423499 w 9153681"/>
              <a:gd name="connsiteY316" fmla="*/ 2226197 h 10177283"/>
              <a:gd name="connsiteX317" fmla="*/ 3194673 w 9153681"/>
              <a:gd name="connsiteY317" fmla="*/ 2217855 h 10177283"/>
              <a:gd name="connsiteX318" fmla="*/ 2911024 w 9153681"/>
              <a:gd name="connsiteY318" fmla="*/ 2248841 h 10177283"/>
              <a:gd name="connsiteX319" fmla="*/ 2803762 w 9153681"/>
              <a:gd name="connsiteY319" fmla="*/ 2255991 h 10177283"/>
              <a:gd name="connsiteX320" fmla="*/ 2658362 w 9153681"/>
              <a:gd name="connsiteY320" fmla="*/ 2264334 h 10177283"/>
              <a:gd name="connsiteX321" fmla="*/ 2414043 w 9153681"/>
              <a:gd name="connsiteY321" fmla="*/ 2294127 h 10177283"/>
              <a:gd name="connsiteX322" fmla="*/ 2230505 w 9153681"/>
              <a:gd name="connsiteY322" fmla="*/ 2325113 h 10177283"/>
              <a:gd name="connsiteX323" fmla="*/ 2154230 w 9153681"/>
              <a:gd name="connsiteY323" fmla="*/ 2347756 h 10177283"/>
              <a:gd name="connsiteX324" fmla="*/ 2116093 w 9153681"/>
              <a:gd name="connsiteY324" fmla="*/ 2356099 h 10177283"/>
              <a:gd name="connsiteX325" fmla="*/ 1901568 w 9153681"/>
              <a:gd name="connsiteY325" fmla="*/ 2378742 h 10177283"/>
              <a:gd name="connsiteX326" fmla="*/ 1687044 w 9153681"/>
              <a:gd name="connsiteY326" fmla="*/ 2401385 h 10177283"/>
              <a:gd name="connsiteX327" fmla="*/ 1633413 w 9153681"/>
              <a:gd name="connsiteY327" fmla="*/ 2409727 h 10177283"/>
              <a:gd name="connsiteX328" fmla="*/ 1610769 w 9153681"/>
              <a:gd name="connsiteY328" fmla="*/ 2416878 h 10177283"/>
              <a:gd name="connsiteX329" fmla="*/ 1588125 w 9153681"/>
              <a:gd name="connsiteY329" fmla="*/ 2463356 h 10177283"/>
              <a:gd name="connsiteX330" fmla="*/ 1319969 w 9153681"/>
              <a:gd name="connsiteY330" fmla="*/ 2539629 h 10177283"/>
              <a:gd name="connsiteX331" fmla="*/ 1120938 w 9153681"/>
              <a:gd name="connsiteY331" fmla="*/ 2546779 h 10177283"/>
              <a:gd name="connsiteX332" fmla="*/ 1037512 w 9153681"/>
              <a:gd name="connsiteY332" fmla="*/ 2555121 h 10177283"/>
              <a:gd name="connsiteX333" fmla="*/ 921907 w 9153681"/>
              <a:gd name="connsiteY333" fmla="*/ 2593258 h 10177283"/>
              <a:gd name="connsiteX334" fmla="*/ 731219 w 9153681"/>
              <a:gd name="connsiteY334" fmla="*/ 2631394 h 10177283"/>
              <a:gd name="connsiteX335" fmla="*/ 639450 w 9153681"/>
              <a:gd name="connsiteY335" fmla="*/ 2646886 h 10177283"/>
              <a:gd name="connsiteX336" fmla="*/ 417775 w 9153681"/>
              <a:gd name="connsiteY336" fmla="*/ 2584915 h 10177283"/>
              <a:gd name="connsiteX337" fmla="*/ 287869 w 9153681"/>
              <a:gd name="connsiteY337" fmla="*/ 2539629 h 10177283"/>
              <a:gd name="connsiteX338" fmla="*/ 225895 w 9153681"/>
              <a:gd name="connsiteY338" fmla="*/ 2516985 h 10177283"/>
              <a:gd name="connsiteX339" fmla="*/ 156771 w 9153681"/>
              <a:gd name="connsiteY339" fmla="*/ 2455014 h 10177283"/>
              <a:gd name="connsiteX340" fmla="*/ 149620 w 9153681"/>
              <a:gd name="connsiteY340" fmla="*/ 2439521 h 10177283"/>
              <a:gd name="connsiteX341" fmla="*/ 156771 w 9153681"/>
              <a:gd name="connsiteY341" fmla="*/ 2255991 h 10177283"/>
              <a:gd name="connsiteX342" fmla="*/ 118633 w 9153681"/>
              <a:gd name="connsiteY342" fmla="*/ 2049818 h 10177283"/>
              <a:gd name="connsiteX343" fmla="*/ 88838 w 9153681"/>
              <a:gd name="connsiteY343" fmla="*/ 1919917 h 10177283"/>
              <a:gd name="connsiteX344" fmla="*/ 88838 w 9153681"/>
              <a:gd name="connsiteY344" fmla="*/ 1812659 h 10177283"/>
              <a:gd name="connsiteX345" fmla="*/ 73344 w 9153681"/>
              <a:gd name="connsiteY345" fmla="*/ 1720894 h 10177283"/>
              <a:gd name="connsiteX346" fmla="*/ 73344 w 9153681"/>
              <a:gd name="connsiteY346" fmla="*/ 1705401 h 10177283"/>
              <a:gd name="connsiteX347" fmla="*/ 19714 w 9153681"/>
              <a:gd name="connsiteY347" fmla="*/ 1560007 h 10177283"/>
              <a:gd name="connsiteX348" fmla="*/ 4220 w 9153681"/>
              <a:gd name="connsiteY348" fmla="*/ 1407462 h 10177283"/>
              <a:gd name="connsiteX349" fmla="*/ 12563 w 9153681"/>
              <a:gd name="connsiteY349" fmla="*/ 1192946 h 10177283"/>
              <a:gd name="connsiteX350" fmla="*/ 26864 w 9153681"/>
              <a:gd name="connsiteY350" fmla="*/ 1063045 h 10177283"/>
              <a:gd name="connsiteX351" fmla="*/ 57851 w 9153681"/>
              <a:gd name="connsiteY351" fmla="*/ 955787 h 10177283"/>
              <a:gd name="connsiteX352" fmla="*/ 65002 w 9153681"/>
              <a:gd name="connsiteY352" fmla="*/ 772257 h 10177283"/>
              <a:gd name="connsiteX353" fmla="*/ 65002 w 9153681"/>
              <a:gd name="connsiteY353" fmla="*/ 749614 h 10177283"/>
              <a:gd name="connsiteX354" fmla="*/ 73344 w 9153681"/>
              <a:gd name="connsiteY354" fmla="*/ 588727 h 10177283"/>
              <a:gd name="connsiteX355" fmla="*/ 118633 w 9153681"/>
              <a:gd name="connsiteY355" fmla="*/ 344417 h 10177283"/>
              <a:gd name="connsiteX356" fmla="*/ 156771 w 9153681"/>
              <a:gd name="connsiteY356" fmla="*/ 214516 h 10177283"/>
              <a:gd name="connsiteX357" fmla="*/ 156771 w 9153681"/>
              <a:gd name="connsiteY357" fmla="*/ 145394 h 10177283"/>
              <a:gd name="connsiteX358" fmla="*/ 156771 w 9153681"/>
              <a:gd name="connsiteY358" fmla="*/ 15493 h 10177283"/>
              <a:gd name="connsiteX359" fmla="*/ 187757 w 9153681"/>
              <a:gd name="connsiteY359" fmla="*/ 38136 h 10177283"/>
              <a:gd name="connsiteX360" fmla="*/ 225895 w 9153681"/>
              <a:gd name="connsiteY360" fmla="*/ 0 h 10177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Lst>
            <a:rect l="l" t="t" r="r" b="b"/>
            <a:pathLst>
              <a:path w="9153681" h="10177283">
                <a:moveTo>
                  <a:pt x="2521305" y="9209877"/>
                </a:moveTo>
                <a:cubicBezTo>
                  <a:pt x="2521305" y="9239671"/>
                  <a:pt x="2521305" y="9270657"/>
                  <a:pt x="2528456" y="9308793"/>
                </a:cubicBezTo>
                <a:cubicBezTo>
                  <a:pt x="2543949" y="9370764"/>
                  <a:pt x="2582087" y="9385065"/>
                  <a:pt x="2628567" y="9400558"/>
                </a:cubicBezTo>
                <a:cubicBezTo>
                  <a:pt x="2644061" y="9416051"/>
                  <a:pt x="2666705" y="9393408"/>
                  <a:pt x="2658362" y="9377915"/>
                </a:cubicBezTo>
                <a:cubicBezTo>
                  <a:pt x="2651211" y="9355271"/>
                  <a:pt x="2635718" y="9324286"/>
                  <a:pt x="2635718" y="9301643"/>
                </a:cubicBezTo>
                <a:cubicBezTo>
                  <a:pt x="2635718" y="9286150"/>
                  <a:pt x="2628567" y="9286150"/>
                  <a:pt x="2613074" y="9278999"/>
                </a:cubicBezTo>
                <a:cubicBezTo>
                  <a:pt x="2582087" y="9255164"/>
                  <a:pt x="2552292" y="9232521"/>
                  <a:pt x="2521305" y="9209877"/>
                </a:cubicBezTo>
                <a:close/>
                <a:moveTo>
                  <a:pt x="4372173" y="8872611"/>
                </a:moveTo>
                <a:cubicBezTo>
                  <a:pt x="4365022" y="8910747"/>
                  <a:pt x="4365022" y="8941733"/>
                  <a:pt x="4372173" y="8979869"/>
                </a:cubicBezTo>
                <a:cubicBezTo>
                  <a:pt x="4394817" y="8926240"/>
                  <a:pt x="4394817" y="8910747"/>
                  <a:pt x="4372173" y="8872611"/>
                </a:cubicBezTo>
                <a:close/>
                <a:moveTo>
                  <a:pt x="225895" y="0"/>
                </a:moveTo>
                <a:cubicBezTo>
                  <a:pt x="241389" y="15493"/>
                  <a:pt x="248539" y="38136"/>
                  <a:pt x="279526" y="30986"/>
                </a:cubicBezTo>
                <a:cubicBezTo>
                  <a:pt x="287869" y="22644"/>
                  <a:pt x="295020" y="45287"/>
                  <a:pt x="302171" y="45287"/>
                </a:cubicBezTo>
                <a:cubicBezTo>
                  <a:pt x="317664" y="60780"/>
                  <a:pt x="317664" y="83423"/>
                  <a:pt x="340308" y="98916"/>
                </a:cubicBezTo>
                <a:cubicBezTo>
                  <a:pt x="371295" y="137052"/>
                  <a:pt x="417775" y="129902"/>
                  <a:pt x="455913" y="129902"/>
                </a:cubicBezTo>
                <a:cubicBezTo>
                  <a:pt x="509544" y="129902"/>
                  <a:pt x="539339" y="152545"/>
                  <a:pt x="563175" y="190681"/>
                </a:cubicBezTo>
                <a:cubicBezTo>
                  <a:pt x="601313" y="259803"/>
                  <a:pt x="646601" y="306281"/>
                  <a:pt x="724068" y="328925"/>
                </a:cubicBezTo>
                <a:cubicBezTo>
                  <a:pt x="869468" y="374211"/>
                  <a:pt x="1006525" y="420689"/>
                  <a:pt x="1144774" y="458826"/>
                </a:cubicBezTo>
                <a:cubicBezTo>
                  <a:pt x="1297325" y="496962"/>
                  <a:pt x="1449876" y="519605"/>
                  <a:pt x="1610769" y="535098"/>
                </a:cubicBezTo>
                <a:cubicBezTo>
                  <a:pt x="1832444" y="550591"/>
                  <a:pt x="2054119" y="573234"/>
                  <a:pt x="2276986" y="581576"/>
                </a:cubicBezTo>
                <a:cubicBezTo>
                  <a:pt x="2429536" y="588727"/>
                  <a:pt x="2582087" y="595878"/>
                  <a:pt x="2727487" y="604220"/>
                </a:cubicBezTo>
                <a:cubicBezTo>
                  <a:pt x="2865736" y="611370"/>
                  <a:pt x="3002793" y="626863"/>
                  <a:pt x="3132699" y="635205"/>
                </a:cubicBezTo>
                <a:cubicBezTo>
                  <a:pt x="3255455" y="642356"/>
                  <a:pt x="3378210" y="635205"/>
                  <a:pt x="3500966" y="626863"/>
                </a:cubicBezTo>
                <a:cubicBezTo>
                  <a:pt x="3630872" y="626863"/>
                  <a:pt x="3760779" y="619712"/>
                  <a:pt x="3890685" y="619712"/>
                </a:cubicBezTo>
                <a:cubicBezTo>
                  <a:pt x="3897836" y="619712"/>
                  <a:pt x="3913329" y="619712"/>
                  <a:pt x="3928823" y="611370"/>
                </a:cubicBezTo>
                <a:cubicBezTo>
                  <a:pt x="3944316" y="611370"/>
                  <a:pt x="3951467" y="595878"/>
                  <a:pt x="3951467" y="588727"/>
                </a:cubicBezTo>
                <a:cubicBezTo>
                  <a:pt x="3928823" y="557741"/>
                  <a:pt x="3959810" y="557741"/>
                  <a:pt x="3974111" y="550591"/>
                </a:cubicBezTo>
                <a:lnTo>
                  <a:pt x="3974111" y="542249"/>
                </a:lnTo>
                <a:cubicBezTo>
                  <a:pt x="4074223" y="535098"/>
                  <a:pt x="4165991" y="504112"/>
                  <a:pt x="4264911" y="519605"/>
                </a:cubicBezTo>
                <a:cubicBezTo>
                  <a:pt x="4349529" y="527948"/>
                  <a:pt x="4434147" y="535098"/>
                  <a:pt x="4510422" y="542249"/>
                </a:cubicBezTo>
                <a:cubicBezTo>
                  <a:pt x="4525916" y="542249"/>
                  <a:pt x="4533066" y="542249"/>
                  <a:pt x="4540217" y="542249"/>
                </a:cubicBezTo>
                <a:cubicBezTo>
                  <a:pt x="4609342" y="573234"/>
                  <a:pt x="4693960" y="573234"/>
                  <a:pt x="4763084" y="588727"/>
                </a:cubicBezTo>
                <a:cubicBezTo>
                  <a:pt x="4816715" y="604220"/>
                  <a:pt x="4862004" y="595878"/>
                  <a:pt x="4915635" y="588727"/>
                </a:cubicBezTo>
                <a:cubicBezTo>
                  <a:pt x="5076528" y="573234"/>
                  <a:pt x="5244572" y="557741"/>
                  <a:pt x="5412616" y="550591"/>
                </a:cubicBezTo>
                <a:cubicBezTo>
                  <a:pt x="5535372" y="542249"/>
                  <a:pt x="5665278" y="535098"/>
                  <a:pt x="5788034" y="535098"/>
                </a:cubicBezTo>
                <a:cubicBezTo>
                  <a:pt x="5925091" y="527948"/>
                  <a:pt x="6054997" y="535098"/>
                  <a:pt x="6193246" y="535098"/>
                </a:cubicBezTo>
                <a:cubicBezTo>
                  <a:pt x="6292166" y="535098"/>
                  <a:pt x="6392277" y="527948"/>
                  <a:pt x="6491197" y="519605"/>
                </a:cubicBezTo>
                <a:cubicBezTo>
                  <a:pt x="6529334" y="512455"/>
                  <a:pt x="6560321" y="512455"/>
                  <a:pt x="6598459" y="512455"/>
                </a:cubicBezTo>
                <a:cubicBezTo>
                  <a:pt x="6789147" y="504112"/>
                  <a:pt x="6981027" y="496962"/>
                  <a:pt x="7172907" y="489811"/>
                </a:cubicBezTo>
                <a:cubicBezTo>
                  <a:pt x="7370746" y="481469"/>
                  <a:pt x="7578119" y="481469"/>
                  <a:pt x="7775959" y="481469"/>
                </a:cubicBezTo>
                <a:cubicBezTo>
                  <a:pt x="7815288" y="481469"/>
                  <a:pt x="7853425" y="481469"/>
                  <a:pt x="7891563" y="465976"/>
                </a:cubicBezTo>
                <a:cubicBezTo>
                  <a:pt x="7929701" y="458826"/>
                  <a:pt x="7967839" y="458826"/>
                  <a:pt x="8005976" y="465976"/>
                </a:cubicBezTo>
                <a:cubicBezTo>
                  <a:pt x="8044114" y="474319"/>
                  <a:pt x="8075101" y="474319"/>
                  <a:pt x="8113239" y="474319"/>
                </a:cubicBezTo>
                <a:cubicBezTo>
                  <a:pt x="8128732" y="474319"/>
                  <a:pt x="8144225" y="474319"/>
                  <a:pt x="8151376" y="465976"/>
                </a:cubicBezTo>
                <a:cubicBezTo>
                  <a:pt x="8182363" y="443333"/>
                  <a:pt x="8212158" y="450483"/>
                  <a:pt x="8235994" y="474319"/>
                </a:cubicBezTo>
                <a:cubicBezTo>
                  <a:pt x="8289625" y="504112"/>
                  <a:pt x="8350407" y="512455"/>
                  <a:pt x="8395695" y="550591"/>
                </a:cubicBezTo>
                <a:cubicBezTo>
                  <a:pt x="8411189" y="566084"/>
                  <a:pt x="8435025" y="566084"/>
                  <a:pt x="8449326" y="573234"/>
                </a:cubicBezTo>
                <a:cubicBezTo>
                  <a:pt x="8464820" y="573234"/>
                  <a:pt x="8488656" y="573234"/>
                  <a:pt x="8502957" y="581576"/>
                </a:cubicBezTo>
                <a:cubicBezTo>
                  <a:pt x="8511300" y="588727"/>
                  <a:pt x="8518451" y="581576"/>
                  <a:pt x="8526794" y="581576"/>
                </a:cubicBezTo>
                <a:cubicBezTo>
                  <a:pt x="8556589" y="581576"/>
                  <a:pt x="8580425" y="581576"/>
                  <a:pt x="8594726" y="588727"/>
                </a:cubicBezTo>
                <a:cubicBezTo>
                  <a:pt x="8610220" y="581576"/>
                  <a:pt x="8594726" y="566084"/>
                  <a:pt x="8603069" y="557741"/>
                </a:cubicBezTo>
                <a:cubicBezTo>
                  <a:pt x="8618562" y="557741"/>
                  <a:pt x="8625713" y="573234"/>
                  <a:pt x="8632864" y="581576"/>
                </a:cubicBezTo>
                <a:cubicBezTo>
                  <a:pt x="8710331" y="642356"/>
                  <a:pt x="8755619" y="726970"/>
                  <a:pt x="8802100" y="803243"/>
                </a:cubicBezTo>
                <a:cubicBezTo>
                  <a:pt x="8840237" y="864022"/>
                  <a:pt x="8870032" y="933144"/>
                  <a:pt x="8916513" y="986773"/>
                </a:cubicBezTo>
                <a:cubicBezTo>
                  <a:pt x="8932006" y="1002266"/>
                  <a:pt x="8939157" y="1017758"/>
                  <a:pt x="8939157" y="1032060"/>
                </a:cubicBezTo>
                <a:cubicBezTo>
                  <a:pt x="8954650" y="1063045"/>
                  <a:pt x="8970144" y="1101181"/>
                  <a:pt x="8992788" y="1123825"/>
                </a:cubicBezTo>
                <a:cubicBezTo>
                  <a:pt x="8999939" y="1139317"/>
                  <a:pt x="8999939" y="1147660"/>
                  <a:pt x="9008281" y="1163153"/>
                </a:cubicBezTo>
                <a:cubicBezTo>
                  <a:pt x="9023775" y="1231083"/>
                  <a:pt x="9061912" y="1300204"/>
                  <a:pt x="9100050" y="1360984"/>
                </a:cubicBezTo>
                <a:cubicBezTo>
                  <a:pt x="9131037" y="1422955"/>
                  <a:pt x="9145339" y="1483734"/>
                  <a:pt x="9153681" y="1544514"/>
                </a:cubicBezTo>
                <a:cubicBezTo>
                  <a:pt x="9153681" y="1568349"/>
                  <a:pt x="9145339" y="1598143"/>
                  <a:pt x="9131037" y="1621978"/>
                </a:cubicBezTo>
                <a:cubicBezTo>
                  <a:pt x="9122694" y="1644621"/>
                  <a:pt x="9115544" y="1660114"/>
                  <a:pt x="9122694" y="1674415"/>
                </a:cubicBezTo>
                <a:cubicBezTo>
                  <a:pt x="9122694" y="1689908"/>
                  <a:pt x="9115544" y="1705401"/>
                  <a:pt x="9100050" y="1698250"/>
                </a:cubicBezTo>
                <a:cubicBezTo>
                  <a:pt x="9077406" y="1689908"/>
                  <a:pt x="9069063" y="1705401"/>
                  <a:pt x="9077406" y="1720894"/>
                </a:cubicBezTo>
                <a:cubicBezTo>
                  <a:pt x="9084557" y="1743537"/>
                  <a:pt x="9069063" y="1759030"/>
                  <a:pt x="9061912" y="1781673"/>
                </a:cubicBezTo>
                <a:cubicBezTo>
                  <a:pt x="9046419" y="1812659"/>
                  <a:pt x="9039268" y="1812659"/>
                  <a:pt x="9008281" y="1790015"/>
                </a:cubicBezTo>
                <a:cubicBezTo>
                  <a:pt x="8992788" y="1774522"/>
                  <a:pt x="8970144" y="1766180"/>
                  <a:pt x="8961801" y="1743537"/>
                </a:cubicBezTo>
                <a:cubicBezTo>
                  <a:pt x="8947500" y="1728044"/>
                  <a:pt x="8932006" y="1728044"/>
                  <a:pt x="8923663" y="1751879"/>
                </a:cubicBezTo>
                <a:cubicBezTo>
                  <a:pt x="8916513" y="1766180"/>
                  <a:pt x="8932006" y="1790015"/>
                  <a:pt x="8901019" y="1797166"/>
                </a:cubicBezTo>
                <a:cubicBezTo>
                  <a:pt x="8893868" y="1805508"/>
                  <a:pt x="8901019" y="1819809"/>
                  <a:pt x="8908170" y="1828151"/>
                </a:cubicBezTo>
                <a:cubicBezTo>
                  <a:pt x="8916513" y="1843644"/>
                  <a:pt x="8916513" y="1866288"/>
                  <a:pt x="8908170" y="1888931"/>
                </a:cubicBezTo>
                <a:cubicBezTo>
                  <a:pt x="8901019" y="1904424"/>
                  <a:pt x="8893868" y="1911574"/>
                  <a:pt x="8870032" y="1911574"/>
                </a:cubicBezTo>
                <a:cubicBezTo>
                  <a:pt x="8855731" y="1904424"/>
                  <a:pt x="8840237" y="1904424"/>
                  <a:pt x="8831895" y="1881780"/>
                </a:cubicBezTo>
                <a:cubicBezTo>
                  <a:pt x="8831895" y="1866288"/>
                  <a:pt x="8831895" y="1843644"/>
                  <a:pt x="8831895" y="1828151"/>
                </a:cubicBezTo>
                <a:cubicBezTo>
                  <a:pt x="8831895" y="1812659"/>
                  <a:pt x="8840237" y="1812659"/>
                  <a:pt x="8847388" y="1805508"/>
                </a:cubicBezTo>
                <a:cubicBezTo>
                  <a:pt x="8885526" y="1790015"/>
                  <a:pt x="8885526" y="1781673"/>
                  <a:pt x="8862882" y="1751879"/>
                </a:cubicBezTo>
                <a:cubicBezTo>
                  <a:pt x="8847388" y="1736386"/>
                  <a:pt x="8840237" y="1720894"/>
                  <a:pt x="8831895" y="1698250"/>
                </a:cubicBezTo>
                <a:cubicBezTo>
                  <a:pt x="8824744" y="1698250"/>
                  <a:pt x="8824744" y="1689908"/>
                  <a:pt x="8816401" y="1698250"/>
                </a:cubicBezTo>
                <a:cubicBezTo>
                  <a:pt x="8809251" y="1698250"/>
                  <a:pt x="8809251" y="1705401"/>
                  <a:pt x="8809251" y="1705401"/>
                </a:cubicBezTo>
                <a:cubicBezTo>
                  <a:pt x="8809251" y="1720894"/>
                  <a:pt x="8816401" y="1728044"/>
                  <a:pt x="8824744" y="1736386"/>
                </a:cubicBezTo>
                <a:cubicBezTo>
                  <a:pt x="8840237" y="1759030"/>
                  <a:pt x="8824744" y="1774522"/>
                  <a:pt x="8809251" y="1790015"/>
                </a:cubicBezTo>
                <a:cubicBezTo>
                  <a:pt x="8802100" y="1790015"/>
                  <a:pt x="8802100" y="1797166"/>
                  <a:pt x="8793757" y="1790015"/>
                </a:cubicBezTo>
                <a:cubicBezTo>
                  <a:pt x="8763962" y="1759030"/>
                  <a:pt x="8763962" y="1781673"/>
                  <a:pt x="8755619" y="1805508"/>
                </a:cubicBezTo>
                <a:cubicBezTo>
                  <a:pt x="8748469" y="1828151"/>
                  <a:pt x="8740126" y="1857945"/>
                  <a:pt x="8732975" y="1881780"/>
                </a:cubicBezTo>
                <a:cubicBezTo>
                  <a:pt x="8717482" y="1919917"/>
                  <a:pt x="8701988" y="1942560"/>
                  <a:pt x="8663851" y="1949710"/>
                </a:cubicBezTo>
                <a:cubicBezTo>
                  <a:pt x="8663851" y="1911574"/>
                  <a:pt x="8648357" y="1888931"/>
                  <a:pt x="8618562" y="1866288"/>
                </a:cubicBezTo>
                <a:lnTo>
                  <a:pt x="8610220" y="1857945"/>
                </a:lnTo>
                <a:cubicBezTo>
                  <a:pt x="8594726" y="1843644"/>
                  <a:pt x="8594726" y="1805508"/>
                  <a:pt x="8556589" y="1812659"/>
                </a:cubicBezTo>
                <a:cubicBezTo>
                  <a:pt x="8533944" y="1812659"/>
                  <a:pt x="8511300" y="1790015"/>
                  <a:pt x="8488656" y="1797166"/>
                </a:cubicBezTo>
                <a:cubicBezTo>
                  <a:pt x="8457669" y="1805508"/>
                  <a:pt x="8457669" y="1774522"/>
                  <a:pt x="8449326" y="1766180"/>
                </a:cubicBezTo>
                <a:cubicBezTo>
                  <a:pt x="8457669" y="1751879"/>
                  <a:pt x="8464820" y="1751879"/>
                  <a:pt x="8464820" y="1751879"/>
                </a:cubicBezTo>
                <a:cubicBezTo>
                  <a:pt x="8511300" y="1781673"/>
                  <a:pt x="8549438" y="1759030"/>
                  <a:pt x="8594726" y="1766180"/>
                </a:cubicBezTo>
                <a:cubicBezTo>
                  <a:pt x="8594726" y="1751879"/>
                  <a:pt x="8564931" y="1759030"/>
                  <a:pt x="8572082" y="1736386"/>
                </a:cubicBezTo>
                <a:lnTo>
                  <a:pt x="8564931" y="1728044"/>
                </a:lnTo>
                <a:cubicBezTo>
                  <a:pt x="8518451" y="1728044"/>
                  <a:pt x="8502957" y="1689908"/>
                  <a:pt x="8473162" y="1667265"/>
                </a:cubicBezTo>
                <a:cubicBezTo>
                  <a:pt x="8464820" y="1667265"/>
                  <a:pt x="8457669" y="1660114"/>
                  <a:pt x="8449326" y="1667265"/>
                </a:cubicBezTo>
                <a:cubicBezTo>
                  <a:pt x="8411189" y="1682757"/>
                  <a:pt x="8381393" y="1674415"/>
                  <a:pt x="8350407" y="1636279"/>
                </a:cubicBezTo>
                <a:cubicBezTo>
                  <a:pt x="8350407" y="1629128"/>
                  <a:pt x="8343256" y="1629128"/>
                  <a:pt x="8334913" y="1629128"/>
                </a:cubicBezTo>
                <a:cubicBezTo>
                  <a:pt x="8334913" y="1629128"/>
                  <a:pt x="8334913" y="1629128"/>
                  <a:pt x="8327763" y="1629128"/>
                </a:cubicBezTo>
                <a:cubicBezTo>
                  <a:pt x="8296776" y="1660114"/>
                  <a:pt x="8327763" y="1689908"/>
                  <a:pt x="8327763" y="1728044"/>
                </a:cubicBezTo>
                <a:cubicBezTo>
                  <a:pt x="8289625" y="1705401"/>
                  <a:pt x="8289625" y="1651772"/>
                  <a:pt x="8243145" y="1636279"/>
                </a:cubicBezTo>
                <a:cubicBezTo>
                  <a:pt x="8243145" y="1667265"/>
                  <a:pt x="8227651" y="1698250"/>
                  <a:pt x="8235994" y="1720894"/>
                </a:cubicBezTo>
                <a:cubicBezTo>
                  <a:pt x="8220501" y="1728044"/>
                  <a:pt x="8212158" y="1713743"/>
                  <a:pt x="8212158" y="1705401"/>
                </a:cubicBezTo>
                <a:cubicBezTo>
                  <a:pt x="8189513" y="1682757"/>
                  <a:pt x="8166869" y="1651772"/>
                  <a:pt x="8144225" y="1621978"/>
                </a:cubicBezTo>
                <a:cubicBezTo>
                  <a:pt x="8135883" y="1606485"/>
                  <a:pt x="8135883" y="1598143"/>
                  <a:pt x="8120389" y="1606485"/>
                </a:cubicBezTo>
                <a:cubicBezTo>
                  <a:pt x="8104895" y="1613636"/>
                  <a:pt x="8097745" y="1621978"/>
                  <a:pt x="8097745" y="1636279"/>
                </a:cubicBezTo>
                <a:cubicBezTo>
                  <a:pt x="8104895" y="1651772"/>
                  <a:pt x="8104895" y="1667265"/>
                  <a:pt x="8120389" y="1682757"/>
                </a:cubicBezTo>
                <a:cubicBezTo>
                  <a:pt x="8144225" y="1720894"/>
                  <a:pt x="8166869" y="1759030"/>
                  <a:pt x="8197857" y="1797166"/>
                </a:cubicBezTo>
                <a:cubicBezTo>
                  <a:pt x="8205007" y="1805508"/>
                  <a:pt x="8212158" y="1812659"/>
                  <a:pt x="8197857" y="1819809"/>
                </a:cubicBezTo>
                <a:cubicBezTo>
                  <a:pt x="8182363" y="1828151"/>
                  <a:pt x="8174020" y="1819809"/>
                  <a:pt x="8166869" y="1805508"/>
                </a:cubicBezTo>
                <a:cubicBezTo>
                  <a:pt x="8144225" y="1759030"/>
                  <a:pt x="8104895" y="1713743"/>
                  <a:pt x="8066758" y="1674415"/>
                </a:cubicBezTo>
                <a:cubicBezTo>
                  <a:pt x="8052457" y="1660114"/>
                  <a:pt x="8044114" y="1644621"/>
                  <a:pt x="8028621" y="1636279"/>
                </a:cubicBezTo>
                <a:cubicBezTo>
                  <a:pt x="8005976" y="1621978"/>
                  <a:pt x="7983332" y="1629128"/>
                  <a:pt x="7974989" y="1651772"/>
                </a:cubicBezTo>
                <a:cubicBezTo>
                  <a:pt x="7967839" y="1660114"/>
                  <a:pt x="7974989" y="1667265"/>
                  <a:pt x="7983332" y="1674415"/>
                </a:cubicBezTo>
                <a:cubicBezTo>
                  <a:pt x="8005976" y="1698250"/>
                  <a:pt x="8028621" y="1728044"/>
                  <a:pt x="8059607" y="1751879"/>
                </a:cubicBezTo>
                <a:cubicBezTo>
                  <a:pt x="8075101" y="1759030"/>
                  <a:pt x="8075101" y="1774522"/>
                  <a:pt x="8066758" y="1797166"/>
                </a:cubicBezTo>
                <a:cubicBezTo>
                  <a:pt x="8066758" y="1812659"/>
                  <a:pt x="8059607" y="1812659"/>
                  <a:pt x="8044114" y="1805508"/>
                </a:cubicBezTo>
                <a:cubicBezTo>
                  <a:pt x="8028621" y="1805508"/>
                  <a:pt x="8013127" y="1790015"/>
                  <a:pt x="7998825" y="1774522"/>
                </a:cubicBezTo>
                <a:cubicBezTo>
                  <a:pt x="7983332" y="1805508"/>
                  <a:pt x="8021469" y="1805508"/>
                  <a:pt x="8013127" y="1828151"/>
                </a:cubicBezTo>
                <a:cubicBezTo>
                  <a:pt x="7990483" y="1828151"/>
                  <a:pt x="7974989" y="1819809"/>
                  <a:pt x="7967839" y="1797166"/>
                </a:cubicBezTo>
                <a:cubicBezTo>
                  <a:pt x="7967839" y="1781673"/>
                  <a:pt x="7959496" y="1759030"/>
                  <a:pt x="7936851" y="1751879"/>
                </a:cubicBezTo>
                <a:cubicBezTo>
                  <a:pt x="7929701" y="1759030"/>
                  <a:pt x="7929701" y="1766180"/>
                  <a:pt x="7936851" y="1766180"/>
                </a:cubicBezTo>
                <a:cubicBezTo>
                  <a:pt x="7945195" y="1781673"/>
                  <a:pt x="7945195" y="1805508"/>
                  <a:pt x="7936851" y="1812659"/>
                </a:cubicBezTo>
                <a:cubicBezTo>
                  <a:pt x="7921359" y="1819809"/>
                  <a:pt x="7898714" y="1828151"/>
                  <a:pt x="7883221" y="1819809"/>
                </a:cubicBezTo>
                <a:cubicBezTo>
                  <a:pt x="7867727" y="1812659"/>
                  <a:pt x="7837932" y="1812659"/>
                  <a:pt x="7837932" y="1774522"/>
                </a:cubicBezTo>
                <a:cubicBezTo>
                  <a:pt x="7845083" y="1759030"/>
                  <a:pt x="7806945" y="1751879"/>
                  <a:pt x="7815288" y="1728044"/>
                </a:cubicBezTo>
                <a:cubicBezTo>
                  <a:pt x="7815288" y="1720894"/>
                  <a:pt x="7806945" y="1720894"/>
                  <a:pt x="7799795" y="1720894"/>
                </a:cubicBezTo>
                <a:cubicBezTo>
                  <a:pt x="7761657" y="1736386"/>
                  <a:pt x="7761657" y="1698250"/>
                  <a:pt x="7753314" y="1674415"/>
                </a:cubicBezTo>
                <a:cubicBezTo>
                  <a:pt x="7723519" y="1689908"/>
                  <a:pt x="7699683" y="1705401"/>
                  <a:pt x="7684189" y="1720894"/>
                </a:cubicBezTo>
                <a:cubicBezTo>
                  <a:pt x="7661545" y="1759030"/>
                  <a:pt x="7631751" y="1743537"/>
                  <a:pt x="7600763" y="1743537"/>
                </a:cubicBezTo>
                <a:cubicBezTo>
                  <a:pt x="7578119" y="1743537"/>
                  <a:pt x="7592421" y="1736386"/>
                  <a:pt x="7592421" y="1728044"/>
                </a:cubicBezTo>
                <a:cubicBezTo>
                  <a:pt x="7585270" y="1713743"/>
                  <a:pt x="7578119" y="1689908"/>
                  <a:pt x="7562626" y="1713743"/>
                </a:cubicBezTo>
                <a:cubicBezTo>
                  <a:pt x="7554283" y="1720894"/>
                  <a:pt x="7547133" y="1720894"/>
                  <a:pt x="7547133" y="1720894"/>
                </a:cubicBezTo>
                <a:cubicBezTo>
                  <a:pt x="7486351" y="1705401"/>
                  <a:pt x="7432719" y="1728044"/>
                  <a:pt x="7379089" y="1743537"/>
                </a:cubicBezTo>
                <a:cubicBezTo>
                  <a:pt x="7302813" y="1766180"/>
                  <a:pt x="7225346" y="1781673"/>
                  <a:pt x="7149071" y="1797166"/>
                </a:cubicBezTo>
                <a:cubicBezTo>
                  <a:pt x="7103783" y="1805508"/>
                  <a:pt x="7057302" y="1819809"/>
                  <a:pt x="7012013" y="1850795"/>
                </a:cubicBezTo>
                <a:cubicBezTo>
                  <a:pt x="6988177" y="1866288"/>
                  <a:pt x="6958383" y="1873438"/>
                  <a:pt x="6934547" y="1866288"/>
                </a:cubicBezTo>
                <a:cubicBezTo>
                  <a:pt x="6911903" y="1857945"/>
                  <a:pt x="6896409" y="1873438"/>
                  <a:pt x="6880915" y="1881780"/>
                </a:cubicBezTo>
                <a:cubicBezTo>
                  <a:pt x="6828476" y="1897273"/>
                  <a:pt x="6774845" y="1911574"/>
                  <a:pt x="6712871" y="1911574"/>
                </a:cubicBezTo>
                <a:cubicBezTo>
                  <a:pt x="6705721" y="1911574"/>
                  <a:pt x="6697378" y="1919917"/>
                  <a:pt x="6697378" y="1935409"/>
                </a:cubicBezTo>
                <a:cubicBezTo>
                  <a:pt x="6735515" y="1949710"/>
                  <a:pt x="6774845" y="1965203"/>
                  <a:pt x="6828476" y="1935409"/>
                </a:cubicBezTo>
                <a:cubicBezTo>
                  <a:pt x="6812983" y="1965203"/>
                  <a:pt x="6804640" y="1965203"/>
                  <a:pt x="6789147" y="1973545"/>
                </a:cubicBezTo>
                <a:cubicBezTo>
                  <a:pt x="6697378" y="1980696"/>
                  <a:pt x="6605609" y="1996189"/>
                  <a:pt x="6522183" y="2011681"/>
                </a:cubicBezTo>
                <a:cubicBezTo>
                  <a:pt x="6506689" y="2011681"/>
                  <a:pt x="6499539" y="2011681"/>
                  <a:pt x="6491197" y="2011681"/>
                </a:cubicBezTo>
                <a:cubicBezTo>
                  <a:pt x="6422072" y="2034325"/>
                  <a:pt x="6354139" y="2056968"/>
                  <a:pt x="6276672" y="2072461"/>
                </a:cubicBezTo>
                <a:cubicBezTo>
                  <a:pt x="6269521" y="2072461"/>
                  <a:pt x="6254028" y="2080803"/>
                  <a:pt x="6262371" y="2087954"/>
                </a:cubicBezTo>
                <a:cubicBezTo>
                  <a:pt x="6262371" y="2103447"/>
                  <a:pt x="6276672" y="2103447"/>
                  <a:pt x="6285015" y="2095104"/>
                </a:cubicBezTo>
                <a:cubicBezTo>
                  <a:pt x="6316002" y="2095104"/>
                  <a:pt x="6345797" y="2103447"/>
                  <a:pt x="6376784" y="2087954"/>
                </a:cubicBezTo>
                <a:cubicBezTo>
                  <a:pt x="6376784" y="2103447"/>
                  <a:pt x="6368441" y="2110597"/>
                  <a:pt x="6361290" y="2110597"/>
                </a:cubicBezTo>
                <a:cubicBezTo>
                  <a:pt x="6224233" y="2141583"/>
                  <a:pt x="6085984" y="2164226"/>
                  <a:pt x="5940584" y="2188061"/>
                </a:cubicBezTo>
                <a:cubicBezTo>
                  <a:pt x="5925091" y="2188061"/>
                  <a:pt x="5895296" y="2179719"/>
                  <a:pt x="5902447" y="2217855"/>
                </a:cubicBezTo>
                <a:cubicBezTo>
                  <a:pt x="5902447" y="2226197"/>
                  <a:pt x="5886953" y="2226197"/>
                  <a:pt x="5879802" y="2226197"/>
                </a:cubicBezTo>
                <a:cubicBezTo>
                  <a:pt x="5871460" y="2226197"/>
                  <a:pt x="5855966" y="2233348"/>
                  <a:pt x="5841665" y="2233348"/>
                </a:cubicBezTo>
                <a:cubicBezTo>
                  <a:pt x="5826171" y="2233348"/>
                  <a:pt x="5810678" y="2248841"/>
                  <a:pt x="5810678" y="2264334"/>
                </a:cubicBezTo>
                <a:cubicBezTo>
                  <a:pt x="5817829" y="2294127"/>
                  <a:pt x="5795184" y="2325113"/>
                  <a:pt x="5772540" y="2347756"/>
                </a:cubicBezTo>
                <a:cubicBezTo>
                  <a:pt x="5764198" y="2356099"/>
                  <a:pt x="5772540" y="2378742"/>
                  <a:pt x="5764198" y="2394235"/>
                </a:cubicBezTo>
                <a:cubicBezTo>
                  <a:pt x="5726060" y="2501492"/>
                  <a:pt x="5687922" y="2608750"/>
                  <a:pt x="5658127" y="2714816"/>
                </a:cubicBezTo>
                <a:cubicBezTo>
                  <a:pt x="5642634" y="2768445"/>
                  <a:pt x="5627140" y="2822074"/>
                  <a:pt x="5618798" y="2875703"/>
                </a:cubicBezTo>
                <a:cubicBezTo>
                  <a:pt x="5618798" y="2898347"/>
                  <a:pt x="5611647" y="2929332"/>
                  <a:pt x="5589003" y="2944825"/>
                </a:cubicBezTo>
                <a:cubicBezTo>
                  <a:pt x="5550865" y="2990112"/>
                  <a:pt x="5542522" y="3043741"/>
                  <a:pt x="5527029" y="3097370"/>
                </a:cubicBezTo>
                <a:cubicBezTo>
                  <a:pt x="5512727" y="3166491"/>
                  <a:pt x="5488891" y="3227271"/>
                  <a:pt x="5459096" y="3289242"/>
                </a:cubicBezTo>
                <a:cubicBezTo>
                  <a:pt x="5450754" y="3319036"/>
                  <a:pt x="5443603" y="3350022"/>
                  <a:pt x="5435260" y="3381007"/>
                </a:cubicBezTo>
                <a:cubicBezTo>
                  <a:pt x="5435260" y="3396500"/>
                  <a:pt x="5428109" y="3410801"/>
                  <a:pt x="5405465" y="3426294"/>
                </a:cubicBezTo>
                <a:cubicBezTo>
                  <a:pt x="5351834" y="3450129"/>
                  <a:pt x="5336341" y="3510908"/>
                  <a:pt x="5327998" y="3564537"/>
                </a:cubicBezTo>
                <a:cubicBezTo>
                  <a:pt x="5327998" y="3580030"/>
                  <a:pt x="5320847" y="3595523"/>
                  <a:pt x="5313696" y="3602673"/>
                </a:cubicBezTo>
                <a:cubicBezTo>
                  <a:pt x="5305354" y="3618166"/>
                  <a:pt x="5298203" y="3633659"/>
                  <a:pt x="5298203" y="3647960"/>
                </a:cubicBezTo>
                <a:cubicBezTo>
                  <a:pt x="5267216" y="3763560"/>
                  <a:pt x="5221928" y="3877969"/>
                  <a:pt x="5206434" y="4000719"/>
                </a:cubicBezTo>
                <a:cubicBezTo>
                  <a:pt x="5190941" y="4084142"/>
                  <a:pt x="5168297" y="4168757"/>
                  <a:pt x="5144461" y="4253371"/>
                </a:cubicBezTo>
                <a:cubicBezTo>
                  <a:pt x="5130159" y="4298658"/>
                  <a:pt x="5114666" y="4352287"/>
                  <a:pt x="5092021" y="4397574"/>
                </a:cubicBezTo>
                <a:cubicBezTo>
                  <a:pt x="5076528" y="4428559"/>
                  <a:pt x="5076528" y="4459545"/>
                  <a:pt x="5068185" y="4489339"/>
                </a:cubicBezTo>
                <a:cubicBezTo>
                  <a:pt x="5068185" y="4513174"/>
                  <a:pt x="5083679" y="4504832"/>
                  <a:pt x="5092021" y="4497681"/>
                </a:cubicBezTo>
                <a:cubicBezTo>
                  <a:pt x="5092021" y="4535817"/>
                  <a:pt x="5076528" y="4566803"/>
                  <a:pt x="5076528" y="4604939"/>
                </a:cubicBezTo>
                <a:cubicBezTo>
                  <a:pt x="5068185" y="4672869"/>
                  <a:pt x="5038390" y="4741991"/>
                  <a:pt x="5022897" y="4811112"/>
                </a:cubicBezTo>
                <a:cubicBezTo>
                  <a:pt x="5014554" y="4864741"/>
                  <a:pt x="5007403" y="4925521"/>
                  <a:pt x="4984759" y="4971999"/>
                </a:cubicBezTo>
                <a:cubicBezTo>
                  <a:pt x="4976417" y="4994643"/>
                  <a:pt x="4960923" y="5017286"/>
                  <a:pt x="4984759" y="5041121"/>
                </a:cubicBezTo>
                <a:cubicBezTo>
                  <a:pt x="4984759" y="5041121"/>
                  <a:pt x="4984759" y="5048272"/>
                  <a:pt x="4976417" y="5048272"/>
                </a:cubicBezTo>
                <a:cubicBezTo>
                  <a:pt x="4922786" y="5094750"/>
                  <a:pt x="4922786" y="5171022"/>
                  <a:pt x="4915635" y="5231802"/>
                </a:cubicBezTo>
                <a:cubicBezTo>
                  <a:pt x="4900141" y="5285431"/>
                  <a:pt x="4900141" y="5331909"/>
                  <a:pt x="4884648" y="5385538"/>
                </a:cubicBezTo>
                <a:cubicBezTo>
                  <a:pt x="4862004" y="5499946"/>
                  <a:pt x="4831017" y="5607204"/>
                  <a:pt x="4823866" y="5721613"/>
                </a:cubicBezTo>
                <a:cubicBezTo>
                  <a:pt x="4808373" y="5813378"/>
                  <a:pt x="4792879" y="5896801"/>
                  <a:pt x="4792879" y="5988566"/>
                </a:cubicBezTo>
                <a:cubicBezTo>
                  <a:pt x="4785728" y="6027894"/>
                  <a:pt x="4777386" y="6057688"/>
                  <a:pt x="4770235" y="6095824"/>
                </a:cubicBezTo>
                <a:cubicBezTo>
                  <a:pt x="4754741" y="6133960"/>
                  <a:pt x="4747591" y="6172096"/>
                  <a:pt x="4747591" y="6211424"/>
                </a:cubicBezTo>
                <a:cubicBezTo>
                  <a:pt x="4747591" y="6249560"/>
                  <a:pt x="4739248" y="6287696"/>
                  <a:pt x="4716604" y="6310339"/>
                </a:cubicBezTo>
                <a:cubicBezTo>
                  <a:pt x="4701110" y="6325832"/>
                  <a:pt x="4693960" y="6348476"/>
                  <a:pt x="4716604" y="6363968"/>
                </a:cubicBezTo>
                <a:cubicBezTo>
                  <a:pt x="4724946" y="6371119"/>
                  <a:pt x="4724946" y="6379461"/>
                  <a:pt x="4716604" y="6386612"/>
                </a:cubicBezTo>
                <a:cubicBezTo>
                  <a:pt x="4701110" y="6433090"/>
                  <a:pt x="4693960" y="6478377"/>
                  <a:pt x="4693960" y="6532006"/>
                </a:cubicBezTo>
                <a:cubicBezTo>
                  <a:pt x="4701110" y="6593977"/>
                  <a:pt x="4685617" y="6661906"/>
                  <a:pt x="4678466" y="6723878"/>
                </a:cubicBezTo>
                <a:cubicBezTo>
                  <a:pt x="4662973" y="6793000"/>
                  <a:pt x="4647479" y="6853779"/>
                  <a:pt x="4609342" y="6914558"/>
                </a:cubicBezTo>
                <a:cubicBezTo>
                  <a:pt x="4602191" y="6937202"/>
                  <a:pt x="4586697" y="6952695"/>
                  <a:pt x="4579547" y="6976530"/>
                </a:cubicBezTo>
                <a:cubicBezTo>
                  <a:pt x="4564053" y="7021816"/>
                  <a:pt x="4555711" y="7059952"/>
                  <a:pt x="4548560" y="7098089"/>
                </a:cubicBezTo>
                <a:cubicBezTo>
                  <a:pt x="4540217" y="7151718"/>
                  <a:pt x="4533066" y="7198196"/>
                  <a:pt x="4510422" y="7243483"/>
                </a:cubicBezTo>
                <a:cubicBezTo>
                  <a:pt x="4494929" y="7266126"/>
                  <a:pt x="4479435" y="7304262"/>
                  <a:pt x="4487778" y="7328098"/>
                </a:cubicBezTo>
                <a:cubicBezTo>
                  <a:pt x="4502080" y="7366234"/>
                  <a:pt x="4487778" y="7404370"/>
                  <a:pt x="4487778" y="7435356"/>
                </a:cubicBezTo>
                <a:cubicBezTo>
                  <a:pt x="4487778" y="7480642"/>
                  <a:pt x="4472285" y="7518778"/>
                  <a:pt x="4463942" y="7556914"/>
                </a:cubicBezTo>
                <a:cubicBezTo>
                  <a:pt x="4463942" y="7587900"/>
                  <a:pt x="4448448" y="7618886"/>
                  <a:pt x="4441298" y="7648680"/>
                </a:cubicBezTo>
                <a:cubicBezTo>
                  <a:pt x="4425804" y="7710650"/>
                  <a:pt x="4410311" y="7764280"/>
                  <a:pt x="4410311" y="7825059"/>
                </a:cubicBezTo>
                <a:cubicBezTo>
                  <a:pt x="4410311" y="7847702"/>
                  <a:pt x="4403160" y="7871538"/>
                  <a:pt x="4394817" y="7901331"/>
                </a:cubicBezTo>
                <a:cubicBezTo>
                  <a:pt x="4425804" y="7878688"/>
                  <a:pt x="4418653" y="7847702"/>
                  <a:pt x="4441298" y="7825059"/>
                </a:cubicBezTo>
                <a:cubicBezTo>
                  <a:pt x="4456791" y="7871538"/>
                  <a:pt x="4441298" y="7909674"/>
                  <a:pt x="4425804" y="7947810"/>
                </a:cubicBezTo>
                <a:cubicBezTo>
                  <a:pt x="4418653" y="7985946"/>
                  <a:pt x="4410311" y="8031232"/>
                  <a:pt x="4418653" y="8077711"/>
                </a:cubicBezTo>
                <a:cubicBezTo>
                  <a:pt x="4456791" y="7993096"/>
                  <a:pt x="4441298" y="7894180"/>
                  <a:pt x="4494929" y="7817908"/>
                </a:cubicBezTo>
                <a:cubicBezTo>
                  <a:pt x="4510422" y="7817908"/>
                  <a:pt x="4502080" y="7832210"/>
                  <a:pt x="4502080" y="7840552"/>
                </a:cubicBezTo>
                <a:cubicBezTo>
                  <a:pt x="4502080" y="7856044"/>
                  <a:pt x="4494929" y="7871538"/>
                  <a:pt x="4494929" y="7885838"/>
                </a:cubicBezTo>
                <a:cubicBezTo>
                  <a:pt x="4487778" y="7916824"/>
                  <a:pt x="4479435" y="7954960"/>
                  <a:pt x="4463942" y="7993096"/>
                </a:cubicBezTo>
                <a:cubicBezTo>
                  <a:pt x="4448448" y="8015740"/>
                  <a:pt x="4456791" y="8055068"/>
                  <a:pt x="4441298" y="8084862"/>
                </a:cubicBezTo>
                <a:cubicBezTo>
                  <a:pt x="4441298" y="8093204"/>
                  <a:pt x="4441298" y="8093204"/>
                  <a:pt x="4441298" y="8100354"/>
                </a:cubicBezTo>
                <a:cubicBezTo>
                  <a:pt x="4394817" y="8153983"/>
                  <a:pt x="4403160" y="8214762"/>
                  <a:pt x="4387667" y="8276734"/>
                </a:cubicBezTo>
                <a:cubicBezTo>
                  <a:pt x="4387667" y="8292226"/>
                  <a:pt x="4387667" y="8299377"/>
                  <a:pt x="4387667" y="8314870"/>
                </a:cubicBezTo>
                <a:cubicBezTo>
                  <a:pt x="4394817" y="8330363"/>
                  <a:pt x="4394817" y="8353006"/>
                  <a:pt x="4387667" y="8368499"/>
                </a:cubicBezTo>
                <a:cubicBezTo>
                  <a:pt x="4372173" y="8406635"/>
                  <a:pt x="4380516" y="8451922"/>
                  <a:pt x="4372173" y="8490058"/>
                </a:cubicBezTo>
                <a:cubicBezTo>
                  <a:pt x="4394817" y="8482907"/>
                  <a:pt x="4380516" y="8444771"/>
                  <a:pt x="4403160" y="8451922"/>
                </a:cubicBezTo>
                <a:cubicBezTo>
                  <a:pt x="4425804" y="8451922"/>
                  <a:pt x="4410311" y="8482907"/>
                  <a:pt x="4410311" y="8505551"/>
                </a:cubicBezTo>
                <a:cubicBezTo>
                  <a:pt x="4403160" y="8552029"/>
                  <a:pt x="4403160" y="8605658"/>
                  <a:pt x="4394817" y="8659287"/>
                </a:cubicBezTo>
                <a:cubicBezTo>
                  <a:pt x="4387667" y="8666437"/>
                  <a:pt x="4387667" y="8673588"/>
                  <a:pt x="4387667" y="8681930"/>
                </a:cubicBezTo>
                <a:cubicBezTo>
                  <a:pt x="4372173" y="8704574"/>
                  <a:pt x="4349529" y="8720066"/>
                  <a:pt x="4387667" y="8735559"/>
                </a:cubicBezTo>
                <a:cubicBezTo>
                  <a:pt x="4394817" y="8735559"/>
                  <a:pt x="4380516" y="8751052"/>
                  <a:pt x="4380516" y="8765353"/>
                </a:cubicBezTo>
                <a:cubicBezTo>
                  <a:pt x="4372173" y="8780846"/>
                  <a:pt x="4380516" y="8803489"/>
                  <a:pt x="4356680" y="8827324"/>
                </a:cubicBezTo>
                <a:cubicBezTo>
                  <a:pt x="4387667" y="8818982"/>
                  <a:pt x="4394817" y="8803489"/>
                  <a:pt x="4394817" y="8789188"/>
                </a:cubicBezTo>
                <a:cubicBezTo>
                  <a:pt x="4387667" y="8727217"/>
                  <a:pt x="4410311" y="8673588"/>
                  <a:pt x="4418653" y="8619959"/>
                </a:cubicBezTo>
                <a:lnTo>
                  <a:pt x="4425804" y="8612809"/>
                </a:lnTo>
                <a:cubicBezTo>
                  <a:pt x="4425804" y="8528194"/>
                  <a:pt x="4472285" y="8444771"/>
                  <a:pt x="4463942" y="8360156"/>
                </a:cubicBezTo>
                <a:cubicBezTo>
                  <a:pt x="4463942" y="8353006"/>
                  <a:pt x="4463942" y="8353006"/>
                  <a:pt x="4463942" y="8344664"/>
                </a:cubicBezTo>
                <a:cubicBezTo>
                  <a:pt x="4463942" y="8337514"/>
                  <a:pt x="4472285" y="8330363"/>
                  <a:pt x="4479435" y="8330363"/>
                </a:cubicBezTo>
                <a:cubicBezTo>
                  <a:pt x="4487778" y="8330363"/>
                  <a:pt x="4494929" y="8337514"/>
                  <a:pt x="4487778" y="8344664"/>
                </a:cubicBezTo>
                <a:cubicBezTo>
                  <a:pt x="4472285" y="8383992"/>
                  <a:pt x="4494929" y="8413786"/>
                  <a:pt x="4487778" y="8451922"/>
                </a:cubicBezTo>
                <a:cubicBezTo>
                  <a:pt x="4479435" y="8528194"/>
                  <a:pt x="4479435" y="8605658"/>
                  <a:pt x="4456791" y="8681930"/>
                </a:cubicBezTo>
                <a:cubicBezTo>
                  <a:pt x="4441298" y="8742710"/>
                  <a:pt x="4441298" y="8803489"/>
                  <a:pt x="4434147" y="8865460"/>
                </a:cubicBezTo>
                <a:cubicBezTo>
                  <a:pt x="4425804" y="8903597"/>
                  <a:pt x="4425804" y="8948883"/>
                  <a:pt x="4425804" y="8988211"/>
                </a:cubicBezTo>
                <a:cubicBezTo>
                  <a:pt x="4425804" y="8995362"/>
                  <a:pt x="4425804" y="9002512"/>
                  <a:pt x="4425804" y="9010854"/>
                </a:cubicBezTo>
                <a:cubicBezTo>
                  <a:pt x="4394817" y="9064483"/>
                  <a:pt x="4410311" y="9118112"/>
                  <a:pt x="4410311" y="9163399"/>
                </a:cubicBezTo>
                <a:cubicBezTo>
                  <a:pt x="4403160" y="9263506"/>
                  <a:pt x="4403160" y="9362422"/>
                  <a:pt x="4403160" y="9454187"/>
                </a:cubicBezTo>
                <a:cubicBezTo>
                  <a:pt x="4403160" y="9516158"/>
                  <a:pt x="4394817" y="9568596"/>
                  <a:pt x="4403160" y="9622224"/>
                </a:cubicBezTo>
                <a:cubicBezTo>
                  <a:pt x="4403160" y="9630567"/>
                  <a:pt x="4410311" y="9637717"/>
                  <a:pt x="4403160" y="9646060"/>
                </a:cubicBezTo>
                <a:cubicBezTo>
                  <a:pt x="4372173" y="9691346"/>
                  <a:pt x="4394817" y="9737825"/>
                  <a:pt x="4403160" y="9783111"/>
                </a:cubicBezTo>
                <a:cubicBezTo>
                  <a:pt x="4410311" y="9814097"/>
                  <a:pt x="4425804" y="9843891"/>
                  <a:pt x="4387667" y="9859384"/>
                </a:cubicBezTo>
                <a:cubicBezTo>
                  <a:pt x="4372173" y="9852233"/>
                  <a:pt x="4372173" y="9829590"/>
                  <a:pt x="4365022" y="9821247"/>
                </a:cubicBezTo>
                <a:cubicBezTo>
                  <a:pt x="4356680" y="9798604"/>
                  <a:pt x="4341186" y="9783111"/>
                  <a:pt x="4326885" y="9767618"/>
                </a:cubicBezTo>
                <a:cubicBezTo>
                  <a:pt x="4326885" y="9760468"/>
                  <a:pt x="4318542" y="9752126"/>
                  <a:pt x="4303049" y="9760468"/>
                </a:cubicBezTo>
                <a:cubicBezTo>
                  <a:pt x="4295898" y="9760468"/>
                  <a:pt x="4295898" y="9767618"/>
                  <a:pt x="4295898" y="9775961"/>
                </a:cubicBezTo>
                <a:cubicBezTo>
                  <a:pt x="4288747" y="9791454"/>
                  <a:pt x="4303049" y="9798604"/>
                  <a:pt x="4311391" y="9805755"/>
                </a:cubicBezTo>
                <a:cubicBezTo>
                  <a:pt x="4341186" y="9814097"/>
                  <a:pt x="4341186" y="9814097"/>
                  <a:pt x="4341186" y="9852233"/>
                </a:cubicBezTo>
                <a:cubicBezTo>
                  <a:pt x="4326885" y="9859384"/>
                  <a:pt x="4318542" y="9843891"/>
                  <a:pt x="4311391" y="9836740"/>
                </a:cubicBezTo>
                <a:cubicBezTo>
                  <a:pt x="4288747" y="9821247"/>
                  <a:pt x="4273254" y="9805755"/>
                  <a:pt x="4249418" y="9843891"/>
                </a:cubicBezTo>
                <a:cubicBezTo>
                  <a:pt x="4242267" y="9859384"/>
                  <a:pt x="4226773" y="9852233"/>
                  <a:pt x="4211280" y="9843891"/>
                </a:cubicBezTo>
                <a:cubicBezTo>
                  <a:pt x="4195787" y="9836740"/>
                  <a:pt x="4181485" y="9821247"/>
                  <a:pt x="4165991" y="9798604"/>
                </a:cubicBezTo>
                <a:cubicBezTo>
                  <a:pt x="4165991" y="9791454"/>
                  <a:pt x="4157649" y="9783111"/>
                  <a:pt x="4150498" y="9791454"/>
                </a:cubicBezTo>
                <a:cubicBezTo>
                  <a:pt x="4143347" y="9791454"/>
                  <a:pt x="4143347" y="9798604"/>
                  <a:pt x="4143347" y="9805755"/>
                </a:cubicBezTo>
                <a:cubicBezTo>
                  <a:pt x="4143347" y="9821247"/>
                  <a:pt x="4143347" y="9829590"/>
                  <a:pt x="4150498" y="9836740"/>
                </a:cubicBezTo>
                <a:cubicBezTo>
                  <a:pt x="4157649" y="9852233"/>
                  <a:pt x="4165991" y="9859384"/>
                  <a:pt x="4181485" y="9874876"/>
                </a:cubicBezTo>
                <a:cubicBezTo>
                  <a:pt x="4173142" y="9883219"/>
                  <a:pt x="4173142" y="9883219"/>
                  <a:pt x="4165991" y="9874876"/>
                </a:cubicBezTo>
                <a:cubicBezTo>
                  <a:pt x="4157649" y="9867726"/>
                  <a:pt x="4150498" y="9859384"/>
                  <a:pt x="4135005" y="9867726"/>
                </a:cubicBezTo>
                <a:cubicBezTo>
                  <a:pt x="4119511" y="9883219"/>
                  <a:pt x="4119511" y="9897520"/>
                  <a:pt x="4127854" y="9905862"/>
                </a:cubicBezTo>
                <a:cubicBezTo>
                  <a:pt x="4150498" y="9943998"/>
                  <a:pt x="4127854" y="9997627"/>
                  <a:pt x="4150498" y="10035763"/>
                </a:cubicBezTo>
                <a:cubicBezTo>
                  <a:pt x="4135005" y="10042914"/>
                  <a:pt x="4127854" y="10027421"/>
                  <a:pt x="4127854" y="10020270"/>
                </a:cubicBezTo>
                <a:cubicBezTo>
                  <a:pt x="4112360" y="10004778"/>
                  <a:pt x="4104018" y="9989285"/>
                  <a:pt x="4089716" y="9982134"/>
                </a:cubicBezTo>
                <a:cubicBezTo>
                  <a:pt x="4081373" y="9974984"/>
                  <a:pt x="4074223" y="9974984"/>
                  <a:pt x="4065880" y="9966641"/>
                </a:cubicBezTo>
                <a:cubicBezTo>
                  <a:pt x="4058729" y="9905862"/>
                  <a:pt x="3997947" y="9897520"/>
                  <a:pt x="3966960" y="9867726"/>
                </a:cubicBezTo>
                <a:cubicBezTo>
                  <a:pt x="3959810" y="9859384"/>
                  <a:pt x="3959810" y="9859384"/>
                  <a:pt x="3944316" y="9859384"/>
                </a:cubicBezTo>
                <a:cubicBezTo>
                  <a:pt x="3959810" y="9890369"/>
                  <a:pt x="3966960" y="9913013"/>
                  <a:pt x="3951467" y="9935656"/>
                </a:cubicBezTo>
                <a:cubicBezTo>
                  <a:pt x="3944316" y="9959491"/>
                  <a:pt x="3959810" y="9982134"/>
                  <a:pt x="3974111" y="9997627"/>
                </a:cubicBezTo>
                <a:cubicBezTo>
                  <a:pt x="3982454" y="10027421"/>
                  <a:pt x="3982454" y="10027421"/>
                  <a:pt x="3951467" y="10027421"/>
                </a:cubicBezTo>
                <a:cubicBezTo>
                  <a:pt x="3935974" y="10035763"/>
                  <a:pt x="3935974" y="10042914"/>
                  <a:pt x="3944316" y="10051256"/>
                </a:cubicBezTo>
                <a:cubicBezTo>
                  <a:pt x="3944316" y="10058407"/>
                  <a:pt x="3951467" y="10065557"/>
                  <a:pt x="3935974" y="10073899"/>
                </a:cubicBezTo>
                <a:cubicBezTo>
                  <a:pt x="3928823" y="10081050"/>
                  <a:pt x="3920480" y="10073899"/>
                  <a:pt x="3913329" y="10065557"/>
                </a:cubicBezTo>
                <a:lnTo>
                  <a:pt x="3906179" y="10058407"/>
                </a:lnTo>
                <a:cubicBezTo>
                  <a:pt x="3890685" y="10020270"/>
                  <a:pt x="3859698" y="10013120"/>
                  <a:pt x="3821561" y="10020270"/>
                </a:cubicBezTo>
                <a:cubicBezTo>
                  <a:pt x="3798916" y="10027421"/>
                  <a:pt x="3783423" y="10020270"/>
                  <a:pt x="3783423" y="10051256"/>
                </a:cubicBezTo>
                <a:cubicBezTo>
                  <a:pt x="3776272" y="10058407"/>
                  <a:pt x="3767930" y="10051256"/>
                  <a:pt x="3760779" y="10051256"/>
                </a:cubicBezTo>
                <a:cubicBezTo>
                  <a:pt x="3736943" y="10035763"/>
                  <a:pt x="3729792" y="10042914"/>
                  <a:pt x="3722641" y="10073899"/>
                </a:cubicBezTo>
                <a:cubicBezTo>
                  <a:pt x="3722641" y="10089392"/>
                  <a:pt x="3714299" y="10096543"/>
                  <a:pt x="3698805" y="10096543"/>
                </a:cubicBezTo>
                <a:cubicBezTo>
                  <a:pt x="3653517" y="10081050"/>
                  <a:pt x="3630872" y="10104885"/>
                  <a:pt x="3607036" y="10143021"/>
                </a:cubicBezTo>
                <a:cubicBezTo>
                  <a:pt x="3584392" y="10127528"/>
                  <a:pt x="3577241" y="10104885"/>
                  <a:pt x="3561748" y="10089392"/>
                </a:cubicBezTo>
                <a:cubicBezTo>
                  <a:pt x="3539104" y="10065557"/>
                  <a:pt x="3523610" y="10065557"/>
                  <a:pt x="3515268" y="10096543"/>
                </a:cubicBezTo>
                <a:cubicBezTo>
                  <a:pt x="3508117" y="10119186"/>
                  <a:pt x="3500966" y="10143021"/>
                  <a:pt x="3492623" y="10165664"/>
                </a:cubicBezTo>
                <a:cubicBezTo>
                  <a:pt x="3485473" y="10181157"/>
                  <a:pt x="3477130" y="10181157"/>
                  <a:pt x="3469979" y="10165664"/>
                </a:cubicBezTo>
                <a:cubicBezTo>
                  <a:pt x="3454486" y="10143021"/>
                  <a:pt x="3438992" y="10119186"/>
                  <a:pt x="3416348" y="10096543"/>
                </a:cubicBezTo>
                <a:cubicBezTo>
                  <a:pt x="3400855" y="10065557"/>
                  <a:pt x="3378210" y="10042914"/>
                  <a:pt x="3355566" y="10020270"/>
                </a:cubicBezTo>
                <a:cubicBezTo>
                  <a:pt x="3347224" y="10004778"/>
                  <a:pt x="3331730" y="9989285"/>
                  <a:pt x="3309086" y="9997627"/>
                </a:cubicBezTo>
                <a:cubicBezTo>
                  <a:pt x="3301935" y="10004778"/>
                  <a:pt x="3293593" y="9997627"/>
                  <a:pt x="3286442" y="9989285"/>
                </a:cubicBezTo>
                <a:cubicBezTo>
                  <a:pt x="3224468" y="9935656"/>
                  <a:pt x="3156535" y="9883219"/>
                  <a:pt x="3094562" y="9829590"/>
                </a:cubicBezTo>
                <a:cubicBezTo>
                  <a:pt x="3079068" y="9805755"/>
                  <a:pt x="3056424" y="9791454"/>
                  <a:pt x="3040931" y="9783111"/>
                </a:cubicBezTo>
                <a:cubicBezTo>
                  <a:pt x="2980149" y="9744975"/>
                  <a:pt x="2933668" y="9699688"/>
                  <a:pt x="2872887" y="9653210"/>
                </a:cubicBezTo>
                <a:cubicBezTo>
                  <a:pt x="2834749" y="9622224"/>
                  <a:pt x="2812105" y="9584088"/>
                  <a:pt x="2796611" y="9545952"/>
                </a:cubicBezTo>
                <a:cubicBezTo>
                  <a:pt x="2781118" y="9516158"/>
                  <a:pt x="2765624" y="9507816"/>
                  <a:pt x="2742980" y="9500666"/>
                </a:cubicBezTo>
                <a:cubicBezTo>
                  <a:pt x="2696500" y="9485173"/>
                  <a:pt x="2658362" y="9469680"/>
                  <a:pt x="2635718" y="9431544"/>
                </a:cubicBezTo>
                <a:cubicBezTo>
                  <a:pt x="2620225" y="9416051"/>
                  <a:pt x="2604731" y="9416051"/>
                  <a:pt x="2590430" y="9408900"/>
                </a:cubicBezTo>
                <a:cubicBezTo>
                  <a:pt x="2574936" y="9408900"/>
                  <a:pt x="2559443" y="9400558"/>
                  <a:pt x="2552292" y="9385065"/>
                </a:cubicBezTo>
                <a:cubicBezTo>
                  <a:pt x="2512962" y="9339779"/>
                  <a:pt x="2483167" y="9286150"/>
                  <a:pt x="2490318" y="9225370"/>
                </a:cubicBezTo>
                <a:cubicBezTo>
                  <a:pt x="2490318" y="9194385"/>
                  <a:pt x="2490318" y="9156249"/>
                  <a:pt x="2490318" y="9125263"/>
                </a:cubicBezTo>
                <a:cubicBezTo>
                  <a:pt x="2490318" y="9056141"/>
                  <a:pt x="2483167" y="8995362"/>
                  <a:pt x="2505812" y="8926240"/>
                </a:cubicBezTo>
                <a:cubicBezTo>
                  <a:pt x="2528456" y="8964376"/>
                  <a:pt x="2528456" y="8995362"/>
                  <a:pt x="2521305" y="9026347"/>
                </a:cubicBezTo>
                <a:cubicBezTo>
                  <a:pt x="2512962" y="9071634"/>
                  <a:pt x="2528456" y="9125263"/>
                  <a:pt x="2543949" y="9171741"/>
                </a:cubicBezTo>
                <a:cubicBezTo>
                  <a:pt x="2552292" y="9194385"/>
                  <a:pt x="2574936" y="9209877"/>
                  <a:pt x="2597580" y="9225370"/>
                </a:cubicBezTo>
                <a:lnTo>
                  <a:pt x="2613074" y="9225370"/>
                </a:lnTo>
                <a:cubicBezTo>
                  <a:pt x="2613074" y="9217028"/>
                  <a:pt x="2613074" y="9209877"/>
                  <a:pt x="2613074" y="9209877"/>
                </a:cubicBezTo>
                <a:cubicBezTo>
                  <a:pt x="2597580" y="9186042"/>
                  <a:pt x="2590430" y="9163399"/>
                  <a:pt x="2574936" y="9140756"/>
                </a:cubicBezTo>
                <a:cubicBezTo>
                  <a:pt x="2559443" y="9125263"/>
                  <a:pt x="2552292" y="9109770"/>
                  <a:pt x="2559443" y="9094277"/>
                </a:cubicBezTo>
                <a:cubicBezTo>
                  <a:pt x="2582087" y="9048991"/>
                  <a:pt x="2566594" y="9010854"/>
                  <a:pt x="2559443" y="8972718"/>
                </a:cubicBezTo>
                <a:cubicBezTo>
                  <a:pt x="2559443" y="8941733"/>
                  <a:pt x="2552292" y="8910747"/>
                  <a:pt x="2552292" y="8888104"/>
                </a:cubicBezTo>
                <a:cubicBezTo>
                  <a:pt x="2543949" y="8865460"/>
                  <a:pt x="2536798" y="8842817"/>
                  <a:pt x="2559443" y="8818982"/>
                </a:cubicBezTo>
                <a:cubicBezTo>
                  <a:pt x="2574936" y="8811832"/>
                  <a:pt x="2566594" y="8796339"/>
                  <a:pt x="2566594" y="8789188"/>
                </a:cubicBezTo>
                <a:cubicBezTo>
                  <a:pt x="2582087" y="8650945"/>
                  <a:pt x="2582087" y="8513893"/>
                  <a:pt x="2597580" y="8375650"/>
                </a:cubicBezTo>
                <a:cubicBezTo>
                  <a:pt x="2613074" y="8268392"/>
                  <a:pt x="2613074" y="8153983"/>
                  <a:pt x="2628567" y="8039574"/>
                </a:cubicBezTo>
                <a:cubicBezTo>
                  <a:pt x="2613074" y="8055068"/>
                  <a:pt x="2613074" y="8077711"/>
                  <a:pt x="2590430" y="8077711"/>
                </a:cubicBezTo>
                <a:cubicBezTo>
                  <a:pt x="2620225" y="8001438"/>
                  <a:pt x="2620225" y="7932317"/>
                  <a:pt x="2628567" y="7856044"/>
                </a:cubicBezTo>
                <a:cubicBezTo>
                  <a:pt x="2635718" y="7786923"/>
                  <a:pt x="2644061" y="7726144"/>
                  <a:pt x="2651211" y="7657022"/>
                </a:cubicBezTo>
                <a:cubicBezTo>
                  <a:pt x="2666705" y="7534271"/>
                  <a:pt x="2673856" y="7404370"/>
                  <a:pt x="2696500" y="7281619"/>
                </a:cubicBezTo>
                <a:cubicBezTo>
                  <a:pt x="2720336" y="7120732"/>
                  <a:pt x="2742980" y="6961037"/>
                  <a:pt x="2773967" y="6793000"/>
                </a:cubicBezTo>
                <a:cubicBezTo>
                  <a:pt x="2812105" y="6540348"/>
                  <a:pt x="2850242" y="6279354"/>
                  <a:pt x="2895531" y="6027894"/>
                </a:cubicBezTo>
                <a:cubicBezTo>
                  <a:pt x="2933668" y="5790735"/>
                  <a:pt x="2972998" y="5560726"/>
                  <a:pt x="3011136" y="5331909"/>
                </a:cubicBezTo>
                <a:cubicBezTo>
                  <a:pt x="3033780" y="5178173"/>
                  <a:pt x="3049273" y="5032779"/>
                  <a:pt x="3071917" y="4880234"/>
                </a:cubicBezTo>
                <a:cubicBezTo>
                  <a:pt x="3102904" y="4703855"/>
                  <a:pt x="3125548" y="4528667"/>
                  <a:pt x="3156535" y="4345137"/>
                </a:cubicBezTo>
                <a:cubicBezTo>
                  <a:pt x="3194673" y="4175907"/>
                  <a:pt x="3217317" y="4007870"/>
                  <a:pt x="3239961" y="3832682"/>
                </a:cubicBezTo>
                <a:cubicBezTo>
                  <a:pt x="3278099" y="3625317"/>
                  <a:pt x="3317429" y="3419143"/>
                  <a:pt x="3355566" y="3212970"/>
                </a:cubicBezTo>
                <a:cubicBezTo>
                  <a:pt x="3400855" y="2929332"/>
                  <a:pt x="3454486" y="2654037"/>
                  <a:pt x="3508117" y="2371591"/>
                </a:cubicBezTo>
                <a:cubicBezTo>
                  <a:pt x="3515268" y="2333455"/>
                  <a:pt x="3523610" y="2294127"/>
                  <a:pt x="3530761" y="2248841"/>
                </a:cubicBezTo>
                <a:cubicBezTo>
                  <a:pt x="3530761" y="2226197"/>
                  <a:pt x="3515268" y="2210704"/>
                  <a:pt x="3492623" y="2217855"/>
                </a:cubicBezTo>
                <a:cubicBezTo>
                  <a:pt x="3469979" y="2226197"/>
                  <a:pt x="3447335" y="2226197"/>
                  <a:pt x="3423499" y="2226197"/>
                </a:cubicBezTo>
                <a:cubicBezTo>
                  <a:pt x="3347224" y="2226197"/>
                  <a:pt x="3270948" y="2210704"/>
                  <a:pt x="3194673" y="2217855"/>
                </a:cubicBezTo>
                <a:cubicBezTo>
                  <a:pt x="3102904" y="2233348"/>
                  <a:pt x="3002793" y="2217855"/>
                  <a:pt x="2911024" y="2248841"/>
                </a:cubicBezTo>
                <a:cubicBezTo>
                  <a:pt x="2880037" y="2264334"/>
                  <a:pt x="2841900" y="2264334"/>
                  <a:pt x="2803762" y="2255991"/>
                </a:cubicBezTo>
                <a:cubicBezTo>
                  <a:pt x="2758474" y="2248841"/>
                  <a:pt x="2704843" y="2264334"/>
                  <a:pt x="2658362" y="2264334"/>
                </a:cubicBezTo>
                <a:cubicBezTo>
                  <a:pt x="2574936" y="2271484"/>
                  <a:pt x="2490318" y="2279826"/>
                  <a:pt x="2414043" y="2294127"/>
                </a:cubicBezTo>
                <a:cubicBezTo>
                  <a:pt x="2353261" y="2309620"/>
                  <a:pt x="2291287" y="2325113"/>
                  <a:pt x="2230505" y="2325113"/>
                </a:cubicBezTo>
                <a:cubicBezTo>
                  <a:pt x="2207861" y="2325113"/>
                  <a:pt x="2176875" y="2325113"/>
                  <a:pt x="2154230" y="2347756"/>
                </a:cubicBezTo>
                <a:cubicBezTo>
                  <a:pt x="2138737" y="2356099"/>
                  <a:pt x="2131586" y="2356099"/>
                  <a:pt x="2116093" y="2356099"/>
                </a:cubicBezTo>
                <a:cubicBezTo>
                  <a:pt x="2039817" y="2347756"/>
                  <a:pt x="1970693" y="2363249"/>
                  <a:pt x="1901568" y="2378742"/>
                </a:cubicBezTo>
                <a:cubicBezTo>
                  <a:pt x="1825293" y="2385893"/>
                  <a:pt x="1756168" y="2394235"/>
                  <a:pt x="1687044" y="2401385"/>
                </a:cubicBezTo>
                <a:cubicBezTo>
                  <a:pt x="1664400" y="2401385"/>
                  <a:pt x="1648906" y="2401385"/>
                  <a:pt x="1633413" y="2409727"/>
                </a:cubicBezTo>
                <a:cubicBezTo>
                  <a:pt x="1617919" y="2409727"/>
                  <a:pt x="1610769" y="2409727"/>
                  <a:pt x="1610769" y="2416878"/>
                </a:cubicBezTo>
                <a:cubicBezTo>
                  <a:pt x="1617919" y="2447864"/>
                  <a:pt x="1603618" y="2447864"/>
                  <a:pt x="1588125" y="2463356"/>
                </a:cubicBezTo>
                <a:cubicBezTo>
                  <a:pt x="1511849" y="2531286"/>
                  <a:pt x="1420080" y="2531286"/>
                  <a:pt x="1319969" y="2539629"/>
                </a:cubicBezTo>
                <a:cubicBezTo>
                  <a:pt x="1250845" y="2539629"/>
                  <a:pt x="1190063" y="2539629"/>
                  <a:pt x="1120938" y="2546779"/>
                </a:cubicBezTo>
                <a:cubicBezTo>
                  <a:pt x="1091143" y="2555121"/>
                  <a:pt x="1060156" y="2555121"/>
                  <a:pt x="1037512" y="2555121"/>
                </a:cubicBezTo>
                <a:cubicBezTo>
                  <a:pt x="999375" y="2562272"/>
                  <a:pt x="961237" y="2570614"/>
                  <a:pt x="921907" y="2593258"/>
                </a:cubicBezTo>
                <a:cubicBezTo>
                  <a:pt x="869468" y="2623051"/>
                  <a:pt x="800344" y="2623051"/>
                  <a:pt x="731219" y="2631394"/>
                </a:cubicBezTo>
                <a:cubicBezTo>
                  <a:pt x="700232" y="2638544"/>
                  <a:pt x="670437" y="2638544"/>
                  <a:pt x="639450" y="2646886"/>
                </a:cubicBezTo>
                <a:cubicBezTo>
                  <a:pt x="554833" y="2662379"/>
                  <a:pt x="485708" y="2638544"/>
                  <a:pt x="417775" y="2584915"/>
                </a:cubicBezTo>
                <a:cubicBezTo>
                  <a:pt x="379638" y="2555121"/>
                  <a:pt x="340308" y="2531286"/>
                  <a:pt x="287869" y="2539629"/>
                </a:cubicBezTo>
                <a:cubicBezTo>
                  <a:pt x="264033" y="2539629"/>
                  <a:pt x="248539" y="2524136"/>
                  <a:pt x="225895" y="2516985"/>
                </a:cubicBezTo>
                <a:cubicBezTo>
                  <a:pt x="203251" y="2493150"/>
                  <a:pt x="180607" y="2470507"/>
                  <a:pt x="156771" y="2455014"/>
                </a:cubicBezTo>
                <a:cubicBezTo>
                  <a:pt x="156771" y="2447864"/>
                  <a:pt x="156771" y="2447864"/>
                  <a:pt x="149620" y="2439521"/>
                </a:cubicBezTo>
                <a:cubicBezTo>
                  <a:pt x="126976" y="2409727"/>
                  <a:pt x="134126" y="2286977"/>
                  <a:pt x="156771" y="2255991"/>
                </a:cubicBezTo>
                <a:cubicBezTo>
                  <a:pt x="203251" y="2179719"/>
                  <a:pt x="187757" y="2095104"/>
                  <a:pt x="118633" y="2049818"/>
                </a:cubicBezTo>
                <a:cubicBezTo>
                  <a:pt x="65002" y="2011681"/>
                  <a:pt x="57851" y="1980696"/>
                  <a:pt x="88838" y="1919917"/>
                </a:cubicBezTo>
                <a:cubicBezTo>
                  <a:pt x="111482" y="1881780"/>
                  <a:pt x="104332" y="1850795"/>
                  <a:pt x="88838" y="1812659"/>
                </a:cubicBezTo>
                <a:cubicBezTo>
                  <a:pt x="80495" y="1781673"/>
                  <a:pt x="65002" y="1751879"/>
                  <a:pt x="73344" y="1720894"/>
                </a:cubicBezTo>
                <a:cubicBezTo>
                  <a:pt x="73344" y="1713743"/>
                  <a:pt x="73344" y="1713743"/>
                  <a:pt x="73344" y="1705401"/>
                </a:cubicBezTo>
                <a:cubicBezTo>
                  <a:pt x="50700" y="1660114"/>
                  <a:pt x="42358" y="1606485"/>
                  <a:pt x="19714" y="1560007"/>
                </a:cubicBezTo>
                <a:cubicBezTo>
                  <a:pt x="-2931" y="1506378"/>
                  <a:pt x="-2931" y="1461091"/>
                  <a:pt x="4220" y="1407462"/>
                </a:cubicBezTo>
                <a:cubicBezTo>
                  <a:pt x="12563" y="1338340"/>
                  <a:pt x="19714" y="1269219"/>
                  <a:pt x="12563" y="1192946"/>
                </a:cubicBezTo>
                <a:cubicBezTo>
                  <a:pt x="4220" y="1154810"/>
                  <a:pt x="19714" y="1109524"/>
                  <a:pt x="26864" y="1063045"/>
                </a:cubicBezTo>
                <a:cubicBezTo>
                  <a:pt x="35207" y="1024909"/>
                  <a:pt x="50700" y="986773"/>
                  <a:pt x="57851" y="955787"/>
                </a:cubicBezTo>
                <a:cubicBezTo>
                  <a:pt x="73344" y="895008"/>
                  <a:pt x="80495" y="833037"/>
                  <a:pt x="65002" y="772257"/>
                </a:cubicBezTo>
                <a:cubicBezTo>
                  <a:pt x="65002" y="765107"/>
                  <a:pt x="65002" y="756764"/>
                  <a:pt x="65002" y="749614"/>
                </a:cubicBezTo>
                <a:cubicBezTo>
                  <a:pt x="80495" y="695985"/>
                  <a:pt x="73344" y="642356"/>
                  <a:pt x="73344" y="588727"/>
                </a:cubicBezTo>
                <a:cubicBezTo>
                  <a:pt x="73344" y="504112"/>
                  <a:pt x="80495" y="420689"/>
                  <a:pt x="118633" y="344417"/>
                </a:cubicBezTo>
                <a:cubicBezTo>
                  <a:pt x="134126" y="297939"/>
                  <a:pt x="142469" y="252652"/>
                  <a:pt x="156771" y="214516"/>
                </a:cubicBezTo>
                <a:cubicBezTo>
                  <a:pt x="172264" y="190681"/>
                  <a:pt x="165113" y="168038"/>
                  <a:pt x="156771" y="145394"/>
                </a:cubicBezTo>
                <a:cubicBezTo>
                  <a:pt x="156771" y="98916"/>
                  <a:pt x="142469" y="60780"/>
                  <a:pt x="156771" y="15493"/>
                </a:cubicBezTo>
                <a:cubicBezTo>
                  <a:pt x="172264" y="15493"/>
                  <a:pt x="172264" y="30986"/>
                  <a:pt x="187757" y="38136"/>
                </a:cubicBezTo>
                <a:cubicBezTo>
                  <a:pt x="196100" y="22644"/>
                  <a:pt x="203251" y="7151"/>
                  <a:pt x="225895" y="0"/>
                </a:cubicBezTo>
                <a:close/>
              </a:path>
            </a:pathLst>
          </a:custGeom>
          <a:effectLst/>
        </p:spPr>
        <p:txBody>
          <a:bodyPr wrap="square">
            <a:noAutofit/>
          </a:bodyPr>
          <a:lstStyle>
            <a:lvl1pPr marL="0" indent="0">
              <a:buNone/>
              <a:defRPr sz="4200" b="0" i="0">
                <a:ln>
                  <a:noFill/>
                </a:ln>
                <a:solidFill>
                  <a:schemeClr val="bg1">
                    <a:lumMod val="85000"/>
                  </a:schemeClr>
                </a:solidFill>
                <a:latin typeface="Poppins Light" charset="0"/>
                <a:ea typeface="Poppins Light" charset="0"/>
                <a:cs typeface="Poppins Light" charset="0"/>
              </a:defRPr>
            </a:lvl1pPr>
          </a:lstStyle>
          <a:p>
            <a:endParaRPr lang="en-US" dirty="0"/>
          </a:p>
        </p:txBody>
      </p:sp>
    </p:spTree>
    <p:extLst>
      <p:ext uri="{BB962C8B-B14F-4D97-AF65-F5344CB8AC3E}">
        <p14:creationId xmlns:p14="http://schemas.microsoft.com/office/powerpoint/2010/main" val="2902948119"/>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General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6440449"/>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Slide_#1">
    <p:spTree>
      <p:nvGrpSpPr>
        <p:cNvPr id="1" name=""/>
        <p:cNvGrpSpPr/>
        <p:nvPr/>
      </p:nvGrpSpPr>
      <p:grpSpPr>
        <a:xfrm>
          <a:off x="0" y="0"/>
          <a:ext cx="0" cy="0"/>
          <a:chOff x="0" y="0"/>
          <a:chExt cx="0" cy="0"/>
        </a:xfrm>
      </p:grpSpPr>
    </p:spTree>
    <p:extLst>
      <p:ext uri="{BB962C8B-B14F-4D97-AF65-F5344CB8AC3E}">
        <p14:creationId xmlns:p14="http://schemas.microsoft.com/office/powerpoint/2010/main" val="611958322"/>
      </p:ext>
    </p:extLst>
  </p:cSld>
  <p:clrMapOvr>
    <a:masterClrMapping/>
  </p:clrMapOvr>
  <p:transition spd="slow" advClick="0" advTm="1000">
    <p:push/>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Slide #2">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13718183" y="2781622"/>
            <a:ext cx="8156586" cy="8154344"/>
          </a:xfrm>
          <a:prstGeom prst="ellipse">
            <a:avLst/>
          </a:prstGeom>
        </p:spPr>
        <p:txBody>
          <a:bodyPr/>
          <a:lstStyle/>
          <a:p>
            <a:endParaRPr lang="en-US"/>
          </a:p>
        </p:txBody>
      </p:sp>
    </p:spTree>
    <p:extLst>
      <p:ext uri="{BB962C8B-B14F-4D97-AF65-F5344CB8AC3E}">
        <p14:creationId xmlns:p14="http://schemas.microsoft.com/office/powerpoint/2010/main" val="963668529"/>
      </p:ext>
    </p:extLst>
  </p:cSld>
  <p:clrMapOvr>
    <a:masterClrMapping/>
  </p:clrMapOvr>
  <p:transition spd="slow" advClick="0" advTm="1000">
    <p:push/>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Slide #3">
    <p:spTree>
      <p:nvGrpSpPr>
        <p:cNvPr id="1" name=""/>
        <p:cNvGrpSpPr/>
        <p:nvPr/>
      </p:nvGrpSpPr>
      <p:grpSpPr>
        <a:xfrm>
          <a:off x="0" y="0"/>
          <a:ext cx="0" cy="0"/>
          <a:chOff x="0" y="0"/>
          <a:chExt cx="0" cy="0"/>
        </a:xfrm>
      </p:grpSpPr>
      <p:sp>
        <p:nvSpPr>
          <p:cNvPr id="13" name="Рисунок 3"/>
          <p:cNvSpPr>
            <a:spLocks noGrp="1"/>
          </p:cNvSpPr>
          <p:nvPr>
            <p:ph type="pic" sz="quarter" idx="10"/>
          </p:nvPr>
        </p:nvSpPr>
        <p:spPr>
          <a:xfrm>
            <a:off x="2512406" y="2781622"/>
            <a:ext cx="8156586" cy="8154344"/>
          </a:xfrm>
          <a:prstGeom prst="ellipse">
            <a:avLst/>
          </a:prstGeom>
        </p:spPr>
        <p:txBody>
          <a:bodyPr/>
          <a:lstStyle/>
          <a:p>
            <a:endParaRPr lang="en-US"/>
          </a:p>
        </p:txBody>
      </p:sp>
    </p:spTree>
    <p:extLst>
      <p:ext uri="{BB962C8B-B14F-4D97-AF65-F5344CB8AC3E}">
        <p14:creationId xmlns:p14="http://schemas.microsoft.com/office/powerpoint/2010/main" val="1722990591"/>
      </p:ext>
    </p:extLst>
  </p:cSld>
  <p:clrMapOvr>
    <a:masterClrMapping/>
  </p:clrMapOvr>
  <p:transition spd="slow" advClick="0" advTm="1000">
    <p:push/>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Slide #4">
    <p:spTree>
      <p:nvGrpSpPr>
        <p:cNvPr id="1" name=""/>
        <p:cNvGrpSpPr/>
        <p:nvPr/>
      </p:nvGrpSpPr>
      <p:grpSpPr>
        <a:xfrm>
          <a:off x="0" y="0"/>
          <a:ext cx="0" cy="0"/>
          <a:chOff x="0" y="0"/>
          <a:chExt cx="0" cy="0"/>
        </a:xfrm>
      </p:grpSpPr>
      <p:sp>
        <p:nvSpPr>
          <p:cNvPr id="10" name="Рисунок 3"/>
          <p:cNvSpPr>
            <a:spLocks noGrp="1"/>
          </p:cNvSpPr>
          <p:nvPr>
            <p:ph type="pic" sz="quarter" idx="10"/>
          </p:nvPr>
        </p:nvSpPr>
        <p:spPr>
          <a:xfrm>
            <a:off x="13718183" y="2781622"/>
            <a:ext cx="8156586" cy="8154344"/>
          </a:xfrm>
          <a:prstGeom prst="ellipse">
            <a:avLst/>
          </a:prstGeom>
        </p:spPr>
        <p:txBody>
          <a:bodyPr/>
          <a:lstStyle/>
          <a:p>
            <a:endParaRPr lang="en-US"/>
          </a:p>
        </p:txBody>
      </p:sp>
    </p:spTree>
    <p:extLst>
      <p:ext uri="{BB962C8B-B14F-4D97-AF65-F5344CB8AC3E}">
        <p14:creationId xmlns:p14="http://schemas.microsoft.com/office/powerpoint/2010/main" val="2436413811"/>
      </p:ext>
    </p:extLst>
  </p:cSld>
  <p:clrMapOvr>
    <a:masterClrMapping/>
  </p:clrMapOvr>
  <p:transition spd="slow" advClick="0" advTm="1000">
    <p:push/>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Slide #5">
    <p:spTree>
      <p:nvGrpSpPr>
        <p:cNvPr id="1" name=""/>
        <p:cNvGrpSpPr/>
        <p:nvPr/>
      </p:nvGrpSpPr>
      <p:grpSpPr>
        <a:xfrm>
          <a:off x="0" y="0"/>
          <a:ext cx="0" cy="0"/>
          <a:chOff x="0" y="0"/>
          <a:chExt cx="0" cy="0"/>
        </a:xfrm>
      </p:grpSpPr>
      <p:sp>
        <p:nvSpPr>
          <p:cNvPr id="2" name="Рисунок 3"/>
          <p:cNvSpPr>
            <a:spLocks noGrp="1"/>
          </p:cNvSpPr>
          <p:nvPr>
            <p:ph type="pic" sz="quarter" idx="10"/>
          </p:nvPr>
        </p:nvSpPr>
        <p:spPr>
          <a:xfrm>
            <a:off x="2512406" y="2781622"/>
            <a:ext cx="8156586" cy="8154344"/>
          </a:xfrm>
          <a:prstGeom prst="ellipse">
            <a:avLst/>
          </a:prstGeom>
        </p:spPr>
        <p:txBody>
          <a:bodyPr/>
          <a:lstStyle/>
          <a:p>
            <a:endParaRPr lang="en-US"/>
          </a:p>
        </p:txBody>
      </p:sp>
    </p:spTree>
    <p:extLst>
      <p:ext uri="{BB962C8B-B14F-4D97-AF65-F5344CB8AC3E}">
        <p14:creationId xmlns:p14="http://schemas.microsoft.com/office/powerpoint/2010/main" val="2881396607"/>
      </p:ext>
    </p:extLst>
  </p:cSld>
  <p:clrMapOvr>
    <a:masterClrMapping/>
  </p:clrMapOvr>
  <p:transition spd="slow" advClick="0" advTm="1000">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676400" y="730251"/>
            <a:ext cx="21031200" cy="2651126"/>
          </a:xfrm>
          <a:prstGeom prst="rect">
            <a:avLst/>
          </a:prstGeom>
        </p:spPr>
        <p:txBody>
          <a:bodyPr vert="horz" lIns="91440" tIns="45720" rIns="91440" bIns="45720" rtlCol="0" anchor="ctr">
            <a:normAutofit/>
          </a:bodyPr>
          <a:lstStyle>
            <a:lvl1pPr algn="ctr" defTabSz="1828800" rtl="0" eaLnBrk="1" latinLnBrk="0" hangingPunct="1">
              <a:lnSpc>
                <a:spcPct val="90000"/>
              </a:lnSpc>
              <a:spcBef>
                <a:spcPct val="0"/>
              </a:spcBef>
              <a:buNone/>
              <a:defRPr sz="8800" kern="1200">
                <a:solidFill>
                  <a:schemeClr val="tx1"/>
                </a:solidFill>
                <a:latin typeface="+mj-lt"/>
                <a:ea typeface="+mj-ea"/>
                <a:cs typeface="+mj-cs"/>
              </a:defRPr>
            </a:lvl1pPr>
          </a:lstStyle>
          <a:p>
            <a:r>
              <a:rPr lang="en-US" dirty="0"/>
              <a:t>Click to edit Master title style</a:t>
            </a:r>
          </a:p>
        </p:txBody>
      </p:sp>
    </p:spTree>
    <p:custDataLst>
      <p:tags r:id="rId1"/>
    </p:custDataLst>
    <p:extLst>
      <p:ext uri="{BB962C8B-B14F-4D97-AF65-F5344CB8AC3E}">
        <p14:creationId xmlns:p14="http://schemas.microsoft.com/office/powerpoint/2010/main" val="15743235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Slide #10">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5628560"/>
      </p:ext>
    </p:extLst>
  </p:cSld>
  <p:clrMapOvr>
    <a:masterClrMapping/>
  </p:clrMapOvr>
  <p:transition spd="slow" advClick="0" advTm="1000">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3183786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Main_1">
    <p:spTree>
      <p:nvGrpSpPr>
        <p:cNvPr id="1" name=""/>
        <p:cNvGrpSpPr/>
        <p:nvPr/>
      </p:nvGrpSpPr>
      <p:grpSpPr>
        <a:xfrm>
          <a:off x="0" y="0"/>
          <a:ext cx="0" cy="0"/>
          <a:chOff x="0" y="0"/>
          <a:chExt cx="0" cy="0"/>
        </a:xfrm>
      </p:grpSpPr>
      <p:sp>
        <p:nvSpPr>
          <p:cNvPr id="15" name="Заголовок 1">
            <a:extLst>
              <a:ext uri="{FF2B5EF4-FFF2-40B4-BE49-F238E27FC236}">
                <a16:creationId xmlns:a16="http://schemas.microsoft.com/office/drawing/2014/main" id="{C02986CC-D516-6547-954E-BA4F692DAAE9}"/>
              </a:ext>
            </a:extLst>
          </p:cNvPr>
          <p:cNvSpPr>
            <a:spLocks noGrp="1"/>
          </p:cNvSpPr>
          <p:nvPr>
            <p:ph type="title" hasCustomPrompt="1"/>
          </p:nvPr>
        </p:nvSpPr>
        <p:spPr>
          <a:xfrm>
            <a:off x="2040459" y="6498754"/>
            <a:ext cx="7632848" cy="5184575"/>
          </a:xfrm>
          <a:prstGeom prst="rect">
            <a:avLst/>
          </a:prstGeom>
        </p:spPr>
        <p:txBody>
          <a:bodyPr>
            <a:noAutofit/>
          </a:bodyPr>
          <a:lstStyle>
            <a:lvl1pPr marL="0" marR="0" indent="0" algn="l" defTabSz="2438645" rtl="0" eaLnBrk="1" fontAlgn="auto" latinLnBrk="0" hangingPunct="1">
              <a:lnSpc>
                <a:spcPct val="100000"/>
              </a:lnSpc>
              <a:spcBef>
                <a:spcPct val="0"/>
              </a:spcBef>
              <a:spcAft>
                <a:spcPts val="0"/>
              </a:spcAft>
              <a:buClrTx/>
              <a:buSzTx/>
              <a:buFontTx/>
              <a:buNone/>
              <a:tabLst>
                <a:tab pos="3641907" algn="l"/>
              </a:tabLst>
              <a:defRPr lang="ru-RU" sz="8001" b="1" i="0" kern="1200" spc="0" baseline="0" dirty="0">
                <a:solidFill>
                  <a:schemeClr val="tx2"/>
                </a:solidFill>
                <a:latin typeface="Tahoma" charset="0"/>
                <a:ea typeface="Tahoma" charset="0"/>
                <a:cs typeface="Tahoma" charset="0"/>
              </a:defRPr>
            </a:lvl1pPr>
          </a:lstStyle>
          <a:p>
            <a:r>
              <a:rPr lang="en-US" dirty="0"/>
              <a:t>NAME OF YOUR TOP SLIDE</a:t>
            </a:r>
            <a:endParaRPr lang="ru-RU" dirty="0"/>
          </a:p>
        </p:txBody>
      </p:sp>
    </p:spTree>
    <p:extLst>
      <p:ext uri="{BB962C8B-B14F-4D97-AF65-F5344CB8AC3E}">
        <p14:creationId xmlns:p14="http://schemas.microsoft.com/office/powerpoint/2010/main" val="3311916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Main_1">
    <p:spTree>
      <p:nvGrpSpPr>
        <p:cNvPr id="1" name=""/>
        <p:cNvGrpSpPr/>
        <p:nvPr/>
      </p:nvGrpSpPr>
      <p:grpSpPr>
        <a:xfrm>
          <a:off x="0" y="0"/>
          <a:ext cx="0" cy="0"/>
          <a:chOff x="0" y="0"/>
          <a:chExt cx="0" cy="0"/>
        </a:xfrm>
      </p:grpSpPr>
      <p:sp>
        <p:nvSpPr>
          <p:cNvPr id="15" name="Заголовок 1">
            <a:extLst>
              <a:ext uri="{FF2B5EF4-FFF2-40B4-BE49-F238E27FC236}">
                <a16:creationId xmlns:a16="http://schemas.microsoft.com/office/drawing/2014/main" id="{C02986CC-D516-6547-954E-BA4F692DAAE9}"/>
              </a:ext>
            </a:extLst>
          </p:cNvPr>
          <p:cNvSpPr>
            <a:spLocks noGrp="1"/>
          </p:cNvSpPr>
          <p:nvPr>
            <p:ph type="title" hasCustomPrompt="1"/>
          </p:nvPr>
        </p:nvSpPr>
        <p:spPr>
          <a:xfrm>
            <a:off x="1824435" y="1098155"/>
            <a:ext cx="20666296" cy="1440160"/>
          </a:xfrm>
          <a:prstGeom prst="rect">
            <a:avLst/>
          </a:prstGeom>
        </p:spPr>
        <p:txBody>
          <a:bodyPr>
            <a:noAutofit/>
          </a:bodyPr>
          <a:lstStyle>
            <a:lvl1pPr marL="0" marR="0" indent="0" algn="ctr" defTabSz="2438645" rtl="0" eaLnBrk="1" fontAlgn="auto" latinLnBrk="0" hangingPunct="1">
              <a:lnSpc>
                <a:spcPct val="100000"/>
              </a:lnSpc>
              <a:spcBef>
                <a:spcPct val="0"/>
              </a:spcBef>
              <a:spcAft>
                <a:spcPts val="0"/>
              </a:spcAft>
              <a:buClrTx/>
              <a:buSzTx/>
              <a:buFontTx/>
              <a:buNone/>
              <a:tabLst>
                <a:tab pos="3641907" algn="l"/>
              </a:tabLst>
              <a:defRPr lang="ru-RU" sz="8001" b="1" i="0" kern="1200" spc="0" baseline="0" dirty="0">
                <a:solidFill>
                  <a:schemeClr val="tx2"/>
                </a:solidFill>
                <a:latin typeface="Tahoma" charset="0"/>
                <a:ea typeface="Tahoma" charset="0"/>
                <a:cs typeface="Tahoma" charset="0"/>
              </a:defRPr>
            </a:lvl1pPr>
          </a:lstStyle>
          <a:p>
            <a:r>
              <a:rPr lang="en-US" dirty="0"/>
              <a:t>NAME OF YOUR TOP SLIDE</a:t>
            </a:r>
            <a:endParaRPr lang="ru-RU" dirty="0"/>
          </a:p>
        </p:txBody>
      </p:sp>
      <p:sp>
        <p:nvSpPr>
          <p:cNvPr id="18" name="Текст 3">
            <a:extLst>
              <a:ext uri="{FF2B5EF4-FFF2-40B4-BE49-F238E27FC236}">
                <a16:creationId xmlns:a16="http://schemas.microsoft.com/office/drawing/2014/main" id="{0AB005FD-6530-3E4A-9093-8B2C9615AE57}"/>
              </a:ext>
            </a:extLst>
          </p:cNvPr>
          <p:cNvSpPr>
            <a:spLocks noGrp="1"/>
          </p:cNvSpPr>
          <p:nvPr>
            <p:ph type="body" sz="quarter" idx="21" hasCustomPrompt="1"/>
          </p:nvPr>
        </p:nvSpPr>
        <p:spPr>
          <a:xfrm>
            <a:off x="1824435" y="3474418"/>
            <a:ext cx="20666296" cy="5904656"/>
          </a:xfrm>
          <a:prstGeom prst="rect">
            <a:avLst/>
          </a:prstGeom>
        </p:spPr>
        <p:txBody>
          <a:bodyPr/>
          <a:lstStyle>
            <a:lvl1pPr algn="ctr">
              <a:lnSpc>
                <a:spcPct val="120000"/>
              </a:lnSpc>
              <a:spcBef>
                <a:spcPts val="1272"/>
              </a:spcBef>
              <a:defRPr lang="en-US" sz="2800" b="0" i="0" baseline="0" dirty="0">
                <a:solidFill>
                  <a:schemeClr val="tx2"/>
                </a:solidFill>
                <a:latin typeface="Tahoma" charset="0"/>
                <a:ea typeface="Tahoma" charset="0"/>
                <a:cs typeface="Tahoma" charset="0"/>
              </a:defRPr>
            </a:lvl1pPr>
          </a:lstStyle>
          <a:p>
            <a:pPr marL="0" lvl="0" indent="0">
              <a:lnSpc>
                <a:spcPct val="150000"/>
              </a:lnSpc>
              <a:buNone/>
            </a:pPr>
            <a:r>
              <a:rPr lang="en-US" dirty="0"/>
              <a:t>Example text</a:t>
            </a:r>
          </a:p>
        </p:txBody>
      </p:sp>
      <p:sp>
        <p:nvSpPr>
          <p:cNvPr id="4" name="Номер слайда 1">
            <a:extLst>
              <a:ext uri="{FF2B5EF4-FFF2-40B4-BE49-F238E27FC236}">
                <a16:creationId xmlns:a16="http://schemas.microsoft.com/office/drawing/2014/main" id="{F8176027-EFD5-1A4C-B3F3-DE92C312D23C}"/>
              </a:ext>
            </a:extLst>
          </p:cNvPr>
          <p:cNvSpPr txBox="1">
            <a:spLocks/>
          </p:cNvSpPr>
          <p:nvPr userDrawn="1"/>
        </p:nvSpPr>
        <p:spPr>
          <a:xfrm>
            <a:off x="21914667" y="12653267"/>
            <a:ext cx="2492467" cy="818524"/>
          </a:xfrm>
          <a:prstGeom prst="rect">
            <a:avLst/>
          </a:prstGeom>
        </p:spPr>
        <p:txBody>
          <a:bodyPr rIns="432000" anchor="ctr"/>
          <a:lstStyle>
            <a:defPPr>
              <a:defRPr lang="ru-RU"/>
            </a:defPPr>
            <a:lvl1pPr marL="0" algn="l" defTabSz="2438522" rtl="0" eaLnBrk="1" latinLnBrk="0" hangingPunct="1">
              <a:defRPr sz="48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algn="r" defTabSz="2438645">
              <a:lnSpc>
                <a:spcPct val="150000"/>
              </a:lnSpc>
              <a:spcBef>
                <a:spcPts val="864"/>
              </a:spcBef>
            </a:pPr>
            <a:fld id="{E8BBD06A-759F-43F0-9FDD-30D8801384DF}" type="slidenum">
              <a:rPr lang="ru-RU" sz="3200" smtClean="0">
                <a:solidFill>
                  <a:schemeClr val="tx2">
                    <a:lumMod val="50000"/>
                    <a:lumOff val="50000"/>
                  </a:schemeClr>
                </a:solidFill>
                <a:latin typeface="Tahoma" charset="0"/>
                <a:ea typeface="Tahoma" charset="0"/>
                <a:cs typeface="Tahoma" charset="0"/>
              </a:rPr>
              <a:pPr algn="r" defTabSz="2438645">
                <a:lnSpc>
                  <a:spcPct val="150000"/>
                </a:lnSpc>
                <a:spcBef>
                  <a:spcPts val="864"/>
                </a:spcBef>
              </a:pPr>
              <a:t>‹#›</a:t>
            </a:fld>
            <a:endParaRPr lang="ru-RU" sz="3200" dirty="0">
              <a:solidFill>
                <a:schemeClr val="tx2">
                  <a:lumMod val="50000"/>
                  <a:lumOff val="50000"/>
                </a:schemeClr>
              </a:solidFill>
              <a:latin typeface="Tahoma" charset="0"/>
              <a:ea typeface="Tahoma" charset="0"/>
              <a:cs typeface="Tahoma" charset="0"/>
            </a:endParaRPr>
          </a:p>
        </p:txBody>
      </p:sp>
    </p:spTree>
    <p:extLst>
      <p:ext uri="{BB962C8B-B14F-4D97-AF65-F5344CB8AC3E}">
        <p14:creationId xmlns:p14="http://schemas.microsoft.com/office/powerpoint/2010/main" val="1781867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Main_1">
    <p:spTree>
      <p:nvGrpSpPr>
        <p:cNvPr id="1" name=""/>
        <p:cNvGrpSpPr/>
        <p:nvPr/>
      </p:nvGrpSpPr>
      <p:grpSpPr>
        <a:xfrm>
          <a:off x="0" y="0"/>
          <a:ext cx="0" cy="0"/>
          <a:chOff x="0" y="0"/>
          <a:chExt cx="0" cy="0"/>
        </a:xfrm>
      </p:grpSpPr>
      <p:sp>
        <p:nvSpPr>
          <p:cNvPr id="15" name="Заголовок 1">
            <a:extLst>
              <a:ext uri="{FF2B5EF4-FFF2-40B4-BE49-F238E27FC236}">
                <a16:creationId xmlns:a16="http://schemas.microsoft.com/office/drawing/2014/main" id="{C02986CC-D516-6547-954E-BA4F692DAAE9}"/>
              </a:ext>
            </a:extLst>
          </p:cNvPr>
          <p:cNvSpPr>
            <a:spLocks noGrp="1"/>
          </p:cNvSpPr>
          <p:nvPr>
            <p:ph type="title" hasCustomPrompt="1"/>
          </p:nvPr>
        </p:nvSpPr>
        <p:spPr>
          <a:xfrm>
            <a:off x="14059303" y="1674219"/>
            <a:ext cx="8431428" cy="2664295"/>
          </a:xfrm>
          <a:prstGeom prst="rect">
            <a:avLst/>
          </a:prstGeom>
        </p:spPr>
        <p:txBody>
          <a:bodyPr>
            <a:noAutofit/>
          </a:bodyPr>
          <a:lstStyle>
            <a:lvl1pPr marL="0" marR="0" indent="0" algn="r" defTabSz="2438645" rtl="0" eaLnBrk="1" fontAlgn="auto" latinLnBrk="0" hangingPunct="1">
              <a:lnSpc>
                <a:spcPct val="100000"/>
              </a:lnSpc>
              <a:spcBef>
                <a:spcPct val="0"/>
              </a:spcBef>
              <a:spcAft>
                <a:spcPts val="0"/>
              </a:spcAft>
              <a:buClrTx/>
              <a:buSzTx/>
              <a:buFontTx/>
              <a:buNone/>
              <a:tabLst>
                <a:tab pos="3641907" algn="l"/>
              </a:tabLst>
              <a:defRPr lang="ru-RU" sz="8001" b="1" i="0" kern="1200" spc="0" baseline="0" dirty="0">
                <a:solidFill>
                  <a:schemeClr val="tx2"/>
                </a:solidFill>
                <a:latin typeface="Tahoma" charset="0"/>
                <a:ea typeface="Tahoma" charset="0"/>
                <a:cs typeface="Tahoma" charset="0"/>
              </a:defRPr>
            </a:lvl1pPr>
          </a:lstStyle>
          <a:p>
            <a:r>
              <a:rPr lang="en-US" dirty="0"/>
              <a:t>NAME OF YOUR TOP SLIDE</a:t>
            </a:r>
            <a:endParaRPr lang="ru-RU" dirty="0"/>
          </a:p>
        </p:txBody>
      </p:sp>
      <p:sp>
        <p:nvSpPr>
          <p:cNvPr id="18" name="Текст 3">
            <a:extLst>
              <a:ext uri="{FF2B5EF4-FFF2-40B4-BE49-F238E27FC236}">
                <a16:creationId xmlns:a16="http://schemas.microsoft.com/office/drawing/2014/main" id="{0AB005FD-6530-3E4A-9093-8B2C9615AE57}"/>
              </a:ext>
            </a:extLst>
          </p:cNvPr>
          <p:cNvSpPr>
            <a:spLocks noGrp="1"/>
          </p:cNvSpPr>
          <p:nvPr>
            <p:ph type="body" sz="quarter" idx="21" hasCustomPrompt="1"/>
          </p:nvPr>
        </p:nvSpPr>
        <p:spPr>
          <a:xfrm>
            <a:off x="14059303" y="5202610"/>
            <a:ext cx="8431428" cy="5904656"/>
          </a:xfrm>
          <a:prstGeom prst="rect">
            <a:avLst/>
          </a:prstGeom>
        </p:spPr>
        <p:txBody>
          <a:bodyPr/>
          <a:lstStyle>
            <a:lvl1pPr algn="l">
              <a:lnSpc>
                <a:spcPct val="120000"/>
              </a:lnSpc>
              <a:spcBef>
                <a:spcPts val="1272"/>
              </a:spcBef>
              <a:defRPr lang="en-US" sz="2800" b="0" i="0" baseline="0" dirty="0">
                <a:solidFill>
                  <a:schemeClr val="tx2"/>
                </a:solidFill>
                <a:latin typeface="Tahoma" charset="0"/>
                <a:ea typeface="Tahoma" charset="0"/>
                <a:cs typeface="Tahoma" charset="0"/>
              </a:defRPr>
            </a:lvl1pPr>
          </a:lstStyle>
          <a:p>
            <a:pPr marL="0" lvl="0" indent="0">
              <a:lnSpc>
                <a:spcPct val="150000"/>
              </a:lnSpc>
              <a:buNone/>
            </a:pPr>
            <a:r>
              <a:rPr lang="en-US" dirty="0"/>
              <a:t>Example text</a:t>
            </a:r>
          </a:p>
        </p:txBody>
      </p:sp>
      <p:sp>
        <p:nvSpPr>
          <p:cNvPr id="4" name="Номер слайда 1">
            <a:extLst>
              <a:ext uri="{FF2B5EF4-FFF2-40B4-BE49-F238E27FC236}">
                <a16:creationId xmlns:a16="http://schemas.microsoft.com/office/drawing/2014/main" id="{8EC6443F-727B-6046-90AE-727CC4A21A82}"/>
              </a:ext>
            </a:extLst>
          </p:cNvPr>
          <p:cNvSpPr txBox="1">
            <a:spLocks/>
          </p:cNvSpPr>
          <p:nvPr userDrawn="1"/>
        </p:nvSpPr>
        <p:spPr>
          <a:xfrm>
            <a:off x="21914667" y="12653267"/>
            <a:ext cx="2492467" cy="818524"/>
          </a:xfrm>
          <a:prstGeom prst="rect">
            <a:avLst/>
          </a:prstGeom>
        </p:spPr>
        <p:txBody>
          <a:bodyPr rIns="432000" anchor="ctr"/>
          <a:lstStyle>
            <a:defPPr>
              <a:defRPr lang="ru-RU"/>
            </a:defPPr>
            <a:lvl1pPr marL="0" algn="l" defTabSz="2438522" rtl="0" eaLnBrk="1" latinLnBrk="0" hangingPunct="1">
              <a:defRPr sz="48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algn="r" defTabSz="2438645">
              <a:lnSpc>
                <a:spcPct val="150000"/>
              </a:lnSpc>
              <a:spcBef>
                <a:spcPts val="864"/>
              </a:spcBef>
            </a:pPr>
            <a:fld id="{E8BBD06A-759F-43F0-9FDD-30D8801384DF}" type="slidenum">
              <a:rPr lang="ru-RU" sz="3200" smtClean="0">
                <a:solidFill>
                  <a:schemeClr val="tx2">
                    <a:lumMod val="50000"/>
                    <a:lumOff val="50000"/>
                  </a:schemeClr>
                </a:solidFill>
                <a:latin typeface="Tahoma" charset="0"/>
                <a:ea typeface="Tahoma" charset="0"/>
                <a:cs typeface="Tahoma" charset="0"/>
              </a:rPr>
              <a:pPr algn="r" defTabSz="2438645">
                <a:lnSpc>
                  <a:spcPct val="150000"/>
                </a:lnSpc>
                <a:spcBef>
                  <a:spcPts val="864"/>
                </a:spcBef>
              </a:pPr>
              <a:t>‹#›</a:t>
            </a:fld>
            <a:endParaRPr lang="ru-RU" sz="3200" dirty="0">
              <a:solidFill>
                <a:schemeClr val="tx2">
                  <a:lumMod val="50000"/>
                  <a:lumOff val="50000"/>
                </a:schemeClr>
              </a:solidFill>
              <a:latin typeface="Tahoma" charset="0"/>
              <a:ea typeface="Tahoma" charset="0"/>
              <a:cs typeface="Tahoma" charset="0"/>
            </a:endParaRPr>
          </a:p>
        </p:txBody>
      </p:sp>
    </p:spTree>
    <p:extLst>
      <p:ext uri="{BB962C8B-B14F-4D97-AF65-F5344CB8AC3E}">
        <p14:creationId xmlns:p14="http://schemas.microsoft.com/office/powerpoint/2010/main" val="3441151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ain_0">
    <p:spTree>
      <p:nvGrpSpPr>
        <p:cNvPr id="1" name=""/>
        <p:cNvGrpSpPr/>
        <p:nvPr/>
      </p:nvGrpSpPr>
      <p:grpSpPr>
        <a:xfrm>
          <a:off x="0" y="0"/>
          <a:ext cx="0" cy="0"/>
          <a:chOff x="0" y="0"/>
          <a:chExt cx="0" cy="0"/>
        </a:xfrm>
      </p:grpSpPr>
      <p:sp>
        <p:nvSpPr>
          <p:cNvPr id="15" name="Заголовок 1">
            <a:extLst>
              <a:ext uri="{FF2B5EF4-FFF2-40B4-BE49-F238E27FC236}">
                <a16:creationId xmlns:a16="http://schemas.microsoft.com/office/drawing/2014/main" id="{C02986CC-D516-6547-954E-BA4F692DAAE9}"/>
              </a:ext>
            </a:extLst>
          </p:cNvPr>
          <p:cNvSpPr>
            <a:spLocks noGrp="1"/>
          </p:cNvSpPr>
          <p:nvPr>
            <p:ph type="title" hasCustomPrompt="1"/>
          </p:nvPr>
        </p:nvSpPr>
        <p:spPr>
          <a:xfrm>
            <a:off x="1601920" y="1674219"/>
            <a:ext cx="8431428" cy="2664295"/>
          </a:xfrm>
          <a:prstGeom prst="rect">
            <a:avLst/>
          </a:prstGeom>
        </p:spPr>
        <p:txBody>
          <a:bodyPr>
            <a:noAutofit/>
          </a:bodyPr>
          <a:lstStyle>
            <a:lvl1pPr marL="0" marR="0" indent="0" algn="l" defTabSz="2438645" rtl="0" eaLnBrk="1" fontAlgn="auto" latinLnBrk="0" hangingPunct="1">
              <a:lnSpc>
                <a:spcPct val="100000"/>
              </a:lnSpc>
              <a:spcBef>
                <a:spcPct val="0"/>
              </a:spcBef>
              <a:spcAft>
                <a:spcPts val="0"/>
              </a:spcAft>
              <a:buClrTx/>
              <a:buSzTx/>
              <a:buFontTx/>
              <a:buNone/>
              <a:tabLst>
                <a:tab pos="3641907" algn="l"/>
              </a:tabLst>
              <a:defRPr lang="ru-RU" sz="8001" b="1" i="0" kern="1200" spc="0" baseline="0" dirty="0">
                <a:solidFill>
                  <a:schemeClr val="tx2"/>
                </a:solidFill>
                <a:latin typeface="Tahoma" charset="0"/>
                <a:ea typeface="Tahoma" charset="0"/>
                <a:cs typeface="Tahoma" charset="0"/>
              </a:defRPr>
            </a:lvl1pPr>
          </a:lstStyle>
          <a:p>
            <a:r>
              <a:rPr lang="en-US" dirty="0"/>
              <a:t>NAME OF YOUR TOP SLIDE</a:t>
            </a:r>
            <a:endParaRPr lang="ru-RU" dirty="0"/>
          </a:p>
        </p:txBody>
      </p:sp>
      <p:sp>
        <p:nvSpPr>
          <p:cNvPr id="18" name="Текст 3">
            <a:extLst>
              <a:ext uri="{FF2B5EF4-FFF2-40B4-BE49-F238E27FC236}">
                <a16:creationId xmlns:a16="http://schemas.microsoft.com/office/drawing/2014/main" id="{0AB005FD-6530-3E4A-9093-8B2C9615AE57}"/>
              </a:ext>
            </a:extLst>
          </p:cNvPr>
          <p:cNvSpPr>
            <a:spLocks noGrp="1"/>
          </p:cNvSpPr>
          <p:nvPr>
            <p:ph type="body" sz="quarter" idx="21" hasCustomPrompt="1"/>
          </p:nvPr>
        </p:nvSpPr>
        <p:spPr>
          <a:xfrm>
            <a:off x="1601920" y="5202610"/>
            <a:ext cx="8431428" cy="5904656"/>
          </a:xfrm>
          <a:prstGeom prst="rect">
            <a:avLst/>
          </a:prstGeom>
        </p:spPr>
        <p:txBody>
          <a:bodyPr/>
          <a:lstStyle>
            <a:lvl1pPr algn="l">
              <a:lnSpc>
                <a:spcPct val="120000"/>
              </a:lnSpc>
              <a:spcBef>
                <a:spcPts val="1272"/>
              </a:spcBef>
              <a:defRPr lang="en-US" sz="2800" b="0" i="0" baseline="0" dirty="0">
                <a:solidFill>
                  <a:schemeClr val="tx2"/>
                </a:solidFill>
                <a:latin typeface="Tahoma" charset="0"/>
                <a:ea typeface="Tahoma" charset="0"/>
                <a:cs typeface="Tahoma" charset="0"/>
              </a:defRPr>
            </a:lvl1pPr>
          </a:lstStyle>
          <a:p>
            <a:pPr marL="0" lvl="0" indent="0">
              <a:lnSpc>
                <a:spcPct val="150000"/>
              </a:lnSpc>
              <a:buNone/>
            </a:pPr>
            <a:r>
              <a:rPr lang="en-US" dirty="0"/>
              <a:t>Example text</a:t>
            </a:r>
          </a:p>
        </p:txBody>
      </p:sp>
      <p:sp>
        <p:nvSpPr>
          <p:cNvPr id="4" name="Номер слайда 1">
            <a:extLst>
              <a:ext uri="{FF2B5EF4-FFF2-40B4-BE49-F238E27FC236}">
                <a16:creationId xmlns:a16="http://schemas.microsoft.com/office/drawing/2014/main" id="{963ADF24-BE00-C549-BC1B-816B7DDDD612}"/>
              </a:ext>
            </a:extLst>
          </p:cNvPr>
          <p:cNvSpPr txBox="1">
            <a:spLocks/>
          </p:cNvSpPr>
          <p:nvPr userDrawn="1"/>
        </p:nvSpPr>
        <p:spPr>
          <a:xfrm>
            <a:off x="21914667" y="12653267"/>
            <a:ext cx="2492467" cy="818524"/>
          </a:xfrm>
          <a:prstGeom prst="rect">
            <a:avLst/>
          </a:prstGeom>
        </p:spPr>
        <p:txBody>
          <a:bodyPr rIns="432000" anchor="ctr"/>
          <a:lstStyle>
            <a:defPPr>
              <a:defRPr lang="ru-RU"/>
            </a:defPPr>
            <a:lvl1pPr marL="0" algn="l" defTabSz="2438522" rtl="0" eaLnBrk="1" latinLnBrk="0" hangingPunct="1">
              <a:defRPr sz="48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algn="r" defTabSz="2438645">
              <a:lnSpc>
                <a:spcPct val="150000"/>
              </a:lnSpc>
              <a:spcBef>
                <a:spcPts val="864"/>
              </a:spcBef>
            </a:pPr>
            <a:fld id="{E8BBD06A-759F-43F0-9FDD-30D8801384DF}" type="slidenum">
              <a:rPr lang="ru-RU" sz="3200" smtClean="0">
                <a:solidFill>
                  <a:schemeClr val="tx2">
                    <a:lumMod val="50000"/>
                    <a:lumOff val="50000"/>
                  </a:schemeClr>
                </a:solidFill>
                <a:latin typeface="Tahoma" charset="0"/>
                <a:ea typeface="Tahoma" charset="0"/>
                <a:cs typeface="Tahoma" charset="0"/>
              </a:rPr>
              <a:pPr algn="r" defTabSz="2438645">
                <a:lnSpc>
                  <a:spcPct val="150000"/>
                </a:lnSpc>
                <a:spcBef>
                  <a:spcPts val="864"/>
                </a:spcBef>
              </a:pPr>
              <a:t>‹#›</a:t>
            </a:fld>
            <a:endParaRPr lang="ru-RU" sz="3200" dirty="0">
              <a:solidFill>
                <a:schemeClr val="tx2">
                  <a:lumMod val="50000"/>
                  <a:lumOff val="50000"/>
                </a:schemeClr>
              </a:solidFill>
              <a:latin typeface="Tahoma" charset="0"/>
              <a:ea typeface="Tahoma" charset="0"/>
              <a:cs typeface="Tahoma" charset="0"/>
            </a:endParaRPr>
          </a:p>
        </p:txBody>
      </p:sp>
    </p:spTree>
    <p:extLst>
      <p:ext uri="{BB962C8B-B14F-4D97-AF65-F5344CB8AC3E}">
        <p14:creationId xmlns:p14="http://schemas.microsoft.com/office/powerpoint/2010/main" val="301800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Only Layout: 01">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100" name="Straight Connector 99"/>
          <p:cNvCxnSpPr/>
          <p:nvPr userDrawn="1"/>
        </p:nvCxnSpPr>
        <p:spPr>
          <a:xfrm>
            <a:off x="10287504" y="2321765"/>
            <a:ext cx="3812168" cy="0"/>
          </a:xfrm>
          <a:prstGeom prst="line">
            <a:avLst/>
          </a:prstGeom>
          <a:ln>
            <a:solidFill>
              <a:srgbClr val="BFBFB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92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Title &amp; Content Layout: 01">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100" name="Straight Connector 99"/>
          <p:cNvCxnSpPr/>
          <p:nvPr userDrawn="1"/>
        </p:nvCxnSpPr>
        <p:spPr>
          <a:xfrm>
            <a:off x="10287504" y="2321765"/>
            <a:ext cx="3812168" cy="0"/>
          </a:xfrm>
          <a:prstGeom prst="line">
            <a:avLst/>
          </a:prstGeom>
          <a:ln>
            <a:solidFill>
              <a:srgbClr val="BFBFB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9342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0804006"/>
      </p:ext>
    </p:extLst>
  </p:cSld>
  <p:clrMap bg1="lt1" tx1="dk1" bg2="lt2" tx2="dk2" accent1="accent1" accent2="accent2" accent3="accent3" accent4="accent4" accent5="accent5" accent6="accent6" hlink="hlink" folHlink="folHlink"/>
  <p:sldLayoutIdLst>
    <p:sldLayoutId id="2147485790" r:id="rId1"/>
    <p:sldLayoutId id="2147485791" r:id="rId2"/>
    <p:sldLayoutId id="2147485792" r:id="rId3"/>
    <p:sldLayoutId id="2147485789" r:id="rId4"/>
    <p:sldLayoutId id="2147485788" r:id="rId5"/>
    <p:sldLayoutId id="2147485680" r:id="rId6"/>
    <p:sldLayoutId id="2147485678" r:id="rId7"/>
    <p:sldLayoutId id="2147485793" r:id="rId8"/>
    <p:sldLayoutId id="2147485794" r:id="rId9"/>
    <p:sldLayoutId id="2147485795" r:id="rId10"/>
    <p:sldLayoutId id="2147485796" r:id="rId11"/>
    <p:sldLayoutId id="2147485797" r:id="rId12"/>
    <p:sldLayoutId id="2147485798" r:id="rId13"/>
    <p:sldLayoutId id="2147485799" r:id="rId14"/>
    <p:sldLayoutId id="2147485800" r:id="rId15"/>
    <p:sldLayoutId id="2147485801" r:id="rId16"/>
    <p:sldLayoutId id="2147485802" r:id="rId17"/>
    <p:sldLayoutId id="2147485803" r:id="rId18"/>
    <p:sldLayoutId id="2147485804" r:id="rId19"/>
    <p:sldLayoutId id="2147485805" r:id="rId20"/>
  </p:sldLayoutIdLst>
  <p:hf hdr="0"/>
  <p:txStyles>
    <p:titleStyle>
      <a:lvl1pPr algn="ctr" defTabSz="2438645" rtl="0" eaLnBrk="1" latinLnBrk="0" hangingPunct="1">
        <a:spcBef>
          <a:spcPct val="0"/>
        </a:spcBef>
        <a:buNone/>
        <a:defRPr sz="11701" kern="1200">
          <a:solidFill>
            <a:schemeClr val="tx1"/>
          </a:solidFill>
          <a:latin typeface="+mj-lt"/>
          <a:ea typeface="+mj-ea"/>
          <a:cs typeface="+mj-cs"/>
        </a:defRPr>
      </a:lvl1pPr>
    </p:titleStyle>
    <p:bodyStyle>
      <a:lvl1pPr marL="914492" indent="-914492" algn="l" defTabSz="2438645" rtl="0" eaLnBrk="1" latinLnBrk="0" hangingPunct="1">
        <a:spcBef>
          <a:spcPct val="20000"/>
        </a:spcBef>
        <a:buFont typeface="Arial" panose="020B0604020202020204" pitchFamily="34" charset="0"/>
        <a:buChar char="•"/>
        <a:defRPr sz="8501" kern="1200">
          <a:solidFill>
            <a:schemeClr val="tx1"/>
          </a:solidFill>
          <a:latin typeface="+mn-lt"/>
          <a:ea typeface="+mn-ea"/>
          <a:cs typeface="+mn-cs"/>
        </a:defRPr>
      </a:lvl1pPr>
      <a:lvl2pPr marL="1981398" indent="-762077" algn="l" defTabSz="2438645" rtl="0" eaLnBrk="1" latinLnBrk="0" hangingPunct="1">
        <a:spcBef>
          <a:spcPct val="20000"/>
        </a:spcBef>
        <a:buFont typeface="Arial" panose="020B0604020202020204" pitchFamily="34" charset="0"/>
        <a:buChar char="–"/>
        <a:defRPr sz="7501" kern="1200">
          <a:solidFill>
            <a:schemeClr val="tx1"/>
          </a:solidFill>
          <a:latin typeface="+mn-lt"/>
          <a:ea typeface="+mn-ea"/>
          <a:cs typeface="+mn-cs"/>
        </a:defRPr>
      </a:lvl2pPr>
      <a:lvl3pPr marL="3048305" indent="-609660" algn="l" defTabSz="2438645" rtl="0" eaLnBrk="1" latinLnBrk="0" hangingPunct="1">
        <a:spcBef>
          <a:spcPct val="20000"/>
        </a:spcBef>
        <a:buFont typeface="Arial" panose="020B0604020202020204" pitchFamily="34" charset="0"/>
        <a:buChar char="•"/>
        <a:defRPr sz="6401" kern="1200">
          <a:solidFill>
            <a:schemeClr val="tx1"/>
          </a:solidFill>
          <a:latin typeface="+mn-lt"/>
          <a:ea typeface="+mn-ea"/>
          <a:cs typeface="+mn-cs"/>
        </a:defRPr>
      </a:lvl3pPr>
      <a:lvl4pPr marL="4267626"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4pPr>
      <a:lvl5pPr marL="5486948"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5pPr>
      <a:lvl6pPr marL="6706271"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6pPr>
      <a:lvl7pPr marL="7925593"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7pPr>
      <a:lvl8pPr marL="9144913"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8pPr>
      <a:lvl9pPr marL="10364236"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9pPr>
    </p:bodyStyle>
    <p:otherStyle>
      <a:defPPr>
        <a:defRPr lang="ru-RU"/>
      </a:defPPr>
      <a:lvl1pPr marL="0" algn="l" defTabSz="2438645" rtl="0" eaLnBrk="1" latinLnBrk="0" hangingPunct="1">
        <a:defRPr sz="4800" kern="1200">
          <a:solidFill>
            <a:schemeClr val="tx1"/>
          </a:solidFill>
          <a:latin typeface="+mn-lt"/>
          <a:ea typeface="+mn-ea"/>
          <a:cs typeface="+mn-cs"/>
        </a:defRPr>
      </a:lvl1pPr>
      <a:lvl2pPr marL="1219322" algn="l" defTabSz="2438645" rtl="0" eaLnBrk="1" latinLnBrk="0" hangingPunct="1">
        <a:defRPr sz="4800" kern="1200">
          <a:solidFill>
            <a:schemeClr val="tx1"/>
          </a:solidFill>
          <a:latin typeface="+mn-lt"/>
          <a:ea typeface="+mn-ea"/>
          <a:cs typeface="+mn-cs"/>
        </a:defRPr>
      </a:lvl2pPr>
      <a:lvl3pPr marL="2438645" algn="l" defTabSz="2438645" rtl="0" eaLnBrk="1" latinLnBrk="0" hangingPunct="1">
        <a:defRPr sz="4800" kern="1200">
          <a:solidFill>
            <a:schemeClr val="tx1"/>
          </a:solidFill>
          <a:latin typeface="+mn-lt"/>
          <a:ea typeface="+mn-ea"/>
          <a:cs typeface="+mn-cs"/>
        </a:defRPr>
      </a:lvl3pPr>
      <a:lvl4pPr marL="3657966" algn="l" defTabSz="2438645" rtl="0" eaLnBrk="1" latinLnBrk="0" hangingPunct="1">
        <a:defRPr sz="4800" kern="1200">
          <a:solidFill>
            <a:schemeClr val="tx1"/>
          </a:solidFill>
          <a:latin typeface="+mn-lt"/>
          <a:ea typeface="+mn-ea"/>
          <a:cs typeface="+mn-cs"/>
        </a:defRPr>
      </a:lvl4pPr>
      <a:lvl5pPr marL="4877288" algn="l" defTabSz="2438645" rtl="0" eaLnBrk="1" latinLnBrk="0" hangingPunct="1">
        <a:defRPr sz="4800" kern="1200">
          <a:solidFill>
            <a:schemeClr val="tx1"/>
          </a:solidFill>
          <a:latin typeface="+mn-lt"/>
          <a:ea typeface="+mn-ea"/>
          <a:cs typeface="+mn-cs"/>
        </a:defRPr>
      </a:lvl5pPr>
      <a:lvl6pPr marL="6096610" algn="l" defTabSz="2438645" rtl="0" eaLnBrk="1" latinLnBrk="0" hangingPunct="1">
        <a:defRPr sz="4800" kern="1200">
          <a:solidFill>
            <a:schemeClr val="tx1"/>
          </a:solidFill>
          <a:latin typeface="+mn-lt"/>
          <a:ea typeface="+mn-ea"/>
          <a:cs typeface="+mn-cs"/>
        </a:defRPr>
      </a:lvl6pPr>
      <a:lvl7pPr marL="7315932" algn="l" defTabSz="2438645" rtl="0" eaLnBrk="1" latinLnBrk="0" hangingPunct="1">
        <a:defRPr sz="4800" kern="1200">
          <a:solidFill>
            <a:schemeClr val="tx1"/>
          </a:solidFill>
          <a:latin typeface="+mn-lt"/>
          <a:ea typeface="+mn-ea"/>
          <a:cs typeface="+mn-cs"/>
        </a:defRPr>
      </a:lvl7pPr>
      <a:lvl8pPr marL="8535253" algn="l" defTabSz="2438645" rtl="0" eaLnBrk="1" latinLnBrk="0" hangingPunct="1">
        <a:defRPr sz="4800" kern="1200">
          <a:solidFill>
            <a:schemeClr val="tx1"/>
          </a:solidFill>
          <a:latin typeface="+mn-lt"/>
          <a:ea typeface="+mn-ea"/>
          <a:cs typeface="+mn-cs"/>
        </a:defRPr>
      </a:lvl8pPr>
      <a:lvl9pPr marL="9754574" algn="l" defTabSz="2438645" rtl="0" eaLnBrk="1" latinLnBrk="0" hangingPunct="1">
        <a:defRPr sz="4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8514982" y="3978474"/>
            <a:ext cx="3678605" cy="4702382"/>
            <a:chOff x="8596422" y="3243003"/>
            <a:chExt cx="3678179" cy="4701838"/>
          </a:xfrm>
        </p:grpSpPr>
        <p:sp>
          <p:nvSpPr>
            <p:cNvPr id="51" name="Freeform 5"/>
            <p:cNvSpPr>
              <a:spLocks/>
            </p:cNvSpPr>
            <p:nvPr/>
          </p:nvSpPr>
          <p:spPr bwMode="auto">
            <a:xfrm rot="18900000">
              <a:off x="8596422" y="3243003"/>
              <a:ext cx="3678179" cy="4701838"/>
            </a:xfrm>
            <a:custGeom>
              <a:avLst/>
              <a:gdLst>
                <a:gd name="T0" fmla="*/ 174 w 348"/>
                <a:gd name="T1" fmla="*/ 0 h 444"/>
                <a:gd name="T2" fmla="*/ 59 w 348"/>
                <a:gd name="T3" fmla="*/ 115 h 444"/>
                <a:gd name="T4" fmla="*/ 59 w 348"/>
                <a:gd name="T5" fmla="*/ 328 h 444"/>
                <a:gd name="T6" fmla="*/ 174 w 348"/>
                <a:gd name="T7" fmla="*/ 444 h 444"/>
                <a:gd name="T8" fmla="*/ 290 w 348"/>
                <a:gd name="T9" fmla="*/ 328 h 444"/>
                <a:gd name="T10" fmla="*/ 290 w 348"/>
                <a:gd name="T11" fmla="*/ 115 h 444"/>
                <a:gd name="T12" fmla="*/ 174 w 348"/>
                <a:gd name="T13" fmla="*/ 0 h 444"/>
              </a:gdLst>
              <a:ahLst/>
              <a:cxnLst>
                <a:cxn ang="0">
                  <a:pos x="T0" y="T1"/>
                </a:cxn>
                <a:cxn ang="0">
                  <a:pos x="T2" y="T3"/>
                </a:cxn>
                <a:cxn ang="0">
                  <a:pos x="T4" y="T5"/>
                </a:cxn>
                <a:cxn ang="0">
                  <a:pos x="T6" y="T7"/>
                </a:cxn>
                <a:cxn ang="0">
                  <a:pos x="T8" y="T9"/>
                </a:cxn>
                <a:cxn ang="0">
                  <a:pos x="T10" y="T11"/>
                </a:cxn>
                <a:cxn ang="0">
                  <a:pos x="T12" y="T13"/>
                </a:cxn>
              </a:cxnLst>
              <a:rect l="0" t="0" r="r" b="b"/>
              <a:pathLst>
                <a:path w="348" h="444">
                  <a:moveTo>
                    <a:pt x="174" y="0"/>
                  </a:moveTo>
                  <a:cubicBezTo>
                    <a:pt x="59" y="115"/>
                    <a:pt x="59" y="115"/>
                    <a:pt x="59" y="115"/>
                  </a:cubicBezTo>
                  <a:cubicBezTo>
                    <a:pt x="0" y="174"/>
                    <a:pt x="0" y="270"/>
                    <a:pt x="59" y="328"/>
                  </a:cubicBezTo>
                  <a:cubicBezTo>
                    <a:pt x="174" y="444"/>
                    <a:pt x="174" y="444"/>
                    <a:pt x="174" y="444"/>
                  </a:cubicBezTo>
                  <a:cubicBezTo>
                    <a:pt x="290" y="328"/>
                    <a:pt x="290" y="328"/>
                    <a:pt x="290" y="328"/>
                  </a:cubicBezTo>
                  <a:cubicBezTo>
                    <a:pt x="348" y="270"/>
                    <a:pt x="348" y="174"/>
                    <a:pt x="290" y="115"/>
                  </a:cubicBezTo>
                  <a:cubicBezTo>
                    <a:pt x="174" y="0"/>
                    <a:pt x="174" y="0"/>
                    <a:pt x="174" y="0"/>
                  </a:cubicBezTo>
                </a:path>
              </a:pathLst>
            </a:custGeom>
            <a:solidFill>
              <a:schemeClr val="accent1"/>
            </a:solidFill>
            <a:ln>
              <a:noFill/>
            </a:ln>
          </p:spPr>
          <p:txBody>
            <a:bodyPr vert="horz" wrap="square" lIns="219444" tIns="109723" rIns="219444" bIns="109723" numCol="1" anchor="t" anchorCtr="0" compatLnSpc="1">
              <a:prstTxWarp prst="textNoShape">
                <a:avLst/>
              </a:prstTxWarp>
            </a:bodyPr>
            <a:lstStyle/>
            <a:p>
              <a:pPr defTabSz="1828617"/>
              <a:endParaRPr lang="bg-BG" sz="3600">
                <a:solidFill>
                  <a:srgbClr val="445469"/>
                </a:solidFill>
              </a:endParaRPr>
            </a:p>
          </p:txBody>
        </p:sp>
        <p:sp>
          <p:nvSpPr>
            <p:cNvPr id="55" name="TextBox 54"/>
            <p:cNvSpPr txBox="1"/>
            <p:nvPr/>
          </p:nvSpPr>
          <p:spPr>
            <a:xfrm>
              <a:off x="8953104" y="3981103"/>
              <a:ext cx="2858554" cy="2923841"/>
            </a:xfrm>
            <a:prstGeom prst="rect">
              <a:avLst/>
            </a:prstGeom>
            <a:noFill/>
          </p:spPr>
          <p:txBody>
            <a:bodyPr wrap="square" lIns="182864" tIns="91433" rIns="182864" bIns="91433" rtlCol="0">
              <a:spAutoFit/>
            </a:bodyPr>
            <a:lstStyle/>
            <a:p>
              <a:pPr algn="ctr" defTabSz="1828617"/>
              <a:r>
                <a:rPr lang="id-ID" sz="17802" b="1" dirty="0">
                  <a:solidFill>
                    <a:prstClr val="white"/>
                  </a:solidFill>
                  <a:latin typeface="Lato Regular"/>
                  <a:cs typeface="Lato Regular"/>
                </a:rPr>
                <a:t>S</a:t>
              </a:r>
            </a:p>
          </p:txBody>
        </p:sp>
      </p:grpSp>
      <p:grpSp>
        <p:nvGrpSpPr>
          <p:cNvPr id="5" name="Group 4"/>
          <p:cNvGrpSpPr/>
          <p:nvPr/>
        </p:nvGrpSpPr>
        <p:grpSpPr>
          <a:xfrm>
            <a:off x="11432661" y="4489882"/>
            <a:ext cx="4701157" cy="3679564"/>
            <a:chOff x="11513763" y="3754352"/>
            <a:chExt cx="4700613" cy="3679138"/>
          </a:xfrm>
        </p:grpSpPr>
        <p:sp>
          <p:nvSpPr>
            <p:cNvPr id="52" name="Freeform 5"/>
            <p:cNvSpPr>
              <a:spLocks/>
            </p:cNvSpPr>
            <p:nvPr/>
          </p:nvSpPr>
          <p:spPr bwMode="auto">
            <a:xfrm rot="2700000">
              <a:off x="12024501" y="3243614"/>
              <a:ext cx="3679138" cy="4700613"/>
            </a:xfrm>
            <a:custGeom>
              <a:avLst/>
              <a:gdLst>
                <a:gd name="T0" fmla="*/ 174 w 348"/>
                <a:gd name="T1" fmla="*/ 0 h 444"/>
                <a:gd name="T2" fmla="*/ 59 w 348"/>
                <a:gd name="T3" fmla="*/ 115 h 444"/>
                <a:gd name="T4" fmla="*/ 59 w 348"/>
                <a:gd name="T5" fmla="*/ 328 h 444"/>
                <a:gd name="T6" fmla="*/ 174 w 348"/>
                <a:gd name="T7" fmla="*/ 444 h 444"/>
                <a:gd name="T8" fmla="*/ 290 w 348"/>
                <a:gd name="T9" fmla="*/ 328 h 444"/>
                <a:gd name="T10" fmla="*/ 290 w 348"/>
                <a:gd name="T11" fmla="*/ 115 h 444"/>
                <a:gd name="T12" fmla="*/ 174 w 348"/>
                <a:gd name="T13" fmla="*/ 0 h 444"/>
              </a:gdLst>
              <a:ahLst/>
              <a:cxnLst>
                <a:cxn ang="0">
                  <a:pos x="T0" y="T1"/>
                </a:cxn>
                <a:cxn ang="0">
                  <a:pos x="T2" y="T3"/>
                </a:cxn>
                <a:cxn ang="0">
                  <a:pos x="T4" y="T5"/>
                </a:cxn>
                <a:cxn ang="0">
                  <a:pos x="T6" y="T7"/>
                </a:cxn>
                <a:cxn ang="0">
                  <a:pos x="T8" y="T9"/>
                </a:cxn>
                <a:cxn ang="0">
                  <a:pos x="T10" y="T11"/>
                </a:cxn>
                <a:cxn ang="0">
                  <a:pos x="T12" y="T13"/>
                </a:cxn>
              </a:cxnLst>
              <a:rect l="0" t="0" r="r" b="b"/>
              <a:pathLst>
                <a:path w="348" h="444">
                  <a:moveTo>
                    <a:pt x="174" y="0"/>
                  </a:moveTo>
                  <a:cubicBezTo>
                    <a:pt x="59" y="115"/>
                    <a:pt x="59" y="115"/>
                    <a:pt x="59" y="115"/>
                  </a:cubicBezTo>
                  <a:cubicBezTo>
                    <a:pt x="0" y="174"/>
                    <a:pt x="0" y="270"/>
                    <a:pt x="59" y="328"/>
                  </a:cubicBezTo>
                  <a:cubicBezTo>
                    <a:pt x="174" y="444"/>
                    <a:pt x="174" y="444"/>
                    <a:pt x="174" y="444"/>
                  </a:cubicBezTo>
                  <a:cubicBezTo>
                    <a:pt x="290" y="328"/>
                    <a:pt x="290" y="328"/>
                    <a:pt x="290" y="328"/>
                  </a:cubicBezTo>
                  <a:cubicBezTo>
                    <a:pt x="348" y="270"/>
                    <a:pt x="348" y="174"/>
                    <a:pt x="290" y="115"/>
                  </a:cubicBezTo>
                  <a:cubicBezTo>
                    <a:pt x="174" y="0"/>
                    <a:pt x="174" y="0"/>
                    <a:pt x="174" y="0"/>
                  </a:cubicBezTo>
                </a:path>
              </a:pathLst>
            </a:custGeom>
            <a:solidFill>
              <a:schemeClr val="accent2"/>
            </a:solidFill>
            <a:ln>
              <a:noFill/>
            </a:ln>
          </p:spPr>
          <p:txBody>
            <a:bodyPr vert="horz" wrap="square" lIns="219444" tIns="109723" rIns="219444" bIns="109723" numCol="1" anchor="t" anchorCtr="0" compatLnSpc="1">
              <a:prstTxWarp prst="textNoShape">
                <a:avLst/>
              </a:prstTxWarp>
            </a:bodyPr>
            <a:lstStyle/>
            <a:p>
              <a:pPr defTabSz="1828617"/>
              <a:endParaRPr lang="bg-BG" sz="3600">
                <a:solidFill>
                  <a:srgbClr val="445469"/>
                </a:solidFill>
              </a:endParaRPr>
            </a:p>
          </p:txBody>
        </p:sp>
        <p:sp>
          <p:nvSpPr>
            <p:cNvPr id="56" name="TextBox 55"/>
            <p:cNvSpPr txBox="1"/>
            <p:nvPr/>
          </p:nvSpPr>
          <p:spPr>
            <a:xfrm>
              <a:off x="12459131" y="3981102"/>
              <a:ext cx="2858554" cy="2831508"/>
            </a:xfrm>
            <a:prstGeom prst="rect">
              <a:avLst/>
            </a:prstGeom>
            <a:noFill/>
          </p:spPr>
          <p:txBody>
            <a:bodyPr wrap="square" lIns="182864" tIns="91433" rIns="182864" bIns="91433" rtlCol="0">
              <a:spAutoFit/>
            </a:bodyPr>
            <a:lstStyle/>
            <a:p>
              <a:pPr algn="ctr" defTabSz="1828617"/>
              <a:r>
                <a:rPr lang="id-ID" sz="17302" b="1" dirty="0">
                  <a:solidFill>
                    <a:prstClr val="white"/>
                  </a:solidFill>
                  <a:latin typeface="Lato Regular"/>
                  <a:cs typeface="Lato Regular"/>
                </a:rPr>
                <a:t>W</a:t>
              </a:r>
            </a:p>
          </p:txBody>
        </p:sp>
      </p:grpSp>
      <p:grpSp>
        <p:nvGrpSpPr>
          <p:cNvPr id="3" name="Group 2"/>
          <p:cNvGrpSpPr/>
          <p:nvPr/>
        </p:nvGrpSpPr>
        <p:grpSpPr>
          <a:xfrm>
            <a:off x="8003701" y="7913592"/>
            <a:ext cx="4701157" cy="3679564"/>
            <a:chOff x="8085200" y="7177666"/>
            <a:chExt cx="4700613" cy="3679138"/>
          </a:xfrm>
        </p:grpSpPr>
        <p:sp>
          <p:nvSpPr>
            <p:cNvPr id="53" name="Freeform 5"/>
            <p:cNvSpPr>
              <a:spLocks/>
            </p:cNvSpPr>
            <p:nvPr/>
          </p:nvSpPr>
          <p:spPr bwMode="auto">
            <a:xfrm rot="2700000" flipH="1">
              <a:off x="8595938" y="6666928"/>
              <a:ext cx="3679138" cy="4700613"/>
            </a:xfrm>
            <a:custGeom>
              <a:avLst/>
              <a:gdLst>
                <a:gd name="T0" fmla="*/ 174 w 348"/>
                <a:gd name="T1" fmla="*/ 0 h 444"/>
                <a:gd name="T2" fmla="*/ 59 w 348"/>
                <a:gd name="T3" fmla="*/ 115 h 444"/>
                <a:gd name="T4" fmla="*/ 59 w 348"/>
                <a:gd name="T5" fmla="*/ 328 h 444"/>
                <a:gd name="T6" fmla="*/ 174 w 348"/>
                <a:gd name="T7" fmla="*/ 444 h 444"/>
                <a:gd name="T8" fmla="*/ 290 w 348"/>
                <a:gd name="T9" fmla="*/ 328 h 444"/>
                <a:gd name="T10" fmla="*/ 290 w 348"/>
                <a:gd name="T11" fmla="*/ 115 h 444"/>
                <a:gd name="T12" fmla="*/ 174 w 348"/>
                <a:gd name="T13" fmla="*/ 0 h 444"/>
              </a:gdLst>
              <a:ahLst/>
              <a:cxnLst>
                <a:cxn ang="0">
                  <a:pos x="T0" y="T1"/>
                </a:cxn>
                <a:cxn ang="0">
                  <a:pos x="T2" y="T3"/>
                </a:cxn>
                <a:cxn ang="0">
                  <a:pos x="T4" y="T5"/>
                </a:cxn>
                <a:cxn ang="0">
                  <a:pos x="T6" y="T7"/>
                </a:cxn>
                <a:cxn ang="0">
                  <a:pos x="T8" y="T9"/>
                </a:cxn>
                <a:cxn ang="0">
                  <a:pos x="T10" y="T11"/>
                </a:cxn>
                <a:cxn ang="0">
                  <a:pos x="T12" y="T13"/>
                </a:cxn>
              </a:cxnLst>
              <a:rect l="0" t="0" r="r" b="b"/>
              <a:pathLst>
                <a:path w="348" h="444">
                  <a:moveTo>
                    <a:pt x="174" y="0"/>
                  </a:moveTo>
                  <a:cubicBezTo>
                    <a:pt x="59" y="115"/>
                    <a:pt x="59" y="115"/>
                    <a:pt x="59" y="115"/>
                  </a:cubicBezTo>
                  <a:cubicBezTo>
                    <a:pt x="0" y="174"/>
                    <a:pt x="0" y="270"/>
                    <a:pt x="59" y="328"/>
                  </a:cubicBezTo>
                  <a:cubicBezTo>
                    <a:pt x="174" y="444"/>
                    <a:pt x="174" y="444"/>
                    <a:pt x="174" y="444"/>
                  </a:cubicBezTo>
                  <a:cubicBezTo>
                    <a:pt x="290" y="328"/>
                    <a:pt x="290" y="328"/>
                    <a:pt x="290" y="328"/>
                  </a:cubicBezTo>
                  <a:cubicBezTo>
                    <a:pt x="348" y="270"/>
                    <a:pt x="348" y="174"/>
                    <a:pt x="290" y="115"/>
                  </a:cubicBezTo>
                  <a:cubicBezTo>
                    <a:pt x="174" y="0"/>
                    <a:pt x="174" y="0"/>
                    <a:pt x="174" y="0"/>
                  </a:cubicBezTo>
                </a:path>
              </a:pathLst>
            </a:custGeom>
            <a:solidFill>
              <a:schemeClr val="accent3"/>
            </a:solidFill>
            <a:ln>
              <a:noFill/>
            </a:ln>
          </p:spPr>
          <p:txBody>
            <a:bodyPr vert="horz" wrap="square" lIns="219444" tIns="109723" rIns="219444" bIns="109723" numCol="1" anchor="t" anchorCtr="0" compatLnSpc="1">
              <a:prstTxWarp prst="textNoShape">
                <a:avLst/>
              </a:prstTxWarp>
            </a:bodyPr>
            <a:lstStyle/>
            <a:p>
              <a:pPr defTabSz="1828617"/>
              <a:endParaRPr lang="bg-BG" sz="3600">
                <a:solidFill>
                  <a:srgbClr val="445469"/>
                </a:solidFill>
              </a:endParaRPr>
            </a:p>
          </p:txBody>
        </p:sp>
        <p:sp>
          <p:nvSpPr>
            <p:cNvPr id="57" name="TextBox 56"/>
            <p:cNvSpPr txBox="1"/>
            <p:nvPr/>
          </p:nvSpPr>
          <p:spPr>
            <a:xfrm>
              <a:off x="8975384" y="7389911"/>
              <a:ext cx="2858554" cy="2923841"/>
            </a:xfrm>
            <a:prstGeom prst="rect">
              <a:avLst/>
            </a:prstGeom>
            <a:noFill/>
          </p:spPr>
          <p:txBody>
            <a:bodyPr wrap="square" lIns="182864" tIns="91433" rIns="182864" bIns="91433" rtlCol="0">
              <a:spAutoFit/>
            </a:bodyPr>
            <a:lstStyle/>
            <a:p>
              <a:pPr algn="ctr" defTabSz="1828617"/>
              <a:r>
                <a:rPr lang="id-ID" sz="17802" b="1" dirty="0">
                  <a:solidFill>
                    <a:prstClr val="white"/>
                  </a:solidFill>
                  <a:latin typeface="Lato Regular"/>
                  <a:cs typeface="Lato Regular"/>
                </a:rPr>
                <a:t>O</a:t>
              </a:r>
            </a:p>
          </p:txBody>
        </p:sp>
      </p:grpSp>
      <p:grpSp>
        <p:nvGrpSpPr>
          <p:cNvPr id="4" name="Group 3"/>
          <p:cNvGrpSpPr/>
          <p:nvPr/>
        </p:nvGrpSpPr>
        <p:grpSpPr>
          <a:xfrm>
            <a:off x="11943935" y="7402185"/>
            <a:ext cx="3678605" cy="4702382"/>
            <a:chOff x="12024978" y="6666318"/>
            <a:chExt cx="3678179" cy="4701838"/>
          </a:xfrm>
        </p:grpSpPr>
        <p:sp>
          <p:nvSpPr>
            <p:cNvPr id="54" name="Freeform 5"/>
            <p:cNvSpPr>
              <a:spLocks/>
            </p:cNvSpPr>
            <p:nvPr/>
          </p:nvSpPr>
          <p:spPr bwMode="auto">
            <a:xfrm rot="18900000" flipH="1">
              <a:off x="12024978" y="6666318"/>
              <a:ext cx="3678179" cy="4701838"/>
            </a:xfrm>
            <a:custGeom>
              <a:avLst/>
              <a:gdLst>
                <a:gd name="T0" fmla="*/ 174 w 348"/>
                <a:gd name="T1" fmla="*/ 0 h 444"/>
                <a:gd name="T2" fmla="*/ 59 w 348"/>
                <a:gd name="T3" fmla="*/ 115 h 444"/>
                <a:gd name="T4" fmla="*/ 59 w 348"/>
                <a:gd name="T5" fmla="*/ 328 h 444"/>
                <a:gd name="T6" fmla="*/ 174 w 348"/>
                <a:gd name="T7" fmla="*/ 444 h 444"/>
                <a:gd name="T8" fmla="*/ 290 w 348"/>
                <a:gd name="T9" fmla="*/ 328 h 444"/>
                <a:gd name="T10" fmla="*/ 290 w 348"/>
                <a:gd name="T11" fmla="*/ 115 h 444"/>
                <a:gd name="T12" fmla="*/ 174 w 348"/>
                <a:gd name="T13" fmla="*/ 0 h 444"/>
              </a:gdLst>
              <a:ahLst/>
              <a:cxnLst>
                <a:cxn ang="0">
                  <a:pos x="T0" y="T1"/>
                </a:cxn>
                <a:cxn ang="0">
                  <a:pos x="T2" y="T3"/>
                </a:cxn>
                <a:cxn ang="0">
                  <a:pos x="T4" y="T5"/>
                </a:cxn>
                <a:cxn ang="0">
                  <a:pos x="T6" y="T7"/>
                </a:cxn>
                <a:cxn ang="0">
                  <a:pos x="T8" y="T9"/>
                </a:cxn>
                <a:cxn ang="0">
                  <a:pos x="T10" y="T11"/>
                </a:cxn>
                <a:cxn ang="0">
                  <a:pos x="T12" y="T13"/>
                </a:cxn>
              </a:cxnLst>
              <a:rect l="0" t="0" r="r" b="b"/>
              <a:pathLst>
                <a:path w="348" h="444">
                  <a:moveTo>
                    <a:pt x="174" y="0"/>
                  </a:moveTo>
                  <a:cubicBezTo>
                    <a:pt x="59" y="115"/>
                    <a:pt x="59" y="115"/>
                    <a:pt x="59" y="115"/>
                  </a:cubicBezTo>
                  <a:cubicBezTo>
                    <a:pt x="0" y="174"/>
                    <a:pt x="0" y="270"/>
                    <a:pt x="59" y="328"/>
                  </a:cubicBezTo>
                  <a:cubicBezTo>
                    <a:pt x="174" y="444"/>
                    <a:pt x="174" y="444"/>
                    <a:pt x="174" y="444"/>
                  </a:cubicBezTo>
                  <a:cubicBezTo>
                    <a:pt x="290" y="328"/>
                    <a:pt x="290" y="328"/>
                    <a:pt x="290" y="328"/>
                  </a:cubicBezTo>
                  <a:cubicBezTo>
                    <a:pt x="348" y="270"/>
                    <a:pt x="348" y="174"/>
                    <a:pt x="290" y="115"/>
                  </a:cubicBezTo>
                  <a:cubicBezTo>
                    <a:pt x="174" y="0"/>
                    <a:pt x="174" y="0"/>
                    <a:pt x="174" y="0"/>
                  </a:cubicBezTo>
                </a:path>
              </a:pathLst>
            </a:custGeom>
            <a:solidFill>
              <a:schemeClr val="accent4"/>
            </a:solidFill>
            <a:ln>
              <a:noFill/>
            </a:ln>
          </p:spPr>
          <p:txBody>
            <a:bodyPr vert="horz" wrap="square" lIns="219444" tIns="109723" rIns="219444" bIns="109723" numCol="1" anchor="t" anchorCtr="0" compatLnSpc="1">
              <a:prstTxWarp prst="textNoShape">
                <a:avLst/>
              </a:prstTxWarp>
            </a:bodyPr>
            <a:lstStyle/>
            <a:p>
              <a:pPr defTabSz="1828617"/>
              <a:endParaRPr lang="bg-BG" sz="3600">
                <a:solidFill>
                  <a:srgbClr val="445469"/>
                </a:solidFill>
              </a:endParaRPr>
            </a:p>
          </p:txBody>
        </p:sp>
        <p:sp>
          <p:nvSpPr>
            <p:cNvPr id="58" name="TextBox 57"/>
            <p:cNvSpPr txBox="1"/>
            <p:nvPr/>
          </p:nvSpPr>
          <p:spPr>
            <a:xfrm>
              <a:off x="12347732" y="7389911"/>
              <a:ext cx="2858554" cy="2923841"/>
            </a:xfrm>
            <a:prstGeom prst="rect">
              <a:avLst/>
            </a:prstGeom>
            <a:noFill/>
          </p:spPr>
          <p:txBody>
            <a:bodyPr wrap="square" lIns="182864" tIns="91433" rIns="182864" bIns="91433" rtlCol="0">
              <a:spAutoFit/>
            </a:bodyPr>
            <a:lstStyle/>
            <a:p>
              <a:pPr algn="ctr" defTabSz="1828617"/>
              <a:r>
                <a:rPr lang="id-ID" sz="17802" b="1" dirty="0">
                  <a:solidFill>
                    <a:prstClr val="white"/>
                  </a:solidFill>
                  <a:latin typeface="Lato Regular"/>
                  <a:cs typeface="Lato Regular"/>
                </a:rPr>
                <a:t>T</a:t>
              </a:r>
            </a:p>
          </p:txBody>
        </p:sp>
      </p:grpSp>
      <p:grpSp>
        <p:nvGrpSpPr>
          <p:cNvPr id="68" name="Group 67"/>
          <p:cNvGrpSpPr/>
          <p:nvPr/>
        </p:nvGrpSpPr>
        <p:grpSpPr>
          <a:xfrm>
            <a:off x="2036472" y="5213249"/>
            <a:ext cx="5457351" cy="1510517"/>
            <a:chOff x="2163222" y="4477634"/>
            <a:chExt cx="5456719" cy="1510342"/>
          </a:xfrm>
        </p:grpSpPr>
        <p:sp>
          <p:nvSpPr>
            <p:cNvPr id="23" name="TextBox 22"/>
            <p:cNvSpPr txBox="1"/>
            <p:nvPr/>
          </p:nvSpPr>
          <p:spPr>
            <a:xfrm>
              <a:off x="3715656" y="4477634"/>
              <a:ext cx="3904285" cy="1323272"/>
            </a:xfrm>
            <a:prstGeom prst="rect">
              <a:avLst/>
            </a:prstGeom>
            <a:noFill/>
          </p:spPr>
          <p:txBody>
            <a:bodyPr wrap="square" lIns="0" tIns="121906" rIns="0" bIns="0" rtlCol="0">
              <a:spAutoFit/>
            </a:bodyPr>
            <a:lstStyle/>
            <a:p>
              <a:pPr defTabSz="1828617"/>
              <a:r>
                <a:rPr lang="en-US" sz="2400" dirty="0">
                  <a:solidFill>
                    <a:srgbClr val="445469"/>
                  </a:solidFill>
                  <a:cs typeface="Lato Regular"/>
                </a:rPr>
                <a:t>Strengths</a:t>
              </a:r>
            </a:p>
            <a:p>
              <a:pPr defTabSz="1828617"/>
              <a:r>
                <a:rPr lang="en-US" sz="1800" dirty="0">
                  <a:solidFill>
                    <a:srgbClr val="445469"/>
                  </a:solidFill>
                  <a:cs typeface="Lato Light"/>
                </a:rPr>
                <a:t>Lorem ipsum dolor </a:t>
              </a:r>
              <a:r>
                <a:rPr lang="en-US" sz="1800" dirty="0" err="1">
                  <a:solidFill>
                    <a:srgbClr val="445469"/>
                  </a:solidFill>
                  <a:cs typeface="Lato Light"/>
                </a:rPr>
                <a:t>sitadown</a:t>
              </a:r>
              <a:r>
                <a:rPr lang="en-US" sz="1800" dirty="0">
                  <a:solidFill>
                    <a:srgbClr val="445469"/>
                  </a:solidFill>
                  <a:cs typeface="Lato Light"/>
                </a:rPr>
                <a:t> amet,consectetur adipisicing elit, sed do eiusmod tempor</a:t>
              </a:r>
            </a:p>
          </p:txBody>
        </p:sp>
        <p:grpSp>
          <p:nvGrpSpPr>
            <p:cNvPr id="34" name="Group 33"/>
            <p:cNvGrpSpPr/>
            <p:nvPr/>
          </p:nvGrpSpPr>
          <p:grpSpPr>
            <a:xfrm>
              <a:off x="2163222" y="4675182"/>
              <a:ext cx="1312452" cy="1312794"/>
              <a:chOff x="2163222" y="4675182"/>
              <a:chExt cx="1312452" cy="1312794"/>
            </a:xfrm>
          </p:grpSpPr>
          <p:sp>
            <p:nvSpPr>
              <p:cNvPr id="22" name="Oval 21"/>
              <p:cNvSpPr/>
              <p:nvPr/>
            </p:nvSpPr>
            <p:spPr>
              <a:xfrm>
                <a:off x="2163222" y="4675182"/>
                <a:ext cx="1312452" cy="1312794"/>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813" tIns="121906" rIns="243813" bIns="121906" rtlCol="0" anchor="ctr"/>
              <a:lstStyle/>
              <a:p>
                <a:pPr algn="ctr" defTabSz="1828617"/>
                <a:endParaRPr lang="en-US" sz="2800" dirty="0">
                  <a:solidFill>
                    <a:prstClr val="white"/>
                  </a:solidFill>
                </a:endParaRPr>
              </a:p>
            </p:txBody>
          </p:sp>
          <p:sp>
            <p:nvSpPr>
              <p:cNvPr id="64" name="Freeform 2"/>
              <p:cNvSpPr>
                <a:spLocks noChangeArrowheads="1"/>
              </p:cNvSpPr>
              <p:nvPr/>
            </p:nvSpPr>
            <p:spPr bwMode="auto">
              <a:xfrm>
                <a:off x="2492792" y="4959721"/>
                <a:ext cx="693093" cy="693273"/>
              </a:xfrm>
              <a:custGeom>
                <a:avLst/>
                <a:gdLst>
                  <a:gd name="T0" fmla="*/ 3437 w 6844"/>
                  <a:gd name="T1" fmla="*/ 1719 h 6844"/>
                  <a:gd name="T2" fmla="*/ 3437 w 6844"/>
                  <a:gd name="T3" fmla="*/ 2875 h 6844"/>
                  <a:gd name="T4" fmla="*/ 3437 w 6844"/>
                  <a:gd name="T5" fmla="*/ 1719 h 6844"/>
                  <a:gd name="T6" fmla="*/ 6843 w 6844"/>
                  <a:gd name="T7" fmla="*/ 188 h 6844"/>
                  <a:gd name="T8" fmla="*/ 5437 w 6844"/>
                  <a:gd name="T9" fmla="*/ 2375 h 6844"/>
                  <a:gd name="T10" fmla="*/ 5124 w 6844"/>
                  <a:gd name="T11" fmla="*/ 1250 h 6844"/>
                  <a:gd name="T12" fmla="*/ 5093 w 6844"/>
                  <a:gd name="T13" fmla="*/ 2719 h 6844"/>
                  <a:gd name="T14" fmla="*/ 4437 w 6844"/>
                  <a:gd name="T15" fmla="*/ 3749 h 6844"/>
                  <a:gd name="T16" fmla="*/ 5218 w 6844"/>
                  <a:gd name="T17" fmla="*/ 4562 h 6844"/>
                  <a:gd name="T18" fmla="*/ 5218 w 6844"/>
                  <a:gd name="T19" fmla="*/ 4593 h 6844"/>
                  <a:gd name="T20" fmla="*/ 5124 w 6844"/>
                  <a:gd name="T21" fmla="*/ 6624 h 6844"/>
                  <a:gd name="T22" fmla="*/ 4812 w 6844"/>
                  <a:gd name="T23" fmla="*/ 6843 h 6844"/>
                  <a:gd name="T24" fmla="*/ 4812 w 6844"/>
                  <a:gd name="T25" fmla="*/ 5093 h 6844"/>
                  <a:gd name="T26" fmla="*/ 2594 w 6844"/>
                  <a:gd name="T27" fmla="*/ 5812 h 6844"/>
                  <a:gd name="T28" fmla="*/ 2438 w 6844"/>
                  <a:gd name="T29" fmla="*/ 5968 h 6844"/>
                  <a:gd name="T30" fmla="*/ 875 w 6844"/>
                  <a:gd name="T31" fmla="*/ 6843 h 6844"/>
                  <a:gd name="T32" fmla="*/ 719 w 6844"/>
                  <a:gd name="T33" fmla="*/ 6312 h 6844"/>
                  <a:gd name="T34" fmla="*/ 2844 w 6844"/>
                  <a:gd name="T35" fmla="*/ 4562 h 6844"/>
                  <a:gd name="T36" fmla="*/ 1782 w 6844"/>
                  <a:gd name="T37" fmla="*/ 2750 h 6844"/>
                  <a:gd name="T38" fmla="*/ 1719 w 6844"/>
                  <a:gd name="T39" fmla="*/ 2594 h 6844"/>
                  <a:gd name="T40" fmla="*/ 1250 w 6844"/>
                  <a:gd name="T41" fmla="*/ 1313 h 6844"/>
                  <a:gd name="T42" fmla="*/ 407 w 6844"/>
                  <a:gd name="T43" fmla="*/ 2563 h 6844"/>
                  <a:gd name="T44" fmla="*/ 1032 w 6844"/>
                  <a:gd name="T45" fmla="*/ 32 h 6844"/>
                  <a:gd name="T46" fmla="*/ 1813 w 6844"/>
                  <a:gd name="T47" fmla="*/ 938 h 6844"/>
                  <a:gd name="T48" fmla="*/ 2157 w 6844"/>
                  <a:gd name="T49" fmla="*/ 907 h 6844"/>
                  <a:gd name="T50" fmla="*/ 4718 w 6844"/>
                  <a:gd name="T51" fmla="*/ 907 h 6844"/>
                  <a:gd name="T52" fmla="*/ 5031 w 6844"/>
                  <a:gd name="T53" fmla="*/ 938 h 6844"/>
                  <a:gd name="T54" fmla="*/ 5812 w 6844"/>
                  <a:gd name="T55" fmla="*/ 0 h 6844"/>
                  <a:gd name="T56" fmla="*/ 4562 w 6844"/>
                  <a:gd name="T57" fmla="*/ 1188 h 6844"/>
                  <a:gd name="T58" fmla="*/ 3437 w 6844"/>
                  <a:gd name="T59" fmla="*/ 1157 h 6844"/>
                  <a:gd name="T60" fmla="*/ 2282 w 6844"/>
                  <a:gd name="T61" fmla="*/ 2469 h 6844"/>
                  <a:gd name="T62" fmla="*/ 3718 w 6844"/>
                  <a:gd name="T63" fmla="*/ 3157 h 6844"/>
                  <a:gd name="T64" fmla="*/ 4562 w 6844"/>
                  <a:gd name="T65" fmla="*/ 1188 h 6844"/>
                  <a:gd name="T66" fmla="*/ 4562 w 6844"/>
                  <a:gd name="T67" fmla="*/ 1188 h 68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844" h="6844">
                    <a:moveTo>
                      <a:pt x="3437" y="1719"/>
                    </a:moveTo>
                    <a:lnTo>
                      <a:pt x="3437" y="1719"/>
                    </a:lnTo>
                    <a:cubicBezTo>
                      <a:pt x="3749" y="1719"/>
                      <a:pt x="3999" y="2000"/>
                      <a:pt x="3999" y="2313"/>
                    </a:cubicBezTo>
                    <a:cubicBezTo>
                      <a:pt x="3999" y="2625"/>
                      <a:pt x="3749" y="2875"/>
                      <a:pt x="3437" y="2875"/>
                    </a:cubicBezTo>
                    <a:cubicBezTo>
                      <a:pt x="3125" y="2875"/>
                      <a:pt x="2844" y="2625"/>
                      <a:pt x="2844" y="2313"/>
                    </a:cubicBezTo>
                    <a:cubicBezTo>
                      <a:pt x="2844" y="2000"/>
                      <a:pt x="3125" y="1719"/>
                      <a:pt x="3437" y="1719"/>
                    </a:cubicBezTo>
                    <a:close/>
                    <a:moveTo>
                      <a:pt x="6843" y="188"/>
                    </a:moveTo>
                    <a:lnTo>
                      <a:pt x="6843" y="188"/>
                    </a:lnTo>
                    <a:cubicBezTo>
                      <a:pt x="6437" y="2532"/>
                      <a:pt x="6437" y="2532"/>
                      <a:pt x="6437" y="2532"/>
                    </a:cubicBezTo>
                    <a:cubicBezTo>
                      <a:pt x="5437" y="2375"/>
                      <a:pt x="5437" y="2375"/>
                      <a:pt x="5437" y="2375"/>
                    </a:cubicBezTo>
                    <a:cubicBezTo>
                      <a:pt x="5593" y="1282"/>
                      <a:pt x="5593" y="1282"/>
                      <a:pt x="5593" y="1282"/>
                    </a:cubicBezTo>
                    <a:cubicBezTo>
                      <a:pt x="5468" y="1282"/>
                      <a:pt x="5312" y="1250"/>
                      <a:pt x="5124" y="1250"/>
                    </a:cubicBezTo>
                    <a:cubicBezTo>
                      <a:pt x="5124" y="2594"/>
                      <a:pt x="5124" y="2594"/>
                      <a:pt x="5124" y="2594"/>
                    </a:cubicBezTo>
                    <a:cubicBezTo>
                      <a:pt x="5124" y="2625"/>
                      <a:pt x="5124" y="2688"/>
                      <a:pt x="5093" y="2719"/>
                    </a:cubicBezTo>
                    <a:lnTo>
                      <a:pt x="5093" y="2750"/>
                    </a:lnTo>
                    <a:cubicBezTo>
                      <a:pt x="4437" y="3749"/>
                      <a:pt x="4437" y="3749"/>
                      <a:pt x="4437" y="3749"/>
                    </a:cubicBezTo>
                    <a:cubicBezTo>
                      <a:pt x="4249" y="4281"/>
                      <a:pt x="4249" y="4281"/>
                      <a:pt x="4249" y="4281"/>
                    </a:cubicBezTo>
                    <a:cubicBezTo>
                      <a:pt x="5218" y="4562"/>
                      <a:pt x="5218" y="4562"/>
                      <a:pt x="5218" y="4562"/>
                    </a:cubicBezTo>
                    <a:cubicBezTo>
                      <a:pt x="5218" y="4562"/>
                      <a:pt x="5218" y="4562"/>
                      <a:pt x="5187" y="4593"/>
                    </a:cubicBezTo>
                    <a:cubicBezTo>
                      <a:pt x="5218" y="4593"/>
                      <a:pt x="5218" y="4593"/>
                      <a:pt x="5218" y="4593"/>
                    </a:cubicBezTo>
                    <a:cubicBezTo>
                      <a:pt x="5343" y="4624"/>
                      <a:pt x="5437" y="4749"/>
                      <a:pt x="5406" y="4906"/>
                    </a:cubicBezTo>
                    <a:cubicBezTo>
                      <a:pt x="5124" y="6624"/>
                      <a:pt x="5124" y="6624"/>
                      <a:pt x="5124" y="6624"/>
                    </a:cubicBezTo>
                    <a:cubicBezTo>
                      <a:pt x="5093" y="6749"/>
                      <a:pt x="4999" y="6843"/>
                      <a:pt x="4843" y="6843"/>
                    </a:cubicBezTo>
                    <a:lnTo>
                      <a:pt x="4812" y="6843"/>
                    </a:lnTo>
                    <a:cubicBezTo>
                      <a:pt x="4656" y="6812"/>
                      <a:pt x="4531" y="6687"/>
                      <a:pt x="4562" y="6531"/>
                    </a:cubicBezTo>
                    <a:cubicBezTo>
                      <a:pt x="4812" y="5093"/>
                      <a:pt x="4812" y="5093"/>
                      <a:pt x="4812" y="5093"/>
                    </a:cubicBezTo>
                    <a:cubicBezTo>
                      <a:pt x="3531" y="5124"/>
                      <a:pt x="3531" y="5124"/>
                      <a:pt x="3531" y="5124"/>
                    </a:cubicBezTo>
                    <a:cubicBezTo>
                      <a:pt x="2594" y="5812"/>
                      <a:pt x="2594" y="5812"/>
                      <a:pt x="2594" y="5812"/>
                    </a:cubicBezTo>
                    <a:cubicBezTo>
                      <a:pt x="2500" y="5906"/>
                      <a:pt x="2500" y="5906"/>
                      <a:pt x="2500" y="5906"/>
                    </a:cubicBezTo>
                    <a:cubicBezTo>
                      <a:pt x="2469" y="5937"/>
                      <a:pt x="2469" y="5937"/>
                      <a:pt x="2438" y="5968"/>
                    </a:cubicBezTo>
                    <a:cubicBezTo>
                      <a:pt x="1000" y="6812"/>
                      <a:pt x="1000" y="6812"/>
                      <a:pt x="1000" y="6812"/>
                    </a:cubicBezTo>
                    <a:cubicBezTo>
                      <a:pt x="969" y="6843"/>
                      <a:pt x="907" y="6843"/>
                      <a:pt x="875" y="6843"/>
                    </a:cubicBezTo>
                    <a:cubicBezTo>
                      <a:pt x="782" y="6843"/>
                      <a:pt x="688" y="6812"/>
                      <a:pt x="625" y="6718"/>
                    </a:cubicBezTo>
                    <a:cubicBezTo>
                      <a:pt x="532" y="6562"/>
                      <a:pt x="594" y="6406"/>
                      <a:pt x="719" y="6312"/>
                    </a:cubicBezTo>
                    <a:cubicBezTo>
                      <a:pt x="1969" y="5562"/>
                      <a:pt x="1969" y="5562"/>
                      <a:pt x="1969" y="5562"/>
                    </a:cubicBezTo>
                    <a:cubicBezTo>
                      <a:pt x="2844" y="4562"/>
                      <a:pt x="2844" y="4562"/>
                      <a:pt x="2844" y="4562"/>
                    </a:cubicBezTo>
                    <a:cubicBezTo>
                      <a:pt x="2563" y="3718"/>
                      <a:pt x="2563" y="3718"/>
                      <a:pt x="2563" y="3718"/>
                    </a:cubicBezTo>
                    <a:cubicBezTo>
                      <a:pt x="1782" y="2750"/>
                      <a:pt x="1782" y="2750"/>
                      <a:pt x="1782" y="2750"/>
                    </a:cubicBezTo>
                    <a:lnTo>
                      <a:pt x="1782" y="2750"/>
                    </a:lnTo>
                    <a:cubicBezTo>
                      <a:pt x="1750" y="2688"/>
                      <a:pt x="1719" y="2657"/>
                      <a:pt x="1719" y="2594"/>
                    </a:cubicBezTo>
                    <a:cubicBezTo>
                      <a:pt x="1719" y="1250"/>
                      <a:pt x="1719" y="1250"/>
                      <a:pt x="1719" y="1250"/>
                    </a:cubicBezTo>
                    <a:cubicBezTo>
                      <a:pt x="1532" y="1250"/>
                      <a:pt x="1375" y="1282"/>
                      <a:pt x="1250" y="1313"/>
                    </a:cubicBezTo>
                    <a:cubicBezTo>
                      <a:pt x="1407" y="2375"/>
                      <a:pt x="1407" y="2375"/>
                      <a:pt x="1407" y="2375"/>
                    </a:cubicBezTo>
                    <a:cubicBezTo>
                      <a:pt x="407" y="2563"/>
                      <a:pt x="407" y="2563"/>
                      <a:pt x="407" y="2563"/>
                    </a:cubicBezTo>
                    <a:cubicBezTo>
                      <a:pt x="0" y="188"/>
                      <a:pt x="0" y="188"/>
                      <a:pt x="0" y="188"/>
                    </a:cubicBezTo>
                    <a:cubicBezTo>
                      <a:pt x="1032" y="32"/>
                      <a:pt x="1032" y="32"/>
                      <a:pt x="1032" y="32"/>
                    </a:cubicBezTo>
                    <a:cubicBezTo>
                      <a:pt x="1188" y="1032"/>
                      <a:pt x="1188" y="1032"/>
                      <a:pt x="1188" y="1032"/>
                    </a:cubicBezTo>
                    <a:cubicBezTo>
                      <a:pt x="1375" y="1000"/>
                      <a:pt x="1594" y="969"/>
                      <a:pt x="1813" y="938"/>
                    </a:cubicBezTo>
                    <a:cubicBezTo>
                      <a:pt x="1875" y="907"/>
                      <a:pt x="1938" y="875"/>
                      <a:pt x="2000" y="875"/>
                    </a:cubicBezTo>
                    <a:cubicBezTo>
                      <a:pt x="2063" y="875"/>
                      <a:pt x="2094" y="907"/>
                      <a:pt x="2157" y="907"/>
                    </a:cubicBezTo>
                    <a:cubicBezTo>
                      <a:pt x="2532" y="907"/>
                      <a:pt x="2938" y="875"/>
                      <a:pt x="3437" y="875"/>
                    </a:cubicBezTo>
                    <a:cubicBezTo>
                      <a:pt x="3906" y="875"/>
                      <a:pt x="4343" y="907"/>
                      <a:pt x="4718" y="907"/>
                    </a:cubicBezTo>
                    <a:cubicBezTo>
                      <a:pt x="4749" y="907"/>
                      <a:pt x="4781" y="875"/>
                      <a:pt x="4843" y="875"/>
                    </a:cubicBezTo>
                    <a:cubicBezTo>
                      <a:pt x="4906" y="875"/>
                      <a:pt x="4968" y="907"/>
                      <a:pt x="5031" y="938"/>
                    </a:cubicBezTo>
                    <a:cubicBezTo>
                      <a:pt x="5281" y="969"/>
                      <a:pt x="5468" y="1000"/>
                      <a:pt x="5656" y="1000"/>
                    </a:cubicBezTo>
                    <a:cubicBezTo>
                      <a:pt x="5812" y="0"/>
                      <a:pt x="5812" y="0"/>
                      <a:pt x="5812" y="0"/>
                    </a:cubicBezTo>
                    <a:lnTo>
                      <a:pt x="6843" y="188"/>
                    </a:lnTo>
                    <a:close/>
                    <a:moveTo>
                      <a:pt x="4562" y="1188"/>
                    </a:moveTo>
                    <a:lnTo>
                      <a:pt x="4562" y="1188"/>
                    </a:lnTo>
                    <a:cubicBezTo>
                      <a:pt x="4218" y="1188"/>
                      <a:pt x="3843" y="1157"/>
                      <a:pt x="3437" y="1157"/>
                    </a:cubicBezTo>
                    <a:cubicBezTo>
                      <a:pt x="3000" y="1157"/>
                      <a:pt x="2625" y="1188"/>
                      <a:pt x="2282" y="1188"/>
                    </a:cubicBezTo>
                    <a:cubicBezTo>
                      <a:pt x="2282" y="2469"/>
                      <a:pt x="2282" y="2469"/>
                      <a:pt x="2282" y="2469"/>
                    </a:cubicBezTo>
                    <a:cubicBezTo>
                      <a:pt x="3157" y="3157"/>
                      <a:pt x="3157" y="3157"/>
                      <a:pt x="3157" y="3157"/>
                    </a:cubicBezTo>
                    <a:cubicBezTo>
                      <a:pt x="3718" y="3157"/>
                      <a:pt x="3718" y="3157"/>
                      <a:pt x="3718" y="3157"/>
                    </a:cubicBezTo>
                    <a:cubicBezTo>
                      <a:pt x="4562" y="2469"/>
                      <a:pt x="4562" y="2469"/>
                      <a:pt x="4562" y="2469"/>
                    </a:cubicBezTo>
                    <a:lnTo>
                      <a:pt x="4562" y="1188"/>
                    </a:lnTo>
                    <a:close/>
                    <a:moveTo>
                      <a:pt x="4562" y="1188"/>
                    </a:moveTo>
                    <a:lnTo>
                      <a:pt x="4562" y="1188"/>
                    </a:lnTo>
                    <a:close/>
                  </a:path>
                </a:pathLst>
              </a:custGeom>
              <a:solidFill>
                <a:schemeClr val="bg1"/>
              </a:solidFill>
              <a:ln>
                <a:noFill/>
              </a:ln>
              <a:effectLst/>
            </p:spPr>
            <p:txBody>
              <a:bodyPr wrap="none" lIns="243825" tIns="121913" rIns="243825" bIns="121913" anchor="ctr"/>
              <a:lstStyle/>
              <a:p>
                <a:pPr defTabSz="1828617"/>
                <a:endParaRPr lang="en-US" sz="2800">
                  <a:solidFill>
                    <a:srgbClr val="445469"/>
                  </a:solidFill>
                </a:endParaRPr>
              </a:p>
            </p:txBody>
          </p:sp>
        </p:grpSp>
      </p:grpSp>
      <p:grpSp>
        <p:nvGrpSpPr>
          <p:cNvPr id="70" name="Group 69"/>
          <p:cNvGrpSpPr/>
          <p:nvPr/>
        </p:nvGrpSpPr>
        <p:grpSpPr>
          <a:xfrm>
            <a:off x="16836038" y="5202404"/>
            <a:ext cx="5557869" cy="1510517"/>
            <a:chOff x="16961077" y="4466790"/>
            <a:chExt cx="5557226" cy="1510342"/>
          </a:xfrm>
        </p:grpSpPr>
        <p:sp>
          <p:nvSpPr>
            <p:cNvPr id="26" name="TextBox 25"/>
            <p:cNvSpPr txBox="1"/>
            <p:nvPr/>
          </p:nvSpPr>
          <p:spPr>
            <a:xfrm>
              <a:off x="18513512" y="4466790"/>
              <a:ext cx="4004791" cy="1323272"/>
            </a:xfrm>
            <a:prstGeom prst="rect">
              <a:avLst/>
            </a:prstGeom>
            <a:noFill/>
          </p:spPr>
          <p:txBody>
            <a:bodyPr wrap="square" lIns="0" tIns="121906" rIns="0" bIns="0" rtlCol="0">
              <a:spAutoFit/>
            </a:bodyPr>
            <a:lstStyle/>
            <a:p>
              <a:pPr defTabSz="1828617"/>
              <a:r>
                <a:rPr lang="en-US" sz="2400" dirty="0">
                  <a:solidFill>
                    <a:srgbClr val="445469"/>
                  </a:solidFill>
                  <a:cs typeface="Lato Regular"/>
                </a:rPr>
                <a:t>Weaknesses</a:t>
              </a:r>
            </a:p>
            <a:p>
              <a:pPr defTabSz="1828617"/>
              <a:r>
                <a:rPr lang="en-US" sz="1800" dirty="0">
                  <a:solidFill>
                    <a:srgbClr val="445469"/>
                  </a:solidFill>
                  <a:cs typeface="Lato Light"/>
                </a:rPr>
                <a:t>Lorem ipsum dolor </a:t>
              </a:r>
              <a:r>
                <a:rPr lang="en-US" sz="1800" dirty="0" err="1">
                  <a:solidFill>
                    <a:srgbClr val="445469"/>
                  </a:solidFill>
                  <a:cs typeface="Lato Light"/>
                </a:rPr>
                <a:t>sitadown</a:t>
              </a:r>
              <a:r>
                <a:rPr lang="en-US" sz="1800" dirty="0">
                  <a:solidFill>
                    <a:srgbClr val="445469"/>
                  </a:solidFill>
                  <a:cs typeface="Lato Light"/>
                </a:rPr>
                <a:t> </a:t>
              </a:r>
              <a:r>
                <a:rPr lang="en-US" sz="1800" dirty="0" err="1">
                  <a:solidFill>
                    <a:srgbClr val="445469"/>
                  </a:solidFill>
                  <a:cs typeface="Lato Light"/>
                </a:rPr>
                <a:t>amet,consectetur</a:t>
              </a:r>
              <a:r>
                <a:rPr lang="en-US" sz="1800" dirty="0">
                  <a:solidFill>
                    <a:srgbClr val="445469"/>
                  </a:solidFill>
                  <a:cs typeface="Lato Light"/>
                </a:rPr>
                <a:t> adipisicing elit, sed do eiusmod tempor</a:t>
              </a:r>
            </a:p>
          </p:txBody>
        </p:sp>
        <p:grpSp>
          <p:nvGrpSpPr>
            <p:cNvPr id="30" name="Group 29"/>
            <p:cNvGrpSpPr/>
            <p:nvPr/>
          </p:nvGrpSpPr>
          <p:grpSpPr>
            <a:xfrm>
              <a:off x="16961077" y="4664338"/>
              <a:ext cx="1312454" cy="1312794"/>
              <a:chOff x="16961077" y="4664338"/>
              <a:chExt cx="1312454" cy="1312794"/>
            </a:xfrm>
          </p:grpSpPr>
          <p:sp>
            <p:nvSpPr>
              <p:cNvPr id="32" name="Oval 31"/>
              <p:cNvSpPr/>
              <p:nvPr/>
            </p:nvSpPr>
            <p:spPr>
              <a:xfrm>
                <a:off x="16961077" y="4664338"/>
                <a:ext cx="1312454" cy="1312794"/>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82864" tIns="91433" rIns="182864" bIns="91433" rtlCol="0" anchor="ctr"/>
              <a:lstStyle/>
              <a:p>
                <a:pPr algn="ctr" defTabSz="1828617"/>
                <a:r>
                  <a:rPr lang="en-US" sz="2800" dirty="0">
                    <a:solidFill>
                      <a:prstClr val="white"/>
                    </a:solidFill>
                  </a:rPr>
                  <a:t> </a:t>
                </a:r>
              </a:p>
            </p:txBody>
          </p:sp>
          <p:sp>
            <p:nvSpPr>
              <p:cNvPr id="65" name="Freeform 3"/>
              <p:cNvSpPr>
                <a:spLocks noChangeArrowheads="1"/>
              </p:cNvSpPr>
              <p:nvPr/>
            </p:nvSpPr>
            <p:spPr bwMode="auto">
              <a:xfrm>
                <a:off x="17321877" y="5035861"/>
                <a:ext cx="670572" cy="514855"/>
              </a:xfrm>
              <a:custGeom>
                <a:avLst/>
                <a:gdLst>
                  <a:gd name="T0" fmla="*/ 3034 w 6392"/>
                  <a:gd name="T1" fmla="*/ 2260 h 4907"/>
                  <a:gd name="T2" fmla="*/ 2582 w 6392"/>
                  <a:gd name="T3" fmla="*/ 1937 h 4907"/>
                  <a:gd name="T4" fmla="*/ 1421 w 6392"/>
                  <a:gd name="T5" fmla="*/ 2196 h 4907"/>
                  <a:gd name="T6" fmla="*/ 388 w 6392"/>
                  <a:gd name="T7" fmla="*/ 4583 h 4907"/>
                  <a:gd name="T8" fmla="*/ 2712 w 6392"/>
                  <a:gd name="T9" fmla="*/ 3551 h 4907"/>
                  <a:gd name="T10" fmla="*/ 3034 w 6392"/>
                  <a:gd name="T11" fmla="*/ 2260 h 4907"/>
                  <a:gd name="T12" fmla="*/ 2454 w 6392"/>
                  <a:gd name="T13" fmla="*/ 3228 h 4907"/>
                  <a:gd name="T14" fmla="*/ 711 w 6392"/>
                  <a:gd name="T15" fmla="*/ 4261 h 4907"/>
                  <a:gd name="T16" fmla="*/ 1679 w 6392"/>
                  <a:gd name="T17" fmla="*/ 2518 h 4907"/>
                  <a:gd name="T18" fmla="*/ 1874 w 6392"/>
                  <a:gd name="T19" fmla="*/ 2648 h 4907"/>
                  <a:gd name="T20" fmla="*/ 2260 w 6392"/>
                  <a:gd name="T21" fmla="*/ 3034 h 4907"/>
                  <a:gd name="T22" fmla="*/ 2454 w 6392"/>
                  <a:gd name="T23" fmla="*/ 3228 h 4907"/>
                  <a:gd name="T24" fmla="*/ 6197 w 6392"/>
                  <a:gd name="T25" fmla="*/ 710 h 4907"/>
                  <a:gd name="T26" fmla="*/ 3615 w 6392"/>
                  <a:gd name="T27" fmla="*/ 646 h 4907"/>
                  <a:gd name="T28" fmla="*/ 2776 w 6392"/>
                  <a:gd name="T29" fmla="*/ 1679 h 4907"/>
                  <a:gd name="T30" fmla="*/ 3034 w 6392"/>
                  <a:gd name="T31" fmla="*/ 2196 h 4907"/>
                  <a:gd name="T32" fmla="*/ 4326 w 6392"/>
                  <a:gd name="T33" fmla="*/ 2454 h 4907"/>
                  <a:gd name="T34" fmla="*/ 6197 w 6392"/>
                  <a:gd name="T35" fmla="*/ 710 h 4907"/>
                  <a:gd name="T36" fmla="*/ 5489 w 6392"/>
                  <a:gd name="T37" fmla="*/ 1549 h 4907"/>
                  <a:gd name="T38" fmla="*/ 3681 w 6392"/>
                  <a:gd name="T39" fmla="*/ 1937 h 4907"/>
                  <a:gd name="T40" fmla="*/ 4067 w 6392"/>
                  <a:gd name="T41" fmla="*/ 1485 h 4907"/>
                  <a:gd name="T42" fmla="*/ 3487 w 6392"/>
                  <a:gd name="T43" fmla="*/ 1421 h 4907"/>
                  <a:gd name="T44" fmla="*/ 5164 w 6392"/>
                  <a:gd name="T45" fmla="*/ 582 h 4907"/>
                  <a:gd name="T46" fmla="*/ 5489 w 6392"/>
                  <a:gd name="T47" fmla="*/ 1549 h 4907"/>
                  <a:gd name="T48" fmla="*/ 3165 w 6392"/>
                  <a:gd name="T49" fmla="*/ 2260 h 4907"/>
                  <a:gd name="T50" fmla="*/ 3423 w 6392"/>
                  <a:gd name="T51" fmla="*/ 3098 h 4907"/>
                  <a:gd name="T52" fmla="*/ 3423 w 6392"/>
                  <a:gd name="T53" fmla="*/ 2582 h 4907"/>
                  <a:gd name="T54" fmla="*/ 3165 w 6392"/>
                  <a:gd name="T55" fmla="*/ 2260 h 4907"/>
                  <a:gd name="T56" fmla="*/ 2196 w 6392"/>
                  <a:gd name="T57" fmla="*/ 1615 h 4907"/>
                  <a:gd name="T58" fmla="*/ 2066 w 6392"/>
                  <a:gd name="T59" fmla="*/ 1163 h 4907"/>
                  <a:gd name="T60" fmla="*/ 2518 w 6392"/>
                  <a:gd name="T61" fmla="*/ 1549 h 4907"/>
                  <a:gd name="T62" fmla="*/ 2582 w 6392"/>
                  <a:gd name="T63" fmla="*/ 1873 h 4907"/>
                  <a:gd name="T64" fmla="*/ 2196 w 6392"/>
                  <a:gd name="T65" fmla="*/ 1615 h 4907"/>
                  <a:gd name="T66" fmla="*/ 2196 w 6392"/>
                  <a:gd name="T67" fmla="*/ 1615 h 4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392" h="4907">
                    <a:moveTo>
                      <a:pt x="3034" y="2260"/>
                    </a:moveTo>
                    <a:lnTo>
                      <a:pt x="3034" y="2260"/>
                    </a:lnTo>
                    <a:cubicBezTo>
                      <a:pt x="2776" y="2196"/>
                      <a:pt x="2776" y="2196"/>
                      <a:pt x="2776" y="2196"/>
                    </a:cubicBezTo>
                    <a:cubicBezTo>
                      <a:pt x="2582" y="1937"/>
                      <a:pt x="2582" y="1937"/>
                      <a:pt x="2582" y="1937"/>
                    </a:cubicBezTo>
                    <a:cubicBezTo>
                      <a:pt x="2454" y="2001"/>
                      <a:pt x="2454" y="2001"/>
                      <a:pt x="2454" y="2001"/>
                    </a:cubicBezTo>
                    <a:cubicBezTo>
                      <a:pt x="2132" y="1873"/>
                      <a:pt x="1679" y="1937"/>
                      <a:pt x="1421" y="2196"/>
                    </a:cubicBezTo>
                    <a:cubicBezTo>
                      <a:pt x="388" y="3228"/>
                      <a:pt x="388" y="3228"/>
                      <a:pt x="388" y="3228"/>
                    </a:cubicBezTo>
                    <a:cubicBezTo>
                      <a:pt x="0" y="3615"/>
                      <a:pt x="0" y="4197"/>
                      <a:pt x="388" y="4583"/>
                    </a:cubicBezTo>
                    <a:cubicBezTo>
                      <a:pt x="775" y="4906"/>
                      <a:pt x="1357" y="4906"/>
                      <a:pt x="1743" y="4583"/>
                    </a:cubicBezTo>
                    <a:cubicBezTo>
                      <a:pt x="2712" y="3551"/>
                      <a:pt x="2712" y="3551"/>
                      <a:pt x="2712" y="3551"/>
                    </a:cubicBezTo>
                    <a:cubicBezTo>
                      <a:pt x="3034" y="3228"/>
                      <a:pt x="3099" y="2776"/>
                      <a:pt x="2906" y="2454"/>
                    </a:cubicBezTo>
                    <a:lnTo>
                      <a:pt x="3034" y="2260"/>
                    </a:lnTo>
                    <a:close/>
                    <a:moveTo>
                      <a:pt x="2454" y="3228"/>
                    </a:moveTo>
                    <a:lnTo>
                      <a:pt x="2454" y="3228"/>
                    </a:lnTo>
                    <a:cubicBezTo>
                      <a:pt x="1421" y="4261"/>
                      <a:pt x="1421" y="4261"/>
                      <a:pt x="1421" y="4261"/>
                    </a:cubicBezTo>
                    <a:cubicBezTo>
                      <a:pt x="1227" y="4455"/>
                      <a:pt x="905" y="4455"/>
                      <a:pt x="711" y="4261"/>
                    </a:cubicBezTo>
                    <a:cubicBezTo>
                      <a:pt x="516" y="4067"/>
                      <a:pt x="516" y="3745"/>
                      <a:pt x="711" y="3551"/>
                    </a:cubicBezTo>
                    <a:cubicBezTo>
                      <a:pt x="1679" y="2518"/>
                      <a:pt x="1679" y="2518"/>
                      <a:pt x="1679" y="2518"/>
                    </a:cubicBezTo>
                    <a:cubicBezTo>
                      <a:pt x="1807" y="2390"/>
                      <a:pt x="2002" y="2324"/>
                      <a:pt x="2132" y="2390"/>
                    </a:cubicBezTo>
                    <a:cubicBezTo>
                      <a:pt x="1874" y="2648"/>
                      <a:pt x="1874" y="2648"/>
                      <a:pt x="1874" y="2648"/>
                    </a:cubicBezTo>
                    <a:cubicBezTo>
                      <a:pt x="1743" y="2776"/>
                      <a:pt x="1743" y="2970"/>
                      <a:pt x="1874" y="3034"/>
                    </a:cubicBezTo>
                    <a:cubicBezTo>
                      <a:pt x="1938" y="3164"/>
                      <a:pt x="2132" y="3164"/>
                      <a:pt x="2260" y="3034"/>
                    </a:cubicBezTo>
                    <a:cubicBezTo>
                      <a:pt x="2582" y="2776"/>
                      <a:pt x="2582" y="2776"/>
                      <a:pt x="2582" y="2776"/>
                    </a:cubicBezTo>
                    <a:cubicBezTo>
                      <a:pt x="2582" y="2906"/>
                      <a:pt x="2582" y="3098"/>
                      <a:pt x="2454" y="3228"/>
                    </a:cubicBezTo>
                    <a:close/>
                    <a:moveTo>
                      <a:pt x="6197" y="710"/>
                    </a:moveTo>
                    <a:lnTo>
                      <a:pt x="6197" y="710"/>
                    </a:lnTo>
                    <a:cubicBezTo>
                      <a:pt x="6005" y="258"/>
                      <a:pt x="5489" y="0"/>
                      <a:pt x="4972" y="194"/>
                    </a:cubicBezTo>
                    <a:cubicBezTo>
                      <a:pt x="3615" y="646"/>
                      <a:pt x="3615" y="646"/>
                      <a:pt x="3615" y="646"/>
                    </a:cubicBezTo>
                    <a:cubicBezTo>
                      <a:pt x="3229" y="841"/>
                      <a:pt x="3034" y="1163"/>
                      <a:pt x="3034" y="1549"/>
                    </a:cubicBezTo>
                    <a:cubicBezTo>
                      <a:pt x="2776" y="1679"/>
                      <a:pt x="2776" y="1679"/>
                      <a:pt x="2776" y="1679"/>
                    </a:cubicBezTo>
                    <a:cubicBezTo>
                      <a:pt x="2840" y="2001"/>
                      <a:pt x="2840" y="2001"/>
                      <a:pt x="2840" y="2001"/>
                    </a:cubicBezTo>
                    <a:cubicBezTo>
                      <a:pt x="3034" y="2196"/>
                      <a:pt x="3034" y="2196"/>
                      <a:pt x="3034" y="2196"/>
                    </a:cubicBezTo>
                    <a:cubicBezTo>
                      <a:pt x="3229" y="2132"/>
                      <a:pt x="3229" y="2132"/>
                      <a:pt x="3229" y="2132"/>
                    </a:cubicBezTo>
                    <a:cubicBezTo>
                      <a:pt x="3487" y="2454"/>
                      <a:pt x="3939" y="2582"/>
                      <a:pt x="4326" y="2454"/>
                    </a:cubicBezTo>
                    <a:cubicBezTo>
                      <a:pt x="5681" y="1937"/>
                      <a:pt x="5681" y="1937"/>
                      <a:pt x="5681" y="1937"/>
                    </a:cubicBezTo>
                    <a:cubicBezTo>
                      <a:pt x="6133" y="1743"/>
                      <a:pt x="6391" y="1227"/>
                      <a:pt x="6197" y="710"/>
                    </a:cubicBezTo>
                    <a:close/>
                    <a:moveTo>
                      <a:pt x="5489" y="1549"/>
                    </a:moveTo>
                    <a:lnTo>
                      <a:pt x="5489" y="1549"/>
                    </a:lnTo>
                    <a:cubicBezTo>
                      <a:pt x="4131" y="2065"/>
                      <a:pt x="4131" y="2065"/>
                      <a:pt x="4131" y="2065"/>
                    </a:cubicBezTo>
                    <a:cubicBezTo>
                      <a:pt x="4003" y="2132"/>
                      <a:pt x="3809" y="2065"/>
                      <a:pt x="3681" y="1937"/>
                    </a:cubicBezTo>
                    <a:cubicBezTo>
                      <a:pt x="3939" y="1873"/>
                      <a:pt x="3939" y="1873"/>
                      <a:pt x="3939" y="1873"/>
                    </a:cubicBezTo>
                    <a:cubicBezTo>
                      <a:pt x="4067" y="1807"/>
                      <a:pt x="4131" y="1679"/>
                      <a:pt x="4067" y="1485"/>
                    </a:cubicBezTo>
                    <a:cubicBezTo>
                      <a:pt x="4003" y="1357"/>
                      <a:pt x="3873" y="1291"/>
                      <a:pt x="3681" y="1291"/>
                    </a:cubicBezTo>
                    <a:cubicBezTo>
                      <a:pt x="3487" y="1421"/>
                      <a:pt x="3487" y="1421"/>
                      <a:pt x="3487" y="1421"/>
                    </a:cubicBezTo>
                    <a:cubicBezTo>
                      <a:pt x="3551" y="1227"/>
                      <a:pt x="3615" y="1163"/>
                      <a:pt x="3809" y="1099"/>
                    </a:cubicBezTo>
                    <a:cubicBezTo>
                      <a:pt x="5164" y="582"/>
                      <a:pt x="5164" y="582"/>
                      <a:pt x="5164" y="582"/>
                    </a:cubicBezTo>
                    <a:cubicBezTo>
                      <a:pt x="5422" y="452"/>
                      <a:pt x="5681" y="646"/>
                      <a:pt x="5811" y="905"/>
                    </a:cubicBezTo>
                    <a:cubicBezTo>
                      <a:pt x="5875" y="1163"/>
                      <a:pt x="5747" y="1421"/>
                      <a:pt x="5489" y="1549"/>
                    </a:cubicBezTo>
                    <a:close/>
                    <a:moveTo>
                      <a:pt x="3165" y="2260"/>
                    </a:moveTo>
                    <a:lnTo>
                      <a:pt x="3165" y="2260"/>
                    </a:lnTo>
                    <a:cubicBezTo>
                      <a:pt x="3551" y="2518"/>
                      <a:pt x="3551" y="2518"/>
                      <a:pt x="3551" y="2518"/>
                    </a:cubicBezTo>
                    <a:cubicBezTo>
                      <a:pt x="3423" y="3098"/>
                      <a:pt x="3423" y="3098"/>
                      <a:pt x="3423" y="3098"/>
                    </a:cubicBezTo>
                    <a:cubicBezTo>
                      <a:pt x="3293" y="3098"/>
                      <a:pt x="3293" y="3098"/>
                      <a:pt x="3293" y="3098"/>
                    </a:cubicBezTo>
                    <a:cubicBezTo>
                      <a:pt x="3423" y="2582"/>
                      <a:pt x="3423" y="2582"/>
                      <a:pt x="3423" y="2582"/>
                    </a:cubicBezTo>
                    <a:cubicBezTo>
                      <a:pt x="3034" y="2324"/>
                      <a:pt x="3034" y="2324"/>
                      <a:pt x="3034" y="2324"/>
                    </a:cubicBezTo>
                    <a:lnTo>
                      <a:pt x="3165" y="2260"/>
                    </a:lnTo>
                    <a:close/>
                    <a:moveTo>
                      <a:pt x="2196" y="1615"/>
                    </a:moveTo>
                    <a:lnTo>
                      <a:pt x="2196" y="1615"/>
                    </a:lnTo>
                    <a:cubicBezTo>
                      <a:pt x="1938" y="1163"/>
                      <a:pt x="1938" y="1163"/>
                      <a:pt x="1938" y="1163"/>
                    </a:cubicBezTo>
                    <a:cubicBezTo>
                      <a:pt x="2066" y="1163"/>
                      <a:pt x="2066" y="1163"/>
                      <a:pt x="2066" y="1163"/>
                    </a:cubicBezTo>
                    <a:cubicBezTo>
                      <a:pt x="2260" y="1549"/>
                      <a:pt x="2260" y="1549"/>
                      <a:pt x="2260" y="1549"/>
                    </a:cubicBezTo>
                    <a:cubicBezTo>
                      <a:pt x="2518" y="1549"/>
                      <a:pt x="2518" y="1549"/>
                      <a:pt x="2518" y="1549"/>
                    </a:cubicBezTo>
                    <a:cubicBezTo>
                      <a:pt x="2648" y="1807"/>
                      <a:pt x="2648" y="1807"/>
                      <a:pt x="2648" y="1807"/>
                    </a:cubicBezTo>
                    <a:cubicBezTo>
                      <a:pt x="2582" y="1873"/>
                      <a:pt x="2582" y="1873"/>
                      <a:pt x="2582" y="1873"/>
                    </a:cubicBezTo>
                    <a:cubicBezTo>
                      <a:pt x="2454" y="1679"/>
                      <a:pt x="2454" y="1679"/>
                      <a:pt x="2454" y="1679"/>
                    </a:cubicBezTo>
                    <a:lnTo>
                      <a:pt x="2196" y="1615"/>
                    </a:lnTo>
                    <a:close/>
                    <a:moveTo>
                      <a:pt x="2196" y="1615"/>
                    </a:moveTo>
                    <a:lnTo>
                      <a:pt x="2196" y="1615"/>
                    </a:lnTo>
                    <a:close/>
                  </a:path>
                </a:pathLst>
              </a:custGeom>
              <a:solidFill>
                <a:schemeClr val="bg1"/>
              </a:solidFill>
              <a:ln>
                <a:noFill/>
              </a:ln>
              <a:effectLst/>
            </p:spPr>
            <p:txBody>
              <a:bodyPr wrap="none" lIns="243825" tIns="121913" rIns="243825" bIns="121913" anchor="ctr"/>
              <a:lstStyle/>
              <a:p>
                <a:pPr defTabSz="1828617"/>
                <a:endParaRPr lang="en-US" sz="2800">
                  <a:solidFill>
                    <a:srgbClr val="445469"/>
                  </a:solidFill>
                </a:endParaRPr>
              </a:p>
            </p:txBody>
          </p:sp>
        </p:grpSp>
      </p:grpSp>
      <p:grpSp>
        <p:nvGrpSpPr>
          <p:cNvPr id="69" name="Group 68"/>
          <p:cNvGrpSpPr/>
          <p:nvPr/>
        </p:nvGrpSpPr>
        <p:grpSpPr>
          <a:xfrm>
            <a:off x="2058755" y="8800703"/>
            <a:ext cx="5435068" cy="1510517"/>
            <a:chOff x="2185502" y="8064673"/>
            <a:chExt cx="5434439" cy="1510342"/>
          </a:xfrm>
        </p:grpSpPr>
        <p:sp>
          <p:nvSpPr>
            <p:cNvPr id="25" name="TextBox 24"/>
            <p:cNvSpPr txBox="1"/>
            <p:nvPr/>
          </p:nvSpPr>
          <p:spPr>
            <a:xfrm>
              <a:off x="3737937" y="8064673"/>
              <a:ext cx="3882004" cy="1323272"/>
            </a:xfrm>
            <a:prstGeom prst="rect">
              <a:avLst/>
            </a:prstGeom>
            <a:noFill/>
          </p:spPr>
          <p:txBody>
            <a:bodyPr wrap="square" lIns="0" tIns="121906" rIns="0" bIns="0" rtlCol="0">
              <a:spAutoFit/>
            </a:bodyPr>
            <a:lstStyle/>
            <a:p>
              <a:pPr defTabSz="1828617"/>
              <a:r>
                <a:rPr lang="en-US" sz="2400" dirty="0">
                  <a:solidFill>
                    <a:srgbClr val="445469"/>
                  </a:solidFill>
                  <a:cs typeface="Lato Regular"/>
                </a:rPr>
                <a:t>Opportunities</a:t>
              </a:r>
            </a:p>
            <a:p>
              <a:pPr defTabSz="1828617"/>
              <a:r>
                <a:rPr lang="en-US" sz="1800" dirty="0">
                  <a:solidFill>
                    <a:srgbClr val="445469"/>
                  </a:solidFill>
                  <a:cs typeface="Lato Light"/>
                </a:rPr>
                <a:t>Lorem ipsum dolor </a:t>
              </a:r>
              <a:r>
                <a:rPr lang="en-US" sz="1800" dirty="0" err="1">
                  <a:solidFill>
                    <a:srgbClr val="445469"/>
                  </a:solidFill>
                  <a:cs typeface="Lato Light"/>
                </a:rPr>
                <a:t>sitadown</a:t>
              </a:r>
              <a:r>
                <a:rPr lang="en-US" sz="1800" dirty="0">
                  <a:solidFill>
                    <a:srgbClr val="445469"/>
                  </a:solidFill>
                  <a:cs typeface="Lato Light"/>
                </a:rPr>
                <a:t> </a:t>
              </a:r>
              <a:r>
                <a:rPr lang="en-US" sz="1800" dirty="0" err="1">
                  <a:solidFill>
                    <a:srgbClr val="445469"/>
                  </a:solidFill>
                  <a:cs typeface="Lato Light"/>
                </a:rPr>
                <a:t>amet,consectetur</a:t>
              </a:r>
              <a:r>
                <a:rPr lang="en-US" sz="1800" dirty="0">
                  <a:solidFill>
                    <a:srgbClr val="445469"/>
                  </a:solidFill>
                  <a:cs typeface="Lato Light"/>
                </a:rPr>
                <a:t> adipisicing elit, sed do eiusmod tempor</a:t>
              </a:r>
            </a:p>
          </p:txBody>
        </p:sp>
        <p:grpSp>
          <p:nvGrpSpPr>
            <p:cNvPr id="33" name="Group 32"/>
            <p:cNvGrpSpPr/>
            <p:nvPr/>
          </p:nvGrpSpPr>
          <p:grpSpPr>
            <a:xfrm>
              <a:off x="2185502" y="8262221"/>
              <a:ext cx="1312452" cy="1312794"/>
              <a:chOff x="2185502" y="8262221"/>
              <a:chExt cx="1312452" cy="1312794"/>
            </a:xfrm>
          </p:grpSpPr>
          <p:sp>
            <p:nvSpPr>
              <p:cNvPr id="24" name="Oval 23"/>
              <p:cNvSpPr/>
              <p:nvPr/>
            </p:nvSpPr>
            <p:spPr>
              <a:xfrm>
                <a:off x="2185502" y="8262221"/>
                <a:ext cx="1312452" cy="1312794"/>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243813" tIns="121906" rIns="243813" bIns="121906" rtlCol="0" anchor="ctr"/>
              <a:lstStyle/>
              <a:p>
                <a:pPr algn="ctr" defTabSz="1828617"/>
                <a:endParaRPr lang="en-US" sz="2800" dirty="0">
                  <a:solidFill>
                    <a:prstClr val="white"/>
                  </a:solidFill>
                </a:endParaRPr>
              </a:p>
            </p:txBody>
          </p:sp>
          <p:sp>
            <p:nvSpPr>
              <p:cNvPr id="66" name="Freeform 1"/>
              <p:cNvSpPr>
                <a:spLocks noChangeArrowheads="1"/>
              </p:cNvSpPr>
              <p:nvPr/>
            </p:nvSpPr>
            <p:spPr bwMode="auto">
              <a:xfrm>
                <a:off x="2601873" y="8668010"/>
                <a:ext cx="478384" cy="478508"/>
              </a:xfrm>
              <a:custGeom>
                <a:avLst/>
                <a:gdLst>
                  <a:gd name="T0" fmla="*/ 4905 w 5031"/>
                  <a:gd name="T1" fmla="*/ 0 h 5031"/>
                  <a:gd name="T2" fmla="*/ 4905 w 5031"/>
                  <a:gd name="T3" fmla="*/ 0 h 5031"/>
                  <a:gd name="T4" fmla="*/ 125 w 5031"/>
                  <a:gd name="T5" fmla="*/ 0 h 5031"/>
                  <a:gd name="T6" fmla="*/ 0 w 5031"/>
                  <a:gd name="T7" fmla="*/ 125 h 5031"/>
                  <a:gd name="T8" fmla="*/ 0 w 5031"/>
                  <a:gd name="T9" fmla="*/ 4905 h 5031"/>
                  <a:gd name="T10" fmla="*/ 125 w 5031"/>
                  <a:gd name="T11" fmla="*/ 5030 h 5031"/>
                  <a:gd name="T12" fmla="*/ 4905 w 5031"/>
                  <a:gd name="T13" fmla="*/ 5030 h 5031"/>
                  <a:gd name="T14" fmla="*/ 5030 w 5031"/>
                  <a:gd name="T15" fmla="*/ 4905 h 5031"/>
                  <a:gd name="T16" fmla="*/ 5030 w 5031"/>
                  <a:gd name="T17" fmla="*/ 125 h 5031"/>
                  <a:gd name="T18" fmla="*/ 4905 w 5031"/>
                  <a:gd name="T19" fmla="*/ 0 h 5031"/>
                  <a:gd name="T20" fmla="*/ 3687 w 5031"/>
                  <a:gd name="T21" fmla="*/ 2624 h 5031"/>
                  <a:gd name="T22" fmla="*/ 3687 w 5031"/>
                  <a:gd name="T23" fmla="*/ 2624 h 5031"/>
                  <a:gd name="T24" fmla="*/ 3624 w 5031"/>
                  <a:gd name="T25" fmla="*/ 2687 h 5031"/>
                  <a:gd name="T26" fmla="*/ 3562 w 5031"/>
                  <a:gd name="T27" fmla="*/ 2687 h 5031"/>
                  <a:gd name="T28" fmla="*/ 3187 w 5031"/>
                  <a:gd name="T29" fmla="*/ 2313 h 5031"/>
                  <a:gd name="T30" fmla="*/ 1688 w 5031"/>
                  <a:gd name="T31" fmla="*/ 3812 h 5031"/>
                  <a:gd name="T32" fmla="*/ 1625 w 5031"/>
                  <a:gd name="T33" fmla="*/ 3843 h 5031"/>
                  <a:gd name="T34" fmla="*/ 1563 w 5031"/>
                  <a:gd name="T35" fmla="*/ 3812 h 5031"/>
                  <a:gd name="T36" fmla="*/ 1219 w 5031"/>
                  <a:gd name="T37" fmla="*/ 3468 h 5031"/>
                  <a:gd name="T38" fmla="*/ 1188 w 5031"/>
                  <a:gd name="T39" fmla="*/ 3405 h 5031"/>
                  <a:gd name="T40" fmla="*/ 1219 w 5031"/>
                  <a:gd name="T41" fmla="*/ 3343 h 5031"/>
                  <a:gd name="T42" fmla="*/ 2718 w 5031"/>
                  <a:gd name="T43" fmla="*/ 1844 h 5031"/>
                  <a:gd name="T44" fmla="*/ 2344 w 5031"/>
                  <a:gd name="T45" fmla="*/ 1469 h 5031"/>
                  <a:gd name="T46" fmla="*/ 2344 w 5031"/>
                  <a:gd name="T47" fmla="*/ 1406 h 5031"/>
                  <a:gd name="T48" fmla="*/ 2406 w 5031"/>
                  <a:gd name="T49" fmla="*/ 1344 h 5031"/>
                  <a:gd name="T50" fmla="*/ 3749 w 5031"/>
                  <a:gd name="T51" fmla="*/ 1188 h 5031"/>
                  <a:gd name="T52" fmla="*/ 3812 w 5031"/>
                  <a:gd name="T53" fmla="*/ 1219 h 5031"/>
                  <a:gd name="T54" fmla="*/ 3843 w 5031"/>
                  <a:gd name="T55" fmla="*/ 1281 h 5031"/>
                  <a:gd name="T56" fmla="*/ 3687 w 5031"/>
                  <a:gd name="T57" fmla="*/ 2624 h 5031"/>
                  <a:gd name="T58" fmla="*/ 3687 w 5031"/>
                  <a:gd name="T59" fmla="*/ 2624 h 5031"/>
                  <a:gd name="T60" fmla="*/ 3687 w 5031"/>
                  <a:gd name="T61" fmla="*/ 2624 h 5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031" h="5031">
                    <a:moveTo>
                      <a:pt x="4905" y="0"/>
                    </a:moveTo>
                    <a:lnTo>
                      <a:pt x="4905" y="0"/>
                    </a:lnTo>
                    <a:cubicBezTo>
                      <a:pt x="125" y="0"/>
                      <a:pt x="125" y="0"/>
                      <a:pt x="125" y="0"/>
                    </a:cubicBezTo>
                    <a:cubicBezTo>
                      <a:pt x="62" y="0"/>
                      <a:pt x="0" y="62"/>
                      <a:pt x="0" y="125"/>
                    </a:cubicBezTo>
                    <a:cubicBezTo>
                      <a:pt x="0" y="4905"/>
                      <a:pt x="0" y="4905"/>
                      <a:pt x="0" y="4905"/>
                    </a:cubicBezTo>
                    <a:cubicBezTo>
                      <a:pt x="0" y="4968"/>
                      <a:pt x="62" y="5030"/>
                      <a:pt x="125" y="5030"/>
                    </a:cubicBezTo>
                    <a:cubicBezTo>
                      <a:pt x="4905" y="5030"/>
                      <a:pt x="4905" y="5030"/>
                      <a:pt x="4905" y="5030"/>
                    </a:cubicBezTo>
                    <a:cubicBezTo>
                      <a:pt x="4968" y="5030"/>
                      <a:pt x="5030" y="4968"/>
                      <a:pt x="5030" y="4905"/>
                    </a:cubicBezTo>
                    <a:cubicBezTo>
                      <a:pt x="5030" y="125"/>
                      <a:pt x="5030" y="125"/>
                      <a:pt x="5030" y="125"/>
                    </a:cubicBezTo>
                    <a:cubicBezTo>
                      <a:pt x="5030" y="62"/>
                      <a:pt x="4968" y="0"/>
                      <a:pt x="4905" y="0"/>
                    </a:cubicBezTo>
                    <a:close/>
                    <a:moveTo>
                      <a:pt x="3687" y="2624"/>
                    </a:moveTo>
                    <a:lnTo>
                      <a:pt x="3687" y="2624"/>
                    </a:lnTo>
                    <a:cubicBezTo>
                      <a:pt x="3687" y="2655"/>
                      <a:pt x="3655" y="2687"/>
                      <a:pt x="3624" y="2687"/>
                    </a:cubicBezTo>
                    <a:cubicBezTo>
                      <a:pt x="3593" y="2687"/>
                      <a:pt x="3562" y="2687"/>
                      <a:pt x="3562" y="2687"/>
                    </a:cubicBezTo>
                    <a:cubicBezTo>
                      <a:pt x="3187" y="2313"/>
                      <a:pt x="3187" y="2313"/>
                      <a:pt x="3187" y="2313"/>
                    </a:cubicBezTo>
                    <a:cubicBezTo>
                      <a:pt x="1688" y="3812"/>
                      <a:pt x="1688" y="3812"/>
                      <a:pt x="1688" y="3812"/>
                    </a:cubicBezTo>
                    <a:cubicBezTo>
                      <a:pt x="1656" y="3812"/>
                      <a:pt x="1625" y="3843"/>
                      <a:pt x="1625" y="3843"/>
                    </a:cubicBezTo>
                    <a:cubicBezTo>
                      <a:pt x="1594" y="3843"/>
                      <a:pt x="1594" y="3812"/>
                      <a:pt x="1563" y="3812"/>
                    </a:cubicBezTo>
                    <a:cubicBezTo>
                      <a:pt x="1219" y="3468"/>
                      <a:pt x="1219" y="3468"/>
                      <a:pt x="1219" y="3468"/>
                    </a:cubicBezTo>
                    <a:cubicBezTo>
                      <a:pt x="1219" y="3437"/>
                      <a:pt x="1188" y="3437"/>
                      <a:pt x="1188" y="3405"/>
                    </a:cubicBezTo>
                    <a:cubicBezTo>
                      <a:pt x="1188" y="3374"/>
                      <a:pt x="1219" y="3374"/>
                      <a:pt x="1219" y="3343"/>
                    </a:cubicBezTo>
                    <a:cubicBezTo>
                      <a:pt x="2718" y="1844"/>
                      <a:pt x="2718" y="1844"/>
                      <a:pt x="2718" y="1844"/>
                    </a:cubicBezTo>
                    <a:cubicBezTo>
                      <a:pt x="2344" y="1469"/>
                      <a:pt x="2344" y="1469"/>
                      <a:pt x="2344" y="1469"/>
                    </a:cubicBezTo>
                    <a:cubicBezTo>
                      <a:pt x="2344" y="1469"/>
                      <a:pt x="2313" y="1438"/>
                      <a:pt x="2344" y="1406"/>
                    </a:cubicBezTo>
                    <a:cubicBezTo>
                      <a:pt x="2344" y="1375"/>
                      <a:pt x="2375" y="1344"/>
                      <a:pt x="2406" y="1344"/>
                    </a:cubicBezTo>
                    <a:cubicBezTo>
                      <a:pt x="3749" y="1188"/>
                      <a:pt x="3749" y="1188"/>
                      <a:pt x="3749" y="1188"/>
                    </a:cubicBezTo>
                    <a:cubicBezTo>
                      <a:pt x="3780" y="1188"/>
                      <a:pt x="3780" y="1188"/>
                      <a:pt x="3812" y="1219"/>
                    </a:cubicBezTo>
                    <a:cubicBezTo>
                      <a:pt x="3812" y="1250"/>
                      <a:pt x="3843" y="1250"/>
                      <a:pt x="3843" y="1281"/>
                    </a:cubicBezTo>
                    <a:lnTo>
                      <a:pt x="3687" y="2624"/>
                    </a:lnTo>
                    <a:close/>
                    <a:moveTo>
                      <a:pt x="3687" y="2624"/>
                    </a:moveTo>
                    <a:lnTo>
                      <a:pt x="3687" y="2624"/>
                    </a:lnTo>
                    <a:close/>
                  </a:path>
                </a:pathLst>
              </a:custGeom>
              <a:solidFill>
                <a:schemeClr val="bg1"/>
              </a:solidFill>
              <a:ln>
                <a:noFill/>
              </a:ln>
              <a:effectLst/>
            </p:spPr>
            <p:txBody>
              <a:bodyPr wrap="none" lIns="243825" tIns="121913" rIns="243825" bIns="121913" anchor="ctr"/>
              <a:lstStyle/>
              <a:p>
                <a:pPr defTabSz="1828617"/>
                <a:endParaRPr lang="en-US" sz="2800">
                  <a:solidFill>
                    <a:srgbClr val="445469"/>
                  </a:solidFill>
                </a:endParaRPr>
              </a:p>
            </p:txBody>
          </p:sp>
        </p:grpSp>
      </p:grpSp>
      <p:grpSp>
        <p:nvGrpSpPr>
          <p:cNvPr id="71" name="Group 70"/>
          <p:cNvGrpSpPr/>
          <p:nvPr/>
        </p:nvGrpSpPr>
        <p:grpSpPr>
          <a:xfrm>
            <a:off x="16836038" y="8766692"/>
            <a:ext cx="5557869" cy="1510517"/>
            <a:chOff x="16961077" y="8030666"/>
            <a:chExt cx="5557226" cy="1510342"/>
          </a:xfrm>
        </p:grpSpPr>
        <p:sp>
          <p:nvSpPr>
            <p:cNvPr id="28" name="TextBox 27"/>
            <p:cNvSpPr txBox="1"/>
            <p:nvPr/>
          </p:nvSpPr>
          <p:spPr>
            <a:xfrm>
              <a:off x="18513513" y="8030666"/>
              <a:ext cx="4004790" cy="1323272"/>
            </a:xfrm>
            <a:prstGeom prst="rect">
              <a:avLst/>
            </a:prstGeom>
            <a:noFill/>
          </p:spPr>
          <p:txBody>
            <a:bodyPr wrap="square" lIns="0" tIns="121906" rIns="0" bIns="0" rtlCol="0">
              <a:spAutoFit/>
            </a:bodyPr>
            <a:lstStyle/>
            <a:p>
              <a:pPr defTabSz="1828617"/>
              <a:r>
                <a:rPr lang="en-US" sz="2400" dirty="0">
                  <a:solidFill>
                    <a:srgbClr val="445469"/>
                  </a:solidFill>
                  <a:cs typeface="Lato Regular"/>
                </a:rPr>
                <a:t>Threats</a:t>
              </a:r>
            </a:p>
            <a:p>
              <a:pPr defTabSz="1828617"/>
              <a:r>
                <a:rPr lang="en-US" sz="1800" dirty="0">
                  <a:solidFill>
                    <a:srgbClr val="445469"/>
                  </a:solidFill>
                  <a:cs typeface="Lato Light"/>
                </a:rPr>
                <a:t>Lorem ipsum dolor </a:t>
              </a:r>
              <a:r>
                <a:rPr lang="en-US" sz="1800" dirty="0" err="1">
                  <a:solidFill>
                    <a:srgbClr val="445469"/>
                  </a:solidFill>
                  <a:cs typeface="Lato Light"/>
                </a:rPr>
                <a:t>sitadown</a:t>
              </a:r>
              <a:r>
                <a:rPr lang="en-US" sz="1800" dirty="0">
                  <a:solidFill>
                    <a:srgbClr val="445469"/>
                  </a:solidFill>
                  <a:cs typeface="Lato Light"/>
                </a:rPr>
                <a:t> </a:t>
              </a:r>
              <a:r>
                <a:rPr lang="en-US" sz="1800" dirty="0" err="1">
                  <a:solidFill>
                    <a:srgbClr val="445469"/>
                  </a:solidFill>
                  <a:cs typeface="Lato Light"/>
                </a:rPr>
                <a:t>amet,consectetur</a:t>
              </a:r>
              <a:r>
                <a:rPr lang="en-US" sz="1800" dirty="0">
                  <a:solidFill>
                    <a:srgbClr val="445469"/>
                  </a:solidFill>
                  <a:cs typeface="Lato Light"/>
                </a:rPr>
                <a:t> adipisicing elit, sed do eiusmod tempor</a:t>
              </a:r>
            </a:p>
          </p:txBody>
        </p:sp>
        <p:grpSp>
          <p:nvGrpSpPr>
            <p:cNvPr id="31" name="Group 30"/>
            <p:cNvGrpSpPr/>
            <p:nvPr/>
          </p:nvGrpSpPr>
          <p:grpSpPr>
            <a:xfrm>
              <a:off x="16961077" y="8228214"/>
              <a:ext cx="1312452" cy="1312794"/>
              <a:chOff x="16961077" y="8228214"/>
              <a:chExt cx="1312452" cy="1312794"/>
            </a:xfrm>
          </p:grpSpPr>
          <p:sp>
            <p:nvSpPr>
              <p:cNvPr id="27" name="Oval 26"/>
              <p:cNvSpPr/>
              <p:nvPr/>
            </p:nvSpPr>
            <p:spPr>
              <a:xfrm>
                <a:off x="16961077" y="8228214"/>
                <a:ext cx="1312452" cy="1312794"/>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243813" tIns="121906" rIns="243813" bIns="121906" rtlCol="0" anchor="ctr"/>
              <a:lstStyle/>
              <a:p>
                <a:pPr algn="ctr" defTabSz="1828617"/>
                <a:endParaRPr lang="en-US" sz="2800" dirty="0">
                  <a:solidFill>
                    <a:prstClr val="white"/>
                  </a:solidFill>
                </a:endParaRPr>
              </a:p>
            </p:txBody>
          </p:sp>
          <p:sp>
            <p:nvSpPr>
              <p:cNvPr id="67" name="Freeform 4"/>
              <p:cNvSpPr>
                <a:spLocks noChangeArrowheads="1"/>
              </p:cNvSpPr>
              <p:nvPr/>
            </p:nvSpPr>
            <p:spPr bwMode="auto">
              <a:xfrm>
                <a:off x="17344156" y="8604489"/>
                <a:ext cx="586436" cy="586589"/>
              </a:xfrm>
              <a:custGeom>
                <a:avLst/>
                <a:gdLst>
                  <a:gd name="T0" fmla="*/ 2374 w 2594"/>
                  <a:gd name="T1" fmla="*/ 0 h 2594"/>
                  <a:gd name="T2" fmla="*/ 2374 w 2594"/>
                  <a:gd name="T3" fmla="*/ 0 h 2594"/>
                  <a:gd name="T4" fmla="*/ 219 w 2594"/>
                  <a:gd name="T5" fmla="*/ 0 h 2594"/>
                  <a:gd name="T6" fmla="*/ 0 w 2594"/>
                  <a:gd name="T7" fmla="*/ 219 h 2594"/>
                  <a:gd name="T8" fmla="*/ 0 w 2594"/>
                  <a:gd name="T9" fmla="*/ 2374 h 2594"/>
                  <a:gd name="T10" fmla="*/ 219 w 2594"/>
                  <a:gd name="T11" fmla="*/ 2593 h 2594"/>
                  <a:gd name="T12" fmla="*/ 2374 w 2594"/>
                  <a:gd name="T13" fmla="*/ 2593 h 2594"/>
                  <a:gd name="T14" fmla="*/ 2593 w 2594"/>
                  <a:gd name="T15" fmla="*/ 2374 h 2594"/>
                  <a:gd name="T16" fmla="*/ 2593 w 2594"/>
                  <a:gd name="T17" fmla="*/ 219 h 2594"/>
                  <a:gd name="T18" fmla="*/ 2374 w 2594"/>
                  <a:gd name="T19" fmla="*/ 0 h 2594"/>
                  <a:gd name="T20" fmla="*/ 2249 w 2594"/>
                  <a:gd name="T21" fmla="*/ 250 h 2594"/>
                  <a:gd name="T22" fmla="*/ 2249 w 2594"/>
                  <a:gd name="T23" fmla="*/ 250 h 2594"/>
                  <a:gd name="T24" fmla="*/ 2343 w 2594"/>
                  <a:gd name="T25" fmla="*/ 313 h 2594"/>
                  <a:gd name="T26" fmla="*/ 2249 w 2594"/>
                  <a:gd name="T27" fmla="*/ 407 h 2594"/>
                  <a:gd name="T28" fmla="*/ 2156 w 2594"/>
                  <a:gd name="T29" fmla="*/ 313 h 2594"/>
                  <a:gd name="T30" fmla="*/ 2249 w 2594"/>
                  <a:gd name="T31" fmla="*/ 250 h 2594"/>
                  <a:gd name="T32" fmla="*/ 1937 w 2594"/>
                  <a:gd name="T33" fmla="*/ 250 h 2594"/>
                  <a:gd name="T34" fmla="*/ 1937 w 2594"/>
                  <a:gd name="T35" fmla="*/ 250 h 2594"/>
                  <a:gd name="T36" fmla="*/ 2031 w 2594"/>
                  <a:gd name="T37" fmla="*/ 313 h 2594"/>
                  <a:gd name="T38" fmla="*/ 1937 w 2594"/>
                  <a:gd name="T39" fmla="*/ 407 h 2594"/>
                  <a:gd name="T40" fmla="*/ 1843 w 2594"/>
                  <a:gd name="T41" fmla="*/ 313 h 2594"/>
                  <a:gd name="T42" fmla="*/ 1937 w 2594"/>
                  <a:gd name="T43" fmla="*/ 250 h 2594"/>
                  <a:gd name="T44" fmla="*/ 2343 w 2594"/>
                  <a:gd name="T45" fmla="*/ 2343 h 2594"/>
                  <a:gd name="T46" fmla="*/ 2343 w 2594"/>
                  <a:gd name="T47" fmla="*/ 2343 h 2594"/>
                  <a:gd name="T48" fmla="*/ 250 w 2594"/>
                  <a:gd name="T49" fmla="*/ 2343 h 2594"/>
                  <a:gd name="T50" fmla="*/ 250 w 2594"/>
                  <a:gd name="T51" fmla="*/ 625 h 2594"/>
                  <a:gd name="T52" fmla="*/ 2343 w 2594"/>
                  <a:gd name="T53" fmla="*/ 625 h 2594"/>
                  <a:gd name="T54" fmla="*/ 2343 w 2594"/>
                  <a:gd name="T55" fmla="*/ 2343 h 2594"/>
                  <a:gd name="T56" fmla="*/ 594 w 2594"/>
                  <a:gd name="T57" fmla="*/ 2093 h 2594"/>
                  <a:gd name="T58" fmla="*/ 594 w 2594"/>
                  <a:gd name="T59" fmla="*/ 2093 h 2594"/>
                  <a:gd name="T60" fmla="*/ 1999 w 2594"/>
                  <a:gd name="T61" fmla="*/ 2093 h 2594"/>
                  <a:gd name="T62" fmla="*/ 2031 w 2594"/>
                  <a:gd name="T63" fmla="*/ 2062 h 2594"/>
                  <a:gd name="T64" fmla="*/ 2031 w 2594"/>
                  <a:gd name="T65" fmla="*/ 2031 h 2594"/>
                  <a:gd name="T66" fmla="*/ 1343 w 2594"/>
                  <a:gd name="T67" fmla="*/ 844 h 2594"/>
                  <a:gd name="T68" fmla="*/ 1312 w 2594"/>
                  <a:gd name="T69" fmla="*/ 813 h 2594"/>
                  <a:gd name="T70" fmla="*/ 1250 w 2594"/>
                  <a:gd name="T71" fmla="*/ 844 h 2594"/>
                  <a:gd name="T72" fmla="*/ 563 w 2594"/>
                  <a:gd name="T73" fmla="*/ 2031 h 2594"/>
                  <a:gd name="T74" fmla="*/ 563 w 2594"/>
                  <a:gd name="T75" fmla="*/ 2093 h 2594"/>
                  <a:gd name="T76" fmla="*/ 594 w 2594"/>
                  <a:gd name="T77" fmla="*/ 2093 h 2594"/>
                  <a:gd name="T78" fmla="*/ 1374 w 2594"/>
                  <a:gd name="T79" fmla="*/ 1937 h 2594"/>
                  <a:gd name="T80" fmla="*/ 1374 w 2594"/>
                  <a:gd name="T81" fmla="*/ 1937 h 2594"/>
                  <a:gd name="T82" fmla="*/ 1343 w 2594"/>
                  <a:gd name="T83" fmla="*/ 1968 h 2594"/>
                  <a:gd name="T84" fmla="*/ 1250 w 2594"/>
                  <a:gd name="T85" fmla="*/ 1968 h 2594"/>
                  <a:gd name="T86" fmla="*/ 1219 w 2594"/>
                  <a:gd name="T87" fmla="*/ 1937 h 2594"/>
                  <a:gd name="T88" fmla="*/ 1219 w 2594"/>
                  <a:gd name="T89" fmla="*/ 1843 h 2594"/>
                  <a:gd name="T90" fmla="*/ 1250 w 2594"/>
                  <a:gd name="T91" fmla="*/ 1812 h 2594"/>
                  <a:gd name="T92" fmla="*/ 1343 w 2594"/>
                  <a:gd name="T93" fmla="*/ 1812 h 2594"/>
                  <a:gd name="T94" fmla="*/ 1374 w 2594"/>
                  <a:gd name="T95" fmla="*/ 1843 h 2594"/>
                  <a:gd name="T96" fmla="*/ 1374 w 2594"/>
                  <a:gd name="T97" fmla="*/ 1937 h 2594"/>
                  <a:gd name="T98" fmla="*/ 1219 w 2594"/>
                  <a:gd name="T99" fmla="*/ 1125 h 2594"/>
                  <a:gd name="T100" fmla="*/ 1219 w 2594"/>
                  <a:gd name="T101" fmla="*/ 1125 h 2594"/>
                  <a:gd name="T102" fmla="*/ 1374 w 2594"/>
                  <a:gd name="T103" fmla="*/ 1125 h 2594"/>
                  <a:gd name="T104" fmla="*/ 1406 w 2594"/>
                  <a:gd name="T105" fmla="*/ 1157 h 2594"/>
                  <a:gd name="T106" fmla="*/ 1374 w 2594"/>
                  <a:gd name="T107" fmla="*/ 1718 h 2594"/>
                  <a:gd name="T108" fmla="*/ 1343 w 2594"/>
                  <a:gd name="T109" fmla="*/ 1749 h 2594"/>
                  <a:gd name="T110" fmla="*/ 1250 w 2594"/>
                  <a:gd name="T111" fmla="*/ 1749 h 2594"/>
                  <a:gd name="T112" fmla="*/ 1219 w 2594"/>
                  <a:gd name="T113" fmla="*/ 1718 h 2594"/>
                  <a:gd name="T114" fmla="*/ 1219 w 2594"/>
                  <a:gd name="T115" fmla="*/ 1157 h 2594"/>
                  <a:gd name="T116" fmla="*/ 1219 w 2594"/>
                  <a:gd name="T117" fmla="*/ 1125 h 2594"/>
                  <a:gd name="T118" fmla="*/ 1219 w 2594"/>
                  <a:gd name="T119" fmla="*/ 1125 h 2594"/>
                  <a:gd name="T120" fmla="*/ 1219 w 2594"/>
                  <a:gd name="T121" fmla="*/ 1125 h 2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94" h="2594">
                    <a:moveTo>
                      <a:pt x="2374" y="0"/>
                    </a:moveTo>
                    <a:lnTo>
                      <a:pt x="2374" y="0"/>
                    </a:lnTo>
                    <a:cubicBezTo>
                      <a:pt x="219" y="0"/>
                      <a:pt x="219" y="0"/>
                      <a:pt x="219" y="0"/>
                    </a:cubicBezTo>
                    <a:cubicBezTo>
                      <a:pt x="94" y="0"/>
                      <a:pt x="0" y="94"/>
                      <a:pt x="0" y="219"/>
                    </a:cubicBezTo>
                    <a:cubicBezTo>
                      <a:pt x="0" y="2374"/>
                      <a:pt x="0" y="2374"/>
                      <a:pt x="0" y="2374"/>
                    </a:cubicBezTo>
                    <a:cubicBezTo>
                      <a:pt x="0" y="2499"/>
                      <a:pt x="94" y="2593"/>
                      <a:pt x="219" y="2593"/>
                    </a:cubicBezTo>
                    <a:cubicBezTo>
                      <a:pt x="2374" y="2593"/>
                      <a:pt x="2374" y="2593"/>
                      <a:pt x="2374" y="2593"/>
                    </a:cubicBezTo>
                    <a:cubicBezTo>
                      <a:pt x="2499" y="2593"/>
                      <a:pt x="2593" y="2499"/>
                      <a:pt x="2593" y="2374"/>
                    </a:cubicBezTo>
                    <a:cubicBezTo>
                      <a:pt x="2593" y="219"/>
                      <a:pt x="2593" y="219"/>
                      <a:pt x="2593" y="219"/>
                    </a:cubicBezTo>
                    <a:cubicBezTo>
                      <a:pt x="2593" y="94"/>
                      <a:pt x="2499" y="0"/>
                      <a:pt x="2374" y="0"/>
                    </a:cubicBezTo>
                    <a:close/>
                    <a:moveTo>
                      <a:pt x="2249" y="250"/>
                    </a:moveTo>
                    <a:lnTo>
                      <a:pt x="2249" y="250"/>
                    </a:lnTo>
                    <a:cubicBezTo>
                      <a:pt x="2312" y="250"/>
                      <a:pt x="2343" y="282"/>
                      <a:pt x="2343" y="313"/>
                    </a:cubicBezTo>
                    <a:cubicBezTo>
                      <a:pt x="2343" y="375"/>
                      <a:pt x="2312" y="407"/>
                      <a:pt x="2249" y="407"/>
                    </a:cubicBezTo>
                    <a:cubicBezTo>
                      <a:pt x="2187" y="407"/>
                      <a:pt x="2156" y="375"/>
                      <a:pt x="2156" y="313"/>
                    </a:cubicBezTo>
                    <a:cubicBezTo>
                      <a:pt x="2156" y="282"/>
                      <a:pt x="2187" y="250"/>
                      <a:pt x="2249" y="250"/>
                    </a:cubicBezTo>
                    <a:close/>
                    <a:moveTo>
                      <a:pt x="1937" y="250"/>
                    </a:moveTo>
                    <a:lnTo>
                      <a:pt x="1937" y="250"/>
                    </a:lnTo>
                    <a:cubicBezTo>
                      <a:pt x="1999" y="250"/>
                      <a:pt x="2031" y="282"/>
                      <a:pt x="2031" y="313"/>
                    </a:cubicBezTo>
                    <a:cubicBezTo>
                      <a:pt x="2031" y="375"/>
                      <a:pt x="1999" y="407"/>
                      <a:pt x="1937" y="407"/>
                    </a:cubicBezTo>
                    <a:cubicBezTo>
                      <a:pt x="1906" y="407"/>
                      <a:pt x="1843" y="375"/>
                      <a:pt x="1843" y="313"/>
                    </a:cubicBezTo>
                    <a:cubicBezTo>
                      <a:pt x="1843" y="282"/>
                      <a:pt x="1906" y="250"/>
                      <a:pt x="1937" y="250"/>
                    </a:cubicBezTo>
                    <a:close/>
                    <a:moveTo>
                      <a:pt x="2343" y="2343"/>
                    </a:moveTo>
                    <a:lnTo>
                      <a:pt x="2343" y="2343"/>
                    </a:lnTo>
                    <a:cubicBezTo>
                      <a:pt x="250" y="2343"/>
                      <a:pt x="250" y="2343"/>
                      <a:pt x="250" y="2343"/>
                    </a:cubicBezTo>
                    <a:cubicBezTo>
                      <a:pt x="250" y="625"/>
                      <a:pt x="250" y="625"/>
                      <a:pt x="250" y="625"/>
                    </a:cubicBezTo>
                    <a:cubicBezTo>
                      <a:pt x="2343" y="625"/>
                      <a:pt x="2343" y="625"/>
                      <a:pt x="2343" y="625"/>
                    </a:cubicBezTo>
                    <a:lnTo>
                      <a:pt x="2343" y="2343"/>
                    </a:lnTo>
                    <a:close/>
                    <a:moveTo>
                      <a:pt x="594" y="2093"/>
                    </a:moveTo>
                    <a:lnTo>
                      <a:pt x="594" y="2093"/>
                    </a:lnTo>
                    <a:cubicBezTo>
                      <a:pt x="1999" y="2093"/>
                      <a:pt x="1999" y="2093"/>
                      <a:pt x="1999" y="2093"/>
                    </a:cubicBezTo>
                    <a:cubicBezTo>
                      <a:pt x="2031" y="2093"/>
                      <a:pt x="2031" y="2093"/>
                      <a:pt x="2031" y="2062"/>
                    </a:cubicBezTo>
                    <a:lnTo>
                      <a:pt x="2031" y="2031"/>
                    </a:lnTo>
                    <a:cubicBezTo>
                      <a:pt x="1343" y="844"/>
                      <a:pt x="1343" y="844"/>
                      <a:pt x="1343" y="844"/>
                    </a:cubicBezTo>
                    <a:cubicBezTo>
                      <a:pt x="1343" y="813"/>
                      <a:pt x="1312" y="813"/>
                      <a:pt x="1312" y="813"/>
                    </a:cubicBezTo>
                    <a:cubicBezTo>
                      <a:pt x="1281" y="813"/>
                      <a:pt x="1281" y="813"/>
                      <a:pt x="1250" y="844"/>
                    </a:cubicBezTo>
                    <a:cubicBezTo>
                      <a:pt x="563" y="2031"/>
                      <a:pt x="563" y="2031"/>
                      <a:pt x="563" y="2031"/>
                    </a:cubicBezTo>
                    <a:cubicBezTo>
                      <a:pt x="563" y="2062"/>
                      <a:pt x="563" y="2062"/>
                      <a:pt x="563" y="2093"/>
                    </a:cubicBezTo>
                    <a:lnTo>
                      <a:pt x="594" y="2093"/>
                    </a:lnTo>
                    <a:close/>
                    <a:moveTo>
                      <a:pt x="1374" y="1937"/>
                    </a:moveTo>
                    <a:lnTo>
                      <a:pt x="1374" y="1937"/>
                    </a:lnTo>
                    <a:cubicBezTo>
                      <a:pt x="1374" y="1968"/>
                      <a:pt x="1374" y="1968"/>
                      <a:pt x="1343" y="1968"/>
                    </a:cubicBezTo>
                    <a:cubicBezTo>
                      <a:pt x="1250" y="1968"/>
                      <a:pt x="1250" y="1968"/>
                      <a:pt x="1250" y="1968"/>
                    </a:cubicBezTo>
                    <a:cubicBezTo>
                      <a:pt x="1219" y="1968"/>
                      <a:pt x="1219" y="1968"/>
                      <a:pt x="1219" y="1937"/>
                    </a:cubicBezTo>
                    <a:cubicBezTo>
                      <a:pt x="1219" y="1843"/>
                      <a:pt x="1219" y="1843"/>
                      <a:pt x="1219" y="1843"/>
                    </a:cubicBezTo>
                    <a:cubicBezTo>
                      <a:pt x="1219" y="1812"/>
                      <a:pt x="1219" y="1812"/>
                      <a:pt x="1250" y="1812"/>
                    </a:cubicBezTo>
                    <a:cubicBezTo>
                      <a:pt x="1343" y="1812"/>
                      <a:pt x="1343" y="1812"/>
                      <a:pt x="1343" y="1812"/>
                    </a:cubicBezTo>
                    <a:cubicBezTo>
                      <a:pt x="1374" y="1812"/>
                      <a:pt x="1374" y="1812"/>
                      <a:pt x="1374" y="1843"/>
                    </a:cubicBezTo>
                    <a:lnTo>
                      <a:pt x="1374" y="1937"/>
                    </a:lnTo>
                    <a:close/>
                    <a:moveTo>
                      <a:pt x="1219" y="1125"/>
                    </a:moveTo>
                    <a:lnTo>
                      <a:pt x="1219" y="1125"/>
                    </a:lnTo>
                    <a:cubicBezTo>
                      <a:pt x="1374" y="1125"/>
                      <a:pt x="1374" y="1125"/>
                      <a:pt x="1374" y="1125"/>
                    </a:cubicBezTo>
                    <a:lnTo>
                      <a:pt x="1406" y="1157"/>
                    </a:lnTo>
                    <a:cubicBezTo>
                      <a:pt x="1374" y="1718"/>
                      <a:pt x="1374" y="1718"/>
                      <a:pt x="1374" y="1718"/>
                    </a:cubicBezTo>
                    <a:cubicBezTo>
                      <a:pt x="1374" y="1749"/>
                      <a:pt x="1374" y="1749"/>
                      <a:pt x="1343" y="1749"/>
                    </a:cubicBezTo>
                    <a:cubicBezTo>
                      <a:pt x="1250" y="1749"/>
                      <a:pt x="1250" y="1749"/>
                      <a:pt x="1250" y="1749"/>
                    </a:cubicBezTo>
                    <a:cubicBezTo>
                      <a:pt x="1219" y="1749"/>
                      <a:pt x="1219" y="1749"/>
                      <a:pt x="1219" y="1718"/>
                    </a:cubicBezTo>
                    <a:cubicBezTo>
                      <a:pt x="1219" y="1157"/>
                      <a:pt x="1219" y="1157"/>
                      <a:pt x="1219" y="1157"/>
                    </a:cubicBezTo>
                    <a:lnTo>
                      <a:pt x="1219" y="1125"/>
                    </a:lnTo>
                    <a:close/>
                    <a:moveTo>
                      <a:pt x="1219" y="1125"/>
                    </a:moveTo>
                    <a:lnTo>
                      <a:pt x="1219" y="1125"/>
                    </a:lnTo>
                    <a:close/>
                  </a:path>
                </a:pathLst>
              </a:custGeom>
              <a:solidFill>
                <a:schemeClr val="bg1"/>
              </a:solidFill>
              <a:ln>
                <a:noFill/>
              </a:ln>
              <a:effectLst/>
            </p:spPr>
            <p:txBody>
              <a:bodyPr wrap="none" lIns="243825" tIns="121913" rIns="243825" bIns="121913" anchor="ctr"/>
              <a:lstStyle/>
              <a:p>
                <a:pPr defTabSz="1828617"/>
                <a:endParaRPr lang="en-US" sz="2800">
                  <a:solidFill>
                    <a:srgbClr val="445469"/>
                  </a:solidFill>
                </a:endParaRPr>
              </a:p>
            </p:txBody>
          </p:sp>
        </p:grpSp>
      </p:grpSp>
      <p:sp>
        <p:nvSpPr>
          <p:cNvPr id="6" name="Title 5">
            <a:extLst>
              <a:ext uri="{FF2B5EF4-FFF2-40B4-BE49-F238E27FC236}">
                <a16:creationId xmlns:a16="http://schemas.microsoft.com/office/drawing/2014/main" id="{CE59E4FD-4DF5-4B69-B454-AE1B75C5100A}"/>
              </a:ext>
            </a:extLst>
          </p:cNvPr>
          <p:cNvSpPr>
            <a:spLocks noGrp="1"/>
          </p:cNvSpPr>
          <p:nvPr>
            <p:ph type="title"/>
          </p:nvPr>
        </p:nvSpPr>
        <p:spPr/>
        <p:txBody>
          <a:bodyPr>
            <a:normAutofit/>
          </a:bodyPr>
          <a:lstStyle/>
          <a:p>
            <a:r>
              <a:rPr lang="en-US" sz="6600" b="1" dirty="0">
                <a:cs typeface="Lato Regular" charset="0"/>
              </a:rPr>
              <a:t>SWOT Analysis</a:t>
            </a:r>
            <a:endParaRPr lang="en-US" sz="6000" dirty="0"/>
          </a:p>
        </p:txBody>
      </p:sp>
    </p:spTree>
    <p:custDataLst>
      <p:tags r:id="rId1"/>
    </p:custDataLst>
    <p:extLst>
      <p:ext uri="{BB962C8B-B14F-4D97-AF65-F5344CB8AC3E}">
        <p14:creationId xmlns:p14="http://schemas.microsoft.com/office/powerpoint/2010/main" val="144188803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solidFill>
                  <a:schemeClr val="bg1">
                    <a:lumMod val="50000"/>
                  </a:schemeClr>
                </a:solidFill>
              </a:rPr>
              <a:t>RELATIONSHIP MATRIX CHART</a:t>
            </a:r>
            <a:endParaRPr lang="en-US"/>
          </a:p>
        </p:txBody>
      </p:sp>
      <p:grpSp>
        <p:nvGrpSpPr>
          <p:cNvPr id="7" name="Group 6"/>
          <p:cNvGrpSpPr/>
          <p:nvPr/>
        </p:nvGrpSpPr>
        <p:grpSpPr>
          <a:xfrm>
            <a:off x="13957847" y="3387971"/>
            <a:ext cx="8750125" cy="8367934"/>
            <a:chOff x="6407859" y="1628800"/>
            <a:chExt cx="4374556" cy="4183483"/>
          </a:xfrm>
        </p:grpSpPr>
        <p:sp>
          <p:nvSpPr>
            <p:cNvPr id="3" name="Rectangle 2"/>
            <p:cNvSpPr/>
            <p:nvPr/>
          </p:nvSpPr>
          <p:spPr>
            <a:xfrm>
              <a:off x="7061524" y="2048143"/>
              <a:ext cx="1548694" cy="154869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438584"/>
              <a:r>
                <a:rPr lang="en-US" sz="3600" err="1">
                  <a:solidFill>
                    <a:prstClr val="white"/>
                  </a:solidFill>
                  <a:latin typeface="Roboto Light"/>
                </a:rPr>
                <a:t>Lorem</a:t>
              </a:r>
              <a:r>
                <a:rPr lang="en-US" sz="3600">
                  <a:solidFill>
                    <a:prstClr val="white"/>
                  </a:solidFill>
                  <a:latin typeface="Roboto Light"/>
                </a:rPr>
                <a:t> </a:t>
              </a:r>
              <a:r>
                <a:rPr lang="en-US" sz="3600" err="1">
                  <a:solidFill>
                    <a:prstClr val="white"/>
                  </a:solidFill>
                  <a:latin typeface="Roboto Light"/>
                </a:rPr>
                <a:t>ipsum</a:t>
              </a:r>
              <a:r>
                <a:rPr lang="en-US" sz="3600">
                  <a:solidFill>
                    <a:prstClr val="white"/>
                  </a:solidFill>
                  <a:latin typeface="Roboto Light"/>
                </a:rPr>
                <a:t> </a:t>
              </a:r>
            </a:p>
            <a:p>
              <a:pPr algn="ctr" defTabSz="2438584"/>
              <a:r>
                <a:rPr lang="en-US" sz="2800" err="1">
                  <a:solidFill>
                    <a:prstClr val="white"/>
                  </a:solidFill>
                  <a:latin typeface="Roboto Light"/>
                </a:rPr>
                <a:t>Duis</a:t>
              </a:r>
              <a:r>
                <a:rPr lang="en-US" sz="2800">
                  <a:solidFill>
                    <a:prstClr val="white"/>
                  </a:solidFill>
                  <a:latin typeface="Roboto Light"/>
                </a:rPr>
                <a:t> </a:t>
              </a:r>
              <a:r>
                <a:rPr lang="en-US" sz="2800" err="1">
                  <a:solidFill>
                    <a:prstClr val="white"/>
                  </a:solidFill>
                  <a:latin typeface="Roboto Light"/>
                </a:rPr>
                <a:t>congue</a:t>
              </a:r>
              <a:r>
                <a:rPr lang="en-US" sz="2800">
                  <a:solidFill>
                    <a:prstClr val="white"/>
                  </a:solidFill>
                  <a:latin typeface="Roboto Light"/>
                </a:rPr>
                <a:t> </a:t>
              </a:r>
              <a:r>
                <a:rPr lang="en-US" sz="2800" err="1">
                  <a:solidFill>
                    <a:prstClr val="white"/>
                  </a:solidFill>
                  <a:latin typeface="Roboto Light"/>
                </a:rPr>
                <a:t>nisl</a:t>
              </a:r>
              <a:r>
                <a:rPr lang="en-US" sz="2800">
                  <a:solidFill>
                    <a:prstClr val="white"/>
                  </a:solidFill>
                  <a:latin typeface="Roboto Light"/>
                </a:rPr>
                <a:t> </a:t>
              </a:r>
              <a:r>
                <a:rPr lang="en-US" sz="2800" err="1">
                  <a:solidFill>
                    <a:prstClr val="white"/>
                  </a:solidFill>
                  <a:latin typeface="Roboto Light"/>
                </a:rPr>
                <a:t>vel</a:t>
              </a:r>
              <a:r>
                <a:rPr lang="en-US" sz="2800">
                  <a:solidFill>
                    <a:prstClr val="white"/>
                  </a:solidFill>
                  <a:latin typeface="Roboto Light"/>
                </a:rPr>
                <a:t> magna </a:t>
              </a:r>
              <a:r>
                <a:rPr lang="en-US" sz="2800" err="1">
                  <a:solidFill>
                    <a:prstClr val="white"/>
                  </a:solidFill>
                  <a:latin typeface="Roboto Light"/>
                </a:rPr>
                <a:t>sollicitudin</a:t>
              </a:r>
              <a:endParaRPr lang="en-US" sz="2800">
                <a:solidFill>
                  <a:prstClr val="white"/>
                </a:solidFill>
                <a:latin typeface="Roboto Light"/>
              </a:endParaRPr>
            </a:p>
          </p:txBody>
        </p:sp>
        <p:sp>
          <p:nvSpPr>
            <p:cNvPr id="4" name="Rectangle 3"/>
            <p:cNvSpPr/>
            <p:nvPr/>
          </p:nvSpPr>
          <p:spPr>
            <a:xfrm>
              <a:off x="8670558" y="2048143"/>
              <a:ext cx="1548694" cy="154869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438584"/>
              <a:r>
                <a:rPr lang="en-US" sz="3600" err="1">
                  <a:solidFill>
                    <a:prstClr val="white"/>
                  </a:solidFill>
                  <a:latin typeface="Roboto Light"/>
                </a:rPr>
                <a:t>Lorem</a:t>
              </a:r>
              <a:r>
                <a:rPr lang="en-US" sz="3600">
                  <a:solidFill>
                    <a:prstClr val="white"/>
                  </a:solidFill>
                  <a:latin typeface="Roboto Light"/>
                </a:rPr>
                <a:t> </a:t>
              </a:r>
              <a:r>
                <a:rPr lang="en-US" sz="3600" err="1">
                  <a:solidFill>
                    <a:prstClr val="white"/>
                  </a:solidFill>
                  <a:latin typeface="Roboto Light"/>
                </a:rPr>
                <a:t>ipsum</a:t>
              </a:r>
              <a:r>
                <a:rPr lang="en-US" sz="3600">
                  <a:solidFill>
                    <a:prstClr val="white"/>
                  </a:solidFill>
                  <a:latin typeface="Roboto Light"/>
                </a:rPr>
                <a:t> </a:t>
              </a:r>
            </a:p>
            <a:p>
              <a:pPr algn="ctr" defTabSz="2438584"/>
              <a:r>
                <a:rPr lang="en-US" sz="2800" err="1">
                  <a:solidFill>
                    <a:prstClr val="white"/>
                  </a:solidFill>
                  <a:latin typeface="Roboto Light"/>
                </a:rPr>
                <a:t>Duis</a:t>
              </a:r>
              <a:r>
                <a:rPr lang="en-US" sz="2800">
                  <a:solidFill>
                    <a:prstClr val="white"/>
                  </a:solidFill>
                  <a:latin typeface="Roboto Light"/>
                </a:rPr>
                <a:t> </a:t>
              </a:r>
              <a:r>
                <a:rPr lang="en-US" sz="2800" err="1">
                  <a:solidFill>
                    <a:prstClr val="white"/>
                  </a:solidFill>
                  <a:latin typeface="Roboto Light"/>
                </a:rPr>
                <a:t>congue</a:t>
              </a:r>
              <a:r>
                <a:rPr lang="en-US" sz="2800">
                  <a:solidFill>
                    <a:prstClr val="white"/>
                  </a:solidFill>
                  <a:latin typeface="Roboto Light"/>
                </a:rPr>
                <a:t> </a:t>
              </a:r>
              <a:r>
                <a:rPr lang="en-US" sz="2800" err="1">
                  <a:solidFill>
                    <a:prstClr val="white"/>
                  </a:solidFill>
                  <a:latin typeface="Roboto Light"/>
                </a:rPr>
                <a:t>nisl</a:t>
              </a:r>
              <a:r>
                <a:rPr lang="en-US" sz="2800">
                  <a:solidFill>
                    <a:prstClr val="white"/>
                  </a:solidFill>
                  <a:latin typeface="Roboto Light"/>
                </a:rPr>
                <a:t> </a:t>
              </a:r>
              <a:r>
                <a:rPr lang="en-US" sz="2800" err="1">
                  <a:solidFill>
                    <a:prstClr val="white"/>
                  </a:solidFill>
                  <a:latin typeface="Roboto Light"/>
                </a:rPr>
                <a:t>vel</a:t>
              </a:r>
              <a:r>
                <a:rPr lang="en-US" sz="2800">
                  <a:solidFill>
                    <a:prstClr val="white"/>
                  </a:solidFill>
                  <a:latin typeface="Roboto Light"/>
                </a:rPr>
                <a:t> magna </a:t>
              </a:r>
              <a:r>
                <a:rPr lang="en-US" sz="2800" err="1">
                  <a:solidFill>
                    <a:prstClr val="white"/>
                  </a:solidFill>
                  <a:latin typeface="Roboto Light"/>
                </a:rPr>
                <a:t>sollicitudin</a:t>
              </a:r>
              <a:endParaRPr lang="en-US" sz="2800">
                <a:solidFill>
                  <a:prstClr val="white"/>
                </a:solidFill>
                <a:latin typeface="Roboto Light"/>
              </a:endParaRPr>
            </a:p>
          </p:txBody>
        </p:sp>
        <p:sp>
          <p:nvSpPr>
            <p:cNvPr id="5" name="Rectangle 4"/>
            <p:cNvSpPr/>
            <p:nvPr/>
          </p:nvSpPr>
          <p:spPr>
            <a:xfrm>
              <a:off x="7061524" y="3657177"/>
              <a:ext cx="1548694" cy="154869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438584">
                <a:lnSpc>
                  <a:spcPct val="150000"/>
                </a:lnSpc>
              </a:pPr>
              <a:endParaRPr lang="id-ID" sz="2100">
                <a:solidFill>
                  <a:prstClr val="white"/>
                </a:solidFill>
                <a:latin typeface="Roboto Light"/>
              </a:endParaRPr>
            </a:p>
          </p:txBody>
        </p:sp>
        <p:sp>
          <p:nvSpPr>
            <p:cNvPr id="6" name="Rectangle 5"/>
            <p:cNvSpPr/>
            <p:nvPr/>
          </p:nvSpPr>
          <p:spPr>
            <a:xfrm>
              <a:off x="8670558" y="3657177"/>
              <a:ext cx="1548694" cy="154869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438584"/>
              <a:r>
                <a:rPr lang="en-US" sz="3600" err="1">
                  <a:solidFill>
                    <a:prstClr val="white"/>
                  </a:solidFill>
                  <a:latin typeface="Roboto Light"/>
                </a:rPr>
                <a:t>Lorem</a:t>
              </a:r>
              <a:r>
                <a:rPr lang="en-US" sz="3600">
                  <a:solidFill>
                    <a:prstClr val="white"/>
                  </a:solidFill>
                  <a:latin typeface="Roboto Light"/>
                </a:rPr>
                <a:t> </a:t>
              </a:r>
              <a:r>
                <a:rPr lang="en-US" sz="3600" err="1">
                  <a:solidFill>
                    <a:prstClr val="white"/>
                  </a:solidFill>
                  <a:latin typeface="Roboto Light"/>
                </a:rPr>
                <a:t>ipsum</a:t>
              </a:r>
              <a:r>
                <a:rPr lang="en-US" sz="3600">
                  <a:solidFill>
                    <a:prstClr val="white"/>
                  </a:solidFill>
                  <a:latin typeface="Roboto Light"/>
                </a:rPr>
                <a:t> </a:t>
              </a:r>
            </a:p>
            <a:p>
              <a:pPr algn="ctr" defTabSz="2438584"/>
              <a:r>
                <a:rPr lang="en-US" sz="2800" err="1">
                  <a:solidFill>
                    <a:prstClr val="white"/>
                  </a:solidFill>
                  <a:latin typeface="Roboto Light"/>
                </a:rPr>
                <a:t>Duis</a:t>
              </a:r>
              <a:r>
                <a:rPr lang="en-US" sz="2800">
                  <a:solidFill>
                    <a:prstClr val="white"/>
                  </a:solidFill>
                  <a:latin typeface="Roboto Light"/>
                </a:rPr>
                <a:t> </a:t>
              </a:r>
              <a:r>
                <a:rPr lang="en-US" sz="2800" err="1">
                  <a:solidFill>
                    <a:prstClr val="white"/>
                  </a:solidFill>
                  <a:latin typeface="Roboto Light"/>
                </a:rPr>
                <a:t>congue</a:t>
              </a:r>
              <a:r>
                <a:rPr lang="en-US" sz="2800">
                  <a:solidFill>
                    <a:prstClr val="white"/>
                  </a:solidFill>
                  <a:latin typeface="Roboto Light"/>
                </a:rPr>
                <a:t> </a:t>
              </a:r>
              <a:r>
                <a:rPr lang="en-US" sz="2800" err="1">
                  <a:solidFill>
                    <a:prstClr val="white"/>
                  </a:solidFill>
                  <a:latin typeface="Roboto Light"/>
                </a:rPr>
                <a:t>nisl</a:t>
              </a:r>
              <a:r>
                <a:rPr lang="en-US" sz="2800">
                  <a:solidFill>
                    <a:prstClr val="white"/>
                  </a:solidFill>
                  <a:latin typeface="Roboto Light"/>
                </a:rPr>
                <a:t> </a:t>
              </a:r>
              <a:r>
                <a:rPr lang="en-US" sz="2800" err="1">
                  <a:solidFill>
                    <a:prstClr val="white"/>
                  </a:solidFill>
                  <a:latin typeface="Roboto Light"/>
                </a:rPr>
                <a:t>vel</a:t>
              </a:r>
              <a:r>
                <a:rPr lang="en-US" sz="2800">
                  <a:solidFill>
                    <a:prstClr val="white"/>
                  </a:solidFill>
                  <a:latin typeface="Roboto Light"/>
                </a:rPr>
                <a:t> magna </a:t>
              </a:r>
              <a:r>
                <a:rPr lang="en-US" sz="2800" err="1">
                  <a:solidFill>
                    <a:prstClr val="white"/>
                  </a:solidFill>
                  <a:latin typeface="Roboto Light"/>
                </a:rPr>
                <a:t>sollicitudin</a:t>
              </a:r>
              <a:endParaRPr lang="en-US" sz="2800">
                <a:solidFill>
                  <a:prstClr val="white"/>
                </a:solidFill>
                <a:latin typeface="Roboto Light"/>
              </a:endParaRPr>
            </a:p>
          </p:txBody>
        </p:sp>
        <p:sp>
          <p:nvSpPr>
            <p:cNvPr id="8" name="Right Arrow 7"/>
            <p:cNvSpPr/>
            <p:nvPr/>
          </p:nvSpPr>
          <p:spPr>
            <a:xfrm rot="16200000">
              <a:off x="4753574" y="3283085"/>
              <a:ext cx="3841563" cy="532993"/>
            </a:xfrm>
            <a:prstGeom prst="rightArrow">
              <a:avLst>
                <a:gd name="adj1" fmla="val 50000"/>
                <a:gd name="adj2" fmla="val 78302"/>
              </a:avLst>
            </a:prstGeom>
            <a:gradFill>
              <a:gsLst>
                <a:gs pos="0">
                  <a:schemeClr val="accent4"/>
                </a:gs>
                <a:gs pos="10000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438584"/>
              <a:endParaRPr lang="id-ID">
                <a:solidFill>
                  <a:prstClr val="white"/>
                </a:solidFill>
                <a:latin typeface="Roboto Light"/>
              </a:endParaRPr>
            </a:p>
          </p:txBody>
        </p:sp>
        <p:sp>
          <p:nvSpPr>
            <p:cNvPr id="9" name="TextBox 8"/>
            <p:cNvSpPr txBox="1"/>
            <p:nvPr/>
          </p:nvSpPr>
          <p:spPr>
            <a:xfrm rot="16200000">
              <a:off x="6483855" y="3526372"/>
              <a:ext cx="407323" cy="261610"/>
            </a:xfrm>
            <a:prstGeom prst="rect">
              <a:avLst/>
            </a:prstGeom>
            <a:noFill/>
          </p:spPr>
          <p:txBody>
            <a:bodyPr wrap="none" rtlCol="0">
              <a:spAutoFit/>
            </a:bodyPr>
            <a:lstStyle/>
            <a:p>
              <a:pPr algn="ctr" defTabSz="2438584"/>
              <a:r>
                <a:rPr lang="id-ID" sz="2800">
                  <a:solidFill>
                    <a:prstClr val="white"/>
                  </a:solidFill>
                  <a:latin typeface="Roboto Light"/>
                </a:rPr>
                <a:t>Skill</a:t>
              </a:r>
            </a:p>
          </p:txBody>
        </p:sp>
        <p:sp>
          <p:nvSpPr>
            <p:cNvPr id="11" name="Right Arrow 10"/>
            <p:cNvSpPr/>
            <p:nvPr/>
          </p:nvSpPr>
          <p:spPr>
            <a:xfrm>
              <a:off x="6940853" y="5279290"/>
              <a:ext cx="3841562" cy="532993"/>
            </a:xfrm>
            <a:prstGeom prst="rightArrow">
              <a:avLst>
                <a:gd name="adj1" fmla="val 50000"/>
                <a:gd name="adj2" fmla="val 78302"/>
              </a:avLst>
            </a:prstGeom>
            <a:gradFill>
              <a:gsLst>
                <a:gs pos="0">
                  <a:schemeClr val="accent4"/>
                </a:gs>
                <a:gs pos="10000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438584"/>
              <a:endParaRPr lang="id-ID">
                <a:solidFill>
                  <a:prstClr val="white"/>
                </a:solidFill>
                <a:latin typeface="Roboto Light"/>
              </a:endParaRPr>
            </a:p>
          </p:txBody>
        </p:sp>
        <p:sp>
          <p:nvSpPr>
            <p:cNvPr id="12" name="TextBox 11"/>
            <p:cNvSpPr txBox="1"/>
            <p:nvPr/>
          </p:nvSpPr>
          <p:spPr>
            <a:xfrm>
              <a:off x="8483727" y="5381618"/>
              <a:ext cx="373660" cy="261610"/>
            </a:xfrm>
            <a:prstGeom prst="rect">
              <a:avLst/>
            </a:prstGeom>
            <a:noFill/>
          </p:spPr>
          <p:txBody>
            <a:bodyPr wrap="none" rtlCol="0">
              <a:spAutoFit/>
            </a:bodyPr>
            <a:lstStyle/>
            <a:p>
              <a:pPr algn="ctr" defTabSz="2438584"/>
              <a:r>
                <a:rPr lang="id-ID" sz="2800">
                  <a:solidFill>
                    <a:prstClr val="white"/>
                  </a:solidFill>
                  <a:latin typeface="Roboto Light"/>
                </a:rPr>
                <a:t>Will</a:t>
              </a:r>
            </a:p>
          </p:txBody>
        </p:sp>
        <p:sp>
          <p:nvSpPr>
            <p:cNvPr id="13" name="TextBox 12"/>
            <p:cNvSpPr txBox="1"/>
            <p:nvPr/>
          </p:nvSpPr>
          <p:spPr>
            <a:xfrm>
              <a:off x="6952943" y="1642542"/>
              <a:ext cx="1717615" cy="292388"/>
            </a:xfrm>
            <a:prstGeom prst="rect">
              <a:avLst/>
            </a:prstGeom>
            <a:noFill/>
          </p:spPr>
          <p:txBody>
            <a:bodyPr wrap="square" rtlCol="0">
              <a:spAutoFit/>
            </a:bodyPr>
            <a:lstStyle/>
            <a:p>
              <a:pPr algn="ctr" defTabSz="2438584"/>
              <a:r>
                <a:rPr lang="en-US" sz="3200">
                  <a:solidFill>
                    <a:srgbClr val="57565A"/>
                  </a:solidFill>
                  <a:latin typeface="Roboto Light"/>
                </a:rPr>
                <a:t>High</a:t>
              </a:r>
              <a:endParaRPr lang="id-ID" sz="3200">
                <a:solidFill>
                  <a:srgbClr val="57565A"/>
                </a:solidFill>
                <a:latin typeface="Roboto Light"/>
              </a:endParaRPr>
            </a:p>
          </p:txBody>
        </p:sp>
        <p:sp>
          <p:nvSpPr>
            <p:cNvPr id="14" name="TextBox 13"/>
            <p:cNvSpPr txBox="1"/>
            <p:nvPr/>
          </p:nvSpPr>
          <p:spPr>
            <a:xfrm>
              <a:off x="8597560" y="1642542"/>
              <a:ext cx="1717615" cy="292388"/>
            </a:xfrm>
            <a:prstGeom prst="rect">
              <a:avLst/>
            </a:prstGeom>
            <a:noFill/>
          </p:spPr>
          <p:txBody>
            <a:bodyPr wrap="square" rtlCol="0">
              <a:spAutoFit/>
            </a:bodyPr>
            <a:lstStyle/>
            <a:p>
              <a:pPr algn="ctr" defTabSz="2438584"/>
              <a:r>
                <a:rPr lang="en-US" sz="3200">
                  <a:solidFill>
                    <a:srgbClr val="57565A"/>
                  </a:solidFill>
                  <a:latin typeface="Roboto Light"/>
                </a:rPr>
                <a:t>Low</a:t>
              </a:r>
              <a:endParaRPr lang="id-ID" sz="3200">
                <a:solidFill>
                  <a:srgbClr val="57565A"/>
                </a:solidFill>
                <a:latin typeface="Roboto Light"/>
              </a:endParaRPr>
            </a:p>
          </p:txBody>
        </p:sp>
        <p:sp>
          <p:nvSpPr>
            <p:cNvPr id="15" name="TextBox 14"/>
            <p:cNvSpPr txBox="1"/>
            <p:nvPr/>
          </p:nvSpPr>
          <p:spPr>
            <a:xfrm rot="5400000">
              <a:off x="9601369" y="2716323"/>
              <a:ext cx="1717615" cy="292388"/>
            </a:xfrm>
            <a:prstGeom prst="rect">
              <a:avLst/>
            </a:prstGeom>
            <a:noFill/>
          </p:spPr>
          <p:txBody>
            <a:bodyPr wrap="square" rtlCol="0">
              <a:spAutoFit/>
            </a:bodyPr>
            <a:lstStyle/>
            <a:p>
              <a:pPr algn="ctr" defTabSz="2438584"/>
              <a:r>
                <a:rPr lang="en-US" sz="3200">
                  <a:solidFill>
                    <a:srgbClr val="57565A"/>
                  </a:solidFill>
                  <a:latin typeface="Roboto Light"/>
                </a:rPr>
                <a:t>High</a:t>
              </a:r>
              <a:endParaRPr lang="id-ID" sz="3200">
                <a:solidFill>
                  <a:srgbClr val="57565A"/>
                </a:solidFill>
                <a:latin typeface="Roboto Light"/>
              </a:endParaRPr>
            </a:p>
          </p:txBody>
        </p:sp>
        <p:sp>
          <p:nvSpPr>
            <p:cNvPr id="16" name="TextBox 15"/>
            <p:cNvSpPr txBox="1"/>
            <p:nvPr/>
          </p:nvSpPr>
          <p:spPr>
            <a:xfrm rot="5400000">
              <a:off x="9605432" y="4270292"/>
              <a:ext cx="1717615" cy="292388"/>
            </a:xfrm>
            <a:prstGeom prst="rect">
              <a:avLst/>
            </a:prstGeom>
            <a:noFill/>
          </p:spPr>
          <p:txBody>
            <a:bodyPr wrap="square" rtlCol="0">
              <a:spAutoFit/>
            </a:bodyPr>
            <a:lstStyle/>
            <a:p>
              <a:pPr algn="ctr" defTabSz="2438584"/>
              <a:r>
                <a:rPr lang="en-US" sz="3200">
                  <a:solidFill>
                    <a:srgbClr val="57565A"/>
                  </a:solidFill>
                  <a:latin typeface="Roboto Light"/>
                </a:rPr>
                <a:t>Low</a:t>
              </a:r>
              <a:endParaRPr lang="id-ID" sz="3200">
                <a:solidFill>
                  <a:srgbClr val="57565A"/>
                </a:solidFill>
                <a:latin typeface="Roboto Light"/>
              </a:endParaRPr>
            </a:p>
          </p:txBody>
        </p:sp>
        <p:sp>
          <p:nvSpPr>
            <p:cNvPr id="25" name="Rectangle 24"/>
            <p:cNvSpPr/>
            <p:nvPr/>
          </p:nvSpPr>
          <p:spPr>
            <a:xfrm>
              <a:off x="7061524" y="3659176"/>
              <a:ext cx="1548694" cy="154869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438584"/>
              <a:r>
                <a:rPr lang="en-US" sz="3600" err="1">
                  <a:solidFill>
                    <a:prstClr val="white"/>
                  </a:solidFill>
                  <a:latin typeface="Roboto Light"/>
                </a:rPr>
                <a:t>Lorem</a:t>
              </a:r>
              <a:r>
                <a:rPr lang="en-US" sz="3600">
                  <a:solidFill>
                    <a:prstClr val="white"/>
                  </a:solidFill>
                  <a:latin typeface="Roboto Light"/>
                </a:rPr>
                <a:t> </a:t>
              </a:r>
              <a:r>
                <a:rPr lang="en-US" sz="3600" err="1">
                  <a:solidFill>
                    <a:prstClr val="white"/>
                  </a:solidFill>
                  <a:latin typeface="Roboto Light"/>
                </a:rPr>
                <a:t>ipsum</a:t>
              </a:r>
              <a:r>
                <a:rPr lang="en-US" sz="3600">
                  <a:solidFill>
                    <a:prstClr val="white"/>
                  </a:solidFill>
                  <a:latin typeface="Roboto Light"/>
                </a:rPr>
                <a:t> </a:t>
              </a:r>
            </a:p>
            <a:p>
              <a:pPr algn="ctr" defTabSz="2438584"/>
              <a:r>
                <a:rPr lang="en-US" sz="2800" err="1">
                  <a:solidFill>
                    <a:prstClr val="white"/>
                  </a:solidFill>
                  <a:latin typeface="Roboto Light"/>
                </a:rPr>
                <a:t>Duis</a:t>
              </a:r>
              <a:r>
                <a:rPr lang="en-US" sz="2800">
                  <a:solidFill>
                    <a:prstClr val="white"/>
                  </a:solidFill>
                  <a:latin typeface="Roboto Light"/>
                </a:rPr>
                <a:t> </a:t>
              </a:r>
              <a:r>
                <a:rPr lang="en-US" sz="2800" err="1">
                  <a:solidFill>
                    <a:prstClr val="white"/>
                  </a:solidFill>
                  <a:latin typeface="Roboto Light"/>
                </a:rPr>
                <a:t>congue</a:t>
              </a:r>
              <a:r>
                <a:rPr lang="en-US" sz="2800">
                  <a:solidFill>
                    <a:prstClr val="white"/>
                  </a:solidFill>
                  <a:latin typeface="Roboto Light"/>
                </a:rPr>
                <a:t> </a:t>
              </a:r>
              <a:r>
                <a:rPr lang="en-US" sz="2800" err="1">
                  <a:solidFill>
                    <a:prstClr val="white"/>
                  </a:solidFill>
                  <a:latin typeface="Roboto Light"/>
                </a:rPr>
                <a:t>nisl</a:t>
              </a:r>
              <a:r>
                <a:rPr lang="en-US" sz="2800">
                  <a:solidFill>
                    <a:prstClr val="white"/>
                  </a:solidFill>
                  <a:latin typeface="Roboto Light"/>
                </a:rPr>
                <a:t> </a:t>
              </a:r>
              <a:r>
                <a:rPr lang="en-US" sz="2800" err="1">
                  <a:solidFill>
                    <a:prstClr val="white"/>
                  </a:solidFill>
                  <a:latin typeface="Roboto Light"/>
                </a:rPr>
                <a:t>vel</a:t>
              </a:r>
              <a:r>
                <a:rPr lang="en-US" sz="2800">
                  <a:solidFill>
                    <a:prstClr val="white"/>
                  </a:solidFill>
                  <a:latin typeface="Roboto Light"/>
                </a:rPr>
                <a:t> magna </a:t>
              </a:r>
              <a:r>
                <a:rPr lang="en-US" sz="2800" err="1">
                  <a:solidFill>
                    <a:prstClr val="white"/>
                  </a:solidFill>
                  <a:latin typeface="Roboto Light"/>
                </a:rPr>
                <a:t>sollicitudin</a:t>
              </a:r>
              <a:endParaRPr lang="en-US" sz="2800">
                <a:solidFill>
                  <a:prstClr val="white"/>
                </a:solidFill>
                <a:latin typeface="Roboto Light"/>
              </a:endParaRPr>
            </a:p>
          </p:txBody>
        </p:sp>
      </p:grpSp>
      <p:sp>
        <p:nvSpPr>
          <p:cNvPr id="32" name="Rectangle 31"/>
          <p:cNvSpPr/>
          <p:nvPr/>
        </p:nvSpPr>
        <p:spPr>
          <a:xfrm>
            <a:off x="1938404" y="3185962"/>
            <a:ext cx="10759297" cy="2218300"/>
          </a:xfrm>
          <a:prstGeom prst="rect">
            <a:avLst/>
          </a:prstGeom>
        </p:spPr>
        <p:txBody>
          <a:bodyPr wrap="square">
            <a:spAutoFit/>
          </a:bodyPr>
          <a:lstStyle/>
          <a:p>
            <a:pPr defTabSz="2438584">
              <a:lnSpc>
                <a:spcPct val="85000"/>
              </a:lnSpc>
            </a:pPr>
            <a:r>
              <a:rPr lang="en-US" sz="5601" dirty="0">
                <a:solidFill>
                  <a:srgbClr val="57565A"/>
                </a:solidFill>
                <a:latin typeface="Roboto Light"/>
              </a:rPr>
              <a:t>60% </a:t>
            </a:r>
            <a:r>
              <a:rPr lang="en-US" sz="5601" dirty="0" err="1">
                <a:solidFill>
                  <a:srgbClr val="57565A"/>
                </a:solidFill>
                <a:latin typeface="Roboto Light"/>
              </a:rPr>
              <a:t>lorem</a:t>
            </a:r>
            <a:endParaRPr lang="en-US" sz="5601" dirty="0">
              <a:solidFill>
                <a:srgbClr val="57565A"/>
              </a:solidFill>
              <a:latin typeface="Roboto Light"/>
            </a:endParaRPr>
          </a:p>
          <a:p>
            <a:pPr defTabSz="2438584">
              <a:lnSpc>
                <a:spcPct val="110000"/>
              </a:lnSpc>
            </a:pPr>
            <a:r>
              <a:rPr lang="en-US" sz="2800" dirty="0" err="1">
                <a:solidFill>
                  <a:srgbClr val="57565A"/>
                </a:solidFill>
                <a:latin typeface="Roboto Light"/>
              </a:rPr>
              <a:t>Lorem</a:t>
            </a:r>
            <a:r>
              <a:rPr lang="en-US" sz="2800" dirty="0">
                <a:solidFill>
                  <a:srgbClr val="57565A"/>
                </a:solidFill>
                <a:latin typeface="Roboto Light"/>
              </a:rPr>
              <a:t> </a:t>
            </a:r>
            <a:r>
              <a:rPr lang="en-US" sz="2800" dirty="0" err="1">
                <a:solidFill>
                  <a:srgbClr val="57565A"/>
                </a:solidFill>
                <a:latin typeface="Roboto Light"/>
              </a:rPr>
              <a:t>ipsum</a:t>
            </a:r>
            <a:r>
              <a:rPr lang="en-US" sz="2800" dirty="0">
                <a:solidFill>
                  <a:srgbClr val="57565A"/>
                </a:solidFill>
                <a:latin typeface="Roboto Light"/>
              </a:rPr>
              <a:t> dolor sit </a:t>
            </a:r>
            <a:r>
              <a:rPr lang="en-US" sz="2800" dirty="0" err="1">
                <a:solidFill>
                  <a:srgbClr val="57565A"/>
                </a:solidFill>
                <a:latin typeface="Roboto Light"/>
              </a:rPr>
              <a:t>amet</a:t>
            </a:r>
            <a:r>
              <a:rPr lang="en-US" sz="2800" dirty="0">
                <a:solidFill>
                  <a:srgbClr val="57565A"/>
                </a:solidFill>
                <a:latin typeface="Roboto Light"/>
              </a:rPr>
              <a:t>, </a:t>
            </a:r>
            <a:r>
              <a:rPr lang="en-US" sz="2800" dirty="0" err="1">
                <a:solidFill>
                  <a:srgbClr val="57565A"/>
                </a:solidFill>
                <a:latin typeface="Roboto Light"/>
              </a:rPr>
              <a:t>consectetur</a:t>
            </a:r>
            <a:r>
              <a:rPr lang="en-US" sz="2800" dirty="0">
                <a:solidFill>
                  <a:srgbClr val="57565A"/>
                </a:solidFill>
                <a:latin typeface="Roboto Light"/>
              </a:rPr>
              <a:t> </a:t>
            </a:r>
            <a:r>
              <a:rPr lang="en-US" sz="2800" dirty="0" err="1">
                <a:solidFill>
                  <a:srgbClr val="57565A"/>
                </a:solidFill>
                <a:latin typeface="Roboto Light"/>
              </a:rPr>
              <a:t>adipiscing</a:t>
            </a:r>
            <a:r>
              <a:rPr lang="en-US" sz="2800" dirty="0">
                <a:solidFill>
                  <a:srgbClr val="57565A"/>
                </a:solidFill>
                <a:latin typeface="Roboto Light"/>
              </a:rPr>
              <a:t> </a:t>
            </a:r>
            <a:r>
              <a:rPr lang="en-US" sz="2800" dirty="0" err="1">
                <a:solidFill>
                  <a:srgbClr val="57565A"/>
                </a:solidFill>
                <a:latin typeface="Roboto Light"/>
              </a:rPr>
              <a:t>elit</a:t>
            </a:r>
            <a:r>
              <a:rPr lang="en-US" sz="2800" dirty="0">
                <a:solidFill>
                  <a:srgbClr val="57565A"/>
                </a:solidFill>
                <a:latin typeface="Roboto Light"/>
              </a:rPr>
              <a:t>. </a:t>
            </a:r>
            <a:r>
              <a:rPr lang="en-US" sz="2800" dirty="0" err="1">
                <a:solidFill>
                  <a:srgbClr val="57565A"/>
                </a:solidFill>
                <a:latin typeface="Roboto Light"/>
              </a:rPr>
              <a:t>Nullam</a:t>
            </a:r>
            <a:r>
              <a:rPr lang="en-US" sz="2800" dirty="0">
                <a:solidFill>
                  <a:srgbClr val="57565A"/>
                </a:solidFill>
                <a:latin typeface="Roboto Light"/>
              </a:rPr>
              <a:t> ligula </a:t>
            </a:r>
            <a:r>
              <a:rPr lang="en-US" sz="2800" dirty="0" err="1">
                <a:solidFill>
                  <a:srgbClr val="57565A"/>
                </a:solidFill>
                <a:latin typeface="Roboto Light"/>
              </a:rPr>
              <a:t>risus</a:t>
            </a:r>
            <a:r>
              <a:rPr lang="en-US" sz="2800" dirty="0">
                <a:solidFill>
                  <a:srgbClr val="57565A"/>
                </a:solidFill>
                <a:latin typeface="Roboto Light"/>
              </a:rPr>
              <a:t>, </a:t>
            </a:r>
            <a:r>
              <a:rPr lang="en-US" sz="2800" dirty="0" err="1">
                <a:solidFill>
                  <a:srgbClr val="57565A"/>
                </a:solidFill>
                <a:latin typeface="Roboto Light"/>
              </a:rPr>
              <a:t>elementum</a:t>
            </a:r>
            <a:r>
              <a:rPr lang="en-US" sz="2800" dirty="0">
                <a:solidFill>
                  <a:srgbClr val="57565A"/>
                </a:solidFill>
                <a:latin typeface="Roboto Light"/>
              </a:rPr>
              <a:t> </a:t>
            </a:r>
            <a:r>
              <a:rPr lang="en-US" sz="2800" dirty="0" err="1">
                <a:solidFill>
                  <a:srgbClr val="57565A"/>
                </a:solidFill>
                <a:latin typeface="Roboto Light"/>
              </a:rPr>
              <a:t>ut</a:t>
            </a:r>
            <a:r>
              <a:rPr lang="en-US" sz="2800" dirty="0">
                <a:solidFill>
                  <a:srgbClr val="57565A"/>
                </a:solidFill>
                <a:latin typeface="Roboto Light"/>
              </a:rPr>
              <a:t> </a:t>
            </a:r>
            <a:r>
              <a:rPr lang="en-US" sz="2800" dirty="0" err="1">
                <a:solidFill>
                  <a:srgbClr val="57565A"/>
                </a:solidFill>
                <a:latin typeface="Roboto Light"/>
              </a:rPr>
              <a:t>ornare</a:t>
            </a:r>
            <a:r>
              <a:rPr lang="en-US" sz="2800" dirty="0">
                <a:solidFill>
                  <a:srgbClr val="57565A"/>
                </a:solidFill>
                <a:latin typeface="Roboto Light"/>
              </a:rPr>
              <a:t> </a:t>
            </a:r>
            <a:r>
              <a:rPr lang="en-US" sz="2800" dirty="0" err="1">
                <a:solidFill>
                  <a:srgbClr val="57565A"/>
                </a:solidFill>
                <a:latin typeface="Roboto Light"/>
              </a:rPr>
              <a:t>ut</a:t>
            </a:r>
            <a:r>
              <a:rPr lang="en-US" sz="2800" dirty="0">
                <a:solidFill>
                  <a:srgbClr val="57565A"/>
                </a:solidFill>
                <a:latin typeface="Roboto Light"/>
              </a:rPr>
              <a:t>, </a:t>
            </a:r>
            <a:r>
              <a:rPr lang="en-US" sz="2800" dirty="0" err="1">
                <a:solidFill>
                  <a:srgbClr val="57565A"/>
                </a:solidFill>
                <a:latin typeface="Roboto Light"/>
              </a:rPr>
              <a:t>consectetur</a:t>
            </a:r>
            <a:r>
              <a:rPr lang="en-US" sz="2800" dirty="0">
                <a:solidFill>
                  <a:srgbClr val="57565A"/>
                </a:solidFill>
                <a:latin typeface="Roboto Light"/>
              </a:rPr>
              <a:t> </a:t>
            </a:r>
            <a:r>
              <a:rPr lang="en-US" sz="2800" dirty="0" err="1">
                <a:solidFill>
                  <a:srgbClr val="57565A"/>
                </a:solidFill>
                <a:latin typeface="Roboto Light"/>
              </a:rPr>
              <a:t>quis</a:t>
            </a:r>
            <a:r>
              <a:rPr lang="en-US" sz="2800" dirty="0">
                <a:solidFill>
                  <a:srgbClr val="57565A"/>
                </a:solidFill>
                <a:latin typeface="Roboto Light"/>
              </a:rPr>
              <a:t> </a:t>
            </a:r>
            <a:r>
              <a:rPr lang="en-US" sz="2800" dirty="0" err="1">
                <a:solidFill>
                  <a:srgbClr val="57565A"/>
                </a:solidFill>
                <a:latin typeface="Roboto Light"/>
              </a:rPr>
              <a:t>tellus</a:t>
            </a:r>
            <a:r>
              <a:rPr lang="en-US" sz="2800" dirty="0">
                <a:solidFill>
                  <a:srgbClr val="57565A"/>
                </a:solidFill>
                <a:latin typeface="Roboto Light"/>
              </a:rPr>
              <a:t>. </a:t>
            </a:r>
            <a:r>
              <a:rPr lang="en-US" sz="2800" dirty="0" err="1">
                <a:solidFill>
                  <a:srgbClr val="57565A"/>
                </a:solidFill>
                <a:latin typeface="Roboto Light"/>
              </a:rPr>
              <a:t>Donec</a:t>
            </a:r>
            <a:r>
              <a:rPr lang="en-US" sz="2800" dirty="0">
                <a:solidFill>
                  <a:srgbClr val="57565A"/>
                </a:solidFill>
                <a:latin typeface="Roboto Light"/>
              </a:rPr>
              <a:t> </a:t>
            </a:r>
            <a:r>
              <a:rPr lang="en-US" sz="2800" dirty="0" err="1">
                <a:solidFill>
                  <a:srgbClr val="57565A"/>
                </a:solidFill>
                <a:latin typeface="Roboto Light"/>
              </a:rPr>
              <a:t>vel</a:t>
            </a:r>
            <a:r>
              <a:rPr lang="en-US" sz="2800" dirty="0">
                <a:solidFill>
                  <a:srgbClr val="57565A"/>
                </a:solidFill>
                <a:latin typeface="Roboto Light"/>
              </a:rPr>
              <a:t> </a:t>
            </a:r>
            <a:r>
              <a:rPr lang="en-US" sz="2800" dirty="0" err="1">
                <a:solidFill>
                  <a:srgbClr val="57565A"/>
                </a:solidFill>
                <a:latin typeface="Roboto Light"/>
              </a:rPr>
              <a:t>egestas</a:t>
            </a:r>
            <a:r>
              <a:rPr lang="en-US" sz="2800" dirty="0">
                <a:solidFill>
                  <a:srgbClr val="57565A"/>
                </a:solidFill>
                <a:latin typeface="Roboto Light"/>
              </a:rPr>
              <a:t> </a:t>
            </a:r>
            <a:r>
              <a:rPr lang="en-US" sz="2800" dirty="0" err="1">
                <a:solidFill>
                  <a:srgbClr val="57565A"/>
                </a:solidFill>
                <a:latin typeface="Roboto Light"/>
              </a:rPr>
              <a:t>tortor</a:t>
            </a:r>
            <a:r>
              <a:rPr lang="en-US" sz="2800" dirty="0">
                <a:solidFill>
                  <a:srgbClr val="57565A"/>
                </a:solidFill>
                <a:latin typeface="Roboto Light"/>
              </a:rPr>
              <a:t>, vitae </a:t>
            </a:r>
            <a:r>
              <a:rPr lang="en-US" sz="2800" dirty="0" err="1">
                <a:solidFill>
                  <a:srgbClr val="57565A"/>
                </a:solidFill>
                <a:latin typeface="Roboto Light"/>
              </a:rPr>
              <a:t>faucibus</a:t>
            </a:r>
            <a:r>
              <a:rPr lang="en-US" sz="2800" dirty="0">
                <a:solidFill>
                  <a:srgbClr val="57565A"/>
                </a:solidFill>
                <a:latin typeface="Roboto Light"/>
              </a:rPr>
              <a:t> </a:t>
            </a:r>
            <a:r>
              <a:rPr lang="en-US" sz="2800" dirty="0" err="1">
                <a:solidFill>
                  <a:srgbClr val="57565A"/>
                </a:solidFill>
                <a:latin typeface="Roboto Light"/>
              </a:rPr>
              <a:t>tellus</a:t>
            </a:r>
            <a:endParaRPr lang="en-US" sz="2800" dirty="0">
              <a:solidFill>
                <a:srgbClr val="57565A"/>
              </a:solidFill>
              <a:latin typeface="Roboto Light"/>
            </a:endParaRPr>
          </a:p>
        </p:txBody>
      </p:sp>
      <p:sp>
        <p:nvSpPr>
          <p:cNvPr id="43" name="TextBox 42"/>
          <p:cNvSpPr txBox="1"/>
          <p:nvPr/>
        </p:nvSpPr>
        <p:spPr>
          <a:xfrm>
            <a:off x="3378731" y="6184762"/>
            <a:ext cx="6841552" cy="954217"/>
          </a:xfrm>
          <a:prstGeom prst="rect">
            <a:avLst/>
          </a:prstGeom>
          <a:noFill/>
        </p:spPr>
        <p:txBody>
          <a:bodyPr wrap="square" rtlCol="0">
            <a:spAutoFit/>
          </a:bodyPr>
          <a:lstStyle/>
          <a:p>
            <a:pPr defTabSz="2438584"/>
            <a:r>
              <a:rPr lang="en-US" sz="2800" err="1">
                <a:solidFill>
                  <a:srgbClr val="57565A"/>
                </a:solidFill>
                <a:latin typeface="Roboto Light"/>
              </a:rPr>
              <a:t>Lorem</a:t>
            </a:r>
            <a:r>
              <a:rPr lang="en-US" sz="2800">
                <a:solidFill>
                  <a:srgbClr val="57565A"/>
                </a:solidFill>
                <a:latin typeface="Roboto Light"/>
              </a:rPr>
              <a:t> </a:t>
            </a:r>
            <a:r>
              <a:rPr lang="en-US" sz="2800" err="1">
                <a:solidFill>
                  <a:srgbClr val="57565A"/>
                </a:solidFill>
                <a:latin typeface="Roboto Light"/>
              </a:rPr>
              <a:t>ipsum</a:t>
            </a:r>
            <a:r>
              <a:rPr lang="en-US" sz="2800">
                <a:solidFill>
                  <a:srgbClr val="57565A"/>
                </a:solidFill>
                <a:latin typeface="Roboto Light"/>
              </a:rPr>
              <a:t> dolor sit </a:t>
            </a:r>
            <a:r>
              <a:rPr lang="en-US" sz="2800" err="1">
                <a:solidFill>
                  <a:srgbClr val="57565A"/>
                </a:solidFill>
                <a:latin typeface="Roboto Light"/>
              </a:rPr>
              <a:t>amet</a:t>
            </a:r>
            <a:r>
              <a:rPr lang="en-US" sz="2800">
                <a:solidFill>
                  <a:srgbClr val="57565A"/>
                </a:solidFill>
                <a:latin typeface="Roboto Light"/>
              </a:rPr>
              <a:t>, </a:t>
            </a:r>
            <a:r>
              <a:rPr lang="en-US" sz="2800" err="1">
                <a:solidFill>
                  <a:srgbClr val="57565A"/>
                </a:solidFill>
                <a:latin typeface="Roboto Light"/>
              </a:rPr>
              <a:t>consectetur</a:t>
            </a:r>
            <a:r>
              <a:rPr lang="en-US" sz="2800">
                <a:solidFill>
                  <a:srgbClr val="57565A"/>
                </a:solidFill>
                <a:latin typeface="Roboto Light"/>
              </a:rPr>
              <a:t> </a:t>
            </a:r>
            <a:r>
              <a:rPr lang="en-US" sz="2800" err="1">
                <a:solidFill>
                  <a:srgbClr val="57565A"/>
                </a:solidFill>
                <a:latin typeface="Roboto Light"/>
              </a:rPr>
              <a:t>adipiscing</a:t>
            </a:r>
            <a:r>
              <a:rPr lang="en-US" sz="2800">
                <a:solidFill>
                  <a:srgbClr val="57565A"/>
                </a:solidFill>
                <a:latin typeface="Roboto Light"/>
              </a:rPr>
              <a:t> </a:t>
            </a:r>
            <a:r>
              <a:rPr lang="en-US" sz="2800" err="1">
                <a:solidFill>
                  <a:srgbClr val="57565A"/>
                </a:solidFill>
                <a:latin typeface="Roboto Light"/>
              </a:rPr>
              <a:t>elit</a:t>
            </a:r>
            <a:r>
              <a:rPr lang="en-US" sz="2800">
                <a:solidFill>
                  <a:srgbClr val="57565A"/>
                </a:solidFill>
                <a:latin typeface="Roboto Light"/>
              </a:rPr>
              <a:t> is </a:t>
            </a:r>
            <a:r>
              <a:rPr lang="en-US" sz="2800" err="1">
                <a:solidFill>
                  <a:srgbClr val="57565A"/>
                </a:solidFill>
                <a:latin typeface="Roboto Light"/>
              </a:rPr>
              <a:t>ria</a:t>
            </a:r>
            <a:r>
              <a:rPr lang="en-US" sz="2800">
                <a:solidFill>
                  <a:srgbClr val="57565A"/>
                </a:solidFill>
                <a:latin typeface="Roboto Light"/>
              </a:rPr>
              <a:t> qui del </a:t>
            </a:r>
            <a:r>
              <a:rPr lang="en-US" sz="2800" err="1">
                <a:solidFill>
                  <a:srgbClr val="57565A"/>
                </a:solidFill>
                <a:latin typeface="Roboto Light"/>
              </a:rPr>
              <a:t>ium</a:t>
            </a:r>
            <a:r>
              <a:rPr lang="en-US" sz="2800">
                <a:solidFill>
                  <a:srgbClr val="57565A"/>
                </a:solidFill>
                <a:latin typeface="Roboto Light"/>
              </a:rPr>
              <a:t> </a:t>
            </a:r>
            <a:r>
              <a:rPr lang="en-US" sz="2800" err="1">
                <a:solidFill>
                  <a:srgbClr val="57565A"/>
                </a:solidFill>
                <a:latin typeface="Roboto Light"/>
              </a:rPr>
              <a:t>aut</a:t>
            </a:r>
            <a:r>
              <a:rPr lang="en-US" sz="2800">
                <a:solidFill>
                  <a:srgbClr val="57565A"/>
                </a:solidFill>
                <a:latin typeface="Roboto Light"/>
              </a:rPr>
              <a:t> ex</a:t>
            </a:r>
          </a:p>
        </p:txBody>
      </p:sp>
      <p:sp>
        <p:nvSpPr>
          <p:cNvPr id="44" name="TextBox 43"/>
          <p:cNvSpPr txBox="1"/>
          <p:nvPr/>
        </p:nvSpPr>
        <p:spPr>
          <a:xfrm>
            <a:off x="1917882" y="6094021"/>
            <a:ext cx="1207522" cy="1200468"/>
          </a:xfrm>
          <a:prstGeom prst="rect">
            <a:avLst/>
          </a:prstGeom>
          <a:noFill/>
        </p:spPr>
        <p:txBody>
          <a:bodyPr wrap="none" rtlCol="0">
            <a:spAutoFit/>
          </a:bodyPr>
          <a:lstStyle/>
          <a:p>
            <a:pPr defTabSz="2438584"/>
            <a:r>
              <a:rPr lang="en-US" sz="7201">
                <a:solidFill>
                  <a:srgbClr val="57565A"/>
                </a:solidFill>
                <a:latin typeface="Roboto Light"/>
              </a:rPr>
              <a:t>01</a:t>
            </a:r>
          </a:p>
        </p:txBody>
      </p:sp>
      <p:sp>
        <p:nvSpPr>
          <p:cNvPr id="41" name="TextBox 40"/>
          <p:cNvSpPr txBox="1"/>
          <p:nvPr/>
        </p:nvSpPr>
        <p:spPr>
          <a:xfrm>
            <a:off x="3378731" y="7657838"/>
            <a:ext cx="6841552" cy="954217"/>
          </a:xfrm>
          <a:prstGeom prst="rect">
            <a:avLst/>
          </a:prstGeom>
          <a:noFill/>
        </p:spPr>
        <p:txBody>
          <a:bodyPr wrap="square" rtlCol="0">
            <a:spAutoFit/>
          </a:bodyPr>
          <a:lstStyle/>
          <a:p>
            <a:pPr defTabSz="2438584"/>
            <a:r>
              <a:rPr lang="en-US" sz="2800" err="1">
                <a:solidFill>
                  <a:srgbClr val="57565A"/>
                </a:solidFill>
                <a:latin typeface="Roboto Light"/>
              </a:rPr>
              <a:t>Lorem</a:t>
            </a:r>
            <a:r>
              <a:rPr lang="en-US" sz="2800">
                <a:solidFill>
                  <a:srgbClr val="57565A"/>
                </a:solidFill>
                <a:latin typeface="Roboto Light"/>
              </a:rPr>
              <a:t> </a:t>
            </a:r>
            <a:r>
              <a:rPr lang="en-US" sz="2800" err="1">
                <a:solidFill>
                  <a:srgbClr val="57565A"/>
                </a:solidFill>
                <a:latin typeface="Roboto Light"/>
              </a:rPr>
              <a:t>ipsum</a:t>
            </a:r>
            <a:r>
              <a:rPr lang="en-US" sz="2800">
                <a:solidFill>
                  <a:srgbClr val="57565A"/>
                </a:solidFill>
                <a:latin typeface="Roboto Light"/>
              </a:rPr>
              <a:t> dolor sit </a:t>
            </a:r>
            <a:r>
              <a:rPr lang="en-US" sz="2800" err="1">
                <a:solidFill>
                  <a:srgbClr val="57565A"/>
                </a:solidFill>
                <a:latin typeface="Roboto Light"/>
              </a:rPr>
              <a:t>amet</a:t>
            </a:r>
            <a:r>
              <a:rPr lang="en-US" sz="2800">
                <a:solidFill>
                  <a:srgbClr val="57565A"/>
                </a:solidFill>
                <a:latin typeface="Roboto Light"/>
              </a:rPr>
              <a:t>, </a:t>
            </a:r>
            <a:r>
              <a:rPr lang="en-US" sz="2800" err="1">
                <a:solidFill>
                  <a:srgbClr val="57565A"/>
                </a:solidFill>
                <a:latin typeface="Roboto Light"/>
              </a:rPr>
              <a:t>consectetur</a:t>
            </a:r>
            <a:r>
              <a:rPr lang="en-US" sz="2800">
                <a:solidFill>
                  <a:srgbClr val="57565A"/>
                </a:solidFill>
                <a:latin typeface="Roboto Light"/>
              </a:rPr>
              <a:t> </a:t>
            </a:r>
            <a:r>
              <a:rPr lang="en-US" sz="2800" err="1">
                <a:solidFill>
                  <a:srgbClr val="57565A"/>
                </a:solidFill>
                <a:latin typeface="Roboto Light"/>
              </a:rPr>
              <a:t>adipiscing</a:t>
            </a:r>
            <a:r>
              <a:rPr lang="en-US" sz="2800">
                <a:solidFill>
                  <a:srgbClr val="57565A"/>
                </a:solidFill>
                <a:latin typeface="Roboto Light"/>
              </a:rPr>
              <a:t> </a:t>
            </a:r>
            <a:r>
              <a:rPr lang="en-US" sz="2800" err="1">
                <a:solidFill>
                  <a:srgbClr val="57565A"/>
                </a:solidFill>
                <a:latin typeface="Roboto Light"/>
              </a:rPr>
              <a:t>elit</a:t>
            </a:r>
            <a:r>
              <a:rPr lang="en-US" sz="2800">
                <a:solidFill>
                  <a:srgbClr val="57565A"/>
                </a:solidFill>
                <a:latin typeface="Roboto Light"/>
              </a:rPr>
              <a:t> is </a:t>
            </a:r>
            <a:r>
              <a:rPr lang="en-US" sz="2800" err="1">
                <a:solidFill>
                  <a:srgbClr val="57565A"/>
                </a:solidFill>
                <a:latin typeface="Roboto Light"/>
              </a:rPr>
              <a:t>ria</a:t>
            </a:r>
            <a:r>
              <a:rPr lang="en-US" sz="2800">
                <a:solidFill>
                  <a:srgbClr val="57565A"/>
                </a:solidFill>
                <a:latin typeface="Roboto Light"/>
              </a:rPr>
              <a:t> qui del </a:t>
            </a:r>
            <a:r>
              <a:rPr lang="en-US" sz="2800" err="1">
                <a:solidFill>
                  <a:srgbClr val="57565A"/>
                </a:solidFill>
                <a:latin typeface="Roboto Light"/>
              </a:rPr>
              <a:t>ium</a:t>
            </a:r>
            <a:r>
              <a:rPr lang="en-US" sz="2800">
                <a:solidFill>
                  <a:srgbClr val="57565A"/>
                </a:solidFill>
                <a:latin typeface="Roboto Light"/>
              </a:rPr>
              <a:t> </a:t>
            </a:r>
            <a:r>
              <a:rPr lang="en-US" sz="2800" err="1">
                <a:solidFill>
                  <a:srgbClr val="57565A"/>
                </a:solidFill>
                <a:latin typeface="Roboto Light"/>
              </a:rPr>
              <a:t>aut</a:t>
            </a:r>
            <a:r>
              <a:rPr lang="en-US" sz="2800">
                <a:solidFill>
                  <a:srgbClr val="57565A"/>
                </a:solidFill>
                <a:latin typeface="Roboto Light"/>
              </a:rPr>
              <a:t> ex</a:t>
            </a:r>
          </a:p>
        </p:txBody>
      </p:sp>
      <p:sp>
        <p:nvSpPr>
          <p:cNvPr id="42" name="TextBox 41"/>
          <p:cNvSpPr txBox="1"/>
          <p:nvPr/>
        </p:nvSpPr>
        <p:spPr>
          <a:xfrm>
            <a:off x="1917882" y="7567097"/>
            <a:ext cx="1207522" cy="1200468"/>
          </a:xfrm>
          <a:prstGeom prst="rect">
            <a:avLst/>
          </a:prstGeom>
          <a:noFill/>
        </p:spPr>
        <p:txBody>
          <a:bodyPr wrap="none" rtlCol="0">
            <a:spAutoFit/>
          </a:bodyPr>
          <a:lstStyle/>
          <a:p>
            <a:pPr defTabSz="2438584"/>
            <a:r>
              <a:rPr lang="en-US" sz="7201">
                <a:solidFill>
                  <a:srgbClr val="57565A"/>
                </a:solidFill>
                <a:latin typeface="Roboto Light"/>
              </a:rPr>
              <a:t>02</a:t>
            </a:r>
          </a:p>
        </p:txBody>
      </p:sp>
      <p:sp>
        <p:nvSpPr>
          <p:cNvPr id="39" name="TextBox 38"/>
          <p:cNvSpPr txBox="1"/>
          <p:nvPr/>
        </p:nvSpPr>
        <p:spPr>
          <a:xfrm>
            <a:off x="3378731" y="9159290"/>
            <a:ext cx="6841552" cy="954217"/>
          </a:xfrm>
          <a:prstGeom prst="rect">
            <a:avLst/>
          </a:prstGeom>
          <a:noFill/>
        </p:spPr>
        <p:txBody>
          <a:bodyPr wrap="square" rtlCol="0">
            <a:spAutoFit/>
          </a:bodyPr>
          <a:lstStyle/>
          <a:p>
            <a:pPr defTabSz="2438584"/>
            <a:r>
              <a:rPr lang="en-US" sz="2800" err="1">
                <a:solidFill>
                  <a:srgbClr val="57565A"/>
                </a:solidFill>
                <a:latin typeface="Roboto Light"/>
              </a:rPr>
              <a:t>Lorem</a:t>
            </a:r>
            <a:r>
              <a:rPr lang="en-US" sz="2800">
                <a:solidFill>
                  <a:srgbClr val="57565A"/>
                </a:solidFill>
                <a:latin typeface="Roboto Light"/>
              </a:rPr>
              <a:t> </a:t>
            </a:r>
            <a:r>
              <a:rPr lang="en-US" sz="2800" err="1">
                <a:solidFill>
                  <a:srgbClr val="57565A"/>
                </a:solidFill>
                <a:latin typeface="Roboto Light"/>
              </a:rPr>
              <a:t>ipsum</a:t>
            </a:r>
            <a:r>
              <a:rPr lang="en-US" sz="2800">
                <a:solidFill>
                  <a:srgbClr val="57565A"/>
                </a:solidFill>
                <a:latin typeface="Roboto Light"/>
              </a:rPr>
              <a:t> dolor sit </a:t>
            </a:r>
            <a:r>
              <a:rPr lang="en-US" sz="2800" err="1">
                <a:solidFill>
                  <a:srgbClr val="57565A"/>
                </a:solidFill>
                <a:latin typeface="Roboto Light"/>
              </a:rPr>
              <a:t>amet</a:t>
            </a:r>
            <a:r>
              <a:rPr lang="en-US" sz="2800">
                <a:solidFill>
                  <a:srgbClr val="57565A"/>
                </a:solidFill>
                <a:latin typeface="Roboto Light"/>
              </a:rPr>
              <a:t>, </a:t>
            </a:r>
            <a:r>
              <a:rPr lang="en-US" sz="2800" err="1">
                <a:solidFill>
                  <a:srgbClr val="57565A"/>
                </a:solidFill>
                <a:latin typeface="Roboto Light"/>
              </a:rPr>
              <a:t>consectetur</a:t>
            </a:r>
            <a:r>
              <a:rPr lang="en-US" sz="2800">
                <a:solidFill>
                  <a:srgbClr val="57565A"/>
                </a:solidFill>
                <a:latin typeface="Roboto Light"/>
              </a:rPr>
              <a:t> </a:t>
            </a:r>
            <a:r>
              <a:rPr lang="en-US" sz="2800" err="1">
                <a:solidFill>
                  <a:srgbClr val="57565A"/>
                </a:solidFill>
                <a:latin typeface="Roboto Light"/>
              </a:rPr>
              <a:t>adipiscing</a:t>
            </a:r>
            <a:r>
              <a:rPr lang="en-US" sz="2800">
                <a:solidFill>
                  <a:srgbClr val="57565A"/>
                </a:solidFill>
                <a:latin typeface="Roboto Light"/>
              </a:rPr>
              <a:t> </a:t>
            </a:r>
            <a:r>
              <a:rPr lang="en-US" sz="2800" err="1">
                <a:solidFill>
                  <a:srgbClr val="57565A"/>
                </a:solidFill>
                <a:latin typeface="Roboto Light"/>
              </a:rPr>
              <a:t>elit</a:t>
            </a:r>
            <a:r>
              <a:rPr lang="en-US" sz="2800">
                <a:solidFill>
                  <a:srgbClr val="57565A"/>
                </a:solidFill>
                <a:latin typeface="Roboto Light"/>
              </a:rPr>
              <a:t> is </a:t>
            </a:r>
            <a:r>
              <a:rPr lang="en-US" sz="2800" err="1">
                <a:solidFill>
                  <a:srgbClr val="57565A"/>
                </a:solidFill>
                <a:latin typeface="Roboto Light"/>
              </a:rPr>
              <a:t>ria</a:t>
            </a:r>
            <a:r>
              <a:rPr lang="en-US" sz="2800">
                <a:solidFill>
                  <a:srgbClr val="57565A"/>
                </a:solidFill>
                <a:latin typeface="Roboto Light"/>
              </a:rPr>
              <a:t> qui del </a:t>
            </a:r>
            <a:r>
              <a:rPr lang="en-US" sz="2800" err="1">
                <a:solidFill>
                  <a:srgbClr val="57565A"/>
                </a:solidFill>
                <a:latin typeface="Roboto Light"/>
              </a:rPr>
              <a:t>ium</a:t>
            </a:r>
            <a:r>
              <a:rPr lang="en-US" sz="2800">
                <a:solidFill>
                  <a:srgbClr val="57565A"/>
                </a:solidFill>
                <a:latin typeface="Roboto Light"/>
              </a:rPr>
              <a:t> </a:t>
            </a:r>
            <a:r>
              <a:rPr lang="en-US" sz="2800" err="1">
                <a:solidFill>
                  <a:srgbClr val="57565A"/>
                </a:solidFill>
                <a:latin typeface="Roboto Light"/>
              </a:rPr>
              <a:t>aut</a:t>
            </a:r>
            <a:r>
              <a:rPr lang="en-US" sz="2800">
                <a:solidFill>
                  <a:srgbClr val="57565A"/>
                </a:solidFill>
                <a:latin typeface="Roboto Light"/>
              </a:rPr>
              <a:t> ex</a:t>
            </a:r>
          </a:p>
        </p:txBody>
      </p:sp>
      <p:sp>
        <p:nvSpPr>
          <p:cNvPr id="40" name="TextBox 39"/>
          <p:cNvSpPr txBox="1"/>
          <p:nvPr/>
        </p:nvSpPr>
        <p:spPr>
          <a:xfrm>
            <a:off x="1917882" y="9068549"/>
            <a:ext cx="1207522" cy="1200468"/>
          </a:xfrm>
          <a:prstGeom prst="rect">
            <a:avLst/>
          </a:prstGeom>
          <a:noFill/>
        </p:spPr>
        <p:txBody>
          <a:bodyPr wrap="none" rtlCol="0">
            <a:spAutoFit/>
          </a:bodyPr>
          <a:lstStyle/>
          <a:p>
            <a:pPr defTabSz="2438584"/>
            <a:r>
              <a:rPr lang="en-US" sz="7201">
                <a:solidFill>
                  <a:srgbClr val="57565A"/>
                </a:solidFill>
                <a:latin typeface="Roboto Light"/>
              </a:rPr>
              <a:t>03</a:t>
            </a:r>
          </a:p>
        </p:txBody>
      </p:sp>
      <p:sp>
        <p:nvSpPr>
          <p:cNvPr id="37" name="TextBox 36"/>
          <p:cNvSpPr txBox="1"/>
          <p:nvPr/>
        </p:nvSpPr>
        <p:spPr>
          <a:xfrm>
            <a:off x="3378731" y="10632366"/>
            <a:ext cx="6841552" cy="954217"/>
          </a:xfrm>
          <a:prstGeom prst="rect">
            <a:avLst/>
          </a:prstGeom>
          <a:noFill/>
        </p:spPr>
        <p:txBody>
          <a:bodyPr wrap="square" rtlCol="0">
            <a:spAutoFit/>
          </a:bodyPr>
          <a:lstStyle/>
          <a:p>
            <a:pPr defTabSz="2438584"/>
            <a:r>
              <a:rPr lang="en-US" sz="2800" err="1">
                <a:solidFill>
                  <a:srgbClr val="57565A"/>
                </a:solidFill>
                <a:latin typeface="Roboto Light"/>
              </a:rPr>
              <a:t>Lorem</a:t>
            </a:r>
            <a:r>
              <a:rPr lang="en-US" sz="2800">
                <a:solidFill>
                  <a:srgbClr val="57565A"/>
                </a:solidFill>
                <a:latin typeface="Roboto Light"/>
              </a:rPr>
              <a:t> </a:t>
            </a:r>
            <a:r>
              <a:rPr lang="en-US" sz="2800" err="1">
                <a:solidFill>
                  <a:srgbClr val="57565A"/>
                </a:solidFill>
                <a:latin typeface="Roboto Light"/>
              </a:rPr>
              <a:t>ipsum</a:t>
            </a:r>
            <a:r>
              <a:rPr lang="en-US" sz="2800">
                <a:solidFill>
                  <a:srgbClr val="57565A"/>
                </a:solidFill>
                <a:latin typeface="Roboto Light"/>
              </a:rPr>
              <a:t> dolor sit </a:t>
            </a:r>
            <a:r>
              <a:rPr lang="en-US" sz="2800" err="1">
                <a:solidFill>
                  <a:srgbClr val="57565A"/>
                </a:solidFill>
                <a:latin typeface="Roboto Light"/>
              </a:rPr>
              <a:t>amet</a:t>
            </a:r>
            <a:r>
              <a:rPr lang="en-US" sz="2800">
                <a:solidFill>
                  <a:srgbClr val="57565A"/>
                </a:solidFill>
                <a:latin typeface="Roboto Light"/>
              </a:rPr>
              <a:t>, </a:t>
            </a:r>
            <a:r>
              <a:rPr lang="en-US" sz="2800" err="1">
                <a:solidFill>
                  <a:srgbClr val="57565A"/>
                </a:solidFill>
                <a:latin typeface="Roboto Light"/>
              </a:rPr>
              <a:t>consectetur</a:t>
            </a:r>
            <a:r>
              <a:rPr lang="en-US" sz="2800">
                <a:solidFill>
                  <a:srgbClr val="57565A"/>
                </a:solidFill>
                <a:latin typeface="Roboto Light"/>
              </a:rPr>
              <a:t> </a:t>
            </a:r>
            <a:r>
              <a:rPr lang="en-US" sz="2800" err="1">
                <a:solidFill>
                  <a:srgbClr val="57565A"/>
                </a:solidFill>
                <a:latin typeface="Roboto Light"/>
              </a:rPr>
              <a:t>adipiscing</a:t>
            </a:r>
            <a:r>
              <a:rPr lang="en-US" sz="2800">
                <a:solidFill>
                  <a:srgbClr val="57565A"/>
                </a:solidFill>
                <a:latin typeface="Roboto Light"/>
              </a:rPr>
              <a:t> </a:t>
            </a:r>
            <a:r>
              <a:rPr lang="en-US" sz="2800" err="1">
                <a:solidFill>
                  <a:srgbClr val="57565A"/>
                </a:solidFill>
                <a:latin typeface="Roboto Light"/>
              </a:rPr>
              <a:t>elit</a:t>
            </a:r>
            <a:r>
              <a:rPr lang="en-US" sz="2800">
                <a:solidFill>
                  <a:srgbClr val="57565A"/>
                </a:solidFill>
                <a:latin typeface="Roboto Light"/>
              </a:rPr>
              <a:t> is </a:t>
            </a:r>
            <a:r>
              <a:rPr lang="en-US" sz="2800" err="1">
                <a:solidFill>
                  <a:srgbClr val="57565A"/>
                </a:solidFill>
                <a:latin typeface="Roboto Light"/>
              </a:rPr>
              <a:t>ria</a:t>
            </a:r>
            <a:r>
              <a:rPr lang="en-US" sz="2800">
                <a:solidFill>
                  <a:srgbClr val="57565A"/>
                </a:solidFill>
                <a:latin typeface="Roboto Light"/>
              </a:rPr>
              <a:t> qui del </a:t>
            </a:r>
            <a:r>
              <a:rPr lang="en-US" sz="2800" err="1">
                <a:solidFill>
                  <a:srgbClr val="57565A"/>
                </a:solidFill>
                <a:latin typeface="Roboto Light"/>
              </a:rPr>
              <a:t>ium</a:t>
            </a:r>
            <a:r>
              <a:rPr lang="en-US" sz="2800">
                <a:solidFill>
                  <a:srgbClr val="57565A"/>
                </a:solidFill>
                <a:latin typeface="Roboto Light"/>
              </a:rPr>
              <a:t> </a:t>
            </a:r>
            <a:r>
              <a:rPr lang="en-US" sz="2800" err="1">
                <a:solidFill>
                  <a:srgbClr val="57565A"/>
                </a:solidFill>
                <a:latin typeface="Roboto Light"/>
              </a:rPr>
              <a:t>aut</a:t>
            </a:r>
            <a:r>
              <a:rPr lang="en-US" sz="2800">
                <a:solidFill>
                  <a:srgbClr val="57565A"/>
                </a:solidFill>
                <a:latin typeface="Roboto Light"/>
              </a:rPr>
              <a:t> ex</a:t>
            </a:r>
          </a:p>
        </p:txBody>
      </p:sp>
      <p:sp>
        <p:nvSpPr>
          <p:cNvPr id="38" name="TextBox 37"/>
          <p:cNvSpPr txBox="1"/>
          <p:nvPr/>
        </p:nvSpPr>
        <p:spPr>
          <a:xfrm>
            <a:off x="1917882" y="10541626"/>
            <a:ext cx="1207522" cy="1200468"/>
          </a:xfrm>
          <a:prstGeom prst="rect">
            <a:avLst/>
          </a:prstGeom>
          <a:noFill/>
        </p:spPr>
        <p:txBody>
          <a:bodyPr wrap="none" rtlCol="0">
            <a:spAutoFit/>
          </a:bodyPr>
          <a:lstStyle/>
          <a:p>
            <a:pPr defTabSz="2438584"/>
            <a:r>
              <a:rPr lang="en-US" sz="7201">
                <a:solidFill>
                  <a:srgbClr val="57565A"/>
                </a:solidFill>
                <a:latin typeface="Roboto Light"/>
              </a:rPr>
              <a:t>04</a:t>
            </a:r>
          </a:p>
        </p:txBody>
      </p:sp>
    </p:spTree>
    <p:extLst>
      <p:ext uri="{BB962C8B-B14F-4D97-AF65-F5344CB8AC3E}">
        <p14:creationId xmlns:p14="http://schemas.microsoft.com/office/powerpoint/2010/main" val="1971739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4"/>
                                        </p:tgtEl>
                                        <p:attrNameLst>
                                          <p:attrName>style.visibility</p:attrName>
                                        </p:attrNameLst>
                                      </p:cBhvr>
                                      <p:to>
                                        <p:strVal val="visible"/>
                                      </p:to>
                                    </p:set>
                                    <p:animEffect transition="in" filter="fade">
                                      <p:cBhvr>
                                        <p:cTn id="11" dur="500"/>
                                        <p:tgtEl>
                                          <p:spTgt spid="44"/>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43"/>
                                        </p:tgtEl>
                                        <p:attrNameLst>
                                          <p:attrName>style.visibility</p:attrName>
                                        </p:attrNameLst>
                                      </p:cBhvr>
                                      <p:to>
                                        <p:strVal val="visible"/>
                                      </p:to>
                                    </p:set>
                                    <p:animEffect transition="in" filter="fade">
                                      <p:cBhvr>
                                        <p:cTn id="14" dur="500"/>
                                        <p:tgtEl>
                                          <p:spTgt spid="43"/>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42"/>
                                        </p:tgtEl>
                                        <p:attrNameLst>
                                          <p:attrName>style.visibility</p:attrName>
                                        </p:attrNameLst>
                                      </p:cBhvr>
                                      <p:to>
                                        <p:strVal val="visible"/>
                                      </p:to>
                                    </p:set>
                                    <p:animEffect transition="in" filter="fade">
                                      <p:cBhvr>
                                        <p:cTn id="18" dur="500"/>
                                        <p:tgtEl>
                                          <p:spTgt spid="4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animEffect transition="in" filter="fade">
                                      <p:cBhvr>
                                        <p:cTn id="21" dur="500"/>
                                        <p:tgtEl>
                                          <p:spTgt spid="41"/>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40"/>
                                        </p:tgtEl>
                                        <p:attrNameLst>
                                          <p:attrName>style.visibility</p:attrName>
                                        </p:attrNameLst>
                                      </p:cBhvr>
                                      <p:to>
                                        <p:strVal val="visible"/>
                                      </p:to>
                                    </p:set>
                                    <p:animEffect transition="in" filter="fade">
                                      <p:cBhvr>
                                        <p:cTn id="25" dur="500"/>
                                        <p:tgtEl>
                                          <p:spTgt spid="4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9"/>
                                        </p:tgtEl>
                                        <p:attrNameLst>
                                          <p:attrName>style.visibility</p:attrName>
                                        </p:attrNameLst>
                                      </p:cBhvr>
                                      <p:to>
                                        <p:strVal val="visible"/>
                                      </p:to>
                                    </p:set>
                                    <p:animEffect transition="in" filter="fade">
                                      <p:cBhvr>
                                        <p:cTn id="28" dur="500"/>
                                        <p:tgtEl>
                                          <p:spTgt spid="39"/>
                                        </p:tgtEl>
                                      </p:cBhvr>
                                    </p:animEffect>
                                  </p:childTnLst>
                                </p:cTn>
                              </p:par>
                            </p:childTnLst>
                          </p:cTn>
                        </p:par>
                        <p:par>
                          <p:cTn id="29" fill="hold">
                            <p:stCondLst>
                              <p:cond delay="2000"/>
                            </p:stCondLst>
                            <p:childTnLst>
                              <p:par>
                                <p:cTn id="30" presetID="10" presetClass="entr" presetSubtype="0" fill="hold" grpId="0" nodeType="afterEffect">
                                  <p:stCondLst>
                                    <p:cond delay="0"/>
                                  </p:stCondLst>
                                  <p:childTnLst>
                                    <p:set>
                                      <p:cBhvr>
                                        <p:cTn id="31" dur="1" fill="hold">
                                          <p:stCondLst>
                                            <p:cond delay="0"/>
                                          </p:stCondLst>
                                        </p:cTn>
                                        <p:tgtEl>
                                          <p:spTgt spid="38"/>
                                        </p:tgtEl>
                                        <p:attrNameLst>
                                          <p:attrName>style.visibility</p:attrName>
                                        </p:attrNameLst>
                                      </p:cBhvr>
                                      <p:to>
                                        <p:strVal val="visible"/>
                                      </p:to>
                                    </p:set>
                                    <p:animEffect transition="in" filter="fade">
                                      <p:cBhvr>
                                        <p:cTn id="32" dur="500"/>
                                        <p:tgtEl>
                                          <p:spTgt spid="3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7"/>
                                        </p:tgtEl>
                                        <p:attrNameLst>
                                          <p:attrName>style.visibility</p:attrName>
                                        </p:attrNameLst>
                                      </p:cBhvr>
                                      <p:to>
                                        <p:strVal val="visible"/>
                                      </p:to>
                                    </p:set>
                                    <p:animEffect transition="in" filter="fade">
                                      <p:cBhvr>
                                        <p:cTn id="35"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43" grpId="0"/>
      <p:bldP spid="44" grpId="0"/>
      <p:bldP spid="41" grpId="0"/>
      <p:bldP spid="42" grpId="0"/>
      <p:bldP spid="39" grpId="0"/>
      <p:bldP spid="40" grpId="0"/>
      <p:bldP spid="37" grpId="0"/>
      <p:bldP spid="3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Freeform 88"/>
          <p:cNvSpPr>
            <a:spLocks noChangeArrowheads="1"/>
          </p:cNvSpPr>
          <p:nvPr/>
        </p:nvSpPr>
        <p:spPr bwMode="auto">
          <a:xfrm>
            <a:off x="2249809" y="9279053"/>
            <a:ext cx="1388424" cy="1603656"/>
          </a:xfrm>
          <a:custGeom>
            <a:avLst/>
            <a:gdLst>
              <a:gd name="T0" fmla="*/ 13311 w 13312"/>
              <a:gd name="T1" fmla="*/ 11531 h 15376"/>
              <a:gd name="T2" fmla="*/ 6656 w 13312"/>
              <a:gd name="T3" fmla="*/ 15375 h 15376"/>
              <a:gd name="T4" fmla="*/ 0 w 13312"/>
              <a:gd name="T5" fmla="*/ 11531 h 15376"/>
              <a:gd name="T6" fmla="*/ 0 w 13312"/>
              <a:gd name="T7" fmla="*/ 3844 h 15376"/>
              <a:gd name="T8" fmla="*/ 6656 w 13312"/>
              <a:gd name="T9" fmla="*/ 0 h 15376"/>
              <a:gd name="T10" fmla="*/ 13311 w 13312"/>
              <a:gd name="T11" fmla="*/ 3844 h 15376"/>
              <a:gd name="T12" fmla="*/ 13311 w 13312"/>
              <a:gd name="T13" fmla="*/ 11531 h 15376"/>
            </a:gdLst>
            <a:ahLst/>
            <a:cxnLst>
              <a:cxn ang="0">
                <a:pos x="T0" y="T1"/>
              </a:cxn>
              <a:cxn ang="0">
                <a:pos x="T2" y="T3"/>
              </a:cxn>
              <a:cxn ang="0">
                <a:pos x="T4" y="T5"/>
              </a:cxn>
              <a:cxn ang="0">
                <a:pos x="T6" y="T7"/>
              </a:cxn>
              <a:cxn ang="0">
                <a:pos x="T8" y="T9"/>
              </a:cxn>
              <a:cxn ang="0">
                <a:pos x="T10" y="T11"/>
              </a:cxn>
              <a:cxn ang="0">
                <a:pos x="T12" y="T13"/>
              </a:cxn>
            </a:cxnLst>
            <a:rect l="0" t="0" r="r" b="b"/>
            <a:pathLst>
              <a:path w="13312" h="15376">
                <a:moveTo>
                  <a:pt x="13311" y="11531"/>
                </a:moveTo>
                <a:lnTo>
                  <a:pt x="6656" y="15375"/>
                </a:lnTo>
                <a:lnTo>
                  <a:pt x="0" y="11531"/>
                </a:lnTo>
                <a:lnTo>
                  <a:pt x="0" y="3844"/>
                </a:lnTo>
                <a:lnTo>
                  <a:pt x="6656" y="0"/>
                </a:lnTo>
                <a:lnTo>
                  <a:pt x="13311" y="3844"/>
                </a:lnTo>
                <a:lnTo>
                  <a:pt x="13311" y="11531"/>
                </a:lnTo>
              </a:path>
            </a:pathLst>
          </a:custGeom>
          <a:solidFill>
            <a:schemeClr val="bg1">
              <a:lumMod val="75000"/>
            </a:schemeClr>
          </a:solidFill>
          <a:ln>
            <a:noFill/>
          </a:ln>
          <a:effectLst/>
        </p:spPr>
        <p:txBody>
          <a:bodyPr wrap="none" anchor="ctr"/>
          <a:lstStyle/>
          <a:p>
            <a:endParaRPr lang="en-US">
              <a:latin typeface="Poppins Light" charset="0"/>
            </a:endParaRPr>
          </a:p>
        </p:txBody>
      </p:sp>
      <p:sp>
        <p:nvSpPr>
          <p:cNvPr id="17" name="Freeform 1"/>
          <p:cNvSpPr>
            <a:spLocks noChangeArrowheads="1"/>
          </p:cNvSpPr>
          <p:nvPr/>
        </p:nvSpPr>
        <p:spPr bwMode="auto">
          <a:xfrm>
            <a:off x="8550465" y="3674693"/>
            <a:ext cx="3601214" cy="4159469"/>
          </a:xfrm>
          <a:custGeom>
            <a:avLst/>
            <a:gdLst>
              <a:gd name="T0" fmla="*/ 13311 w 13312"/>
              <a:gd name="T1" fmla="*/ 11531 h 15376"/>
              <a:gd name="T2" fmla="*/ 6656 w 13312"/>
              <a:gd name="T3" fmla="*/ 15375 h 15376"/>
              <a:gd name="T4" fmla="*/ 0 w 13312"/>
              <a:gd name="T5" fmla="*/ 11531 h 15376"/>
              <a:gd name="T6" fmla="*/ 0 w 13312"/>
              <a:gd name="T7" fmla="*/ 3844 h 15376"/>
              <a:gd name="T8" fmla="*/ 6656 w 13312"/>
              <a:gd name="T9" fmla="*/ 0 h 15376"/>
              <a:gd name="T10" fmla="*/ 13311 w 13312"/>
              <a:gd name="T11" fmla="*/ 3844 h 15376"/>
              <a:gd name="T12" fmla="*/ 13311 w 13312"/>
              <a:gd name="T13" fmla="*/ 11531 h 15376"/>
            </a:gdLst>
            <a:ahLst/>
            <a:cxnLst>
              <a:cxn ang="0">
                <a:pos x="T0" y="T1"/>
              </a:cxn>
              <a:cxn ang="0">
                <a:pos x="T2" y="T3"/>
              </a:cxn>
              <a:cxn ang="0">
                <a:pos x="T4" y="T5"/>
              </a:cxn>
              <a:cxn ang="0">
                <a:pos x="T6" y="T7"/>
              </a:cxn>
              <a:cxn ang="0">
                <a:pos x="T8" y="T9"/>
              </a:cxn>
              <a:cxn ang="0">
                <a:pos x="T10" y="T11"/>
              </a:cxn>
              <a:cxn ang="0">
                <a:pos x="T12" y="T13"/>
              </a:cxn>
            </a:cxnLst>
            <a:rect l="0" t="0" r="r" b="b"/>
            <a:pathLst>
              <a:path w="13312" h="15376">
                <a:moveTo>
                  <a:pt x="13311" y="11531"/>
                </a:moveTo>
                <a:lnTo>
                  <a:pt x="6656" y="15375"/>
                </a:lnTo>
                <a:lnTo>
                  <a:pt x="0" y="11531"/>
                </a:lnTo>
                <a:lnTo>
                  <a:pt x="0" y="3844"/>
                </a:lnTo>
                <a:lnTo>
                  <a:pt x="6656" y="0"/>
                </a:lnTo>
                <a:lnTo>
                  <a:pt x="13311" y="3844"/>
                </a:lnTo>
                <a:lnTo>
                  <a:pt x="13311" y="11531"/>
                </a:lnTo>
              </a:path>
            </a:pathLst>
          </a:custGeom>
          <a:solidFill>
            <a:schemeClr val="accent1"/>
          </a:solidFill>
          <a:ln>
            <a:noFill/>
          </a:ln>
          <a:effectLst/>
        </p:spPr>
        <p:txBody>
          <a:bodyPr wrap="none" anchor="ctr"/>
          <a:lstStyle/>
          <a:p>
            <a:endParaRPr lang="en-US">
              <a:latin typeface="Poppins Light" charset="0"/>
            </a:endParaRPr>
          </a:p>
        </p:txBody>
      </p:sp>
      <p:sp>
        <p:nvSpPr>
          <p:cNvPr id="18" name="Freeform 1"/>
          <p:cNvSpPr>
            <a:spLocks noChangeArrowheads="1"/>
          </p:cNvSpPr>
          <p:nvPr/>
        </p:nvSpPr>
        <p:spPr bwMode="auto">
          <a:xfrm>
            <a:off x="12298638" y="3674693"/>
            <a:ext cx="3601214" cy="4159469"/>
          </a:xfrm>
          <a:custGeom>
            <a:avLst/>
            <a:gdLst>
              <a:gd name="T0" fmla="*/ 13311 w 13312"/>
              <a:gd name="T1" fmla="*/ 11531 h 15376"/>
              <a:gd name="T2" fmla="*/ 6656 w 13312"/>
              <a:gd name="T3" fmla="*/ 15375 h 15376"/>
              <a:gd name="T4" fmla="*/ 0 w 13312"/>
              <a:gd name="T5" fmla="*/ 11531 h 15376"/>
              <a:gd name="T6" fmla="*/ 0 w 13312"/>
              <a:gd name="T7" fmla="*/ 3844 h 15376"/>
              <a:gd name="T8" fmla="*/ 6656 w 13312"/>
              <a:gd name="T9" fmla="*/ 0 h 15376"/>
              <a:gd name="T10" fmla="*/ 13311 w 13312"/>
              <a:gd name="T11" fmla="*/ 3844 h 15376"/>
              <a:gd name="T12" fmla="*/ 13311 w 13312"/>
              <a:gd name="T13" fmla="*/ 11531 h 15376"/>
            </a:gdLst>
            <a:ahLst/>
            <a:cxnLst>
              <a:cxn ang="0">
                <a:pos x="T0" y="T1"/>
              </a:cxn>
              <a:cxn ang="0">
                <a:pos x="T2" y="T3"/>
              </a:cxn>
              <a:cxn ang="0">
                <a:pos x="T4" y="T5"/>
              </a:cxn>
              <a:cxn ang="0">
                <a:pos x="T6" y="T7"/>
              </a:cxn>
              <a:cxn ang="0">
                <a:pos x="T8" y="T9"/>
              </a:cxn>
              <a:cxn ang="0">
                <a:pos x="T10" y="T11"/>
              </a:cxn>
              <a:cxn ang="0">
                <a:pos x="T12" y="T13"/>
              </a:cxn>
            </a:cxnLst>
            <a:rect l="0" t="0" r="r" b="b"/>
            <a:pathLst>
              <a:path w="13312" h="15376">
                <a:moveTo>
                  <a:pt x="13311" y="11531"/>
                </a:moveTo>
                <a:lnTo>
                  <a:pt x="6656" y="15375"/>
                </a:lnTo>
                <a:lnTo>
                  <a:pt x="0" y="11531"/>
                </a:lnTo>
                <a:lnTo>
                  <a:pt x="0" y="3844"/>
                </a:lnTo>
                <a:lnTo>
                  <a:pt x="6656" y="0"/>
                </a:lnTo>
                <a:lnTo>
                  <a:pt x="13311" y="3844"/>
                </a:lnTo>
                <a:lnTo>
                  <a:pt x="13311" y="11531"/>
                </a:lnTo>
              </a:path>
            </a:pathLst>
          </a:custGeom>
          <a:solidFill>
            <a:schemeClr val="accent2"/>
          </a:solidFill>
          <a:ln>
            <a:noFill/>
          </a:ln>
          <a:effectLst/>
        </p:spPr>
        <p:txBody>
          <a:bodyPr wrap="none" anchor="ctr"/>
          <a:lstStyle/>
          <a:p>
            <a:endParaRPr lang="en-US">
              <a:latin typeface="Poppins Light" charset="0"/>
            </a:endParaRPr>
          </a:p>
        </p:txBody>
      </p:sp>
      <p:sp>
        <p:nvSpPr>
          <p:cNvPr id="19" name="Freeform 1"/>
          <p:cNvSpPr>
            <a:spLocks noChangeArrowheads="1"/>
          </p:cNvSpPr>
          <p:nvPr/>
        </p:nvSpPr>
        <p:spPr bwMode="auto">
          <a:xfrm>
            <a:off x="8550465" y="7834162"/>
            <a:ext cx="3601214" cy="4159469"/>
          </a:xfrm>
          <a:custGeom>
            <a:avLst/>
            <a:gdLst>
              <a:gd name="T0" fmla="*/ 13311 w 13312"/>
              <a:gd name="T1" fmla="*/ 11531 h 15376"/>
              <a:gd name="T2" fmla="*/ 6656 w 13312"/>
              <a:gd name="T3" fmla="*/ 15375 h 15376"/>
              <a:gd name="T4" fmla="*/ 0 w 13312"/>
              <a:gd name="T5" fmla="*/ 11531 h 15376"/>
              <a:gd name="T6" fmla="*/ 0 w 13312"/>
              <a:gd name="T7" fmla="*/ 3844 h 15376"/>
              <a:gd name="T8" fmla="*/ 6656 w 13312"/>
              <a:gd name="T9" fmla="*/ 0 h 15376"/>
              <a:gd name="T10" fmla="*/ 13311 w 13312"/>
              <a:gd name="T11" fmla="*/ 3844 h 15376"/>
              <a:gd name="T12" fmla="*/ 13311 w 13312"/>
              <a:gd name="T13" fmla="*/ 11531 h 15376"/>
            </a:gdLst>
            <a:ahLst/>
            <a:cxnLst>
              <a:cxn ang="0">
                <a:pos x="T0" y="T1"/>
              </a:cxn>
              <a:cxn ang="0">
                <a:pos x="T2" y="T3"/>
              </a:cxn>
              <a:cxn ang="0">
                <a:pos x="T4" y="T5"/>
              </a:cxn>
              <a:cxn ang="0">
                <a:pos x="T6" y="T7"/>
              </a:cxn>
              <a:cxn ang="0">
                <a:pos x="T8" y="T9"/>
              </a:cxn>
              <a:cxn ang="0">
                <a:pos x="T10" y="T11"/>
              </a:cxn>
              <a:cxn ang="0">
                <a:pos x="T12" y="T13"/>
              </a:cxn>
            </a:cxnLst>
            <a:rect l="0" t="0" r="r" b="b"/>
            <a:pathLst>
              <a:path w="13312" h="15376">
                <a:moveTo>
                  <a:pt x="13311" y="11531"/>
                </a:moveTo>
                <a:lnTo>
                  <a:pt x="6656" y="15375"/>
                </a:lnTo>
                <a:lnTo>
                  <a:pt x="0" y="11531"/>
                </a:lnTo>
                <a:lnTo>
                  <a:pt x="0" y="3844"/>
                </a:lnTo>
                <a:lnTo>
                  <a:pt x="6656" y="0"/>
                </a:lnTo>
                <a:lnTo>
                  <a:pt x="13311" y="3844"/>
                </a:lnTo>
                <a:lnTo>
                  <a:pt x="13311" y="11531"/>
                </a:lnTo>
              </a:path>
            </a:pathLst>
          </a:custGeom>
          <a:solidFill>
            <a:schemeClr val="accent3"/>
          </a:solidFill>
          <a:ln>
            <a:noFill/>
          </a:ln>
          <a:effectLst/>
        </p:spPr>
        <p:txBody>
          <a:bodyPr wrap="none" anchor="ctr"/>
          <a:lstStyle/>
          <a:p>
            <a:endParaRPr lang="en-US">
              <a:latin typeface="Poppins Light" charset="0"/>
            </a:endParaRPr>
          </a:p>
        </p:txBody>
      </p:sp>
      <p:sp>
        <p:nvSpPr>
          <p:cNvPr id="20" name="Freeform 1"/>
          <p:cNvSpPr>
            <a:spLocks noChangeArrowheads="1"/>
          </p:cNvSpPr>
          <p:nvPr/>
        </p:nvSpPr>
        <p:spPr bwMode="auto">
          <a:xfrm>
            <a:off x="12298638" y="7834162"/>
            <a:ext cx="3601214" cy="4159469"/>
          </a:xfrm>
          <a:custGeom>
            <a:avLst/>
            <a:gdLst>
              <a:gd name="T0" fmla="*/ 13311 w 13312"/>
              <a:gd name="T1" fmla="*/ 11531 h 15376"/>
              <a:gd name="T2" fmla="*/ 6656 w 13312"/>
              <a:gd name="T3" fmla="*/ 15375 h 15376"/>
              <a:gd name="T4" fmla="*/ 0 w 13312"/>
              <a:gd name="T5" fmla="*/ 11531 h 15376"/>
              <a:gd name="T6" fmla="*/ 0 w 13312"/>
              <a:gd name="T7" fmla="*/ 3844 h 15376"/>
              <a:gd name="T8" fmla="*/ 6656 w 13312"/>
              <a:gd name="T9" fmla="*/ 0 h 15376"/>
              <a:gd name="T10" fmla="*/ 13311 w 13312"/>
              <a:gd name="T11" fmla="*/ 3844 h 15376"/>
              <a:gd name="T12" fmla="*/ 13311 w 13312"/>
              <a:gd name="T13" fmla="*/ 11531 h 15376"/>
            </a:gdLst>
            <a:ahLst/>
            <a:cxnLst>
              <a:cxn ang="0">
                <a:pos x="T0" y="T1"/>
              </a:cxn>
              <a:cxn ang="0">
                <a:pos x="T2" y="T3"/>
              </a:cxn>
              <a:cxn ang="0">
                <a:pos x="T4" y="T5"/>
              </a:cxn>
              <a:cxn ang="0">
                <a:pos x="T6" y="T7"/>
              </a:cxn>
              <a:cxn ang="0">
                <a:pos x="T8" y="T9"/>
              </a:cxn>
              <a:cxn ang="0">
                <a:pos x="T10" y="T11"/>
              </a:cxn>
              <a:cxn ang="0">
                <a:pos x="T12" y="T13"/>
              </a:cxn>
            </a:cxnLst>
            <a:rect l="0" t="0" r="r" b="b"/>
            <a:pathLst>
              <a:path w="13312" h="15376">
                <a:moveTo>
                  <a:pt x="13311" y="11531"/>
                </a:moveTo>
                <a:lnTo>
                  <a:pt x="6656" y="15375"/>
                </a:lnTo>
                <a:lnTo>
                  <a:pt x="0" y="11531"/>
                </a:lnTo>
                <a:lnTo>
                  <a:pt x="0" y="3844"/>
                </a:lnTo>
                <a:lnTo>
                  <a:pt x="6656" y="0"/>
                </a:lnTo>
                <a:lnTo>
                  <a:pt x="13311" y="3844"/>
                </a:lnTo>
                <a:lnTo>
                  <a:pt x="13311" y="11531"/>
                </a:lnTo>
              </a:path>
            </a:pathLst>
          </a:custGeom>
          <a:solidFill>
            <a:schemeClr val="accent4"/>
          </a:solidFill>
          <a:ln>
            <a:noFill/>
          </a:ln>
          <a:effectLst/>
        </p:spPr>
        <p:txBody>
          <a:bodyPr wrap="none" anchor="ctr"/>
          <a:lstStyle/>
          <a:p>
            <a:endParaRPr lang="en-US">
              <a:latin typeface="Poppins Light" charset="0"/>
            </a:endParaRPr>
          </a:p>
        </p:txBody>
      </p:sp>
      <p:sp>
        <p:nvSpPr>
          <p:cNvPr id="28" name="Freeform 1"/>
          <p:cNvSpPr>
            <a:spLocks noChangeArrowheads="1"/>
          </p:cNvSpPr>
          <p:nvPr/>
        </p:nvSpPr>
        <p:spPr bwMode="auto">
          <a:xfrm>
            <a:off x="2249809" y="4747941"/>
            <a:ext cx="1388424" cy="1603656"/>
          </a:xfrm>
          <a:custGeom>
            <a:avLst/>
            <a:gdLst>
              <a:gd name="T0" fmla="*/ 13311 w 13312"/>
              <a:gd name="T1" fmla="*/ 11531 h 15376"/>
              <a:gd name="T2" fmla="*/ 6656 w 13312"/>
              <a:gd name="T3" fmla="*/ 15375 h 15376"/>
              <a:gd name="T4" fmla="*/ 0 w 13312"/>
              <a:gd name="T5" fmla="*/ 11531 h 15376"/>
              <a:gd name="T6" fmla="*/ 0 w 13312"/>
              <a:gd name="T7" fmla="*/ 3844 h 15376"/>
              <a:gd name="T8" fmla="*/ 6656 w 13312"/>
              <a:gd name="T9" fmla="*/ 0 h 15376"/>
              <a:gd name="T10" fmla="*/ 13311 w 13312"/>
              <a:gd name="T11" fmla="*/ 3844 h 15376"/>
              <a:gd name="T12" fmla="*/ 13311 w 13312"/>
              <a:gd name="T13" fmla="*/ 11531 h 15376"/>
            </a:gdLst>
            <a:ahLst/>
            <a:cxnLst>
              <a:cxn ang="0">
                <a:pos x="T0" y="T1"/>
              </a:cxn>
              <a:cxn ang="0">
                <a:pos x="T2" y="T3"/>
              </a:cxn>
              <a:cxn ang="0">
                <a:pos x="T4" y="T5"/>
              </a:cxn>
              <a:cxn ang="0">
                <a:pos x="T6" y="T7"/>
              </a:cxn>
              <a:cxn ang="0">
                <a:pos x="T8" y="T9"/>
              </a:cxn>
              <a:cxn ang="0">
                <a:pos x="T10" y="T11"/>
              </a:cxn>
              <a:cxn ang="0">
                <a:pos x="T12" y="T13"/>
              </a:cxn>
            </a:cxnLst>
            <a:rect l="0" t="0" r="r" b="b"/>
            <a:pathLst>
              <a:path w="13312" h="15376">
                <a:moveTo>
                  <a:pt x="13311" y="11531"/>
                </a:moveTo>
                <a:lnTo>
                  <a:pt x="6656" y="15375"/>
                </a:lnTo>
                <a:lnTo>
                  <a:pt x="0" y="11531"/>
                </a:lnTo>
                <a:lnTo>
                  <a:pt x="0" y="3844"/>
                </a:lnTo>
                <a:lnTo>
                  <a:pt x="6656" y="0"/>
                </a:lnTo>
                <a:lnTo>
                  <a:pt x="13311" y="3844"/>
                </a:lnTo>
                <a:lnTo>
                  <a:pt x="13311" y="11531"/>
                </a:lnTo>
              </a:path>
            </a:pathLst>
          </a:custGeom>
          <a:solidFill>
            <a:schemeClr val="bg1">
              <a:lumMod val="75000"/>
            </a:schemeClr>
          </a:solidFill>
          <a:ln>
            <a:noFill/>
          </a:ln>
          <a:effectLst/>
        </p:spPr>
        <p:txBody>
          <a:bodyPr wrap="none" anchor="ctr"/>
          <a:lstStyle/>
          <a:p>
            <a:endParaRPr lang="en-US">
              <a:latin typeface="Poppins Light" charset="0"/>
            </a:endParaRPr>
          </a:p>
        </p:txBody>
      </p:sp>
      <p:sp>
        <p:nvSpPr>
          <p:cNvPr id="29" name="Freeform 1"/>
          <p:cNvSpPr>
            <a:spLocks noChangeArrowheads="1"/>
          </p:cNvSpPr>
          <p:nvPr/>
        </p:nvSpPr>
        <p:spPr bwMode="auto">
          <a:xfrm>
            <a:off x="21061606" y="4832920"/>
            <a:ext cx="1388424" cy="1603656"/>
          </a:xfrm>
          <a:custGeom>
            <a:avLst/>
            <a:gdLst>
              <a:gd name="T0" fmla="*/ 13311 w 13312"/>
              <a:gd name="T1" fmla="*/ 11531 h 15376"/>
              <a:gd name="T2" fmla="*/ 6656 w 13312"/>
              <a:gd name="T3" fmla="*/ 15375 h 15376"/>
              <a:gd name="T4" fmla="*/ 0 w 13312"/>
              <a:gd name="T5" fmla="*/ 11531 h 15376"/>
              <a:gd name="T6" fmla="*/ 0 w 13312"/>
              <a:gd name="T7" fmla="*/ 3844 h 15376"/>
              <a:gd name="T8" fmla="*/ 6656 w 13312"/>
              <a:gd name="T9" fmla="*/ 0 h 15376"/>
              <a:gd name="T10" fmla="*/ 13311 w 13312"/>
              <a:gd name="T11" fmla="*/ 3844 h 15376"/>
              <a:gd name="T12" fmla="*/ 13311 w 13312"/>
              <a:gd name="T13" fmla="*/ 11531 h 15376"/>
            </a:gdLst>
            <a:ahLst/>
            <a:cxnLst>
              <a:cxn ang="0">
                <a:pos x="T0" y="T1"/>
              </a:cxn>
              <a:cxn ang="0">
                <a:pos x="T2" y="T3"/>
              </a:cxn>
              <a:cxn ang="0">
                <a:pos x="T4" y="T5"/>
              </a:cxn>
              <a:cxn ang="0">
                <a:pos x="T6" y="T7"/>
              </a:cxn>
              <a:cxn ang="0">
                <a:pos x="T8" y="T9"/>
              </a:cxn>
              <a:cxn ang="0">
                <a:pos x="T10" y="T11"/>
              </a:cxn>
              <a:cxn ang="0">
                <a:pos x="T12" y="T13"/>
              </a:cxn>
            </a:cxnLst>
            <a:rect l="0" t="0" r="r" b="b"/>
            <a:pathLst>
              <a:path w="13312" h="15376">
                <a:moveTo>
                  <a:pt x="13311" y="11531"/>
                </a:moveTo>
                <a:lnTo>
                  <a:pt x="6656" y="15375"/>
                </a:lnTo>
                <a:lnTo>
                  <a:pt x="0" y="11531"/>
                </a:lnTo>
                <a:lnTo>
                  <a:pt x="0" y="3844"/>
                </a:lnTo>
                <a:lnTo>
                  <a:pt x="6656" y="0"/>
                </a:lnTo>
                <a:lnTo>
                  <a:pt x="13311" y="3844"/>
                </a:lnTo>
                <a:lnTo>
                  <a:pt x="13311" y="11531"/>
                </a:lnTo>
              </a:path>
            </a:pathLst>
          </a:custGeom>
          <a:solidFill>
            <a:schemeClr val="bg1">
              <a:lumMod val="75000"/>
            </a:schemeClr>
          </a:solidFill>
          <a:ln>
            <a:noFill/>
          </a:ln>
          <a:effectLst/>
        </p:spPr>
        <p:txBody>
          <a:bodyPr wrap="none" anchor="ctr"/>
          <a:lstStyle/>
          <a:p>
            <a:endParaRPr lang="en-US">
              <a:latin typeface="Poppins Light" charset="0"/>
            </a:endParaRPr>
          </a:p>
        </p:txBody>
      </p:sp>
      <p:sp>
        <p:nvSpPr>
          <p:cNvPr id="30" name="Freeform 1"/>
          <p:cNvSpPr>
            <a:spLocks noChangeArrowheads="1"/>
          </p:cNvSpPr>
          <p:nvPr/>
        </p:nvSpPr>
        <p:spPr bwMode="auto">
          <a:xfrm>
            <a:off x="21061606" y="9279053"/>
            <a:ext cx="1388424" cy="1603656"/>
          </a:xfrm>
          <a:custGeom>
            <a:avLst/>
            <a:gdLst>
              <a:gd name="T0" fmla="*/ 13311 w 13312"/>
              <a:gd name="T1" fmla="*/ 11531 h 15376"/>
              <a:gd name="T2" fmla="*/ 6656 w 13312"/>
              <a:gd name="T3" fmla="*/ 15375 h 15376"/>
              <a:gd name="T4" fmla="*/ 0 w 13312"/>
              <a:gd name="T5" fmla="*/ 11531 h 15376"/>
              <a:gd name="T6" fmla="*/ 0 w 13312"/>
              <a:gd name="T7" fmla="*/ 3844 h 15376"/>
              <a:gd name="T8" fmla="*/ 6656 w 13312"/>
              <a:gd name="T9" fmla="*/ 0 h 15376"/>
              <a:gd name="T10" fmla="*/ 13311 w 13312"/>
              <a:gd name="T11" fmla="*/ 3844 h 15376"/>
              <a:gd name="T12" fmla="*/ 13311 w 13312"/>
              <a:gd name="T13" fmla="*/ 11531 h 15376"/>
            </a:gdLst>
            <a:ahLst/>
            <a:cxnLst>
              <a:cxn ang="0">
                <a:pos x="T0" y="T1"/>
              </a:cxn>
              <a:cxn ang="0">
                <a:pos x="T2" y="T3"/>
              </a:cxn>
              <a:cxn ang="0">
                <a:pos x="T4" y="T5"/>
              </a:cxn>
              <a:cxn ang="0">
                <a:pos x="T6" y="T7"/>
              </a:cxn>
              <a:cxn ang="0">
                <a:pos x="T8" y="T9"/>
              </a:cxn>
              <a:cxn ang="0">
                <a:pos x="T10" y="T11"/>
              </a:cxn>
              <a:cxn ang="0">
                <a:pos x="T12" y="T13"/>
              </a:cxn>
            </a:cxnLst>
            <a:rect l="0" t="0" r="r" b="b"/>
            <a:pathLst>
              <a:path w="13312" h="15376">
                <a:moveTo>
                  <a:pt x="13311" y="11531"/>
                </a:moveTo>
                <a:lnTo>
                  <a:pt x="6656" y="15375"/>
                </a:lnTo>
                <a:lnTo>
                  <a:pt x="0" y="11531"/>
                </a:lnTo>
                <a:lnTo>
                  <a:pt x="0" y="3844"/>
                </a:lnTo>
                <a:lnTo>
                  <a:pt x="6656" y="0"/>
                </a:lnTo>
                <a:lnTo>
                  <a:pt x="13311" y="3844"/>
                </a:lnTo>
                <a:lnTo>
                  <a:pt x="13311" y="11531"/>
                </a:lnTo>
              </a:path>
            </a:pathLst>
          </a:custGeom>
          <a:solidFill>
            <a:schemeClr val="bg1">
              <a:lumMod val="75000"/>
            </a:schemeClr>
          </a:solidFill>
          <a:ln>
            <a:noFill/>
          </a:ln>
          <a:effectLst/>
        </p:spPr>
        <p:txBody>
          <a:bodyPr wrap="none" anchor="ctr"/>
          <a:lstStyle/>
          <a:p>
            <a:endParaRPr lang="en-US">
              <a:latin typeface="Poppins Light" charset="0"/>
            </a:endParaRPr>
          </a:p>
        </p:txBody>
      </p:sp>
      <p:sp>
        <p:nvSpPr>
          <p:cNvPr id="2" name="TextBox 1"/>
          <p:cNvSpPr txBox="1"/>
          <p:nvPr/>
        </p:nvSpPr>
        <p:spPr>
          <a:xfrm>
            <a:off x="9381411" y="4659361"/>
            <a:ext cx="1904533" cy="2647184"/>
          </a:xfrm>
          <a:prstGeom prst="rect">
            <a:avLst/>
          </a:prstGeom>
          <a:noFill/>
        </p:spPr>
        <p:txBody>
          <a:bodyPr wrap="square" rtlCol="0">
            <a:spAutoFit/>
          </a:bodyPr>
          <a:lstStyle/>
          <a:p>
            <a:pPr algn="ctr"/>
            <a:r>
              <a:rPr lang="en-US" sz="16602" dirty="0">
                <a:solidFill>
                  <a:srgbClr val="FFFFFF"/>
                </a:solidFill>
                <a:latin typeface="Poppins Light" charset="0"/>
                <a:ea typeface="Poppins Light" charset="0"/>
                <a:cs typeface="Poppins Light" charset="0"/>
              </a:rPr>
              <a:t>S</a:t>
            </a:r>
          </a:p>
        </p:txBody>
      </p:sp>
      <p:sp>
        <p:nvSpPr>
          <p:cNvPr id="51" name="TextBox 50"/>
          <p:cNvSpPr txBox="1"/>
          <p:nvPr/>
        </p:nvSpPr>
        <p:spPr>
          <a:xfrm>
            <a:off x="12786359" y="4732635"/>
            <a:ext cx="2570039" cy="2647184"/>
          </a:xfrm>
          <a:prstGeom prst="rect">
            <a:avLst/>
          </a:prstGeom>
          <a:noFill/>
        </p:spPr>
        <p:txBody>
          <a:bodyPr wrap="square" rtlCol="0">
            <a:spAutoFit/>
          </a:bodyPr>
          <a:lstStyle/>
          <a:p>
            <a:pPr algn="ctr"/>
            <a:r>
              <a:rPr lang="en-US" sz="16602" dirty="0">
                <a:solidFill>
                  <a:srgbClr val="FFFFFF"/>
                </a:solidFill>
                <a:latin typeface="Poppins Light" charset="0"/>
                <a:ea typeface="Poppins Light" charset="0"/>
                <a:cs typeface="Poppins Light" charset="0"/>
              </a:rPr>
              <a:t>W</a:t>
            </a:r>
          </a:p>
        </p:txBody>
      </p:sp>
      <p:sp>
        <p:nvSpPr>
          <p:cNvPr id="54" name="TextBox 53"/>
          <p:cNvSpPr txBox="1"/>
          <p:nvPr/>
        </p:nvSpPr>
        <p:spPr>
          <a:xfrm>
            <a:off x="9407963" y="8869149"/>
            <a:ext cx="1904533" cy="2647184"/>
          </a:xfrm>
          <a:prstGeom prst="rect">
            <a:avLst/>
          </a:prstGeom>
          <a:noFill/>
        </p:spPr>
        <p:txBody>
          <a:bodyPr wrap="square" rtlCol="0">
            <a:spAutoFit/>
          </a:bodyPr>
          <a:lstStyle/>
          <a:p>
            <a:pPr algn="ctr"/>
            <a:r>
              <a:rPr lang="en-US" sz="16602" dirty="0">
                <a:solidFill>
                  <a:srgbClr val="FFFFFF"/>
                </a:solidFill>
                <a:latin typeface="Poppins Light" charset="0"/>
                <a:ea typeface="Poppins Light" charset="0"/>
                <a:cs typeface="Poppins Light" charset="0"/>
              </a:rPr>
              <a:t>O</a:t>
            </a:r>
          </a:p>
        </p:txBody>
      </p:sp>
      <p:sp>
        <p:nvSpPr>
          <p:cNvPr id="59" name="TextBox 58"/>
          <p:cNvSpPr txBox="1"/>
          <p:nvPr/>
        </p:nvSpPr>
        <p:spPr>
          <a:xfrm>
            <a:off x="13096181" y="8867007"/>
            <a:ext cx="1904533" cy="2647184"/>
          </a:xfrm>
          <a:prstGeom prst="rect">
            <a:avLst/>
          </a:prstGeom>
          <a:noFill/>
        </p:spPr>
        <p:txBody>
          <a:bodyPr wrap="square" rtlCol="0">
            <a:spAutoFit/>
          </a:bodyPr>
          <a:lstStyle/>
          <a:p>
            <a:pPr algn="ctr"/>
            <a:r>
              <a:rPr lang="en-US" sz="16602" dirty="0">
                <a:solidFill>
                  <a:srgbClr val="FFFFFF"/>
                </a:solidFill>
                <a:latin typeface="Poppins Light" charset="0"/>
                <a:ea typeface="Poppins Light" charset="0"/>
                <a:cs typeface="Poppins Light" charset="0"/>
              </a:rPr>
              <a:t>T</a:t>
            </a:r>
          </a:p>
        </p:txBody>
      </p:sp>
      <p:sp>
        <p:nvSpPr>
          <p:cNvPr id="60" name="Freeform 204"/>
          <p:cNvSpPr>
            <a:spLocks noEditPoints="1"/>
          </p:cNvSpPr>
          <p:nvPr/>
        </p:nvSpPr>
        <p:spPr bwMode="auto">
          <a:xfrm>
            <a:off x="2480702" y="9724781"/>
            <a:ext cx="936410" cy="622857"/>
          </a:xfrm>
          <a:custGeom>
            <a:avLst/>
            <a:gdLst/>
            <a:ahLst/>
            <a:cxnLst>
              <a:cxn ang="0">
                <a:pos x="86" y="15"/>
              </a:cxn>
              <a:cxn ang="0">
                <a:pos x="44" y="29"/>
              </a:cxn>
              <a:cxn ang="0">
                <a:pos x="43" y="29"/>
              </a:cxn>
              <a:cxn ang="0">
                <a:pos x="43" y="29"/>
              </a:cxn>
              <a:cxn ang="0">
                <a:pos x="18" y="21"/>
              </a:cxn>
              <a:cxn ang="0">
                <a:pos x="14" y="32"/>
              </a:cxn>
              <a:cxn ang="0">
                <a:pos x="17" y="36"/>
              </a:cxn>
              <a:cxn ang="0">
                <a:pos x="15" y="40"/>
              </a:cxn>
              <a:cxn ang="0">
                <a:pos x="17" y="56"/>
              </a:cxn>
              <a:cxn ang="0">
                <a:pos x="16" y="57"/>
              </a:cxn>
              <a:cxn ang="0">
                <a:pos x="16" y="58"/>
              </a:cxn>
              <a:cxn ang="0">
                <a:pos x="8" y="58"/>
              </a:cxn>
              <a:cxn ang="0">
                <a:pos x="7" y="57"/>
              </a:cxn>
              <a:cxn ang="0">
                <a:pos x="7" y="56"/>
              </a:cxn>
              <a:cxn ang="0">
                <a:pos x="9" y="40"/>
              </a:cxn>
              <a:cxn ang="0">
                <a:pos x="7" y="36"/>
              </a:cxn>
              <a:cxn ang="0">
                <a:pos x="10" y="32"/>
              </a:cxn>
              <a:cxn ang="0">
                <a:pos x="13" y="19"/>
              </a:cxn>
              <a:cxn ang="0">
                <a:pos x="1" y="15"/>
              </a:cxn>
              <a:cxn ang="0">
                <a:pos x="0" y="14"/>
              </a:cxn>
              <a:cxn ang="0">
                <a:pos x="1" y="13"/>
              </a:cxn>
              <a:cxn ang="0">
                <a:pos x="43" y="0"/>
              </a:cxn>
              <a:cxn ang="0">
                <a:pos x="43" y="0"/>
              </a:cxn>
              <a:cxn ang="0">
                <a:pos x="44" y="0"/>
              </a:cxn>
              <a:cxn ang="0">
                <a:pos x="86" y="13"/>
              </a:cxn>
              <a:cxn ang="0">
                <a:pos x="87" y="14"/>
              </a:cxn>
              <a:cxn ang="0">
                <a:pos x="86" y="15"/>
              </a:cxn>
              <a:cxn ang="0">
                <a:pos x="68" y="38"/>
              </a:cxn>
              <a:cxn ang="0">
                <a:pos x="43" y="48"/>
              </a:cxn>
              <a:cxn ang="0">
                <a:pos x="19" y="38"/>
              </a:cxn>
              <a:cxn ang="0">
                <a:pos x="20" y="26"/>
              </a:cxn>
              <a:cxn ang="0">
                <a:pos x="42" y="33"/>
              </a:cxn>
              <a:cxn ang="0">
                <a:pos x="43" y="34"/>
              </a:cxn>
              <a:cxn ang="0">
                <a:pos x="45" y="33"/>
              </a:cxn>
              <a:cxn ang="0">
                <a:pos x="67" y="26"/>
              </a:cxn>
              <a:cxn ang="0">
                <a:pos x="68" y="38"/>
              </a:cxn>
            </a:cxnLst>
            <a:rect l="0" t="0" r="r" b="b"/>
            <a:pathLst>
              <a:path w="87" h="58">
                <a:moveTo>
                  <a:pt x="86" y="15"/>
                </a:moveTo>
                <a:cubicBezTo>
                  <a:pt x="44" y="29"/>
                  <a:pt x="44" y="29"/>
                  <a:pt x="44" y="29"/>
                </a:cubicBezTo>
                <a:cubicBezTo>
                  <a:pt x="44" y="29"/>
                  <a:pt x="44" y="29"/>
                  <a:pt x="43" y="29"/>
                </a:cubicBezTo>
                <a:cubicBezTo>
                  <a:pt x="43" y="29"/>
                  <a:pt x="43" y="29"/>
                  <a:pt x="43" y="29"/>
                </a:cubicBezTo>
                <a:cubicBezTo>
                  <a:pt x="18" y="21"/>
                  <a:pt x="18" y="21"/>
                  <a:pt x="18" y="21"/>
                </a:cubicBezTo>
                <a:cubicBezTo>
                  <a:pt x="16" y="23"/>
                  <a:pt x="15" y="27"/>
                  <a:pt x="14" y="32"/>
                </a:cubicBezTo>
                <a:cubicBezTo>
                  <a:pt x="16" y="33"/>
                  <a:pt x="17" y="34"/>
                  <a:pt x="17" y="36"/>
                </a:cubicBezTo>
                <a:cubicBezTo>
                  <a:pt x="17" y="38"/>
                  <a:pt x="16" y="39"/>
                  <a:pt x="15" y="40"/>
                </a:cubicBezTo>
                <a:cubicBezTo>
                  <a:pt x="17" y="56"/>
                  <a:pt x="17" y="56"/>
                  <a:pt x="17" y="56"/>
                </a:cubicBezTo>
                <a:cubicBezTo>
                  <a:pt x="17" y="57"/>
                  <a:pt x="17" y="57"/>
                  <a:pt x="16" y="57"/>
                </a:cubicBezTo>
                <a:cubicBezTo>
                  <a:pt x="16" y="58"/>
                  <a:pt x="16" y="58"/>
                  <a:pt x="16" y="58"/>
                </a:cubicBezTo>
                <a:cubicBezTo>
                  <a:pt x="8" y="58"/>
                  <a:pt x="8" y="58"/>
                  <a:pt x="8" y="58"/>
                </a:cubicBezTo>
                <a:cubicBezTo>
                  <a:pt x="8" y="58"/>
                  <a:pt x="8" y="58"/>
                  <a:pt x="7" y="57"/>
                </a:cubicBezTo>
                <a:cubicBezTo>
                  <a:pt x="7" y="57"/>
                  <a:pt x="7" y="57"/>
                  <a:pt x="7" y="56"/>
                </a:cubicBezTo>
                <a:cubicBezTo>
                  <a:pt x="9" y="40"/>
                  <a:pt x="9" y="40"/>
                  <a:pt x="9" y="40"/>
                </a:cubicBezTo>
                <a:cubicBezTo>
                  <a:pt x="8" y="39"/>
                  <a:pt x="7" y="38"/>
                  <a:pt x="7" y="36"/>
                </a:cubicBezTo>
                <a:cubicBezTo>
                  <a:pt x="7" y="34"/>
                  <a:pt x="8" y="33"/>
                  <a:pt x="10" y="32"/>
                </a:cubicBezTo>
                <a:cubicBezTo>
                  <a:pt x="10" y="27"/>
                  <a:pt x="11" y="23"/>
                  <a:pt x="13" y="19"/>
                </a:cubicBezTo>
                <a:cubicBezTo>
                  <a:pt x="1" y="15"/>
                  <a:pt x="1" y="15"/>
                  <a:pt x="1" y="15"/>
                </a:cubicBezTo>
                <a:cubicBezTo>
                  <a:pt x="0" y="15"/>
                  <a:pt x="0" y="15"/>
                  <a:pt x="0" y="14"/>
                </a:cubicBezTo>
                <a:cubicBezTo>
                  <a:pt x="0" y="14"/>
                  <a:pt x="0" y="13"/>
                  <a:pt x="1" y="13"/>
                </a:cubicBezTo>
                <a:cubicBezTo>
                  <a:pt x="43" y="0"/>
                  <a:pt x="43" y="0"/>
                  <a:pt x="43" y="0"/>
                </a:cubicBezTo>
                <a:cubicBezTo>
                  <a:pt x="43" y="0"/>
                  <a:pt x="43" y="0"/>
                  <a:pt x="43" y="0"/>
                </a:cubicBezTo>
                <a:cubicBezTo>
                  <a:pt x="44" y="0"/>
                  <a:pt x="44" y="0"/>
                  <a:pt x="44" y="0"/>
                </a:cubicBezTo>
                <a:cubicBezTo>
                  <a:pt x="86" y="13"/>
                  <a:pt x="86" y="13"/>
                  <a:pt x="86" y="13"/>
                </a:cubicBezTo>
                <a:cubicBezTo>
                  <a:pt x="87" y="13"/>
                  <a:pt x="87" y="14"/>
                  <a:pt x="87" y="14"/>
                </a:cubicBezTo>
                <a:cubicBezTo>
                  <a:pt x="87" y="15"/>
                  <a:pt x="87" y="15"/>
                  <a:pt x="86" y="15"/>
                </a:cubicBezTo>
                <a:close/>
                <a:moveTo>
                  <a:pt x="68" y="38"/>
                </a:moveTo>
                <a:cubicBezTo>
                  <a:pt x="68" y="44"/>
                  <a:pt x="57" y="48"/>
                  <a:pt x="43" y="48"/>
                </a:cubicBezTo>
                <a:cubicBezTo>
                  <a:pt x="30" y="48"/>
                  <a:pt x="19" y="44"/>
                  <a:pt x="19" y="38"/>
                </a:cubicBezTo>
                <a:cubicBezTo>
                  <a:pt x="20" y="26"/>
                  <a:pt x="20" y="26"/>
                  <a:pt x="20" y="26"/>
                </a:cubicBezTo>
                <a:cubicBezTo>
                  <a:pt x="42" y="33"/>
                  <a:pt x="42" y="33"/>
                  <a:pt x="42" y="33"/>
                </a:cubicBezTo>
                <a:cubicBezTo>
                  <a:pt x="42" y="33"/>
                  <a:pt x="43" y="34"/>
                  <a:pt x="43" y="34"/>
                </a:cubicBezTo>
                <a:cubicBezTo>
                  <a:pt x="44" y="34"/>
                  <a:pt x="45" y="33"/>
                  <a:pt x="45" y="33"/>
                </a:cubicBezTo>
                <a:cubicBezTo>
                  <a:pt x="67" y="26"/>
                  <a:pt x="67" y="26"/>
                  <a:pt x="67" y="26"/>
                </a:cubicBezTo>
                <a:lnTo>
                  <a:pt x="68" y="38"/>
                </a:lnTo>
                <a:close/>
              </a:path>
            </a:pathLst>
          </a:custGeom>
          <a:solidFill>
            <a:srgbClr val="FFFFFF"/>
          </a:solidFill>
          <a:ln w="9525">
            <a:noFill/>
            <a:round/>
            <a:headEnd/>
            <a:tailEnd/>
          </a:ln>
        </p:spPr>
        <p:txBody>
          <a:bodyPr vert="horz" wrap="square" lIns="91451" tIns="45725" rIns="91451" bIns="45725" numCol="1" anchor="t" anchorCtr="0" compatLnSpc="1">
            <a:prstTxWarp prst="textNoShape">
              <a:avLst/>
            </a:prstTxWarp>
          </a:bodyPr>
          <a:lstStyle/>
          <a:p>
            <a:endParaRPr lang="en-US">
              <a:latin typeface="Poppins Light" charset="0"/>
            </a:endParaRPr>
          </a:p>
        </p:txBody>
      </p:sp>
      <p:sp>
        <p:nvSpPr>
          <p:cNvPr id="61" name="Freeform 154"/>
          <p:cNvSpPr>
            <a:spLocks noEditPoints="1"/>
          </p:cNvSpPr>
          <p:nvPr/>
        </p:nvSpPr>
        <p:spPr bwMode="auto">
          <a:xfrm>
            <a:off x="21373082" y="9659380"/>
            <a:ext cx="677400" cy="732480"/>
          </a:xfrm>
          <a:custGeom>
            <a:avLst/>
            <a:gdLst/>
            <a:ahLst/>
            <a:cxnLst>
              <a:cxn ang="0">
                <a:pos x="58" y="58"/>
              </a:cxn>
              <a:cxn ang="0">
                <a:pos x="41" y="58"/>
              </a:cxn>
              <a:cxn ang="0">
                <a:pos x="31" y="68"/>
              </a:cxn>
              <a:cxn ang="0">
                <a:pos x="22" y="58"/>
              </a:cxn>
              <a:cxn ang="0">
                <a:pos x="5" y="58"/>
              </a:cxn>
              <a:cxn ang="0">
                <a:pos x="0" y="53"/>
              </a:cxn>
              <a:cxn ang="0">
                <a:pos x="12" y="22"/>
              </a:cxn>
              <a:cxn ang="0">
                <a:pos x="28" y="5"/>
              </a:cxn>
              <a:cxn ang="0">
                <a:pos x="28" y="3"/>
              </a:cxn>
              <a:cxn ang="0">
                <a:pos x="31" y="0"/>
              </a:cxn>
              <a:cxn ang="0">
                <a:pos x="35" y="3"/>
              </a:cxn>
              <a:cxn ang="0">
                <a:pos x="35" y="5"/>
              </a:cxn>
              <a:cxn ang="0">
                <a:pos x="51" y="22"/>
              </a:cxn>
              <a:cxn ang="0">
                <a:pos x="63" y="53"/>
              </a:cxn>
              <a:cxn ang="0">
                <a:pos x="58" y="58"/>
              </a:cxn>
              <a:cxn ang="0">
                <a:pos x="31" y="63"/>
              </a:cxn>
              <a:cxn ang="0">
                <a:pos x="26" y="58"/>
              </a:cxn>
              <a:cxn ang="0">
                <a:pos x="25" y="57"/>
              </a:cxn>
              <a:cxn ang="0">
                <a:pos x="25" y="58"/>
              </a:cxn>
              <a:cxn ang="0">
                <a:pos x="31" y="65"/>
              </a:cxn>
              <a:cxn ang="0">
                <a:pos x="32" y="64"/>
              </a:cxn>
              <a:cxn ang="0">
                <a:pos x="31" y="63"/>
              </a:cxn>
            </a:cxnLst>
            <a:rect l="0" t="0" r="r" b="b"/>
            <a:pathLst>
              <a:path w="63" h="68">
                <a:moveTo>
                  <a:pt x="58" y="58"/>
                </a:moveTo>
                <a:cubicBezTo>
                  <a:pt x="41" y="58"/>
                  <a:pt x="41" y="58"/>
                  <a:pt x="41" y="58"/>
                </a:cubicBezTo>
                <a:cubicBezTo>
                  <a:pt x="41" y="63"/>
                  <a:pt x="37" y="68"/>
                  <a:pt x="31" y="68"/>
                </a:cubicBezTo>
                <a:cubicBezTo>
                  <a:pt x="26" y="68"/>
                  <a:pt x="22" y="63"/>
                  <a:pt x="22" y="58"/>
                </a:cubicBezTo>
                <a:cubicBezTo>
                  <a:pt x="5" y="58"/>
                  <a:pt x="5" y="58"/>
                  <a:pt x="5" y="58"/>
                </a:cubicBezTo>
                <a:cubicBezTo>
                  <a:pt x="2" y="58"/>
                  <a:pt x="0" y="56"/>
                  <a:pt x="0" y="53"/>
                </a:cubicBezTo>
                <a:cubicBezTo>
                  <a:pt x="5" y="48"/>
                  <a:pt x="12" y="40"/>
                  <a:pt x="12" y="22"/>
                </a:cubicBezTo>
                <a:cubicBezTo>
                  <a:pt x="12" y="14"/>
                  <a:pt x="18" y="6"/>
                  <a:pt x="28" y="5"/>
                </a:cubicBezTo>
                <a:cubicBezTo>
                  <a:pt x="28" y="4"/>
                  <a:pt x="28" y="4"/>
                  <a:pt x="28" y="3"/>
                </a:cubicBezTo>
                <a:cubicBezTo>
                  <a:pt x="28" y="1"/>
                  <a:pt x="29" y="0"/>
                  <a:pt x="31" y="0"/>
                </a:cubicBezTo>
                <a:cubicBezTo>
                  <a:pt x="33" y="0"/>
                  <a:pt x="35" y="1"/>
                  <a:pt x="35" y="3"/>
                </a:cubicBezTo>
                <a:cubicBezTo>
                  <a:pt x="35" y="4"/>
                  <a:pt x="35" y="4"/>
                  <a:pt x="35" y="5"/>
                </a:cubicBezTo>
                <a:cubicBezTo>
                  <a:pt x="45" y="6"/>
                  <a:pt x="51" y="14"/>
                  <a:pt x="51" y="22"/>
                </a:cubicBezTo>
                <a:cubicBezTo>
                  <a:pt x="51" y="40"/>
                  <a:pt x="57" y="48"/>
                  <a:pt x="63" y="53"/>
                </a:cubicBezTo>
                <a:cubicBezTo>
                  <a:pt x="63" y="56"/>
                  <a:pt x="61" y="58"/>
                  <a:pt x="58" y="58"/>
                </a:cubicBezTo>
                <a:close/>
                <a:moveTo>
                  <a:pt x="31" y="63"/>
                </a:moveTo>
                <a:cubicBezTo>
                  <a:pt x="28" y="63"/>
                  <a:pt x="26" y="61"/>
                  <a:pt x="26" y="58"/>
                </a:cubicBezTo>
                <a:cubicBezTo>
                  <a:pt x="26" y="58"/>
                  <a:pt x="26" y="57"/>
                  <a:pt x="25" y="57"/>
                </a:cubicBezTo>
                <a:cubicBezTo>
                  <a:pt x="25" y="57"/>
                  <a:pt x="25" y="58"/>
                  <a:pt x="25" y="58"/>
                </a:cubicBezTo>
                <a:cubicBezTo>
                  <a:pt x="25" y="62"/>
                  <a:pt x="28" y="65"/>
                  <a:pt x="31" y="65"/>
                </a:cubicBezTo>
                <a:cubicBezTo>
                  <a:pt x="32" y="65"/>
                  <a:pt x="32" y="64"/>
                  <a:pt x="32" y="64"/>
                </a:cubicBezTo>
                <a:cubicBezTo>
                  <a:pt x="32" y="64"/>
                  <a:pt x="32" y="63"/>
                  <a:pt x="31" y="63"/>
                </a:cubicBezTo>
                <a:close/>
              </a:path>
            </a:pathLst>
          </a:custGeom>
          <a:solidFill>
            <a:srgbClr val="FFFFFF"/>
          </a:solidFill>
          <a:ln w="9525">
            <a:noFill/>
            <a:round/>
            <a:headEnd/>
            <a:tailEnd/>
          </a:ln>
        </p:spPr>
        <p:txBody>
          <a:bodyPr vert="horz" wrap="square" lIns="91451" tIns="45725" rIns="91451" bIns="45725" numCol="1" anchor="t" anchorCtr="0" compatLnSpc="1">
            <a:prstTxWarp prst="textNoShape">
              <a:avLst/>
            </a:prstTxWarp>
          </a:bodyPr>
          <a:lstStyle/>
          <a:p>
            <a:endParaRPr lang="en-US">
              <a:latin typeface="Poppins Light" charset="0"/>
            </a:endParaRPr>
          </a:p>
        </p:txBody>
      </p:sp>
      <p:sp>
        <p:nvSpPr>
          <p:cNvPr id="62" name="Freeform 166"/>
          <p:cNvSpPr>
            <a:spLocks noEditPoints="1"/>
          </p:cNvSpPr>
          <p:nvPr/>
        </p:nvSpPr>
        <p:spPr bwMode="auto">
          <a:xfrm>
            <a:off x="21356663" y="5232200"/>
            <a:ext cx="730544" cy="736203"/>
          </a:xfrm>
          <a:custGeom>
            <a:avLst/>
            <a:gdLst/>
            <a:ahLst/>
            <a:cxnLst>
              <a:cxn ang="0">
                <a:pos x="1" y="42"/>
              </a:cxn>
              <a:cxn ang="0">
                <a:pos x="1" y="40"/>
              </a:cxn>
              <a:cxn ang="0">
                <a:pos x="14" y="41"/>
              </a:cxn>
              <a:cxn ang="0">
                <a:pos x="30" y="19"/>
              </a:cxn>
              <a:cxn ang="0">
                <a:pos x="17" y="8"/>
              </a:cxn>
              <a:cxn ang="0">
                <a:pos x="9" y="14"/>
              </a:cxn>
              <a:cxn ang="0">
                <a:pos x="9" y="19"/>
              </a:cxn>
              <a:cxn ang="0">
                <a:pos x="18" y="39"/>
              </a:cxn>
              <a:cxn ang="0">
                <a:pos x="4" y="24"/>
              </a:cxn>
              <a:cxn ang="0">
                <a:pos x="4" y="9"/>
              </a:cxn>
              <a:cxn ang="0">
                <a:pos x="17" y="0"/>
              </a:cxn>
              <a:cxn ang="0">
                <a:pos x="37" y="16"/>
              </a:cxn>
              <a:cxn ang="0">
                <a:pos x="30" y="19"/>
              </a:cxn>
              <a:cxn ang="0">
                <a:pos x="6" y="58"/>
              </a:cxn>
              <a:cxn ang="0">
                <a:pos x="5" y="56"/>
              </a:cxn>
              <a:cxn ang="0">
                <a:pos x="16" y="46"/>
              </a:cxn>
              <a:cxn ang="0">
                <a:pos x="7" y="58"/>
              </a:cxn>
              <a:cxn ang="0">
                <a:pos x="22" y="63"/>
              </a:cxn>
              <a:cxn ang="0">
                <a:pos x="20" y="49"/>
              </a:cxn>
              <a:cxn ang="0">
                <a:pos x="23" y="49"/>
              </a:cxn>
              <a:cxn ang="0">
                <a:pos x="59" y="54"/>
              </a:cxn>
              <a:cxn ang="0">
                <a:pos x="46" y="62"/>
              </a:cxn>
              <a:cxn ang="0">
                <a:pos x="25" y="46"/>
              </a:cxn>
              <a:cxn ang="0">
                <a:pos x="33" y="43"/>
              </a:cxn>
              <a:cxn ang="0">
                <a:pos x="48" y="54"/>
              </a:cxn>
              <a:cxn ang="0">
                <a:pos x="55" y="46"/>
              </a:cxn>
              <a:cxn ang="0">
                <a:pos x="44" y="33"/>
              </a:cxn>
              <a:cxn ang="0">
                <a:pos x="46" y="25"/>
              </a:cxn>
              <a:cxn ang="0">
                <a:pos x="62" y="46"/>
              </a:cxn>
              <a:cxn ang="0">
                <a:pos x="42" y="13"/>
              </a:cxn>
              <a:cxn ang="0">
                <a:pos x="40" y="13"/>
              </a:cxn>
              <a:cxn ang="0">
                <a:pos x="41" y="0"/>
              </a:cxn>
              <a:cxn ang="0">
                <a:pos x="42" y="13"/>
              </a:cxn>
              <a:cxn ang="0">
                <a:pos x="47" y="17"/>
              </a:cxn>
              <a:cxn ang="0">
                <a:pos x="46" y="15"/>
              </a:cxn>
              <a:cxn ang="0">
                <a:pos x="58" y="5"/>
              </a:cxn>
              <a:cxn ang="0">
                <a:pos x="48" y="16"/>
              </a:cxn>
              <a:cxn ang="0">
                <a:pos x="50" y="23"/>
              </a:cxn>
              <a:cxn ang="0">
                <a:pos x="50" y="20"/>
              </a:cxn>
              <a:cxn ang="0">
                <a:pos x="63" y="22"/>
              </a:cxn>
            </a:cxnLst>
            <a:rect l="0" t="0" r="r" b="b"/>
            <a:pathLst>
              <a:path w="63" h="63">
                <a:moveTo>
                  <a:pt x="13" y="42"/>
                </a:moveTo>
                <a:cubicBezTo>
                  <a:pt x="1" y="42"/>
                  <a:pt x="1" y="42"/>
                  <a:pt x="1" y="42"/>
                </a:cubicBezTo>
                <a:cubicBezTo>
                  <a:pt x="0" y="42"/>
                  <a:pt x="0" y="42"/>
                  <a:pt x="0" y="41"/>
                </a:cubicBezTo>
                <a:cubicBezTo>
                  <a:pt x="0" y="40"/>
                  <a:pt x="0" y="40"/>
                  <a:pt x="1" y="40"/>
                </a:cubicBezTo>
                <a:cubicBezTo>
                  <a:pt x="13" y="40"/>
                  <a:pt x="13" y="40"/>
                  <a:pt x="13" y="40"/>
                </a:cubicBezTo>
                <a:cubicBezTo>
                  <a:pt x="14" y="40"/>
                  <a:pt x="14" y="40"/>
                  <a:pt x="14" y="41"/>
                </a:cubicBezTo>
                <a:cubicBezTo>
                  <a:pt x="14" y="42"/>
                  <a:pt x="14" y="42"/>
                  <a:pt x="13" y="42"/>
                </a:cubicBezTo>
                <a:close/>
                <a:moveTo>
                  <a:pt x="30" y="19"/>
                </a:moveTo>
                <a:cubicBezTo>
                  <a:pt x="19" y="9"/>
                  <a:pt x="19" y="9"/>
                  <a:pt x="19" y="9"/>
                </a:cubicBezTo>
                <a:cubicBezTo>
                  <a:pt x="19" y="8"/>
                  <a:pt x="18" y="8"/>
                  <a:pt x="17" y="8"/>
                </a:cubicBezTo>
                <a:cubicBezTo>
                  <a:pt x="16" y="8"/>
                  <a:pt x="15" y="8"/>
                  <a:pt x="14" y="9"/>
                </a:cubicBezTo>
                <a:cubicBezTo>
                  <a:pt x="9" y="14"/>
                  <a:pt x="9" y="14"/>
                  <a:pt x="9" y="14"/>
                </a:cubicBezTo>
                <a:cubicBezTo>
                  <a:pt x="8" y="15"/>
                  <a:pt x="8" y="16"/>
                  <a:pt x="8" y="17"/>
                </a:cubicBezTo>
                <a:cubicBezTo>
                  <a:pt x="8" y="18"/>
                  <a:pt x="8" y="19"/>
                  <a:pt x="9" y="19"/>
                </a:cubicBezTo>
                <a:cubicBezTo>
                  <a:pt x="19" y="30"/>
                  <a:pt x="19" y="30"/>
                  <a:pt x="19" y="30"/>
                </a:cubicBezTo>
                <a:cubicBezTo>
                  <a:pt x="18" y="39"/>
                  <a:pt x="18" y="39"/>
                  <a:pt x="18" y="39"/>
                </a:cubicBezTo>
                <a:cubicBezTo>
                  <a:pt x="18" y="38"/>
                  <a:pt x="17" y="38"/>
                  <a:pt x="16" y="37"/>
                </a:cubicBezTo>
                <a:cubicBezTo>
                  <a:pt x="4" y="24"/>
                  <a:pt x="4" y="24"/>
                  <a:pt x="4" y="24"/>
                </a:cubicBezTo>
                <a:cubicBezTo>
                  <a:pt x="2" y="22"/>
                  <a:pt x="0" y="20"/>
                  <a:pt x="0" y="17"/>
                </a:cubicBezTo>
                <a:cubicBezTo>
                  <a:pt x="0" y="14"/>
                  <a:pt x="2" y="11"/>
                  <a:pt x="4" y="9"/>
                </a:cubicBezTo>
                <a:cubicBezTo>
                  <a:pt x="9" y="3"/>
                  <a:pt x="9" y="3"/>
                  <a:pt x="9" y="3"/>
                </a:cubicBezTo>
                <a:cubicBezTo>
                  <a:pt x="11" y="1"/>
                  <a:pt x="14" y="0"/>
                  <a:pt x="17" y="0"/>
                </a:cubicBezTo>
                <a:cubicBezTo>
                  <a:pt x="20" y="0"/>
                  <a:pt x="23" y="1"/>
                  <a:pt x="25" y="4"/>
                </a:cubicBezTo>
                <a:cubicBezTo>
                  <a:pt x="37" y="16"/>
                  <a:pt x="37" y="16"/>
                  <a:pt x="37" y="16"/>
                </a:cubicBezTo>
                <a:cubicBezTo>
                  <a:pt x="38" y="17"/>
                  <a:pt x="38" y="18"/>
                  <a:pt x="39" y="18"/>
                </a:cubicBezTo>
                <a:lnTo>
                  <a:pt x="30" y="19"/>
                </a:lnTo>
                <a:close/>
                <a:moveTo>
                  <a:pt x="7" y="58"/>
                </a:moveTo>
                <a:cubicBezTo>
                  <a:pt x="6" y="58"/>
                  <a:pt x="6" y="58"/>
                  <a:pt x="6" y="58"/>
                </a:cubicBezTo>
                <a:cubicBezTo>
                  <a:pt x="6" y="58"/>
                  <a:pt x="5" y="58"/>
                  <a:pt x="5" y="58"/>
                </a:cubicBezTo>
                <a:cubicBezTo>
                  <a:pt x="5" y="57"/>
                  <a:pt x="5" y="56"/>
                  <a:pt x="5" y="56"/>
                </a:cubicBezTo>
                <a:cubicBezTo>
                  <a:pt x="15" y="46"/>
                  <a:pt x="15" y="46"/>
                  <a:pt x="15" y="46"/>
                </a:cubicBezTo>
                <a:cubicBezTo>
                  <a:pt x="15" y="46"/>
                  <a:pt x="16" y="46"/>
                  <a:pt x="16" y="46"/>
                </a:cubicBezTo>
                <a:cubicBezTo>
                  <a:pt x="17" y="47"/>
                  <a:pt x="17" y="47"/>
                  <a:pt x="16" y="48"/>
                </a:cubicBezTo>
                <a:lnTo>
                  <a:pt x="7" y="58"/>
                </a:lnTo>
                <a:close/>
                <a:moveTo>
                  <a:pt x="23" y="62"/>
                </a:moveTo>
                <a:cubicBezTo>
                  <a:pt x="23" y="62"/>
                  <a:pt x="22" y="63"/>
                  <a:pt x="22" y="63"/>
                </a:cubicBezTo>
                <a:cubicBezTo>
                  <a:pt x="21" y="63"/>
                  <a:pt x="20" y="62"/>
                  <a:pt x="20" y="62"/>
                </a:cubicBezTo>
                <a:cubicBezTo>
                  <a:pt x="20" y="49"/>
                  <a:pt x="20" y="49"/>
                  <a:pt x="20" y="49"/>
                </a:cubicBezTo>
                <a:cubicBezTo>
                  <a:pt x="20" y="49"/>
                  <a:pt x="21" y="48"/>
                  <a:pt x="22" y="48"/>
                </a:cubicBezTo>
                <a:cubicBezTo>
                  <a:pt x="22" y="48"/>
                  <a:pt x="23" y="49"/>
                  <a:pt x="23" y="49"/>
                </a:cubicBezTo>
                <a:lnTo>
                  <a:pt x="23" y="62"/>
                </a:lnTo>
                <a:close/>
                <a:moveTo>
                  <a:pt x="59" y="54"/>
                </a:moveTo>
                <a:cubicBezTo>
                  <a:pt x="54" y="59"/>
                  <a:pt x="54" y="59"/>
                  <a:pt x="54" y="59"/>
                </a:cubicBezTo>
                <a:cubicBezTo>
                  <a:pt x="51" y="61"/>
                  <a:pt x="49" y="62"/>
                  <a:pt x="46" y="62"/>
                </a:cubicBezTo>
                <a:cubicBezTo>
                  <a:pt x="43" y="62"/>
                  <a:pt x="40" y="61"/>
                  <a:pt x="38" y="59"/>
                </a:cubicBezTo>
                <a:cubicBezTo>
                  <a:pt x="25" y="46"/>
                  <a:pt x="25" y="46"/>
                  <a:pt x="25" y="46"/>
                </a:cubicBezTo>
                <a:cubicBezTo>
                  <a:pt x="25" y="46"/>
                  <a:pt x="24" y="45"/>
                  <a:pt x="24" y="44"/>
                </a:cubicBezTo>
                <a:cubicBezTo>
                  <a:pt x="33" y="43"/>
                  <a:pt x="33" y="43"/>
                  <a:pt x="33" y="43"/>
                </a:cubicBezTo>
                <a:cubicBezTo>
                  <a:pt x="43" y="54"/>
                  <a:pt x="43" y="54"/>
                  <a:pt x="43" y="54"/>
                </a:cubicBezTo>
                <a:cubicBezTo>
                  <a:pt x="45" y="55"/>
                  <a:pt x="47" y="55"/>
                  <a:pt x="48" y="54"/>
                </a:cubicBezTo>
                <a:cubicBezTo>
                  <a:pt x="54" y="48"/>
                  <a:pt x="54" y="48"/>
                  <a:pt x="54" y="48"/>
                </a:cubicBezTo>
                <a:cubicBezTo>
                  <a:pt x="55" y="48"/>
                  <a:pt x="55" y="47"/>
                  <a:pt x="55" y="46"/>
                </a:cubicBezTo>
                <a:cubicBezTo>
                  <a:pt x="55" y="45"/>
                  <a:pt x="55" y="44"/>
                  <a:pt x="54" y="43"/>
                </a:cubicBezTo>
                <a:cubicBezTo>
                  <a:pt x="44" y="33"/>
                  <a:pt x="44" y="33"/>
                  <a:pt x="44" y="33"/>
                </a:cubicBezTo>
                <a:cubicBezTo>
                  <a:pt x="44" y="24"/>
                  <a:pt x="44" y="24"/>
                  <a:pt x="44" y="24"/>
                </a:cubicBezTo>
                <a:cubicBezTo>
                  <a:pt x="45" y="24"/>
                  <a:pt x="46" y="25"/>
                  <a:pt x="46" y="25"/>
                </a:cubicBezTo>
                <a:cubicBezTo>
                  <a:pt x="59" y="38"/>
                  <a:pt x="59" y="38"/>
                  <a:pt x="59" y="38"/>
                </a:cubicBezTo>
                <a:cubicBezTo>
                  <a:pt x="61" y="40"/>
                  <a:pt x="62" y="43"/>
                  <a:pt x="62" y="46"/>
                </a:cubicBezTo>
                <a:cubicBezTo>
                  <a:pt x="62" y="49"/>
                  <a:pt x="61" y="52"/>
                  <a:pt x="59" y="54"/>
                </a:cubicBezTo>
                <a:close/>
                <a:moveTo>
                  <a:pt x="42" y="13"/>
                </a:moveTo>
                <a:cubicBezTo>
                  <a:pt x="42" y="14"/>
                  <a:pt x="42" y="14"/>
                  <a:pt x="41" y="14"/>
                </a:cubicBezTo>
                <a:cubicBezTo>
                  <a:pt x="40" y="14"/>
                  <a:pt x="40" y="14"/>
                  <a:pt x="40" y="13"/>
                </a:cubicBezTo>
                <a:cubicBezTo>
                  <a:pt x="40" y="1"/>
                  <a:pt x="40" y="1"/>
                  <a:pt x="40" y="1"/>
                </a:cubicBezTo>
                <a:cubicBezTo>
                  <a:pt x="40" y="0"/>
                  <a:pt x="40" y="0"/>
                  <a:pt x="41" y="0"/>
                </a:cubicBezTo>
                <a:cubicBezTo>
                  <a:pt x="42" y="0"/>
                  <a:pt x="42" y="0"/>
                  <a:pt x="42" y="1"/>
                </a:cubicBezTo>
                <a:lnTo>
                  <a:pt x="42" y="13"/>
                </a:lnTo>
                <a:close/>
                <a:moveTo>
                  <a:pt x="48" y="16"/>
                </a:moveTo>
                <a:cubicBezTo>
                  <a:pt x="48" y="17"/>
                  <a:pt x="47" y="17"/>
                  <a:pt x="47" y="17"/>
                </a:cubicBezTo>
                <a:cubicBezTo>
                  <a:pt x="47" y="17"/>
                  <a:pt x="47" y="17"/>
                  <a:pt x="46" y="16"/>
                </a:cubicBezTo>
                <a:cubicBezTo>
                  <a:pt x="46" y="16"/>
                  <a:pt x="46" y="15"/>
                  <a:pt x="46" y="15"/>
                </a:cubicBezTo>
                <a:cubicBezTo>
                  <a:pt x="56" y="5"/>
                  <a:pt x="56" y="5"/>
                  <a:pt x="56" y="5"/>
                </a:cubicBezTo>
                <a:cubicBezTo>
                  <a:pt x="56" y="4"/>
                  <a:pt x="57" y="4"/>
                  <a:pt x="58" y="5"/>
                </a:cubicBezTo>
                <a:cubicBezTo>
                  <a:pt x="58" y="5"/>
                  <a:pt x="58" y="6"/>
                  <a:pt x="58" y="7"/>
                </a:cubicBezTo>
                <a:lnTo>
                  <a:pt x="48" y="16"/>
                </a:lnTo>
                <a:close/>
                <a:moveTo>
                  <a:pt x="62" y="23"/>
                </a:moveTo>
                <a:cubicBezTo>
                  <a:pt x="50" y="23"/>
                  <a:pt x="50" y="23"/>
                  <a:pt x="50" y="23"/>
                </a:cubicBezTo>
                <a:cubicBezTo>
                  <a:pt x="49" y="23"/>
                  <a:pt x="48" y="22"/>
                  <a:pt x="48" y="22"/>
                </a:cubicBezTo>
                <a:cubicBezTo>
                  <a:pt x="48" y="21"/>
                  <a:pt x="49" y="20"/>
                  <a:pt x="50" y="20"/>
                </a:cubicBezTo>
                <a:cubicBezTo>
                  <a:pt x="62" y="20"/>
                  <a:pt x="62" y="20"/>
                  <a:pt x="62" y="20"/>
                </a:cubicBezTo>
                <a:cubicBezTo>
                  <a:pt x="62" y="20"/>
                  <a:pt x="63" y="21"/>
                  <a:pt x="63" y="22"/>
                </a:cubicBezTo>
                <a:cubicBezTo>
                  <a:pt x="63" y="22"/>
                  <a:pt x="62" y="23"/>
                  <a:pt x="62" y="23"/>
                </a:cubicBezTo>
                <a:close/>
              </a:path>
            </a:pathLst>
          </a:custGeom>
          <a:solidFill>
            <a:srgbClr val="FFFFFF"/>
          </a:solidFill>
          <a:ln w="9525">
            <a:noFill/>
            <a:round/>
            <a:headEnd/>
            <a:tailEnd/>
          </a:ln>
        </p:spPr>
        <p:txBody>
          <a:bodyPr vert="horz" wrap="square" lIns="91451" tIns="45725" rIns="91451" bIns="45725" numCol="1" anchor="t" anchorCtr="0" compatLnSpc="1">
            <a:prstTxWarp prst="textNoShape">
              <a:avLst/>
            </a:prstTxWarp>
          </a:bodyPr>
          <a:lstStyle/>
          <a:p>
            <a:endParaRPr lang="en-US">
              <a:latin typeface="Poppins Light" charset="0"/>
            </a:endParaRPr>
          </a:p>
        </p:txBody>
      </p:sp>
      <p:sp>
        <p:nvSpPr>
          <p:cNvPr id="63" name="Freeform 81"/>
          <p:cNvSpPr>
            <a:spLocks noEditPoints="1"/>
          </p:cNvSpPr>
          <p:nvPr/>
        </p:nvSpPr>
        <p:spPr bwMode="auto">
          <a:xfrm>
            <a:off x="2568671" y="5204651"/>
            <a:ext cx="760475" cy="763752"/>
          </a:xfrm>
          <a:custGeom>
            <a:avLst/>
            <a:gdLst/>
            <a:ahLst/>
            <a:cxnLst>
              <a:cxn ang="0">
                <a:pos x="231" y="86"/>
              </a:cxn>
              <a:cxn ang="0">
                <a:pos x="198" y="119"/>
              </a:cxn>
              <a:cxn ang="0">
                <a:pos x="152" y="131"/>
              </a:cxn>
              <a:cxn ang="0">
                <a:pos x="180" y="103"/>
              </a:cxn>
              <a:cxn ang="0">
                <a:pos x="181" y="102"/>
              </a:cxn>
              <a:cxn ang="0">
                <a:pos x="214" y="69"/>
              </a:cxn>
              <a:cxn ang="0">
                <a:pos x="214" y="35"/>
              </a:cxn>
              <a:cxn ang="0">
                <a:pos x="181" y="35"/>
              </a:cxn>
              <a:cxn ang="0">
                <a:pos x="147" y="69"/>
              </a:cxn>
              <a:cxn ang="0">
                <a:pos x="147" y="69"/>
              </a:cxn>
              <a:cxn ang="0">
                <a:pos x="147" y="69"/>
              </a:cxn>
              <a:cxn ang="0">
                <a:pos x="119" y="98"/>
              </a:cxn>
              <a:cxn ang="0">
                <a:pos x="131" y="52"/>
              </a:cxn>
              <a:cxn ang="0">
                <a:pos x="164" y="19"/>
              </a:cxn>
              <a:cxn ang="0">
                <a:pos x="231" y="19"/>
              </a:cxn>
              <a:cxn ang="0">
                <a:pos x="231" y="86"/>
              </a:cxn>
              <a:cxn ang="0">
                <a:pos x="94" y="173"/>
              </a:cxn>
              <a:cxn ang="0">
                <a:pos x="94" y="173"/>
              </a:cxn>
              <a:cxn ang="0">
                <a:pos x="85" y="177"/>
              </a:cxn>
              <a:cxn ang="0">
                <a:pos x="73" y="165"/>
              </a:cxn>
              <a:cxn ang="0">
                <a:pos x="77" y="156"/>
              </a:cxn>
              <a:cxn ang="0">
                <a:pos x="156" y="77"/>
              </a:cxn>
              <a:cxn ang="0">
                <a:pos x="165" y="73"/>
              </a:cxn>
              <a:cxn ang="0">
                <a:pos x="177" y="85"/>
              </a:cxn>
              <a:cxn ang="0">
                <a:pos x="174" y="93"/>
              </a:cxn>
              <a:cxn ang="0">
                <a:pos x="174" y="93"/>
              </a:cxn>
              <a:cxn ang="0">
                <a:pos x="94" y="173"/>
              </a:cxn>
              <a:cxn ang="0">
                <a:pos x="69" y="147"/>
              </a:cxn>
              <a:cxn ang="0">
                <a:pos x="35" y="181"/>
              </a:cxn>
              <a:cxn ang="0">
                <a:pos x="35" y="214"/>
              </a:cxn>
              <a:cxn ang="0">
                <a:pos x="69" y="214"/>
              </a:cxn>
              <a:cxn ang="0">
                <a:pos x="102" y="181"/>
              </a:cxn>
              <a:cxn ang="0">
                <a:pos x="103" y="180"/>
              </a:cxn>
              <a:cxn ang="0">
                <a:pos x="131" y="152"/>
              </a:cxn>
              <a:cxn ang="0">
                <a:pos x="119" y="198"/>
              </a:cxn>
              <a:cxn ang="0">
                <a:pos x="86" y="231"/>
              </a:cxn>
              <a:cxn ang="0">
                <a:pos x="19" y="231"/>
              </a:cxn>
              <a:cxn ang="0">
                <a:pos x="19" y="164"/>
              </a:cxn>
              <a:cxn ang="0">
                <a:pos x="52" y="131"/>
              </a:cxn>
              <a:cxn ang="0">
                <a:pos x="98" y="118"/>
              </a:cxn>
              <a:cxn ang="0">
                <a:pos x="69" y="147"/>
              </a:cxn>
              <a:cxn ang="0">
                <a:pos x="69" y="147"/>
              </a:cxn>
            </a:cxnLst>
            <a:rect l="0" t="0" r="r" b="b"/>
            <a:pathLst>
              <a:path w="249" h="250">
                <a:moveTo>
                  <a:pt x="231" y="86"/>
                </a:moveTo>
                <a:cubicBezTo>
                  <a:pt x="198" y="119"/>
                  <a:pt x="198" y="119"/>
                  <a:pt x="198" y="119"/>
                </a:cubicBezTo>
                <a:cubicBezTo>
                  <a:pt x="185" y="131"/>
                  <a:pt x="168" y="136"/>
                  <a:pt x="152" y="131"/>
                </a:cubicBezTo>
                <a:cubicBezTo>
                  <a:pt x="180" y="103"/>
                  <a:pt x="180" y="103"/>
                  <a:pt x="180" y="103"/>
                </a:cubicBezTo>
                <a:cubicBezTo>
                  <a:pt x="180" y="103"/>
                  <a:pt x="180" y="103"/>
                  <a:pt x="181" y="102"/>
                </a:cubicBezTo>
                <a:cubicBezTo>
                  <a:pt x="214" y="69"/>
                  <a:pt x="214" y="69"/>
                  <a:pt x="214" y="69"/>
                </a:cubicBezTo>
                <a:cubicBezTo>
                  <a:pt x="223" y="60"/>
                  <a:pt x="223" y="45"/>
                  <a:pt x="214" y="35"/>
                </a:cubicBezTo>
                <a:cubicBezTo>
                  <a:pt x="205" y="26"/>
                  <a:pt x="190" y="26"/>
                  <a:pt x="181" y="35"/>
                </a:cubicBezTo>
                <a:cubicBezTo>
                  <a:pt x="147" y="69"/>
                  <a:pt x="147" y="69"/>
                  <a:pt x="147" y="69"/>
                </a:cubicBezTo>
                <a:cubicBezTo>
                  <a:pt x="147" y="69"/>
                  <a:pt x="147" y="69"/>
                  <a:pt x="147" y="69"/>
                </a:cubicBezTo>
                <a:cubicBezTo>
                  <a:pt x="147" y="69"/>
                  <a:pt x="147" y="69"/>
                  <a:pt x="147" y="69"/>
                </a:cubicBezTo>
                <a:cubicBezTo>
                  <a:pt x="119" y="98"/>
                  <a:pt x="119" y="98"/>
                  <a:pt x="119" y="98"/>
                </a:cubicBezTo>
                <a:cubicBezTo>
                  <a:pt x="114" y="82"/>
                  <a:pt x="118" y="64"/>
                  <a:pt x="131" y="52"/>
                </a:cubicBezTo>
                <a:cubicBezTo>
                  <a:pt x="164" y="19"/>
                  <a:pt x="164" y="19"/>
                  <a:pt x="164" y="19"/>
                </a:cubicBezTo>
                <a:cubicBezTo>
                  <a:pt x="183" y="0"/>
                  <a:pt x="212" y="0"/>
                  <a:pt x="231" y="19"/>
                </a:cubicBezTo>
                <a:cubicBezTo>
                  <a:pt x="249" y="37"/>
                  <a:pt x="249" y="67"/>
                  <a:pt x="231" y="86"/>
                </a:cubicBezTo>
                <a:moveTo>
                  <a:pt x="94" y="173"/>
                </a:moveTo>
                <a:cubicBezTo>
                  <a:pt x="94" y="173"/>
                  <a:pt x="94" y="173"/>
                  <a:pt x="94" y="173"/>
                </a:cubicBezTo>
                <a:cubicBezTo>
                  <a:pt x="91" y="176"/>
                  <a:pt x="88" y="177"/>
                  <a:pt x="85" y="177"/>
                </a:cubicBezTo>
                <a:cubicBezTo>
                  <a:pt x="78" y="177"/>
                  <a:pt x="73" y="172"/>
                  <a:pt x="73" y="165"/>
                </a:cubicBezTo>
                <a:cubicBezTo>
                  <a:pt x="73" y="162"/>
                  <a:pt x="75" y="158"/>
                  <a:pt x="77" y="156"/>
                </a:cubicBezTo>
                <a:cubicBezTo>
                  <a:pt x="156" y="77"/>
                  <a:pt x="156" y="77"/>
                  <a:pt x="156" y="77"/>
                </a:cubicBezTo>
                <a:cubicBezTo>
                  <a:pt x="158" y="75"/>
                  <a:pt x="162" y="73"/>
                  <a:pt x="165" y="73"/>
                </a:cubicBezTo>
                <a:cubicBezTo>
                  <a:pt x="172" y="73"/>
                  <a:pt x="177" y="78"/>
                  <a:pt x="177" y="85"/>
                </a:cubicBezTo>
                <a:cubicBezTo>
                  <a:pt x="177" y="88"/>
                  <a:pt x="176" y="91"/>
                  <a:pt x="174" y="93"/>
                </a:cubicBezTo>
                <a:cubicBezTo>
                  <a:pt x="174" y="93"/>
                  <a:pt x="174" y="93"/>
                  <a:pt x="174" y="93"/>
                </a:cubicBezTo>
                <a:lnTo>
                  <a:pt x="94" y="173"/>
                </a:lnTo>
                <a:close/>
                <a:moveTo>
                  <a:pt x="69" y="147"/>
                </a:moveTo>
                <a:cubicBezTo>
                  <a:pt x="35" y="181"/>
                  <a:pt x="35" y="181"/>
                  <a:pt x="35" y="181"/>
                </a:cubicBezTo>
                <a:cubicBezTo>
                  <a:pt x="26" y="190"/>
                  <a:pt x="26" y="205"/>
                  <a:pt x="35" y="214"/>
                </a:cubicBezTo>
                <a:cubicBezTo>
                  <a:pt x="45" y="224"/>
                  <a:pt x="60" y="224"/>
                  <a:pt x="69" y="214"/>
                </a:cubicBezTo>
                <a:cubicBezTo>
                  <a:pt x="102" y="181"/>
                  <a:pt x="102" y="181"/>
                  <a:pt x="102" y="181"/>
                </a:cubicBezTo>
                <a:cubicBezTo>
                  <a:pt x="102" y="181"/>
                  <a:pt x="103" y="180"/>
                  <a:pt x="103" y="180"/>
                </a:cubicBezTo>
                <a:cubicBezTo>
                  <a:pt x="131" y="152"/>
                  <a:pt x="131" y="152"/>
                  <a:pt x="131" y="152"/>
                </a:cubicBezTo>
                <a:cubicBezTo>
                  <a:pt x="135" y="168"/>
                  <a:pt x="131" y="185"/>
                  <a:pt x="119" y="198"/>
                </a:cubicBezTo>
                <a:cubicBezTo>
                  <a:pt x="86" y="231"/>
                  <a:pt x="86" y="231"/>
                  <a:pt x="86" y="231"/>
                </a:cubicBezTo>
                <a:cubicBezTo>
                  <a:pt x="67" y="250"/>
                  <a:pt x="37" y="250"/>
                  <a:pt x="19" y="231"/>
                </a:cubicBezTo>
                <a:cubicBezTo>
                  <a:pt x="0" y="213"/>
                  <a:pt x="0" y="183"/>
                  <a:pt x="19" y="164"/>
                </a:cubicBezTo>
                <a:cubicBezTo>
                  <a:pt x="52" y="131"/>
                  <a:pt x="52" y="131"/>
                  <a:pt x="52" y="131"/>
                </a:cubicBezTo>
                <a:cubicBezTo>
                  <a:pt x="65" y="118"/>
                  <a:pt x="82" y="114"/>
                  <a:pt x="98" y="118"/>
                </a:cubicBezTo>
                <a:cubicBezTo>
                  <a:pt x="69" y="147"/>
                  <a:pt x="69" y="147"/>
                  <a:pt x="69" y="147"/>
                </a:cubicBezTo>
                <a:cubicBezTo>
                  <a:pt x="69" y="147"/>
                  <a:pt x="69" y="147"/>
                  <a:pt x="69" y="147"/>
                </a:cubicBezTo>
              </a:path>
            </a:pathLst>
          </a:custGeom>
          <a:solidFill>
            <a:srgbClr val="FFFFFF"/>
          </a:solidFill>
          <a:ln w="9525">
            <a:noFill/>
            <a:round/>
            <a:headEnd/>
            <a:tailEnd/>
          </a:ln>
        </p:spPr>
        <p:txBody>
          <a:bodyPr vert="horz" wrap="square" lIns="91451" tIns="45725" rIns="91451" bIns="45725" numCol="1" anchor="t" anchorCtr="0" compatLnSpc="1">
            <a:prstTxWarp prst="textNoShape">
              <a:avLst/>
            </a:prstTxWarp>
          </a:bodyPr>
          <a:lstStyle/>
          <a:p>
            <a:endParaRPr lang="en-US" dirty="0">
              <a:latin typeface="Poppins Light" charset="0"/>
            </a:endParaRPr>
          </a:p>
        </p:txBody>
      </p:sp>
      <p:sp>
        <p:nvSpPr>
          <p:cNvPr id="80" name="TextBox 79"/>
          <p:cNvSpPr txBox="1"/>
          <p:nvPr/>
        </p:nvSpPr>
        <p:spPr>
          <a:xfrm>
            <a:off x="19055567" y="9156533"/>
            <a:ext cx="1589337" cy="554062"/>
          </a:xfrm>
          <a:prstGeom prst="rect">
            <a:avLst/>
          </a:prstGeom>
          <a:noFill/>
        </p:spPr>
        <p:txBody>
          <a:bodyPr wrap="none" rtlCol="0" anchor="ctr" anchorCtr="0">
            <a:spAutoFit/>
          </a:bodyPr>
          <a:lstStyle/>
          <a:p>
            <a:pPr algn="r"/>
            <a:r>
              <a:rPr lang="en-US" sz="3000" b="1" dirty="0">
                <a:solidFill>
                  <a:schemeClr val="tx2"/>
                </a:solidFill>
                <a:latin typeface="Poppins" charset="0"/>
                <a:ea typeface="Poppins" charset="0"/>
                <a:cs typeface="Poppins" charset="0"/>
              </a:rPr>
              <a:t>THREATS</a:t>
            </a:r>
          </a:p>
        </p:txBody>
      </p:sp>
      <p:sp>
        <p:nvSpPr>
          <p:cNvPr id="82" name="TextBox 81"/>
          <p:cNvSpPr txBox="1"/>
          <p:nvPr/>
        </p:nvSpPr>
        <p:spPr>
          <a:xfrm>
            <a:off x="18685936" y="4481068"/>
            <a:ext cx="1958968" cy="554062"/>
          </a:xfrm>
          <a:prstGeom prst="rect">
            <a:avLst/>
          </a:prstGeom>
          <a:noFill/>
        </p:spPr>
        <p:txBody>
          <a:bodyPr wrap="none" rtlCol="0" anchor="ctr" anchorCtr="0">
            <a:spAutoFit/>
          </a:bodyPr>
          <a:lstStyle/>
          <a:p>
            <a:pPr algn="r"/>
            <a:r>
              <a:rPr lang="en-US" sz="3000" b="1" dirty="0">
                <a:solidFill>
                  <a:schemeClr val="tx2"/>
                </a:solidFill>
                <a:latin typeface="Poppins" charset="0"/>
                <a:ea typeface="Poppins" charset="0"/>
                <a:cs typeface="Poppins" charset="0"/>
              </a:rPr>
              <a:t>WEAKNESS</a:t>
            </a:r>
          </a:p>
        </p:txBody>
      </p:sp>
      <p:sp>
        <p:nvSpPr>
          <p:cNvPr id="83" name="Subtitle 2"/>
          <p:cNvSpPr txBox="1">
            <a:spLocks/>
          </p:cNvSpPr>
          <p:nvPr/>
        </p:nvSpPr>
        <p:spPr>
          <a:xfrm>
            <a:off x="16194908" y="5232200"/>
            <a:ext cx="4545240" cy="1245680"/>
          </a:xfrm>
          <a:prstGeom prst="rect">
            <a:avLst/>
          </a:prstGeom>
        </p:spPr>
        <p:txBody>
          <a:bodyPr vert="horz" wrap="square" lIns="217515" tIns="108758" rIns="217515" bIns="10875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4040"/>
              </a:lnSpc>
            </a:pPr>
            <a:r>
              <a:rPr lang="en-US" dirty="0">
                <a:solidFill>
                  <a:schemeClr val="tx1"/>
                </a:solidFill>
                <a:latin typeface="Poppins Light" charset="0"/>
                <a:ea typeface="Poppins Light" charset="0"/>
                <a:cs typeface="Poppins Light" charset="0"/>
              </a:rPr>
              <a:t>Frequently the best form is your initial font</a:t>
            </a:r>
          </a:p>
        </p:txBody>
      </p:sp>
      <p:sp>
        <p:nvSpPr>
          <p:cNvPr id="84" name="Subtitle 2"/>
          <p:cNvSpPr txBox="1">
            <a:spLocks/>
          </p:cNvSpPr>
          <p:nvPr/>
        </p:nvSpPr>
        <p:spPr>
          <a:xfrm>
            <a:off x="16194908" y="9917555"/>
            <a:ext cx="4545240" cy="1245680"/>
          </a:xfrm>
          <a:prstGeom prst="rect">
            <a:avLst/>
          </a:prstGeom>
        </p:spPr>
        <p:txBody>
          <a:bodyPr vert="horz" wrap="square" lIns="217515" tIns="108758" rIns="217515" bIns="10875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4040"/>
              </a:lnSpc>
            </a:pPr>
            <a:r>
              <a:rPr lang="en-US" dirty="0">
                <a:solidFill>
                  <a:schemeClr val="tx1"/>
                </a:solidFill>
                <a:latin typeface="Poppins Light" charset="0"/>
                <a:ea typeface="Poppins Light" charset="0"/>
                <a:cs typeface="Poppins Light" charset="0"/>
              </a:rPr>
              <a:t>Frequently the best form is your initial font</a:t>
            </a:r>
          </a:p>
        </p:txBody>
      </p:sp>
      <p:sp>
        <p:nvSpPr>
          <p:cNvPr id="85" name="TextBox 84"/>
          <p:cNvSpPr txBox="1"/>
          <p:nvPr/>
        </p:nvSpPr>
        <p:spPr>
          <a:xfrm>
            <a:off x="3805901" y="9156533"/>
            <a:ext cx="2783905" cy="554062"/>
          </a:xfrm>
          <a:prstGeom prst="rect">
            <a:avLst/>
          </a:prstGeom>
          <a:noFill/>
        </p:spPr>
        <p:txBody>
          <a:bodyPr wrap="none" rtlCol="0" anchor="ctr" anchorCtr="0">
            <a:spAutoFit/>
          </a:bodyPr>
          <a:lstStyle/>
          <a:p>
            <a:r>
              <a:rPr lang="en-US" sz="3000" b="1" dirty="0">
                <a:solidFill>
                  <a:schemeClr val="tx2"/>
                </a:solidFill>
                <a:latin typeface="Poppins" charset="0"/>
                <a:ea typeface="Poppins" charset="0"/>
                <a:cs typeface="Poppins" charset="0"/>
              </a:rPr>
              <a:t>OPPORTUNITIES</a:t>
            </a:r>
          </a:p>
        </p:txBody>
      </p:sp>
      <p:sp>
        <p:nvSpPr>
          <p:cNvPr id="86" name="TextBox 85"/>
          <p:cNvSpPr txBox="1"/>
          <p:nvPr/>
        </p:nvSpPr>
        <p:spPr>
          <a:xfrm>
            <a:off x="3805901" y="4481068"/>
            <a:ext cx="2067600" cy="554062"/>
          </a:xfrm>
          <a:prstGeom prst="rect">
            <a:avLst/>
          </a:prstGeom>
          <a:noFill/>
        </p:spPr>
        <p:txBody>
          <a:bodyPr wrap="none" rtlCol="0" anchor="ctr" anchorCtr="0">
            <a:spAutoFit/>
          </a:bodyPr>
          <a:lstStyle/>
          <a:p>
            <a:r>
              <a:rPr lang="en-US" sz="3000" b="1" dirty="0">
                <a:solidFill>
                  <a:schemeClr val="tx2"/>
                </a:solidFill>
                <a:latin typeface="Poppins" charset="0"/>
                <a:ea typeface="Poppins" charset="0"/>
                <a:cs typeface="Poppins" charset="0"/>
              </a:rPr>
              <a:t>STRENGTHS</a:t>
            </a:r>
          </a:p>
        </p:txBody>
      </p:sp>
      <p:sp>
        <p:nvSpPr>
          <p:cNvPr id="87" name="Subtitle 2"/>
          <p:cNvSpPr txBox="1">
            <a:spLocks/>
          </p:cNvSpPr>
          <p:nvPr/>
        </p:nvSpPr>
        <p:spPr>
          <a:xfrm>
            <a:off x="3696138" y="5232200"/>
            <a:ext cx="4545240" cy="1245680"/>
          </a:xfrm>
          <a:prstGeom prst="rect">
            <a:avLst/>
          </a:prstGeom>
        </p:spPr>
        <p:txBody>
          <a:bodyPr vert="horz" wrap="square" lIns="217515" tIns="108758" rIns="217515" bIns="10875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40"/>
              </a:lnSpc>
            </a:pPr>
            <a:r>
              <a:rPr lang="en-US" dirty="0">
                <a:solidFill>
                  <a:schemeClr val="tx1"/>
                </a:solidFill>
                <a:latin typeface="Poppins Light" charset="0"/>
                <a:ea typeface="Poppins Light" charset="0"/>
                <a:cs typeface="Poppins Light" charset="0"/>
              </a:rPr>
              <a:t>Frequently the best form is your initial font</a:t>
            </a:r>
          </a:p>
        </p:txBody>
      </p:sp>
      <p:sp>
        <p:nvSpPr>
          <p:cNvPr id="88" name="Subtitle 2"/>
          <p:cNvSpPr txBox="1">
            <a:spLocks/>
          </p:cNvSpPr>
          <p:nvPr/>
        </p:nvSpPr>
        <p:spPr>
          <a:xfrm>
            <a:off x="3696138" y="9917555"/>
            <a:ext cx="4545240" cy="1245680"/>
          </a:xfrm>
          <a:prstGeom prst="rect">
            <a:avLst/>
          </a:prstGeom>
        </p:spPr>
        <p:txBody>
          <a:bodyPr vert="horz" wrap="square" lIns="217515" tIns="108758" rIns="217515" bIns="10875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40"/>
              </a:lnSpc>
            </a:pPr>
            <a:r>
              <a:rPr lang="en-US" dirty="0">
                <a:solidFill>
                  <a:schemeClr val="tx1"/>
                </a:solidFill>
                <a:latin typeface="Poppins Light" charset="0"/>
                <a:ea typeface="Poppins Light" charset="0"/>
                <a:cs typeface="Poppins Light" charset="0"/>
              </a:rPr>
              <a:t>Frequently the best form is your initial font</a:t>
            </a:r>
          </a:p>
        </p:txBody>
      </p:sp>
      <p:sp>
        <p:nvSpPr>
          <p:cNvPr id="31" name="Rectangle 30"/>
          <p:cNvSpPr/>
          <p:nvPr/>
        </p:nvSpPr>
        <p:spPr>
          <a:xfrm>
            <a:off x="11301386" y="2438439"/>
            <a:ext cx="1829012" cy="1371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oppins Light" charset="0"/>
            </a:endParaRPr>
          </a:p>
        </p:txBody>
      </p:sp>
      <p:sp>
        <p:nvSpPr>
          <p:cNvPr id="32" name="TextBox 31"/>
          <p:cNvSpPr txBox="1"/>
          <p:nvPr/>
        </p:nvSpPr>
        <p:spPr>
          <a:xfrm>
            <a:off x="10105913" y="670762"/>
            <a:ext cx="4211896" cy="461718"/>
          </a:xfrm>
          <a:prstGeom prst="rect">
            <a:avLst/>
          </a:prstGeom>
          <a:noFill/>
        </p:spPr>
        <p:txBody>
          <a:bodyPr wrap="none" rtlCol="0" anchor="ctr" anchorCtr="0">
            <a:spAutoFit/>
          </a:bodyPr>
          <a:lstStyle/>
          <a:p>
            <a:pPr algn="ctr"/>
            <a:r>
              <a:rPr lang="en-US" sz="2400" spc="300" dirty="0">
                <a:solidFill>
                  <a:schemeClr val="bg1">
                    <a:lumMod val="85000"/>
                  </a:schemeClr>
                </a:solidFill>
                <a:latin typeface="Montserrat" charset="0"/>
                <a:ea typeface="Montserrat" charset="0"/>
                <a:cs typeface="Montserrat" charset="0"/>
              </a:rPr>
              <a:t>Modern Presentation</a:t>
            </a:r>
          </a:p>
        </p:txBody>
      </p:sp>
      <p:sp>
        <p:nvSpPr>
          <p:cNvPr id="36" name="Rectangle 35"/>
          <p:cNvSpPr>
            <a:spLocks/>
          </p:cNvSpPr>
          <p:nvPr/>
        </p:nvSpPr>
        <p:spPr bwMode="auto">
          <a:xfrm>
            <a:off x="8546238" y="1312146"/>
            <a:ext cx="7339396" cy="9020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vert="horz" wrap="none" lIns="0" tIns="0" rIns="0" bIns="0" anchor="ctr" anchorCtr="0">
            <a:spAutoFit/>
          </a:bodyPr>
          <a:lstStyle/>
          <a:p>
            <a:pPr algn="ctr" defTabSz="4572457">
              <a:lnSpc>
                <a:spcPts val="7401"/>
              </a:lnSpc>
            </a:pPr>
            <a:r>
              <a:rPr lang="en-US" sz="6001" b="1" spc="500" dirty="0">
                <a:solidFill>
                  <a:schemeClr val="tx2"/>
                </a:solidFill>
                <a:latin typeface="Montserrat" charset="0"/>
                <a:ea typeface="Montserrat" charset="0"/>
                <a:cs typeface="Montserrat" charset="0"/>
                <a:sym typeface="Bebas Neue" charset="0"/>
              </a:rPr>
              <a:t>SWOT ANALYSIS</a:t>
            </a:r>
          </a:p>
        </p:txBody>
      </p:sp>
    </p:spTree>
    <p:extLst>
      <p:ext uri="{BB962C8B-B14F-4D97-AF65-F5344CB8AC3E}">
        <p14:creationId xmlns:p14="http://schemas.microsoft.com/office/powerpoint/2010/main" val="176595019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14:presetBounceEnd="50000">
                                      <p:stCondLst>
                                        <p:cond delay="0"/>
                                      </p:stCondLst>
                                      <p:childTnLst>
                                        <p:set>
                                          <p:cBhvr>
                                            <p:cTn id="6" dur="1" fill="hold">
                                              <p:stCondLst>
                                                <p:cond delay="0"/>
                                              </p:stCondLst>
                                            </p:cTn>
                                            <p:tgtEl>
                                              <p:spTgt spid="89"/>
                                            </p:tgtEl>
                                            <p:attrNameLst>
                                              <p:attrName>style.visibility</p:attrName>
                                            </p:attrNameLst>
                                          </p:cBhvr>
                                          <p:to>
                                            <p:strVal val="visible"/>
                                          </p:to>
                                        </p:set>
                                        <p:anim calcmode="lin" valueType="num" p14:bounceEnd="50000">
                                          <p:cBhvr additive="base">
                                            <p:cTn id="7" dur="750" fill="hold"/>
                                            <p:tgtEl>
                                              <p:spTgt spid="89"/>
                                            </p:tgtEl>
                                            <p:attrNameLst>
                                              <p:attrName>ppt_x</p:attrName>
                                            </p:attrNameLst>
                                          </p:cBhvr>
                                          <p:tavLst>
                                            <p:tav tm="0">
                                              <p:val>
                                                <p:strVal val="0-#ppt_w/2"/>
                                              </p:val>
                                            </p:tav>
                                            <p:tav tm="100000">
                                              <p:val>
                                                <p:strVal val="#ppt_x"/>
                                              </p:val>
                                            </p:tav>
                                          </p:tavLst>
                                        </p:anim>
                                        <p:anim calcmode="lin" valueType="num" p14:bounceEnd="50000">
                                          <p:cBhvr additive="base">
                                            <p:cTn id="8" dur="750" fill="hold"/>
                                            <p:tgtEl>
                                              <p:spTgt spid="8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14:presetBounceEnd="50000">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14:bounceEnd="50000">
                                          <p:cBhvr additive="base">
                                            <p:cTn id="11" dur="750" fill="hold"/>
                                            <p:tgtEl>
                                              <p:spTgt spid="17"/>
                                            </p:tgtEl>
                                            <p:attrNameLst>
                                              <p:attrName>ppt_x</p:attrName>
                                            </p:attrNameLst>
                                          </p:cBhvr>
                                          <p:tavLst>
                                            <p:tav tm="0">
                                              <p:val>
                                                <p:strVal val="0-#ppt_w/2"/>
                                              </p:val>
                                            </p:tav>
                                            <p:tav tm="100000">
                                              <p:val>
                                                <p:strVal val="#ppt_x"/>
                                              </p:val>
                                            </p:tav>
                                          </p:tavLst>
                                        </p:anim>
                                        <p:anim calcmode="lin" valueType="num" p14:bounceEnd="50000">
                                          <p:cBhvr additive="base">
                                            <p:cTn id="12" dur="750" fill="hold"/>
                                            <p:tgtEl>
                                              <p:spTgt spid="17"/>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14:presetBounceEnd="50000">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14:bounceEnd="50000">
                                          <p:cBhvr additive="base">
                                            <p:cTn id="15" dur="750" fill="hold"/>
                                            <p:tgtEl>
                                              <p:spTgt spid="18"/>
                                            </p:tgtEl>
                                            <p:attrNameLst>
                                              <p:attrName>ppt_x</p:attrName>
                                            </p:attrNameLst>
                                          </p:cBhvr>
                                          <p:tavLst>
                                            <p:tav tm="0">
                                              <p:val>
                                                <p:strVal val="0-#ppt_w/2"/>
                                              </p:val>
                                            </p:tav>
                                            <p:tav tm="100000">
                                              <p:val>
                                                <p:strVal val="#ppt_x"/>
                                              </p:val>
                                            </p:tav>
                                          </p:tavLst>
                                        </p:anim>
                                        <p:anim calcmode="lin" valueType="num" p14:bounceEnd="50000">
                                          <p:cBhvr additive="base">
                                            <p:cTn id="16" dur="750" fill="hold"/>
                                            <p:tgtEl>
                                              <p:spTgt spid="18"/>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14:presetBounceEnd="50000">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14:bounceEnd="50000">
                                          <p:cBhvr additive="base">
                                            <p:cTn id="19" dur="750" fill="hold"/>
                                            <p:tgtEl>
                                              <p:spTgt spid="19"/>
                                            </p:tgtEl>
                                            <p:attrNameLst>
                                              <p:attrName>ppt_x</p:attrName>
                                            </p:attrNameLst>
                                          </p:cBhvr>
                                          <p:tavLst>
                                            <p:tav tm="0">
                                              <p:val>
                                                <p:strVal val="0-#ppt_w/2"/>
                                              </p:val>
                                            </p:tav>
                                            <p:tav tm="100000">
                                              <p:val>
                                                <p:strVal val="#ppt_x"/>
                                              </p:val>
                                            </p:tav>
                                          </p:tavLst>
                                        </p:anim>
                                        <p:anim calcmode="lin" valueType="num" p14:bounceEnd="50000">
                                          <p:cBhvr additive="base">
                                            <p:cTn id="20" dur="750" fill="hold"/>
                                            <p:tgtEl>
                                              <p:spTgt spid="19"/>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14:presetBounceEnd="50000">
                                      <p:stCondLst>
                                        <p:cond delay="0"/>
                                      </p:stCondLst>
                                      <p:childTnLst>
                                        <p:set>
                                          <p:cBhvr>
                                            <p:cTn id="22" dur="1" fill="hold">
                                              <p:stCondLst>
                                                <p:cond delay="0"/>
                                              </p:stCondLst>
                                            </p:cTn>
                                            <p:tgtEl>
                                              <p:spTgt spid="20"/>
                                            </p:tgtEl>
                                            <p:attrNameLst>
                                              <p:attrName>style.visibility</p:attrName>
                                            </p:attrNameLst>
                                          </p:cBhvr>
                                          <p:to>
                                            <p:strVal val="visible"/>
                                          </p:to>
                                        </p:set>
                                        <p:anim calcmode="lin" valueType="num" p14:bounceEnd="50000">
                                          <p:cBhvr additive="base">
                                            <p:cTn id="23" dur="750" fill="hold"/>
                                            <p:tgtEl>
                                              <p:spTgt spid="20"/>
                                            </p:tgtEl>
                                            <p:attrNameLst>
                                              <p:attrName>ppt_x</p:attrName>
                                            </p:attrNameLst>
                                          </p:cBhvr>
                                          <p:tavLst>
                                            <p:tav tm="0">
                                              <p:val>
                                                <p:strVal val="0-#ppt_w/2"/>
                                              </p:val>
                                            </p:tav>
                                            <p:tav tm="100000">
                                              <p:val>
                                                <p:strVal val="#ppt_x"/>
                                              </p:val>
                                            </p:tav>
                                          </p:tavLst>
                                        </p:anim>
                                        <p:anim calcmode="lin" valueType="num" p14:bounceEnd="50000">
                                          <p:cBhvr additive="base">
                                            <p:cTn id="24" dur="750" fill="hold"/>
                                            <p:tgtEl>
                                              <p:spTgt spid="20"/>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14:presetBounceEnd="50000">
                                      <p:stCondLst>
                                        <p:cond delay="0"/>
                                      </p:stCondLst>
                                      <p:childTnLst>
                                        <p:set>
                                          <p:cBhvr>
                                            <p:cTn id="26" dur="1" fill="hold">
                                              <p:stCondLst>
                                                <p:cond delay="0"/>
                                              </p:stCondLst>
                                            </p:cTn>
                                            <p:tgtEl>
                                              <p:spTgt spid="28"/>
                                            </p:tgtEl>
                                            <p:attrNameLst>
                                              <p:attrName>style.visibility</p:attrName>
                                            </p:attrNameLst>
                                          </p:cBhvr>
                                          <p:to>
                                            <p:strVal val="visible"/>
                                          </p:to>
                                        </p:set>
                                        <p:anim calcmode="lin" valueType="num" p14:bounceEnd="50000">
                                          <p:cBhvr additive="base">
                                            <p:cTn id="27" dur="750" fill="hold"/>
                                            <p:tgtEl>
                                              <p:spTgt spid="28"/>
                                            </p:tgtEl>
                                            <p:attrNameLst>
                                              <p:attrName>ppt_x</p:attrName>
                                            </p:attrNameLst>
                                          </p:cBhvr>
                                          <p:tavLst>
                                            <p:tav tm="0">
                                              <p:val>
                                                <p:strVal val="0-#ppt_w/2"/>
                                              </p:val>
                                            </p:tav>
                                            <p:tav tm="100000">
                                              <p:val>
                                                <p:strVal val="#ppt_x"/>
                                              </p:val>
                                            </p:tav>
                                          </p:tavLst>
                                        </p:anim>
                                        <p:anim calcmode="lin" valueType="num" p14:bounceEnd="50000">
                                          <p:cBhvr additive="base">
                                            <p:cTn id="28" dur="750" fill="hold"/>
                                            <p:tgtEl>
                                              <p:spTgt spid="28"/>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14:presetBounceEnd="50000">
                                      <p:stCondLst>
                                        <p:cond delay="0"/>
                                      </p:stCondLst>
                                      <p:childTnLst>
                                        <p:set>
                                          <p:cBhvr>
                                            <p:cTn id="30" dur="1" fill="hold">
                                              <p:stCondLst>
                                                <p:cond delay="0"/>
                                              </p:stCondLst>
                                            </p:cTn>
                                            <p:tgtEl>
                                              <p:spTgt spid="29"/>
                                            </p:tgtEl>
                                            <p:attrNameLst>
                                              <p:attrName>style.visibility</p:attrName>
                                            </p:attrNameLst>
                                          </p:cBhvr>
                                          <p:to>
                                            <p:strVal val="visible"/>
                                          </p:to>
                                        </p:set>
                                        <p:anim calcmode="lin" valueType="num" p14:bounceEnd="50000">
                                          <p:cBhvr additive="base">
                                            <p:cTn id="31" dur="750" fill="hold"/>
                                            <p:tgtEl>
                                              <p:spTgt spid="29"/>
                                            </p:tgtEl>
                                            <p:attrNameLst>
                                              <p:attrName>ppt_x</p:attrName>
                                            </p:attrNameLst>
                                          </p:cBhvr>
                                          <p:tavLst>
                                            <p:tav tm="0">
                                              <p:val>
                                                <p:strVal val="0-#ppt_w/2"/>
                                              </p:val>
                                            </p:tav>
                                            <p:tav tm="100000">
                                              <p:val>
                                                <p:strVal val="#ppt_x"/>
                                              </p:val>
                                            </p:tav>
                                          </p:tavLst>
                                        </p:anim>
                                        <p:anim calcmode="lin" valueType="num" p14:bounceEnd="50000">
                                          <p:cBhvr additive="base">
                                            <p:cTn id="32" dur="750" fill="hold"/>
                                            <p:tgtEl>
                                              <p:spTgt spid="29"/>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14:presetBounceEnd="50000">
                                      <p:stCondLst>
                                        <p:cond delay="0"/>
                                      </p:stCondLst>
                                      <p:childTnLst>
                                        <p:set>
                                          <p:cBhvr>
                                            <p:cTn id="34" dur="1" fill="hold">
                                              <p:stCondLst>
                                                <p:cond delay="0"/>
                                              </p:stCondLst>
                                            </p:cTn>
                                            <p:tgtEl>
                                              <p:spTgt spid="30"/>
                                            </p:tgtEl>
                                            <p:attrNameLst>
                                              <p:attrName>style.visibility</p:attrName>
                                            </p:attrNameLst>
                                          </p:cBhvr>
                                          <p:to>
                                            <p:strVal val="visible"/>
                                          </p:to>
                                        </p:set>
                                        <p:anim calcmode="lin" valueType="num" p14:bounceEnd="50000">
                                          <p:cBhvr additive="base">
                                            <p:cTn id="35" dur="750" fill="hold"/>
                                            <p:tgtEl>
                                              <p:spTgt spid="30"/>
                                            </p:tgtEl>
                                            <p:attrNameLst>
                                              <p:attrName>ppt_x</p:attrName>
                                            </p:attrNameLst>
                                          </p:cBhvr>
                                          <p:tavLst>
                                            <p:tav tm="0">
                                              <p:val>
                                                <p:strVal val="0-#ppt_w/2"/>
                                              </p:val>
                                            </p:tav>
                                            <p:tav tm="100000">
                                              <p:val>
                                                <p:strVal val="#ppt_x"/>
                                              </p:val>
                                            </p:tav>
                                          </p:tavLst>
                                        </p:anim>
                                        <p:anim calcmode="lin" valueType="num" p14:bounceEnd="50000">
                                          <p:cBhvr additive="base">
                                            <p:cTn id="36" dur="750" fill="hold"/>
                                            <p:tgtEl>
                                              <p:spTgt spid="30"/>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14:presetBounceEnd="50000">
                                      <p:stCondLst>
                                        <p:cond delay="0"/>
                                      </p:stCondLst>
                                      <p:childTnLst>
                                        <p:set>
                                          <p:cBhvr>
                                            <p:cTn id="38" dur="1" fill="hold">
                                              <p:stCondLst>
                                                <p:cond delay="0"/>
                                              </p:stCondLst>
                                            </p:cTn>
                                            <p:tgtEl>
                                              <p:spTgt spid="2"/>
                                            </p:tgtEl>
                                            <p:attrNameLst>
                                              <p:attrName>style.visibility</p:attrName>
                                            </p:attrNameLst>
                                          </p:cBhvr>
                                          <p:to>
                                            <p:strVal val="visible"/>
                                          </p:to>
                                        </p:set>
                                        <p:anim calcmode="lin" valueType="num" p14:bounceEnd="50000">
                                          <p:cBhvr additive="base">
                                            <p:cTn id="39" dur="750" fill="hold"/>
                                            <p:tgtEl>
                                              <p:spTgt spid="2"/>
                                            </p:tgtEl>
                                            <p:attrNameLst>
                                              <p:attrName>ppt_x</p:attrName>
                                            </p:attrNameLst>
                                          </p:cBhvr>
                                          <p:tavLst>
                                            <p:tav tm="0">
                                              <p:val>
                                                <p:strVal val="0-#ppt_w/2"/>
                                              </p:val>
                                            </p:tav>
                                            <p:tav tm="100000">
                                              <p:val>
                                                <p:strVal val="#ppt_x"/>
                                              </p:val>
                                            </p:tav>
                                          </p:tavLst>
                                        </p:anim>
                                        <p:anim calcmode="lin" valueType="num" p14:bounceEnd="50000">
                                          <p:cBhvr additive="base">
                                            <p:cTn id="40" dur="750" fill="hold"/>
                                            <p:tgtEl>
                                              <p:spTgt spid="2"/>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14:presetBounceEnd="50000">
                                      <p:stCondLst>
                                        <p:cond delay="0"/>
                                      </p:stCondLst>
                                      <p:childTnLst>
                                        <p:set>
                                          <p:cBhvr>
                                            <p:cTn id="42" dur="1" fill="hold">
                                              <p:stCondLst>
                                                <p:cond delay="0"/>
                                              </p:stCondLst>
                                            </p:cTn>
                                            <p:tgtEl>
                                              <p:spTgt spid="51"/>
                                            </p:tgtEl>
                                            <p:attrNameLst>
                                              <p:attrName>style.visibility</p:attrName>
                                            </p:attrNameLst>
                                          </p:cBhvr>
                                          <p:to>
                                            <p:strVal val="visible"/>
                                          </p:to>
                                        </p:set>
                                        <p:anim calcmode="lin" valueType="num" p14:bounceEnd="50000">
                                          <p:cBhvr additive="base">
                                            <p:cTn id="43" dur="750" fill="hold"/>
                                            <p:tgtEl>
                                              <p:spTgt spid="51"/>
                                            </p:tgtEl>
                                            <p:attrNameLst>
                                              <p:attrName>ppt_x</p:attrName>
                                            </p:attrNameLst>
                                          </p:cBhvr>
                                          <p:tavLst>
                                            <p:tav tm="0">
                                              <p:val>
                                                <p:strVal val="0-#ppt_w/2"/>
                                              </p:val>
                                            </p:tav>
                                            <p:tav tm="100000">
                                              <p:val>
                                                <p:strVal val="#ppt_x"/>
                                              </p:val>
                                            </p:tav>
                                          </p:tavLst>
                                        </p:anim>
                                        <p:anim calcmode="lin" valueType="num" p14:bounceEnd="50000">
                                          <p:cBhvr additive="base">
                                            <p:cTn id="44" dur="750" fill="hold"/>
                                            <p:tgtEl>
                                              <p:spTgt spid="51"/>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14:presetBounceEnd="50000">
                                      <p:stCondLst>
                                        <p:cond delay="0"/>
                                      </p:stCondLst>
                                      <p:childTnLst>
                                        <p:set>
                                          <p:cBhvr>
                                            <p:cTn id="46" dur="1" fill="hold">
                                              <p:stCondLst>
                                                <p:cond delay="0"/>
                                              </p:stCondLst>
                                            </p:cTn>
                                            <p:tgtEl>
                                              <p:spTgt spid="54"/>
                                            </p:tgtEl>
                                            <p:attrNameLst>
                                              <p:attrName>style.visibility</p:attrName>
                                            </p:attrNameLst>
                                          </p:cBhvr>
                                          <p:to>
                                            <p:strVal val="visible"/>
                                          </p:to>
                                        </p:set>
                                        <p:anim calcmode="lin" valueType="num" p14:bounceEnd="50000">
                                          <p:cBhvr additive="base">
                                            <p:cTn id="47" dur="750" fill="hold"/>
                                            <p:tgtEl>
                                              <p:spTgt spid="54"/>
                                            </p:tgtEl>
                                            <p:attrNameLst>
                                              <p:attrName>ppt_x</p:attrName>
                                            </p:attrNameLst>
                                          </p:cBhvr>
                                          <p:tavLst>
                                            <p:tav tm="0">
                                              <p:val>
                                                <p:strVal val="0-#ppt_w/2"/>
                                              </p:val>
                                            </p:tav>
                                            <p:tav tm="100000">
                                              <p:val>
                                                <p:strVal val="#ppt_x"/>
                                              </p:val>
                                            </p:tav>
                                          </p:tavLst>
                                        </p:anim>
                                        <p:anim calcmode="lin" valueType="num" p14:bounceEnd="50000">
                                          <p:cBhvr additive="base">
                                            <p:cTn id="48" dur="750" fill="hold"/>
                                            <p:tgtEl>
                                              <p:spTgt spid="54"/>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14:presetBounceEnd="50000">
                                      <p:stCondLst>
                                        <p:cond delay="0"/>
                                      </p:stCondLst>
                                      <p:childTnLst>
                                        <p:set>
                                          <p:cBhvr>
                                            <p:cTn id="50" dur="1" fill="hold">
                                              <p:stCondLst>
                                                <p:cond delay="0"/>
                                              </p:stCondLst>
                                            </p:cTn>
                                            <p:tgtEl>
                                              <p:spTgt spid="59"/>
                                            </p:tgtEl>
                                            <p:attrNameLst>
                                              <p:attrName>style.visibility</p:attrName>
                                            </p:attrNameLst>
                                          </p:cBhvr>
                                          <p:to>
                                            <p:strVal val="visible"/>
                                          </p:to>
                                        </p:set>
                                        <p:anim calcmode="lin" valueType="num" p14:bounceEnd="50000">
                                          <p:cBhvr additive="base">
                                            <p:cTn id="51" dur="750" fill="hold"/>
                                            <p:tgtEl>
                                              <p:spTgt spid="59"/>
                                            </p:tgtEl>
                                            <p:attrNameLst>
                                              <p:attrName>ppt_x</p:attrName>
                                            </p:attrNameLst>
                                          </p:cBhvr>
                                          <p:tavLst>
                                            <p:tav tm="0">
                                              <p:val>
                                                <p:strVal val="0-#ppt_w/2"/>
                                              </p:val>
                                            </p:tav>
                                            <p:tav tm="100000">
                                              <p:val>
                                                <p:strVal val="#ppt_x"/>
                                              </p:val>
                                            </p:tav>
                                          </p:tavLst>
                                        </p:anim>
                                        <p:anim calcmode="lin" valueType="num" p14:bounceEnd="50000">
                                          <p:cBhvr additive="base">
                                            <p:cTn id="52" dur="750" fill="hold"/>
                                            <p:tgtEl>
                                              <p:spTgt spid="59"/>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14:presetBounceEnd="50000">
                                      <p:stCondLst>
                                        <p:cond delay="0"/>
                                      </p:stCondLst>
                                      <p:childTnLst>
                                        <p:set>
                                          <p:cBhvr>
                                            <p:cTn id="54" dur="1" fill="hold">
                                              <p:stCondLst>
                                                <p:cond delay="0"/>
                                              </p:stCondLst>
                                            </p:cTn>
                                            <p:tgtEl>
                                              <p:spTgt spid="60"/>
                                            </p:tgtEl>
                                            <p:attrNameLst>
                                              <p:attrName>style.visibility</p:attrName>
                                            </p:attrNameLst>
                                          </p:cBhvr>
                                          <p:to>
                                            <p:strVal val="visible"/>
                                          </p:to>
                                        </p:set>
                                        <p:anim calcmode="lin" valueType="num" p14:bounceEnd="50000">
                                          <p:cBhvr additive="base">
                                            <p:cTn id="55" dur="750" fill="hold"/>
                                            <p:tgtEl>
                                              <p:spTgt spid="60"/>
                                            </p:tgtEl>
                                            <p:attrNameLst>
                                              <p:attrName>ppt_x</p:attrName>
                                            </p:attrNameLst>
                                          </p:cBhvr>
                                          <p:tavLst>
                                            <p:tav tm="0">
                                              <p:val>
                                                <p:strVal val="0-#ppt_w/2"/>
                                              </p:val>
                                            </p:tav>
                                            <p:tav tm="100000">
                                              <p:val>
                                                <p:strVal val="#ppt_x"/>
                                              </p:val>
                                            </p:tav>
                                          </p:tavLst>
                                        </p:anim>
                                        <p:anim calcmode="lin" valueType="num" p14:bounceEnd="50000">
                                          <p:cBhvr additive="base">
                                            <p:cTn id="56" dur="750" fill="hold"/>
                                            <p:tgtEl>
                                              <p:spTgt spid="60"/>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14:presetBounceEnd="50000">
                                      <p:stCondLst>
                                        <p:cond delay="0"/>
                                      </p:stCondLst>
                                      <p:childTnLst>
                                        <p:set>
                                          <p:cBhvr>
                                            <p:cTn id="58" dur="1" fill="hold">
                                              <p:stCondLst>
                                                <p:cond delay="0"/>
                                              </p:stCondLst>
                                            </p:cTn>
                                            <p:tgtEl>
                                              <p:spTgt spid="61"/>
                                            </p:tgtEl>
                                            <p:attrNameLst>
                                              <p:attrName>style.visibility</p:attrName>
                                            </p:attrNameLst>
                                          </p:cBhvr>
                                          <p:to>
                                            <p:strVal val="visible"/>
                                          </p:to>
                                        </p:set>
                                        <p:anim calcmode="lin" valueType="num" p14:bounceEnd="50000">
                                          <p:cBhvr additive="base">
                                            <p:cTn id="59" dur="750" fill="hold"/>
                                            <p:tgtEl>
                                              <p:spTgt spid="61"/>
                                            </p:tgtEl>
                                            <p:attrNameLst>
                                              <p:attrName>ppt_x</p:attrName>
                                            </p:attrNameLst>
                                          </p:cBhvr>
                                          <p:tavLst>
                                            <p:tav tm="0">
                                              <p:val>
                                                <p:strVal val="0-#ppt_w/2"/>
                                              </p:val>
                                            </p:tav>
                                            <p:tav tm="100000">
                                              <p:val>
                                                <p:strVal val="#ppt_x"/>
                                              </p:val>
                                            </p:tav>
                                          </p:tavLst>
                                        </p:anim>
                                        <p:anim calcmode="lin" valueType="num" p14:bounceEnd="50000">
                                          <p:cBhvr additive="base">
                                            <p:cTn id="60" dur="750" fill="hold"/>
                                            <p:tgtEl>
                                              <p:spTgt spid="61"/>
                                            </p:tgtEl>
                                            <p:attrNameLst>
                                              <p:attrName>ppt_y</p:attrName>
                                            </p:attrNameLst>
                                          </p:cBhvr>
                                          <p:tavLst>
                                            <p:tav tm="0">
                                              <p:val>
                                                <p:strVal val="#ppt_y"/>
                                              </p:val>
                                            </p:tav>
                                            <p:tav tm="100000">
                                              <p:val>
                                                <p:strVal val="#ppt_y"/>
                                              </p:val>
                                            </p:tav>
                                          </p:tavLst>
                                        </p:anim>
                                      </p:childTnLst>
                                    </p:cTn>
                                  </p:par>
                                  <p:par>
                                    <p:cTn id="61" presetID="2" presetClass="entr" presetSubtype="8" fill="hold" grpId="0" nodeType="withEffect" p14:presetBounceEnd="50000">
                                      <p:stCondLst>
                                        <p:cond delay="0"/>
                                      </p:stCondLst>
                                      <p:childTnLst>
                                        <p:set>
                                          <p:cBhvr>
                                            <p:cTn id="62" dur="1" fill="hold">
                                              <p:stCondLst>
                                                <p:cond delay="0"/>
                                              </p:stCondLst>
                                            </p:cTn>
                                            <p:tgtEl>
                                              <p:spTgt spid="62"/>
                                            </p:tgtEl>
                                            <p:attrNameLst>
                                              <p:attrName>style.visibility</p:attrName>
                                            </p:attrNameLst>
                                          </p:cBhvr>
                                          <p:to>
                                            <p:strVal val="visible"/>
                                          </p:to>
                                        </p:set>
                                        <p:anim calcmode="lin" valueType="num" p14:bounceEnd="50000">
                                          <p:cBhvr additive="base">
                                            <p:cTn id="63" dur="750" fill="hold"/>
                                            <p:tgtEl>
                                              <p:spTgt spid="62"/>
                                            </p:tgtEl>
                                            <p:attrNameLst>
                                              <p:attrName>ppt_x</p:attrName>
                                            </p:attrNameLst>
                                          </p:cBhvr>
                                          <p:tavLst>
                                            <p:tav tm="0">
                                              <p:val>
                                                <p:strVal val="0-#ppt_w/2"/>
                                              </p:val>
                                            </p:tav>
                                            <p:tav tm="100000">
                                              <p:val>
                                                <p:strVal val="#ppt_x"/>
                                              </p:val>
                                            </p:tav>
                                          </p:tavLst>
                                        </p:anim>
                                        <p:anim calcmode="lin" valueType="num" p14:bounceEnd="50000">
                                          <p:cBhvr additive="base">
                                            <p:cTn id="64" dur="750" fill="hold"/>
                                            <p:tgtEl>
                                              <p:spTgt spid="62"/>
                                            </p:tgtEl>
                                            <p:attrNameLst>
                                              <p:attrName>ppt_y</p:attrName>
                                            </p:attrNameLst>
                                          </p:cBhvr>
                                          <p:tavLst>
                                            <p:tav tm="0">
                                              <p:val>
                                                <p:strVal val="#ppt_y"/>
                                              </p:val>
                                            </p:tav>
                                            <p:tav tm="100000">
                                              <p:val>
                                                <p:strVal val="#ppt_y"/>
                                              </p:val>
                                            </p:tav>
                                          </p:tavLst>
                                        </p:anim>
                                      </p:childTnLst>
                                    </p:cTn>
                                  </p:par>
                                  <p:par>
                                    <p:cTn id="65" presetID="2" presetClass="entr" presetSubtype="8" fill="hold" grpId="0" nodeType="withEffect" p14:presetBounceEnd="50000">
                                      <p:stCondLst>
                                        <p:cond delay="0"/>
                                      </p:stCondLst>
                                      <p:childTnLst>
                                        <p:set>
                                          <p:cBhvr>
                                            <p:cTn id="66" dur="1" fill="hold">
                                              <p:stCondLst>
                                                <p:cond delay="0"/>
                                              </p:stCondLst>
                                            </p:cTn>
                                            <p:tgtEl>
                                              <p:spTgt spid="63"/>
                                            </p:tgtEl>
                                            <p:attrNameLst>
                                              <p:attrName>style.visibility</p:attrName>
                                            </p:attrNameLst>
                                          </p:cBhvr>
                                          <p:to>
                                            <p:strVal val="visible"/>
                                          </p:to>
                                        </p:set>
                                        <p:anim calcmode="lin" valueType="num" p14:bounceEnd="50000">
                                          <p:cBhvr additive="base">
                                            <p:cTn id="67" dur="750" fill="hold"/>
                                            <p:tgtEl>
                                              <p:spTgt spid="63"/>
                                            </p:tgtEl>
                                            <p:attrNameLst>
                                              <p:attrName>ppt_x</p:attrName>
                                            </p:attrNameLst>
                                          </p:cBhvr>
                                          <p:tavLst>
                                            <p:tav tm="0">
                                              <p:val>
                                                <p:strVal val="0-#ppt_w/2"/>
                                              </p:val>
                                            </p:tav>
                                            <p:tav tm="100000">
                                              <p:val>
                                                <p:strVal val="#ppt_x"/>
                                              </p:val>
                                            </p:tav>
                                          </p:tavLst>
                                        </p:anim>
                                        <p:anim calcmode="lin" valueType="num" p14:bounceEnd="50000">
                                          <p:cBhvr additive="base">
                                            <p:cTn id="68" dur="750" fill="hold"/>
                                            <p:tgtEl>
                                              <p:spTgt spid="63"/>
                                            </p:tgtEl>
                                            <p:attrNameLst>
                                              <p:attrName>ppt_y</p:attrName>
                                            </p:attrNameLst>
                                          </p:cBhvr>
                                          <p:tavLst>
                                            <p:tav tm="0">
                                              <p:val>
                                                <p:strVal val="#ppt_y"/>
                                              </p:val>
                                            </p:tav>
                                            <p:tav tm="100000">
                                              <p:val>
                                                <p:strVal val="#ppt_y"/>
                                              </p:val>
                                            </p:tav>
                                          </p:tavLst>
                                        </p:anim>
                                      </p:childTnLst>
                                    </p:cTn>
                                  </p:par>
                                  <p:par>
                                    <p:cTn id="69" presetID="2" presetClass="entr" presetSubtype="8" fill="hold" grpId="0" nodeType="withEffect" p14:presetBounceEnd="50000">
                                      <p:stCondLst>
                                        <p:cond delay="0"/>
                                      </p:stCondLst>
                                      <p:childTnLst>
                                        <p:set>
                                          <p:cBhvr>
                                            <p:cTn id="70" dur="1" fill="hold">
                                              <p:stCondLst>
                                                <p:cond delay="0"/>
                                              </p:stCondLst>
                                            </p:cTn>
                                            <p:tgtEl>
                                              <p:spTgt spid="80"/>
                                            </p:tgtEl>
                                            <p:attrNameLst>
                                              <p:attrName>style.visibility</p:attrName>
                                            </p:attrNameLst>
                                          </p:cBhvr>
                                          <p:to>
                                            <p:strVal val="visible"/>
                                          </p:to>
                                        </p:set>
                                        <p:anim calcmode="lin" valueType="num" p14:bounceEnd="50000">
                                          <p:cBhvr additive="base">
                                            <p:cTn id="71" dur="750" fill="hold"/>
                                            <p:tgtEl>
                                              <p:spTgt spid="80"/>
                                            </p:tgtEl>
                                            <p:attrNameLst>
                                              <p:attrName>ppt_x</p:attrName>
                                            </p:attrNameLst>
                                          </p:cBhvr>
                                          <p:tavLst>
                                            <p:tav tm="0">
                                              <p:val>
                                                <p:strVal val="0-#ppt_w/2"/>
                                              </p:val>
                                            </p:tav>
                                            <p:tav tm="100000">
                                              <p:val>
                                                <p:strVal val="#ppt_x"/>
                                              </p:val>
                                            </p:tav>
                                          </p:tavLst>
                                        </p:anim>
                                        <p:anim calcmode="lin" valueType="num" p14:bounceEnd="50000">
                                          <p:cBhvr additive="base">
                                            <p:cTn id="72" dur="750" fill="hold"/>
                                            <p:tgtEl>
                                              <p:spTgt spid="80"/>
                                            </p:tgtEl>
                                            <p:attrNameLst>
                                              <p:attrName>ppt_y</p:attrName>
                                            </p:attrNameLst>
                                          </p:cBhvr>
                                          <p:tavLst>
                                            <p:tav tm="0">
                                              <p:val>
                                                <p:strVal val="#ppt_y"/>
                                              </p:val>
                                            </p:tav>
                                            <p:tav tm="100000">
                                              <p:val>
                                                <p:strVal val="#ppt_y"/>
                                              </p:val>
                                            </p:tav>
                                          </p:tavLst>
                                        </p:anim>
                                      </p:childTnLst>
                                    </p:cTn>
                                  </p:par>
                                  <p:par>
                                    <p:cTn id="73" presetID="2" presetClass="entr" presetSubtype="8" fill="hold" grpId="0" nodeType="withEffect" p14:presetBounceEnd="50000">
                                      <p:stCondLst>
                                        <p:cond delay="0"/>
                                      </p:stCondLst>
                                      <p:childTnLst>
                                        <p:set>
                                          <p:cBhvr>
                                            <p:cTn id="74" dur="1" fill="hold">
                                              <p:stCondLst>
                                                <p:cond delay="0"/>
                                              </p:stCondLst>
                                            </p:cTn>
                                            <p:tgtEl>
                                              <p:spTgt spid="82"/>
                                            </p:tgtEl>
                                            <p:attrNameLst>
                                              <p:attrName>style.visibility</p:attrName>
                                            </p:attrNameLst>
                                          </p:cBhvr>
                                          <p:to>
                                            <p:strVal val="visible"/>
                                          </p:to>
                                        </p:set>
                                        <p:anim calcmode="lin" valueType="num" p14:bounceEnd="50000">
                                          <p:cBhvr additive="base">
                                            <p:cTn id="75" dur="750" fill="hold"/>
                                            <p:tgtEl>
                                              <p:spTgt spid="82"/>
                                            </p:tgtEl>
                                            <p:attrNameLst>
                                              <p:attrName>ppt_x</p:attrName>
                                            </p:attrNameLst>
                                          </p:cBhvr>
                                          <p:tavLst>
                                            <p:tav tm="0">
                                              <p:val>
                                                <p:strVal val="0-#ppt_w/2"/>
                                              </p:val>
                                            </p:tav>
                                            <p:tav tm="100000">
                                              <p:val>
                                                <p:strVal val="#ppt_x"/>
                                              </p:val>
                                            </p:tav>
                                          </p:tavLst>
                                        </p:anim>
                                        <p:anim calcmode="lin" valueType="num" p14:bounceEnd="50000">
                                          <p:cBhvr additive="base">
                                            <p:cTn id="76" dur="750" fill="hold"/>
                                            <p:tgtEl>
                                              <p:spTgt spid="82"/>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14:presetBounceEnd="50000">
                                      <p:stCondLst>
                                        <p:cond delay="0"/>
                                      </p:stCondLst>
                                      <p:childTnLst>
                                        <p:set>
                                          <p:cBhvr>
                                            <p:cTn id="78" dur="1" fill="hold">
                                              <p:stCondLst>
                                                <p:cond delay="0"/>
                                              </p:stCondLst>
                                            </p:cTn>
                                            <p:tgtEl>
                                              <p:spTgt spid="83"/>
                                            </p:tgtEl>
                                            <p:attrNameLst>
                                              <p:attrName>style.visibility</p:attrName>
                                            </p:attrNameLst>
                                          </p:cBhvr>
                                          <p:to>
                                            <p:strVal val="visible"/>
                                          </p:to>
                                        </p:set>
                                        <p:anim calcmode="lin" valueType="num" p14:bounceEnd="50000">
                                          <p:cBhvr additive="base">
                                            <p:cTn id="79" dur="750" fill="hold"/>
                                            <p:tgtEl>
                                              <p:spTgt spid="83"/>
                                            </p:tgtEl>
                                            <p:attrNameLst>
                                              <p:attrName>ppt_x</p:attrName>
                                            </p:attrNameLst>
                                          </p:cBhvr>
                                          <p:tavLst>
                                            <p:tav tm="0">
                                              <p:val>
                                                <p:strVal val="0-#ppt_w/2"/>
                                              </p:val>
                                            </p:tav>
                                            <p:tav tm="100000">
                                              <p:val>
                                                <p:strVal val="#ppt_x"/>
                                              </p:val>
                                            </p:tav>
                                          </p:tavLst>
                                        </p:anim>
                                        <p:anim calcmode="lin" valueType="num" p14:bounceEnd="50000">
                                          <p:cBhvr additive="base">
                                            <p:cTn id="80" dur="750" fill="hold"/>
                                            <p:tgtEl>
                                              <p:spTgt spid="83"/>
                                            </p:tgtEl>
                                            <p:attrNameLst>
                                              <p:attrName>ppt_y</p:attrName>
                                            </p:attrNameLst>
                                          </p:cBhvr>
                                          <p:tavLst>
                                            <p:tav tm="0">
                                              <p:val>
                                                <p:strVal val="#ppt_y"/>
                                              </p:val>
                                            </p:tav>
                                            <p:tav tm="100000">
                                              <p:val>
                                                <p:strVal val="#ppt_y"/>
                                              </p:val>
                                            </p:tav>
                                          </p:tavLst>
                                        </p:anim>
                                      </p:childTnLst>
                                    </p:cTn>
                                  </p:par>
                                  <p:par>
                                    <p:cTn id="81" presetID="2" presetClass="entr" presetSubtype="8" fill="hold" grpId="0" nodeType="withEffect" p14:presetBounceEnd="50000">
                                      <p:stCondLst>
                                        <p:cond delay="0"/>
                                      </p:stCondLst>
                                      <p:childTnLst>
                                        <p:set>
                                          <p:cBhvr>
                                            <p:cTn id="82" dur="1" fill="hold">
                                              <p:stCondLst>
                                                <p:cond delay="0"/>
                                              </p:stCondLst>
                                            </p:cTn>
                                            <p:tgtEl>
                                              <p:spTgt spid="84"/>
                                            </p:tgtEl>
                                            <p:attrNameLst>
                                              <p:attrName>style.visibility</p:attrName>
                                            </p:attrNameLst>
                                          </p:cBhvr>
                                          <p:to>
                                            <p:strVal val="visible"/>
                                          </p:to>
                                        </p:set>
                                        <p:anim calcmode="lin" valueType="num" p14:bounceEnd="50000">
                                          <p:cBhvr additive="base">
                                            <p:cTn id="83" dur="750" fill="hold"/>
                                            <p:tgtEl>
                                              <p:spTgt spid="84"/>
                                            </p:tgtEl>
                                            <p:attrNameLst>
                                              <p:attrName>ppt_x</p:attrName>
                                            </p:attrNameLst>
                                          </p:cBhvr>
                                          <p:tavLst>
                                            <p:tav tm="0">
                                              <p:val>
                                                <p:strVal val="0-#ppt_w/2"/>
                                              </p:val>
                                            </p:tav>
                                            <p:tav tm="100000">
                                              <p:val>
                                                <p:strVal val="#ppt_x"/>
                                              </p:val>
                                            </p:tav>
                                          </p:tavLst>
                                        </p:anim>
                                        <p:anim calcmode="lin" valueType="num" p14:bounceEnd="50000">
                                          <p:cBhvr additive="base">
                                            <p:cTn id="84" dur="750" fill="hold"/>
                                            <p:tgtEl>
                                              <p:spTgt spid="84"/>
                                            </p:tgtEl>
                                            <p:attrNameLst>
                                              <p:attrName>ppt_y</p:attrName>
                                            </p:attrNameLst>
                                          </p:cBhvr>
                                          <p:tavLst>
                                            <p:tav tm="0">
                                              <p:val>
                                                <p:strVal val="#ppt_y"/>
                                              </p:val>
                                            </p:tav>
                                            <p:tav tm="100000">
                                              <p:val>
                                                <p:strVal val="#ppt_y"/>
                                              </p:val>
                                            </p:tav>
                                          </p:tavLst>
                                        </p:anim>
                                      </p:childTnLst>
                                    </p:cTn>
                                  </p:par>
                                  <p:par>
                                    <p:cTn id="85" presetID="2" presetClass="entr" presetSubtype="8" fill="hold" grpId="0" nodeType="withEffect" p14:presetBounceEnd="50000">
                                      <p:stCondLst>
                                        <p:cond delay="0"/>
                                      </p:stCondLst>
                                      <p:childTnLst>
                                        <p:set>
                                          <p:cBhvr>
                                            <p:cTn id="86" dur="1" fill="hold">
                                              <p:stCondLst>
                                                <p:cond delay="0"/>
                                              </p:stCondLst>
                                            </p:cTn>
                                            <p:tgtEl>
                                              <p:spTgt spid="85"/>
                                            </p:tgtEl>
                                            <p:attrNameLst>
                                              <p:attrName>style.visibility</p:attrName>
                                            </p:attrNameLst>
                                          </p:cBhvr>
                                          <p:to>
                                            <p:strVal val="visible"/>
                                          </p:to>
                                        </p:set>
                                        <p:anim calcmode="lin" valueType="num" p14:bounceEnd="50000">
                                          <p:cBhvr additive="base">
                                            <p:cTn id="87" dur="750" fill="hold"/>
                                            <p:tgtEl>
                                              <p:spTgt spid="85"/>
                                            </p:tgtEl>
                                            <p:attrNameLst>
                                              <p:attrName>ppt_x</p:attrName>
                                            </p:attrNameLst>
                                          </p:cBhvr>
                                          <p:tavLst>
                                            <p:tav tm="0">
                                              <p:val>
                                                <p:strVal val="0-#ppt_w/2"/>
                                              </p:val>
                                            </p:tav>
                                            <p:tav tm="100000">
                                              <p:val>
                                                <p:strVal val="#ppt_x"/>
                                              </p:val>
                                            </p:tav>
                                          </p:tavLst>
                                        </p:anim>
                                        <p:anim calcmode="lin" valueType="num" p14:bounceEnd="50000">
                                          <p:cBhvr additive="base">
                                            <p:cTn id="88" dur="750" fill="hold"/>
                                            <p:tgtEl>
                                              <p:spTgt spid="85"/>
                                            </p:tgtEl>
                                            <p:attrNameLst>
                                              <p:attrName>ppt_y</p:attrName>
                                            </p:attrNameLst>
                                          </p:cBhvr>
                                          <p:tavLst>
                                            <p:tav tm="0">
                                              <p:val>
                                                <p:strVal val="#ppt_y"/>
                                              </p:val>
                                            </p:tav>
                                            <p:tav tm="100000">
                                              <p:val>
                                                <p:strVal val="#ppt_y"/>
                                              </p:val>
                                            </p:tav>
                                          </p:tavLst>
                                        </p:anim>
                                      </p:childTnLst>
                                    </p:cTn>
                                  </p:par>
                                  <p:par>
                                    <p:cTn id="89" presetID="2" presetClass="entr" presetSubtype="8" fill="hold" grpId="0" nodeType="withEffect" p14:presetBounceEnd="50000">
                                      <p:stCondLst>
                                        <p:cond delay="0"/>
                                      </p:stCondLst>
                                      <p:childTnLst>
                                        <p:set>
                                          <p:cBhvr>
                                            <p:cTn id="90" dur="1" fill="hold">
                                              <p:stCondLst>
                                                <p:cond delay="0"/>
                                              </p:stCondLst>
                                            </p:cTn>
                                            <p:tgtEl>
                                              <p:spTgt spid="86"/>
                                            </p:tgtEl>
                                            <p:attrNameLst>
                                              <p:attrName>style.visibility</p:attrName>
                                            </p:attrNameLst>
                                          </p:cBhvr>
                                          <p:to>
                                            <p:strVal val="visible"/>
                                          </p:to>
                                        </p:set>
                                        <p:anim calcmode="lin" valueType="num" p14:bounceEnd="50000">
                                          <p:cBhvr additive="base">
                                            <p:cTn id="91" dur="750" fill="hold"/>
                                            <p:tgtEl>
                                              <p:spTgt spid="86"/>
                                            </p:tgtEl>
                                            <p:attrNameLst>
                                              <p:attrName>ppt_x</p:attrName>
                                            </p:attrNameLst>
                                          </p:cBhvr>
                                          <p:tavLst>
                                            <p:tav tm="0">
                                              <p:val>
                                                <p:strVal val="0-#ppt_w/2"/>
                                              </p:val>
                                            </p:tav>
                                            <p:tav tm="100000">
                                              <p:val>
                                                <p:strVal val="#ppt_x"/>
                                              </p:val>
                                            </p:tav>
                                          </p:tavLst>
                                        </p:anim>
                                        <p:anim calcmode="lin" valueType="num" p14:bounceEnd="50000">
                                          <p:cBhvr additive="base">
                                            <p:cTn id="92" dur="750" fill="hold"/>
                                            <p:tgtEl>
                                              <p:spTgt spid="86"/>
                                            </p:tgtEl>
                                            <p:attrNameLst>
                                              <p:attrName>ppt_y</p:attrName>
                                            </p:attrNameLst>
                                          </p:cBhvr>
                                          <p:tavLst>
                                            <p:tav tm="0">
                                              <p:val>
                                                <p:strVal val="#ppt_y"/>
                                              </p:val>
                                            </p:tav>
                                            <p:tav tm="100000">
                                              <p:val>
                                                <p:strVal val="#ppt_y"/>
                                              </p:val>
                                            </p:tav>
                                          </p:tavLst>
                                        </p:anim>
                                      </p:childTnLst>
                                    </p:cTn>
                                  </p:par>
                                  <p:par>
                                    <p:cTn id="93" presetID="2" presetClass="entr" presetSubtype="8" fill="hold" grpId="0" nodeType="withEffect" p14:presetBounceEnd="50000">
                                      <p:stCondLst>
                                        <p:cond delay="0"/>
                                      </p:stCondLst>
                                      <p:childTnLst>
                                        <p:set>
                                          <p:cBhvr>
                                            <p:cTn id="94" dur="1" fill="hold">
                                              <p:stCondLst>
                                                <p:cond delay="0"/>
                                              </p:stCondLst>
                                            </p:cTn>
                                            <p:tgtEl>
                                              <p:spTgt spid="87"/>
                                            </p:tgtEl>
                                            <p:attrNameLst>
                                              <p:attrName>style.visibility</p:attrName>
                                            </p:attrNameLst>
                                          </p:cBhvr>
                                          <p:to>
                                            <p:strVal val="visible"/>
                                          </p:to>
                                        </p:set>
                                        <p:anim calcmode="lin" valueType="num" p14:bounceEnd="50000">
                                          <p:cBhvr additive="base">
                                            <p:cTn id="95" dur="750" fill="hold"/>
                                            <p:tgtEl>
                                              <p:spTgt spid="87"/>
                                            </p:tgtEl>
                                            <p:attrNameLst>
                                              <p:attrName>ppt_x</p:attrName>
                                            </p:attrNameLst>
                                          </p:cBhvr>
                                          <p:tavLst>
                                            <p:tav tm="0">
                                              <p:val>
                                                <p:strVal val="0-#ppt_w/2"/>
                                              </p:val>
                                            </p:tav>
                                            <p:tav tm="100000">
                                              <p:val>
                                                <p:strVal val="#ppt_x"/>
                                              </p:val>
                                            </p:tav>
                                          </p:tavLst>
                                        </p:anim>
                                        <p:anim calcmode="lin" valueType="num" p14:bounceEnd="50000">
                                          <p:cBhvr additive="base">
                                            <p:cTn id="96" dur="750" fill="hold"/>
                                            <p:tgtEl>
                                              <p:spTgt spid="87"/>
                                            </p:tgtEl>
                                            <p:attrNameLst>
                                              <p:attrName>ppt_y</p:attrName>
                                            </p:attrNameLst>
                                          </p:cBhvr>
                                          <p:tavLst>
                                            <p:tav tm="0">
                                              <p:val>
                                                <p:strVal val="#ppt_y"/>
                                              </p:val>
                                            </p:tav>
                                            <p:tav tm="100000">
                                              <p:val>
                                                <p:strVal val="#ppt_y"/>
                                              </p:val>
                                            </p:tav>
                                          </p:tavLst>
                                        </p:anim>
                                      </p:childTnLst>
                                    </p:cTn>
                                  </p:par>
                                  <p:par>
                                    <p:cTn id="97" presetID="2" presetClass="entr" presetSubtype="8" fill="hold" grpId="0" nodeType="withEffect" p14:presetBounceEnd="50000">
                                      <p:stCondLst>
                                        <p:cond delay="0"/>
                                      </p:stCondLst>
                                      <p:childTnLst>
                                        <p:set>
                                          <p:cBhvr>
                                            <p:cTn id="98" dur="1" fill="hold">
                                              <p:stCondLst>
                                                <p:cond delay="0"/>
                                              </p:stCondLst>
                                            </p:cTn>
                                            <p:tgtEl>
                                              <p:spTgt spid="88"/>
                                            </p:tgtEl>
                                            <p:attrNameLst>
                                              <p:attrName>style.visibility</p:attrName>
                                            </p:attrNameLst>
                                          </p:cBhvr>
                                          <p:to>
                                            <p:strVal val="visible"/>
                                          </p:to>
                                        </p:set>
                                        <p:anim calcmode="lin" valueType="num" p14:bounceEnd="50000">
                                          <p:cBhvr additive="base">
                                            <p:cTn id="99" dur="750" fill="hold"/>
                                            <p:tgtEl>
                                              <p:spTgt spid="88"/>
                                            </p:tgtEl>
                                            <p:attrNameLst>
                                              <p:attrName>ppt_x</p:attrName>
                                            </p:attrNameLst>
                                          </p:cBhvr>
                                          <p:tavLst>
                                            <p:tav tm="0">
                                              <p:val>
                                                <p:strVal val="0-#ppt_w/2"/>
                                              </p:val>
                                            </p:tav>
                                            <p:tav tm="100000">
                                              <p:val>
                                                <p:strVal val="#ppt_x"/>
                                              </p:val>
                                            </p:tav>
                                          </p:tavLst>
                                        </p:anim>
                                        <p:anim calcmode="lin" valueType="num" p14:bounceEnd="50000">
                                          <p:cBhvr additive="base">
                                            <p:cTn id="100" dur="750" fill="hold"/>
                                            <p:tgtEl>
                                              <p:spTgt spid="8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animBg="1"/>
          <p:bldP spid="17" grpId="0" animBg="1"/>
          <p:bldP spid="18" grpId="0" animBg="1"/>
          <p:bldP spid="19" grpId="0" animBg="1"/>
          <p:bldP spid="20" grpId="0" animBg="1"/>
          <p:bldP spid="28" grpId="0" animBg="1"/>
          <p:bldP spid="29" grpId="0" animBg="1"/>
          <p:bldP spid="30" grpId="0" animBg="1"/>
          <p:bldP spid="2" grpId="0"/>
          <p:bldP spid="51" grpId="0"/>
          <p:bldP spid="54" grpId="0"/>
          <p:bldP spid="59" grpId="0"/>
          <p:bldP spid="60" grpId="0" animBg="1"/>
          <p:bldP spid="61" grpId="0" animBg="1"/>
          <p:bldP spid="62" grpId="0" animBg="1"/>
          <p:bldP spid="63" grpId="0" animBg="1"/>
          <p:bldP spid="80" grpId="0"/>
          <p:bldP spid="82" grpId="0"/>
          <p:bldP spid="83" grpId="0"/>
          <p:bldP spid="84" grpId="0"/>
          <p:bldP spid="85" grpId="0"/>
          <p:bldP spid="86" grpId="0"/>
          <p:bldP spid="87" grpId="0"/>
          <p:bldP spid="8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9"/>
                                            </p:tgtEl>
                                            <p:attrNameLst>
                                              <p:attrName>style.visibility</p:attrName>
                                            </p:attrNameLst>
                                          </p:cBhvr>
                                          <p:to>
                                            <p:strVal val="visible"/>
                                          </p:to>
                                        </p:set>
                                        <p:anim calcmode="lin" valueType="num">
                                          <p:cBhvr additive="base">
                                            <p:cTn id="7" dur="750" fill="hold"/>
                                            <p:tgtEl>
                                              <p:spTgt spid="89"/>
                                            </p:tgtEl>
                                            <p:attrNameLst>
                                              <p:attrName>ppt_x</p:attrName>
                                            </p:attrNameLst>
                                          </p:cBhvr>
                                          <p:tavLst>
                                            <p:tav tm="0">
                                              <p:val>
                                                <p:strVal val="0-#ppt_w/2"/>
                                              </p:val>
                                            </p:tav>
                                            <p:tav tm="100000">
                                              <p:val>
                                                <p:strVal val="#ppt_x"/>
                                              </p:val>
                                            </p:tav>
                                          </p:tavLst>
                                        </p:anim>
                                        <p:anim calcmode="lin" valueType="num">
                                          <p:cBhvr additive="base">
                                            <p:cTn id="8" dur="750" fill="hold"/>
                                            <p:tgtEl>
                                              <p:spTgt spid="8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750" fill="hold"/>
                                            <p:tgtEl>
                                              <p:spTgt spid="17"/>
                                            </p:tgtEl>
                                            <p:attrNameLst>
                                              <p:attrName>ppt_x</p:attrName>
                                            </p:attrNameLst>
                                          </p:cBhvr>
                                          <p:tavLst>
                                            <p:tav tm="0">
                                              <p:val>
                                                <p:strVal val="0-#ppt_w/2"/>
                                              </p:val>
                                            </p:tav>
                                            <p:tav tm="100000">
                                              <p:val>
                                                <p:strVal val="#ppt_x"/>
                                              </p:val>
                                            </p:tav>
                                          </p:tavLst>
                                        </p:anim>
                                        <p:anim calcmode="lin" valueType="num">
                                          <p:cBhvr additive="base">
                                            <p:cTn id="12" dur="750" fill="hold"/>
                                            <p:tgtEl>
                                              <p:spTgt spid="17"/>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750" fill="hold"/>
                                            <p:tgtEl>
                                              <p:spTgt spid="18"/>
                                            </p:tgtEl>
                                            <p:attrNameLst>
                                              <p:attrName>ppt_x</p:attrName>
                                            </p:attrNameLst>
                                          </p:cBhvr>
                                          <p:tavLst>
                                            <p:tav tm="0">
                                              <p:val>
                                                <p:strVal val="0-#ppt_w/2"/>
                                              </p:val>
                                            </p:tav>
                                            <p:tav tm="100000">
                                              <p:val>
                                                <p:strVal val="#ppt_x"/>
                                              </p:val>
                                            </p:tav>
                                          </p:tavLst>
                                        </p:anim>
                                        <p:anim calcmode="lin" valueType="num">
                                          <p:cBhvr additive="base">
                                            <p:cTn id="16" dur="750" fill="hold"/>
                                            <p:tgtEl>
                                              <p:spTgt spid="18"/>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750" fill="hold"/>
                                            <p:tgtEl>
                                              <p:spTgt spid="19"/>
                                            </p:tgtEl>
                                            <p:attrNameLst>
                                              <p:attrName>ppt_x</p:attrName>
                                            </p:attrNameLst>
                                          </p:cBhvr>
                                          <p:tavLst>
                                            <p:tav tm="0">
                                              <p:val>
                                                <p:strVal val="0-#ppt_w/2"/>
                                              </p:val>
                                            </p:tav>
                                            <p:tav tm="100000">
                                              <p:val>
                                                <p:strVal val="#ppt_x"/>
                                              </p:val>
                                            </p:tav>
                                          </p:tavLst>
                                        </p:anim>
                                        <p:anim calcmode="lin" valueType="num">
                                          <p:cBhvr additive="base">
                                            <p:cTn id="20" dur="750" fill="hold"/>
                                            <p:tgtEl>
                                              <p:spTgt spid="19"/>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anim calcmode="lin" valueType="num">
                                          <p:cBhvr additive="base">
                                            <p:cTn id="23" dur="750" fill="hold"/>
                                            <p:tgtEl>
                                              <p:spTgt spid="20"/>
                                            </p:tgtEl>
                                            <p:attrNameLst>
                                              <p:attrName>ppt_x</p:attrName>
                                            </p:attrNameLst>
                                          </p:cBhvr>
                                          <p:tavLst>
                                            <p:tav tm="0">
                                              <p:val>
                                                <p:strVal val="0-#ppt_w/2"/>
                                              </p:val>
                                            </p:tav>
                                            <p:tav tm="100000">
                                              <p:val>
                                                <p:strVal val="#ppt_x"/>
                                              </p:val>
                                            </p:tav>
                                          </p:tavLst>
                                        </p:anim>
                                        <p:anim calcmode="lin" valueType="num">
                                          <p:cBhvr additive="base">
                                            <p:cTn id="24" dur="750" fill="hold"/>
                                            <p:tgtEl>
                                              <p:spTgt spid="20"/>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anim calcmode="lin" valueType="num">
                                          <p:cBhvr additive="base">
                                            <p:cTn id="27" dur="750" fill="hold"/>
                                            <p:tgtEl>
                                              <p:spTgt spid="28"/>
                                            </p:tgtEl>
                                            <p:attrNameLst>
                                              <p:attrName>ppt_x</p:attrName>
                                            </p:attrNameLst>
                                          </p:cBhvr>
                                          <p:tavLst>
                                            <p:tav tm="0">
                                              <p:val>
                                                <p:strVal val="0-#ppt_w/2"/>
                                              </p:val>
                                            </p:tav>
                                            <p:tav tm="100000">
                                              <p:val>
                                                <p:strVal val="#ppt_x"/>
                                              </p:val>
                                            </p:tav>
                                          </p:tavLst>
                                        </p:anim>
                                        <p:anim calcmode="lin" valueType="num">
                                          <p:cBhvr additive="base">
                                            <p:cTn id="28" dur="750" fill="hold"/>
                                            <p:tgtEl>
                                              <p:spTgt spid="28"/>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anim calcmode="lin" valueType="num">
                                          <p:cBhvr additive="base">
                                            <p:cTn id="31" dur="750" fill="hold"/>
                                            <p:tgtEl>
                                              <p:spTgt spid="29"/>
                                            </p:tgtEl>
                                            <p:attrNameLst>
                                              <p:attrName>ppt_x</p:attrName>
                                            </p:attrNameLst>
                                          </p:cBhvr>
                                          <p:tavLst>
                                            <p:tav tm="0">
                                              <p:val>
                                                <p:strVal val="0-#ppt_w/2"/>
                                              </p:val>
                                            </p:tav>
                                            <p:tav tm="100000">
                                              <p:val>
                                                <p:strVal val="#ppt_x"/>
                                              </p:val>
                                            </p:tav>
                                          </p:tavLst>
                                        </p:anim>
                                        <p:anim calcmode="lin" valueType="num">
                                          <p:cBhvr additive="base">
                                            <p:cTn id="32" dur="750" fill="hold"/>
                                            <p:tgtEl>
                                              <p:spTgt spid="29"/>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30"/>
                                            </p:tgtEl>
                                            <p:attrNameLst>
                                              <p:attrName>style.visibility</p:attrName>
                                            </p:attrNameLst>
                                          </p:cBhvr>
                                          <p:to>
                                            <p:strVal val="visible"/>
                                          </p:to>
                                        </p:set>
                                        <p:anim calcmode="lin" valueType="num">
                                          <p:cBhvr additive="base">
                                            <p:cTn id="35" dur="750" fill="hold"/>
                                            <p:tgtEl>
                                              <p:spTgt spid="30"/>
                                            </p:tgtEl>
                                            <p:attrNameLst>
                                              <p:attrName>ppt_x</p:attrName>
                                            </p:attrNameLst>
                                          </p:cBhvr>
                                          <p:tavLst>
                                            <p:tav tm="0">
                                              <p:val>
                                                <p:strVal val="0-#ppt_w/2"/>
                                              </p:val>
                                            </p:tav>
                                            <p:tav tm="100000">
                                              <p:val>
                                                <p:strVal val="#ppt_x"/>
                                              </p:val>
                                            </p:tav>
                                          </p:tavLst>
                                        </p:anim>
                                        <p:anim calcmode="lin" valueType="num">
                                          <p:cBhvr additive="base">
                                            <p:cTn id="36" dur="750" fill="hold"/>
                                            <p:tgtEl>
                                              <p:spTgt spid="30"/>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2"/>
                                            </p:tgtEl>
                                            <p:attrNameLst>
                                              <p:attrName>style.visibility</p:attrName>
                                            </p:attrNameLst>
                                          </p:cBhvr>
                                          <p:to>
                                            <p:strVal val="visible"/>
                                          </p:to>
                                        </p:set>
                                        <p:anim calcmode="lin" valueType="num">
                                          <p:cBhvr additive="base">
                                            <p:cTn id="39" dur="750" fill="hold"/>
                                            <p:tgtEl>
                                              <p:spTgt spid="2"/>
                                            </p:tgtEl>
                                            <p:attrNameLst>
                                              <p:attrName>ppt_x</p:attrName>
                                            </p:attrNameLst>
                                          </p:cBhvr>
                                          <p:tavLst>
                                            <p:tav tm="0">
                                              <p:val>
                                                <p:strVal val="0-#ppt_w/2"/>
                                              </p:val>
                                            </p:tav>
                                            <p:tav tm="100000">
                                              <p:val>
                                                <p:strVal val="#ppt_x"/>
                                              </p:val>
                                            </p:tav>
                                          </p:tavLst>
                                        </p:anim>
                                        <p:anim calcmode="lin" valueType="num">
                                          <p:cBhvr additive="base">
                                            <p:cTn id="40" dur="750" fill="hold"/>
                                            <p:tgtEl>
                                              <p:spTgt spid="2"/>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51"/>
                                            </p:tgtEl>
                                            <p:attrNameLst>
                                              <p:attrName>style.visibility</p:attrName>
                                            </p:attrNameLst>
                                          </p:cBhvr>
                                          <p:to>
                                            <p:strVal val="visible"/>
                                          </p:to>
                                        </p:set>
                                        <p:anim calcmode="lin" valueType="num">
                                          <p:cBhvr additive="base">
                                            <p:cTn id="43" dur="750" fill="hold"/>
                                            <p:tgtEl>
                                              <p:spTgt spid="51"/>
                                            </p:tgtEl>
                                            <p:attrNameLst>
                                              <p:attrName>ppt_x</p:attrName>
                                            </p:attrNameLst>
                                          </p:cBhvr>
                                          <p:tavLst>
                                            <p:tav tm="0">
                                              <p:val>
                                                <p:strVal val="0-#ppt_w/2"/>
                                              </p:val>
                                            </p:tav>
                                            <p:tav tm="100000">
                                              <p:val>
                                                <p:strVal val="#ppt_x"/>
                                              </p:val>
                                            </p:tav>
                                          </p:tavLst>
                                        </p:anim>
                                        <p:anim calcmode="lin" valueType="num">
                                          <p:cBhvr additive="base">
                                            <p:cTn id="44" dur="750" fill="hold"/>
                                            <p:tgtEl>
                                              <p:spTgt spid="51"/>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54"/>
                                            </p:tgtEl>
                                            <p:attrNameLst>
                                              <p:attrName>style.visibility</p:attrName>
                                            </p:attrNameLst>
                                          </p:cBhvr>
                                          <p:to>
                                            <p:strVal val="visible"/>
                                          </p:to>
                                        </p:set>
                                        <p:anim calcmode="lin" valueType="num">
                                          <p:cBhvr additive="base">
                                            <p:cTn id="47" dur="750" fill="hold"/>
                                            <p:tgtEl>
                                              <p:spTgt spid="54"/>
                                            </p:tgtEl>
                                            <p:attrNameLst>
                                              <p:attrName>ppt_x</p:attrName>
                                            </p:attrNameLst>
                                          </p:cBhvr>
                                          <p:tavLst>
                                            <p:tav tm="0">
                                              <p:val>
                                                <p:strVal val="0-#ppt_w/2"/>
                                              </p:val>
                                            </p:tav>
                                            <p:tav tm="100000">
                                              <p:val>
                                                <p:strVal val="#ppt_x"/>
                                              </p:val>
                                            </p:tav>
                                          </p:tavLst>
                                        </p:anim>
                                        <p:anim calcmode="lin" valueType="num">
                                          <p:cBhvr additive="base">
                                            <p:cTn id="48" dur="750" fill="hold"/>
                                            <p:tgtEl>
                                              <p:spTgt spid="54"/>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59"/>
                                            </p:tgtEl>
                                            <p:attrNameLst>
                                              <p:attrName>style.visibility</p:attrName>
                                            </p:attrNameLst>
                                          </p:cBhvr>
                                          <p:to>
                                            <p:strVal val="visible"/>
                                          </p:to>
                                        </p:set>
                                        <p:anim calcmode="lin" valueType="num">
                                          <p:cBhvr additive="base">
                                            <p:cTn id="51" dur="750" fill="hold"/>
                                            <p:tgtEl>
                                              <p:spTgt spid="59"/>
                                            </p:tgtEl>
                                            <p:attrNameLst>
                                              <p:attrName>ppt_x</p:attrName>
                                            </p:attrNameLst>
                                          </p:cBhvr>
                                          <p:tavLst>
                                            <p:tav tm="0">
                                              <p:val>
                                                <p:strVal val="0-#ppt_w/2"/>
                                              </p:val>
                                            </p:tav>
                                            <p:tav tm="100000">
                                              <p:val>
                                                <p:strVal val="#ppt_x"/>
                                              </p:val>
                                            </p:tav>
                                          </p:tavLst>
                                        </p:anim>
                                        <p:anim calcmode="lin" valueType="num">
                                          <p:cBhvr additive="base">
                                            <p:cTn id="52" dur="750" fill="hold"/>
                                            <p:tgtEl>
                                              <p:spTgt spid="59"/>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60"/>
                                            </p:tgtEl>
                                            <p:attrNameLst>
                                              <p:attrName>style.visibility</p:attrName>
                                            </p:attrNameLst>
                                          </p:cBhvr>
                                          <p:to>
                                            <p:strVal val="visible"/>
                                          </p:to>
                                        </p:set>
                                        <p:anim calcmode="lin" valueType="num">
                                          <p:cBhvr additive="base">
                                            <p:cTn id="55" dur="750" fill="hold"/>
                                            <p:tgtEl>
                                              <p:spTgt spid="60"/>
                                            </p:tgtEl>
                                            <p:attrNameLst>
                                              <p:attrName>ppt_x</p:attrName>
                                            </p:attrNameLst>
                                          </p:cBhvr>
                                          <p:tavLst>
                                            <p:tav tm="0">
                                              <p:val>
                                                <p:strVal val="0-#ppt_w/2"/>
                                              </p:val>
                                            </p:tav>
                                            <p:tav tm="100000">
                                              <p:val>
                                                <p:strVal val="#ppt_x"/>
                                              </p:val>
                                            </p:tav>
                                          </p:tavLst>
                                        </p:anim>
                                        <p:anim calcmode="lin" valueType="num">
                                          <p:cBhvr additive="base">
                                            <p:cTn id="56" dur="750" fill="hold"/>
                                            <p:tgtEl>
                                              <p:spTgt spid="60"/>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0"/>
                                      </p:stCondLst>
                                      <p:childTnLst>
                                        <p:set>
                                          <p:cBhvr>
                                            <p:cTn id="58" dur="1" fill="hold">
                                              <p:stCondLst>
                                                <p:cond delay="0"/>
                                              </p:stCondLst>
                                            </p:cTn>
                                            <p:tgtEl>
                                              <p:spTgt spid="61"/>
                                            </p:tgtEl>
                                            <p:attrNameLst>
                                              <p:attrName>style.visibility</p:attrName>
                                            </p:attrNameLst>
                                          </p:cBhvr>
                                          <p:to>
                                            <p:strVal val="visible"/>
                                          </p:to>
                                        </p:set>
                                        <p:anim calcmode="lin" valueType="num">
                                          <p:cBhvr additive="base">
                                            <p:cTn id="59" dur="750" fill="hold"/>
                                            <p:tgtEl>
                                              <p:spTgt spid="61"/>
                                            </p:tgtEl>
                                            <p:attrNameLst>
                                              <p:attrName>ppt_x</p:attrName>
                                            </p:attrNameLst>
                                          </p:cBhvr>
                                          <p:tavLst>
                                            <p:tav tm="0">
                                              <p:val>
                                                <p:strVal val="0-#ppt_w/2"/>
                                              </p:val>
                                            </p:tav>
                                            <p:tav tm="100000">
                                              <p:val>
                                                <p:strVal val="#ppt_x"/>
                                              </p:val>
                                            </p:tav>
                                          </p:tavLst>
                                        </p:anim>
                                        <p:anim calcmode="lin" valueType="num">
                                          <p:cBhvr additive="base">
                                            <p:cTn id="60" dur="750" fill="hold"/>
                                            <p:tgtEl>
                                              <p:spTgt spid="61"/>
                                            </p:tgtEl>
                                            <p:attrNameLst>
                                              <p:attrName>ppt_y</p:attrName>
                                            </p:attrNameLst>
                                          </p:cBhvr>
                                          <p:tavLst>
                                            <p:tav tm="0">
                                              <p:val>
                                                <p:strVal val="#ppt_y"/>
                                              </p:val>
                                            </p:tav>
                                            <p:tav tm="100000">
                                              <p:val>
                                                <p:strVal val="#ppt_y"/>
                                              </p:val>
                                            </p:tav>
                                          </p:tavLst>
                                        </p:anim>
                                      </p:childTnLst>
                                    </p:cTn>
                                  </p:par>
                                  <p:par>
                                    <p:cTn id="61" presetID="2" presetClass="entr" presetSubtype="8" fill="hold" grpId="0" nodeType="withEffect">
                                      <p:stCondLst>
                                        <p:cond delay="0"/>
                                      </p:stCondLst>
                                      <p:childTnLst>
                                        <p:set>
                                          <p:cBhvr>
                                            <p:cTn id="62" dur="1" fill="hold">
                                              <p:stCondLst>
                                                <p:cond delay="0"/>
                                              </p:stCondLst>
                                            </p:cTn>
                                            <p:tgtEl>
                                              <p:spTgt spid="62"/>
                                            </p:tgtEl>
                                            <p:attrNameLst>
                                              <p:attrName>style.visibility</p:attrName>
                                            </p:attrNameLst>
                                          </p:cBhvr>
                                          <p:to>
                                            <p:strVal val="visible"/>
                                          </p:to>
                                        </p:set>
                                        <p:anim calcmode="lin" valueType="num">
                                          <p:cBhvr additive="base">
                                            <p:cTn id="63" dur="750" fill="hold"/>
                                            <p:tgtEl>
                                              <p:spTgt spid="62"/>
                                            </p:tgtEl>
                                            <p:attrNameLst>
                                              <p:attrName>ppt_x</p:attrName>
                                            </p:attrNameLst>
                                          </p:cBhvr>
                                          <p:tavLst>
                                            <p:tav tm="0">
                                              <p:val>
                                                <p:strVal val="0-#ppt_w/2"/>
                                              </p:val>
                                            </p:tav>
                                            <p:tav tm="100000">
                                              <p:val>
                                                <p:strVal val="#ppt_x"/>
                                              </p:val>
                                            </p:tav>
                                          </p:tavLst>
                                        </p:anim>
                                        <p:anim calcmode="lin" valueType="num">
                                          <p:cBhvr additive="base">
                                            <p:cTn id="64" dur="750" fill="hold"/>
                                            <p:tgtEl>
                                              <p:spTgt spid="62"/>
                                            </p:tgtEl>
                                            <p:attrNameLst>
                                              <p:attrName>ppt_y</p:attrName>
                                            </p:attrNameLst>
                                          </p:cBhvr>
                                          <p:tavLst>
                                            <p:tav tm="0">
                                              <p:val>
                                                <p:strVal val="#ppt_y"/>
                                              </p:val>
                                            </p:tav>
                                            <p:tav tm="100000">
                                              <p:val>
                                                <p:strVal val="#ppt_y"/>
                                              </p:val>
                                            </p:tav>
                                          </p:tavLst>
                                        </p:anim>
                                      </p:childTnLst>
                                    </p:cTn>
                                  </p:par>
                                  <p:par>
                                    <p:cTn id="65" presetID="2" presetClass="entr" presetSubtype="8" fill="hold" grpId="0" nodeType="withEffect">
                                      <p:stCondLst>
                                        <p:cond delay="0"/>
                                      </p:stCondLst>
                                      <p:childTnLst>
                                        <p:set>
                                          <p:cBhvr>
                                            <p:cTn id="66" dur="1" fill="hold">
                                              <p:stCondLst>
                                                <p:cond delay="0"/>
                                              </p:stCondLst>
                                            </p:cTn>
                                            <p:tgtEl>
                                              <p:spTgt spid="63"/>
                                            </p:tgtEl>
                                            <p:attrNameLst>
                                              <p:attrName>style.visibility</p:attrName>
                                            </p:attrNameLst>
                                          </p:cBhvr>
                                          <p:to>
                                            <p:strVal val="visible"/>
                                          </p:to>
                                        </p:set>
                                        <p:anim calcmode="lin" valueType="num">
                                          <p:cBhvr additive="base">
                                            <p:cTn id="67" dur="750" fill="hold"/>
                                            <p:tgtEl>
                                              <p:spTgt spid="63"/>
                                            </p:tgtEl>
                                            <p:attrNameLst>
                                              <p:attrName>ppt_x</p:attrName>
                                            </p:attrNameLst>
                                          </p:cBhvr>
                                          <p:tavLst>
                                            <p:tav tm="0">
                                              <p:val>
                                                <p:strVal val="0-#ppt_w/2"/>
                                              </p:val>
                                            </p:tav>
                                            <p:tav tm="100000">
                                              <p:val>
                                                <p:strVal val="#ppt_x"/>
                                              </p:val>
                                            </p:tav>
                                          </p:tavLst>
                                        </p:anim>
                                        <p:anim calcmode="lin" valueType="num">
                                          <p:cBhvr additive="base">
                                            <p:cTn id="68" dur="750" fill="hold"/>
                                            <p:tgtEl>
                                              <p:spTgt spid="63"/>
                                            </p:tgtEl>
                                            <p:attrNameLst>
                                              <p:attrName>ppt_y</p:attrName>
                                            </p:attrNameLst>
                                          </p:cBhvr>
                                          <p:tavLst>
                                            <p:tav tm="0">
                                              <p:val>
                                                <p:strVal val="#ppt_y"/>
                                              </p:val>
                                            </p:tav>
                                            <p:tav tm="100000">
                                              <p:val>
                                                <p:strVal val="#ppt_y"/>
                                              </p:val>
                                            </p:tav>
                                          </p:tavLst>
                                        </p:anim>
                                      </p:childTnLst>
                                    </p:cTn>
                                  </p:par>
                                  <p:par>
                                    <p:cTn id="69" presetID="2" presetClass="entr" presetSubtype="8" fill="hold" grpId="0" nodeType="withEffect">
                                      <p:stCondLst>
                                        <p:cond delay="0"/>
                                      </p:stCondLst>
                                      <p:childTnLst>
                                        <p:set>
                                          <p:cBhvr>
                                            <p:cTn id="70" dur="1" fill="hold">
                                              <p:stCondLst>
                                                <p:cond delay="0"/>
                                              </p:stCondLst>
                                            </p:cTn>
                                            <p:tgtEl>
                                              <p:spTgt spid="80"/>
                                            </p:tgtEl>
                                            <p:attrNameLst>
                                              <p:attrName>style.visibility</p:attrName>
                                            </p:attrNameLst>
                                          </p:cBhvr>
                                          <p:to>
                                            <p:strVal val="visible"/>
                                          </p:to>
                                        </p:set>
                                        <p:anim calcmode="lin" valueType="num">
                                          <p:cBhvr additive="base">
                                            <p:cTn id="71" dur="750" fill="hold"/>
                                            <p:tgtEl>
                                              <p:spTgt spid="80"/>
                                            </p:tgtEl>
                                            <p:attrNameLst>
                                              <p:attrName>ppt_x</p:attrName>
                                            </p:attrNameLst>
                                          </p:cBhvr>
                                          <p:tavLst>
                                            <p:tav tm="0">
                                              <p:val>
                                                <p:strVal val="0-#ppt_w/2"/>
                                              </p:val>
                                            </p:tav>
                                            <p:tav tm="100000">
                                              <p:val>
                                                <p:strVal val="#ppt_x"/>
                                              </p:val>
                                            </p:tav>
                                          </p:tavLst>
                                        </p:anim>
                                        <p:anim calcmode="lin" valueType="num">
                                          <p:cBhvr additive="base">
                                            <p:cTn id="72" dur="750" fill="hold"/>
                                            <p:tgtEl>
                                              <p:spTgt spid="80"/>
                                            </p:tgtEl>
                                            <p:attrNameLst>
                                              <p:attrName>ppt_y</p:attrName>
                                            </p:attrNameLst>
                                          </p:cBhvr>
                                          <p:tavLst>
                                            <p:tav tm="0">
                                              <p:val>
                                                <p:strVal val="#ppt_y"/>
                                              </p:val>
                                            </p:tav>
                                            <p:tav tm="100000">
                                              <p:val>
                                                <p:strVal val="#ppt_y"/>
                                              </p:val>
                                            </p:tav>
                                          </p:tavLst>
                                        </p:anim>
                                      </p:childTnLst>
                                    </p:cTn>
                                  </p:par>
                                  <p:par>
                                    <p:cTn id="73" presetID="2" presetClass="entr" presetSubtype="8" fill="hold" grpId="0" nodeType="withEffect">
                                      <p:stCondLst>
                                        <p:cond delay="0"/>
                                      </p:stCondLst>
                                      <p:childTnLst>
                                        <p:set>
                                          <p:cBhvr>
                                            <p:cTn id="74" dur="1" fill="hold">
                                              <p:stCondLst>
                                                <p:cond delay="0"/>
                                              </p:stCondLst>
                                            </p:cTn>
                                            <p:tgtEl>
                                              <p:spTgt spid="82"/>
                                            </p:tgtEl>
                                            <p:attrNameLst>
                                              <p:attrName>style.visibility</p:attrName>
                                            </p:attrNameLst>
                                          </p:cBhvr>
                                          <p:to>
                                            <p:strVal val="visible"/>
                                          </p:to>
                                        </p:set>
                                        <p:anim calcmode="lin" valueType="num">
                                          <p:cBhvr additive="base">
                                            <p:cTn id="75" dur="750" fill="hold"/>
                                            <p:tgtEl>
                                              <p:spTgt spid="82"/>
                                            </p:tgtEl>
                                            <p:attrNameLst>
                                              <p:attrName>ppt_x</p:attrName>
                                            </p:attrNameLst>
                                          </p:cBhvr>
                                          <p:tavLst>
                                            <p:tav tm="0">
                                              <p:val>
                                                <p:strVal val="0-#ppt_w/2"/>
                                              </p:val>
                                            </p:tav>
                                            <p:tav tm="100000">
                                              <p:val>
                                                <p:strVal val="#ppt_x"/>
                                              </p:val>
                                            </p:tav>
                                          </p:tavLst>
                                        </p:anim>
                                        <p:anim calcmode="lin" valueType="num">
                                          <p:cBhvr additive="base">
                                            <p:cTn id="76" dur="750" fill="hold"/>
                                            <p:tgtEl>
                                              <p:spTgt spid="82"/>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0"/>
                                      </p:stCondLst>
                                      <p:childTnLst>
                                        <p:set>
                                          <p:cBhvr>
                                            <p:cTn id="78" dur="1" fill="hold">
                                              <p:stCondLst>
                                                <p:cond delay="0"/>
                                              </p:stCondLst>
                                            </p:cTn>
                                            <p:tgtEl>
                                              <p:spTgt spid="83"/>
                                            </p:tgtEl>
                                            <p:attrNameLst>
                                              <p:attrName>style.visibility</p:attrName>
                                            </p:attrNameLst>
                                          </p:cBhvr>
                                          <p:to>
                                            <p:strVal val="visible"/>
                                          </p:to>
                                        </p:set>
                                        <p:anim calcmode="lin" valueType="num">
                                          <p:cBhvr additive="base">
                                            <p:cTn id="79" dur="750" fill="hold"/>
                                            <p:tgtEl>
                                              <p:spTgt spid="83"/>
                                            </p:tgtEl>
                                            <p:attrNameLst>
                                              <p:attrName>ppt_x</p:attrName>
                                            </p:attrNameLst>
                                          </p:cBhvr>
                                          <p:tavLst>
                                            <p:tav tm="0">
                                              <p:val>
                                                <p:strVal val="0-#ppt_w/2"/>
                                              </p:val>
                                            </p:tav>
                                            <p:tav tm="100000">
                                              <p:val>
                                                <p:strVal val="#ppt_x"/>
                                              </p:val>
                                            </p:tav>
                                          </p:tavLst>
                                        </p:anim>
                                        <p:anim calcmode="lin" valueType="num">
                                          <p:cBhvr additive="base">
                                            <p:cTn id="80" dur="750" fill="hold"/>
                                            <p:tgtEl>
                                              <p:spTgt spid="83"/>
                                            </p:tgtEl>
                                            <p:attrNameLst>
                                              <p:attrName>ppt_y</p:attrName>
                                            </p:attrNameLst>
                                          </p:cBhvr>
                                          <p:tavLst>
                                            <p:tav tm="0">
                                              <p:val>
                                                <p:strVal val="#ppt_y"/>
                                              </p:val>
                                            </p:tav>
                                            <p:tav tm="100000">
                                              <p:val>
                                                <p:strVal val="#ppt_y"/>
                                              </p:val>
                                            </p:tav>
                                          </p:tavLst>
                                        </p:anim>
                                      </p:childTnLst>
                                    </p:cTn>
                                  </p:par>
                                  <p:par>
                                    <p:cTn id="81" presetID="2" presetClass="entr" presetSubtype="8" fill="hold" grpId="0" nodeType="withEffect">
                                      <p:stCondLst>
                                        <p:cond delay="0"/>
                                      </p:stCondLst>
                                      <p:childTnLst>
                                        <p:set>
                                          <p:cBhvr>
                                            <p:cTn id="82" dur="1" fill="hold">
                                              <p:stCondLst>
                                                <p:cond delay="0"/>
                                              </p:stCondLst>
                                            </p:cTn>
                                            <p:tgtEl>
                                              <p:spTgt spid="84"/>
                                            </p:tgtEl>
                                            <p:attrNameLst>
                                              <p:attrName>style.visibility</p:attrName>
                                            </p:attrNameLst>
                                          </p:cBhvr>
                                          <p:to>
                                            <p:strVal val="visible"/>
                                          </p:to>
                                        </p:set>
                                        <p:anim calcmode="lin" valueType="num">
                                          <p:cBhvr additive="base">
                                            <p:cTn id="83" dur="750" fill="hold"/>
                                            <p:tgtEl>
                                              <p:spTgt spid="84"/>
                                            </p:tgtEl>
                                            <p:attrNameLst>
                                              <p:attrName>ppt_x</p:attrName>
                                            </p:attrNameLst>
                                          </p:cBhvr>
                                          <p:tavLst>
                                            <p:tav tm="0">
                                              <p:val>
                                                <p:strVal val="0-#ppt_w/2"/>
                                              </p:val>
                                            </p:tav>
                                            <p:tav tm="100000">
                                              <p:val>
                                                <p:strVal val="#ppt_x"/>
                                              </p:val>
                                            </p:tav>
                                          </p:tavLst>
                                        </p:anim>
                                        <p:anim calcmode="lin" valueType="num">
                                          <p:cBhvr additive="base">
                                            <p:cTn id="84" dur="750" fill="hold"/>
                                            <p:tgtEl>
                                              <p:spTgt spid="84"/>
                                            </p:tgtEl>
                                            <p:attrNameLst>
                                              <p:attrName>ppt_y</p:attrName>
                                            </p:attrNameLst>
                                          </p:cBhvr>
                                          <p:tavLst>
                                            <p:tav tm="0">
                                              <p:val>
                                                <p:strVal val="#ppt_y"/>
                                              </p:val>
                                            </p:tav>
                                            <p:tav tm="100000">
                                              <p:val>
                                                <p:strVal val="#ppt_y"/>
                                              </p:val>
                                            </p:tav>
                                          </p:tavLst>
                                        </p:anim>
                                      </p:childTnLst>
                                    </p:cTn>
                                  </p:par>
                                  <p:par>
                                    <p:cTn id="85" presetID="2" presetClass="entr" presetSubtype="8" fill="hold" grpId="0" nodeType="withEffect">
                                      <p:stCondLst>
                                        <p:cond delay="0"/>
                                      </p:stCondLst>
                                      <p:childTnLst>
                                        <p:set>
                                          <p:cBhvr>
                                            <p:cTn id="86" dur="1" fill="hold">
                                              <p:stCondLst>
                                                <p:cond delay="0"/>
                                              </p:stCondLst>
                                            </p:cTn>
                                            <p:tgtEl>
                                              <p:spTgt spid="85"/>
                                            </p:tgtEl>
                                            <p:attrNameLst>
                                              <p:attrName>style.visibility</p:attrName>
                                            </p:attrNameLst>
                                          </p:cBhvr>
                                          <p:to>
                                            <p:strVal val="visible"/>
                                          </p:to>
                                        </p:set>
                                        <p:anim calcmode="lin" valueType="num">
                                          <p:cBhvr additive="base">
                                            <p:cTn id="87" dur="750" fill="hold"/>
                                            <p:tgtEl>
                                              <p:spTgt spid="85"/>
                                            </p:tgtEl>
                                            <p:attrNameLst>
                                              <p:attrName>ppt_x</p:attrName>
                                            </p:attrNameLst>
                                          </p:cBhvr>
                                          <p:tavLst>
                                            <p:tav tm="0">
                                              <p:val>
                                                <p:strVal val="0-#ppt_w/2"/>
                                              </p:val>
                                            </p:tav>
                                            <p:tav tm="100000">
                                              <p:val>
                                                <p:strVal val="#ppt_x"/>
                                              </p:val>
                                            </p:tav>
                                          </p:tavLst>
                                        </p:anim>
                                        <p:anim calcmode="lin" valueType="num">
                                          <p:cBhvr additive="base">
                                            <p:cTn id="88" dur="750" fill="hold"/>
                                            <p:tgtEl>
                                              <p:spTgt spid="85"/>
                                            </p:tgtEl>
                                            <p:attrNameLst>
                                              <p:attrName>ppt_y</p:attrName>
                                            </p:attrNameLst>
                                          </p:cBhvr>
                                          <p:tavLst>
                                            <p:tav tm="0">
                                              <p:val>
                                                <p:strVal val="#ppt_y"/>
                                              </p:val>
                                            </p:tav>
                                            <p:tav tm="100000">
                                              <p:val>
                                                <p:strVal val="#ppt_y"/>
                                              </p:val>
                                            </p:tav>
                                          </p:tavLst>
                                        </p:anim>
                                      </p:childTnLst>
                                    </p:cTn>
                                  </p:par>
                                  <p:par>
                                    <p:cTn id="89" presetID="2" presetClass="entr" presetSubtype="8" fill="hold" grpId="0" nodeType="withEffect">
                                      <p:stCondLst>
                                        <p:cond delay="0"/>
                                      </p:stCondLst>
                                      <p:childTnLst>
                                        <p:set>
                                          <p:cBhvr>
                                            <p:cTn id="90" dur="1" fill="hold">
                                              <p:stCondLst>
                                                <p:cond delay="0"/>
                                              </p:stCondLst>
                                            </p:cTn>
                                            <p:tgtEl>
                                              <p:spTgt spid="86"/>
                                            </p:tgtEl>
                                            <p:attrNameLst>
                                              <p:attrName>style.visibility</p:attrName>
                                            </p:attrNameLst>
                                          </p:cBhvr>
                                          <p:to>
                                            <p:strVal val="visible"/>
                                          </p:to>
                                        </p:set>
                                        <p:anim calcmode="lin" valueType="num">
                                          <p:cBhvr additive="base">
                                            <p:cTn id="91" dur="750" fill="hold"/>
                                            <p:tgtEl>
                                              <p:spTgt spid="86"/>
                                            </p:tgtEl>
                                            <p:attrNameLst>
                                              <p:attrName>ppt_x</p:attrName>
                                            </p:attrNameLst>
                                          </p:cBhvr>
                                          <p:tavLst>
                                            <p:tav tm="0">
                                              <p:val>
                                                <p:strVal val="0-#ppt_w/2"/>
                                              </p:val>
                                            </p:tav>
                                            <p:tav tm="100000">
                                              <p:val>
                                                <p:strVal val="#ppt_x"/>
                                              </p:val>
                                            </p:tav>
                                          </p:tavLst>
                                        </p:anim>
                                        <p:anim calcmode="lin" valueType="num">
                                          <p:cBhvr additive="base">
                                            <p:cTn id="92" dur="750" fill="hold"/>
                                            <p:tgtEl>
                                              <p:spTgt spid="86"/>
                                            </p:tgtEl>
                                            <p:attrNameLst>
                                              <p:attrName>ppt_y</p:attrName>
                                            </p:attrNameLst>
                                          </p:cBhvr>
                                          <p:tavLst>
                                            <p:tav tm="0">
                                              <p:val>
                                                <p:strVal val="#ppt_y"/>
                                              </p:val>
                                            </p:tav>
                                            <p:tav tm="100000">
                                              <p:val>
                                                <p:strVal val="#ppt_y"/>
                                              </p:val>
                                            </p:tav>
                                          </p:tavLst>
                                        </p:anim>
                                      </p:childTnLst>
                                    </p:cTn>
                                  </p:par>
                                  <p:par>
                                    <p:cTn id="93" presetID="2" presetClass="entr" presetSubtype="8" fill="hold" grpId="0" nodeType="withEffect">
                                      <p:stCondLst>
                                        <p:cond delay="0"/>
                                      </p:stCondLst>
                                      <p:childTnLst>
                                        <p:set>
                                          <p:cBhvr>
                                            <p:cTn id="94" dur="1" fill="hold">
                                              <p:stCondLst>
                                                <p:cond delay="0"/>
                                              </p:stCondLst>
                                            </p:cTn>
                                            <p:tgtEl>
                                              <p:spTgt spid="87"/>
                                            </p:tgtEl>
                                            <p:attrNameLst>
                                              <p:attrName>style.visibility</p:attrName>
                                            </p:attrNameLst>
                                          </p:cBhvr>
                                          <p:to>
                                            <p:strVal val="visible"/>
                                          </p:to>
                                        </p:set>
                                        <p:anim calcmode="lin" valueType="num">
                                          <p:cBhvr additive="base">
                                            <p:cTn id="95" dur="750" fill="hold"/>
                                            <p:tgtEl>
                                              <p:spTgt spid="87"/>
                                            </p:tgtEl>
                                            <p:attrNameLst>
                                              <p:attrName>ppt_x</p:attrName>
                                            </p:attrNameLst>
                                          </p:cBhvr>
                                          <p:tavLst>
                                            <p:tav tm="0">
                                              <p:val>
                                                <p:strVal val="0-#ppt_w/2"/>
                                              </p:val>
                                            </p:tav>
                                            <p:tav tm="100000">
                                              <p:val>
                                                <p:strVal val="#ppt_x"/>
                                              </p:val>
                                            </p:tav>
                                          </p:tavLst>
                                        </p:anim>
                                        <p:anim calcmode="lin" valueType="num">
                                          <p:cBhvr additive="base">
                                            <p:cTn id="96" dur="750" fill="hold"/>
                                            <p:tgtEl>
                                              <p:spTgt spid="87"/>
                                            </p:tgtEl>
                                            <p:attrNameLst>
                                              <p:attrName>ppt_y</p:attrName>
                                            </p:attrNameLst>
                                          </p:cBhvr>
                                          <p:tavLst>
                                            <p:tav tm="0">
                                              <p:val>
                                                <p:strVal val="#ppt_y"/>
                                              </p:val>
                                            </p:tav>
                                            <p:tav tm="100000">
                                              <p:val>
                                                <p:strVal val="#ppt_y"/>
                                              </p:val>
                                            </p:tav>
                                          </p:tavLst>
                                        </p:anim>
                                      </p:childTnLst>
                                    </p:cTn>
                                  </p:par>
                                  <p:par>
                                    <p:cTn id="97" presetID="2" presetClass="entr" presetSubtype="8" fill="hold" grpId="0" nodeType="withEffect">
                                      <p:stCondLst>
                                        <p:cond delay="0"/>
                                      </p:stCondLst>
                                      <p:childTnLst>
                                        <p:set>
                                          <p:cBhvr>
                                            <p:cTn id="98" dur="1" fill="hold">
                                              <p:stCondLst>
                                                <p:cond delay="0"/>
                                              </p:stCondLst>
                                            </p:cTn>
                                            <p:tgtEl>
                                              <p:spTgt spid="88"/>
                                            </p:tgtEl>
                                            <p:attrNameLst>
                                              <p:attrName>style.visibility</p:attrName>
                                            </p:attrNameLst>
                                          </p:cBhvr>
                                          <p:to>
                                            <p:strVal val="visible"/>
                                          </p:to>
                                        </p:set>
                                        <p:anim calcmode="lin" valueType="num">
                                          <p:cBhvr additive="base">
                                            <p:cTn id="99" dur="750" fill="hold"/>
                                            <p:tgtEl>
                                              <p:spTgt spid="88"/>
                                            </p:tgtEl>
                                            <p:attrNameLst>
                                              <p:attrName>ppt_x</p:attrName>
                                            </p:attrNameLst>
                                          </p:cBhvr>
                                          <p:tavLst>
                                            <p:tav tm="0">
                                              <p:val>
                                                <p:strVal val="0-#ppt_w/2"/>
                                              </p:val>
                                            </p:tav>
                                            <p:tav tm="100000">
                                              <p:val>
                                                <p:strVal val="#ppt_x"/>
                                              </p:val>
                                            </p:tav>
                                          </p:tavLst>
                                        </p:anim>
                                        <p:anim calcmode="lin" valueType="num">
                                          <p:cBhvr additive="base">
                                            <p:cTn id="100" dur="750" fill="hold"/>
                                            <p:tgtEl>
                                              <p:spTgt spid="8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animBg="1"/>
          <p:bldP spid="17" grpId="0" animBg="1"/>
          <p:bldP spid="18" grpId="0" animBg="1"/>
          <p:bldP spid="19" grpId="0" animBg="1"/>
          <p:bldP spid="20" grpId="0" animBg="1"/>
          <p:bldP spid="28" grpId="0" animBg="1"/>
          <p:bldP spid="29" grpId="0" animBg="1"/>
          <p:bldP spid="30" grpId="0" animBg="1"/>
          <p:bldP spid="2" grpId="0"/>
          <p:bldP spid="51" grpId="0"/>
          <p:bldP spid="54" grpId="0"/>
          <p:bldP spid="59" grpId="0"/>
          <p:bldP spid="60" grpId="0" animBg="1"/>
          <p:bldP spid="61" grpId="0" animBg="1"/>
          <p:bldP spid="62" grpId="0" animBg="1"/>
          <p:bldP spid="63" grpId="0" animBg="1"/>
          <p:bldP spid="80" grpId="0"/>
          <p:bldP spid="82" grpId="0"/>
          <p:bldP spid="83" grpId="0"/>
          <p:bldP spid="84" grpId="0"/>
          <p:bldP spid="85" grpId="0"/>
          <p:bldP spid="86" grpId="0"/>
          <p:bldP spid="87" grpId="0"/>
          <p:bldP spid="88" grpId="0"/>
        </p:bld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reeform 35"/>
          <p:cNvSpPr>
            <a:spLocks noChangeAspect="1" noChangeArrowheads="1"/>
          </p:cNvSpPr>
          <p:nvPr/>
        </p:nvSpPr>
        <p:spPr bwMode="auto">
          <a:xfrm>
            <a:off x="2355713" y="1830187"/>
            <a:ext cx="8018865" cy="9693762"/>
          </a:xfrm>
          <a:custGeom>
            <a:avLst/>
            <a:gdLst>
              <a:gd name="T0" fmla="*/ 2401 w 6863"/>
              <a:gd name="T1" fmla="*/ 8242 h 8294"/>
              <a:gd name="T2" fmla="*/ 2272 w 6863"/>
              <a:gd name="T3" fmla="*/ 8190 h 8294"/>
              <a:gd name="T4" fmla="*/ 2086 w 6863"/>
              <a:gd name="T5" fmla="*/ 8197 h 8294"/>
              <a:gd name="T6" fmla="*/ 1861 w 6863"/>
              <a:gd name="T7" fmla="*/ 8062 h 8294"/>
              <a:gd name="T8" fmla="*/ 2022 w 6863"/>
              <a:gd name="T9" fmla="*/ 8197 h 8294"/>
              <a:gd name="T10" fmla="*/ 1881 w 6863"/>
              <a:gd name="T11" fmla="*/ 8261 h 8294"/>
              <a:gd name="T12" fmla="*/ 1553 w 6863"/>
              <a:gd name="T13" fmla="*/ 8190 h 8294"/>
              <a:gd name="T14" fmla="*/ 1123 w 6863"/>
              <a:gd name="T15" fmla="*/ 8101 h 8294"/>
              <a:gd name="T16" fmla="*/ 789 w 6863"/>
              <a:gd name="T17" fmla="*/ 7966 h 8294"/>
              <a:gd name="T18" fmla="*/ 668 w 6863"/>
              <a:gd name="T19" fmla="*/ 7863 h 8294"/>
              <a:gd name="T20" fmla="*/ 725 w 6863"/>
              <a:gd name="T21" fmla="*/ 7651 h 8294"/>
              <a:gd name="T22" fmla="*/ 481 w 6863"/>
              <a:gd name="T23" fmla="*/ 7420 h 8294"/>
              <a:gd name="T24" fmla="*/ 372 w 6863"/>
              <a:gd name="T25" fmla="*/ 7273 h 8294"/>
              <a:gd name="T26" fmla="*/ 199 w 6863"/>
              <a:gd name="T27" fmla="*/ 7241 h 8294"/>
              <a:gd name="T28" fmla="*/ 51 w 6863"/>
              <a:gd name="T29" fmla="*/ 7022 h 8294"/>
              <a:gd name="T30" fmla="*/ 96 w 6863"/>
              <a:gd name="T31" fmla="*/ 6990 h 8294"/>
              <a:gd name="T32" fmla="*/ 51 w 6863"/>
              <a:gd name="T33" fmla="*/ 6849 h 8294"/>
              <a:gd name="T34" fmla="*/ 122 w 6863"/>
              <a:gd name="T35" fmla="*/ 6438 h 8294"/>
              <a:gd name="T36" fmla="*/ 359 w 6863"/>
              <a:gd name="T37" fmla="*/ 6194 h 8294"/>
              <a:gd name="T38" fmla="*/ 680 w 6863"/>
              <a:gd name="T39" fmla="*/ 6124 h 8294"/>
              <a:gd name="T40" fmla="*/ 1014 w 6863"/>
              <a:gd name="T41" fmla="*/ 6143 h 8294"/>
              <a:gd name="T42" fmla="*/ 2561 w 6863"/>
              <a:gd name="T43" fmla="*/ 6214 h 8294"/>
              <a:gd name="T44" fmla="*/ 3774 w 6863"/>
              <a:gd name="T45" fmla="*/ 6008 h 8294"/>
              <a:gd name="T46" fmla="*/ 4422 w 6863"/>
              <a:gd name="T47" fmla="*/ 5713 h 8294"/>
              <a:gd name="T48" fmla="*/ 5546 w 6863"/>
              <a:gd name="T49" fmla="*/ 4654 h 8294"/>
              <a:gd name="T50" fmla="*/ 4634 w 6863"/>
              <a:gd name="T51" fmla="*/ 4179 h 8294"/>
              <a:gd name="T52" fmla="*/ 3550 w 6863"/>
              <a:gd name="T53" fmla="*/ 4089 h 8294"/>
              <a:gd name="T54" fmla="*/ 2856 w 6863"/>
              <a:gd name="T55" fmla="*/ 4102 h 8294"/>
              <a:gd name="T56" fmla="*/ 1849 w 6863"/>
              <a:gd name="T57" fmla="*/ 3954 h 8294"/>
              <a:gd name="T58" fmla="*/ 1194 w 6863"/>
              <a:gd name="T59" fmla="*/ 3409 h 8294"/>
              <a:gd name="T60" fmla="*/ 1316 w 6863"/>
              <a:gd name="T61" fmla="*/ 1888 h 8294"/>
              <a:gd name="T62" fmla="*/ 1650 w 6863"/>
              <a:gd name="T63" fmla="*/ 1477 h 8294"/>
              <a:gd name="T64" fmla="*/ 2664 w 6863"/>
              <a:gd name="T65" fmla="*/ 694 h 8294"/>
              <a:gd name="T66" fmla="*/ 3402 w 6863"/>
              <a:gd name="T67" fmla="*/ 373 h 8294"/>
              <a:gd name="T68" fmla="*/ 4820 w 6863"/>
              <a:gd name="T69" fmla="*/ 26 h 8294"/>
              <a:gd name="T70" fmla="*/ 6316 w 6863"/>
              <a:gd name="T71" fmla="*/ 97 h 8294"/>
              <a:gd name="T72" fmla="*/ 6592 w 6863"/>
              <a:gd name="T73" fmla="*/ 276 h 8294"/>
              <a:gd name="T74" fmla="*/ 6772 w 6863"/>
              <a:gd name="T75" fmla="*/ 899 h 8294"/>
              <a:gd name="T76" fmla="*/ 6740 w 6863"/>
              <a:gd name="T77" fmla="*/ 1823 h 8294"/>
              <a:gd name="T78" fmla="*/ 6451 w 6863"/>
              <a:gd name="T79" fmla="*/ 2087 h 8294"/>
              <a:gd name="T80" fmla="*/ 6123 w 6863"/>
              <a:gd name="T81" fmla="*/ 2196 h 8294"/>
              <a:gd name="T82" fmla="*/ 5636 w 6863"/>
              <a:gd name="T83" fmla="*/ 2029 h 8294"/>
              <a:gd name="T84" fmla="*/ 4679 w 6863"/>
              <a:gd name="T85" fmla="*/ 1933 h 8294"/>
              <a:gd name="T86" fmla="*/ 4146 w 6863"/>
              <a:gd name="T87" fmla="*/ 1997 h 8294"/>
              <a:gd name="T88" fmla="*/ 3614 w 6863"/>
              <a:gd name="T89" fmla="*/ 2055 h 8294"/>
              <a:gd name="T90" fmla="*/ 3389 w 6863"/>
              <a:gd name="T91" fmla="*/ 2151 h 8294"/>
              <a:gd name="T92" fmla="*/ 2978 w 6863"/>
              <a:gd name="T93" fmla="*/ 2388 h 8294"/>
              <a:gd name="T94" fmla="*/ 2600 w 6863"/>
              <a:gd name="T95" fmla="*/ 2645 h 8294"/>
              <a:gd name="T96" fmla="*/ 3248 w 6863"/>
              <a:gd name="T97" fmla="*/ 2170 h 8294"/>
              <a:gd name="T98" fmla="*/ 3550 w 6863"/>
              <a:gd name="T99" fmla="*/ 1997 h 8294"/>
              <a:gd name="T100" fmla="*/ 3267 w 6863"/>
              <a:gd name="T101" fmla="*/ 2067 h 8294"/>
              <a:gd name="T102" fmla="*/ 2632 w 6863"/>
              <a:gd name="T103" fmla="*/ 2517 h 8294"/>
              <a:gd name="T104" fmla="*/ 2952 w 6863"/>
              <a:gd name="T105" fmla="*/ 3698 h 8294"/>
              <a:gd name="T106" fmla="*/ 6001 w 6863"/>
              <a:gd name="T107" fmla="*/ 4263 h 8294"/>
              <a:gd name="T108" fmla="*/ 6412 w 6863"/>
              <a:gd name="T109" fmla="*/ 6631 h 8294"/>
              <a:gd name="T110" fmla="*/ 5084 w 6863"/>
              <a:gd name="T111" fmla="*/ 7805 h 8294"/>
              <a:gd name="T112" fmla="*/ 3517 w 6863"/>
              <a:gd name="T113" fmla="*/ 8216 h 8294"/>
              <a:gd name="T114" fmla="*/ 2568 w 6863"/>
              <a:gd name="T115" fmla="*/ 8235 h 8294"/>
              <a:gd name="T116" fmla="*/ 854 w 6863"/>
              <a:gd name="T117" fmla="*/ 7838 h 8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863" h="8294">
                <a:moveTo>
                  <a:pt x="2484" y="8210"/>
                </a:moveTo>
                <a:lnTo>
                  <a:pt x="2484" y="8210"/>
                </a:lnTo>
                <a:cubicBezTo>
                  <a:pt x="2484" y="8229"/>
                  <a:pt x="2516" y="8229"/>
                  <a:pt x="2497" y="8248"/>
                </a:cubicBezTo>
                <a:cubicBezTo>
                  <a:pt x="2490" y="8255"/>
                  <a:pt x="2497" y="8268"/>
                  <a:pt x="2478" y="8268"/>
                </a:cubicBezTo>
                <a:cubicBezTo>
                  <a:pt x="2471" y="8261"/>
                  <a:pt x="2452" y="8268"/>
                  <a:pt x="2452" y="8248"/>
                </a:cubicBezTo>
                <a:cubicBezTo>
                  <a:pt x="2452" y="8235"/>
                  <a:pt x="2439" y="8235"/>
                  <a:pt x="2426" y="8235"/>
                </a:cubicBezTo>
                <a:cubicBezTo>
                  <a:pt x="2420" y="8242"/>
                  <a:pt x="2413" y="8242"/>
                  <a:pt x="2401" y="8242"/>
                </a:cubicBezTo>
                <a:cubicBezTo>
                  <a:pt x="2362" y="8255"/>
                  <a:pt x="2362" y="8255"/>
                  <a:pt x="2330" y="8216"/>
                </a:cubicBezTo>
                <a:cubicBezTo>
                  <a:pt x="2356" y="8210"/>
                  <a:pt x="2375" y="8223"/>
                  <a:pt x="2394" y="8223"/>
                </a:cubicBezTo>
                <a:cubicBezTo>
                  <a:pt x="2407" y="8223"/>
                  <a:pt x="2420" y="8223"/>
                  <a:pt x="2426" y="8223"/>
                </a:cubicBezTo>
                <a:cubicBezTo>
                  <a:pt x="2433" y="8223"/>
                  <a:pt x="2433" y="8223"/>
                  <a:pt x="2439" y="8216"/>
                </a:cubicBezTo>
                <a:cubicBezTo>
                  <a:pt x="2439" y="8210"/>
                  <a:pt x="2439" y="8210"/>
                  <a:pt x="2433" y="8203"/>
                </a:cubicBezTo>
                <a:cubicBezTo>
                  <a:pt x="2420" y="8197"/>
                  <a:pt x="2401" y="8184"/>
                  <a:pt x="2381" y="8190"/>
                </a:cubicBezTo>
                <a:cubicBezTo>
                  <a:pt x="2343" y="8203"/>
                  <a:pt x="2311" y="8190"/>
                  <a:pt x="2272" y="8190"/>
                </a:cubicBezTo>
                <a:cubicBezTo>
                  <a:pt x="2246" y="8197"/>
                  <a:pt x="2234" y="8171"/>
                  <a:pt x="2208" y="8165"/>
                </a:cubicBezTo>
                <a:cubicBezTo>
                  <a:pt x="2208" y="8165"/>
                  <a:pt x="2201" y="8152"/>
                  <a:pt x="2195" y="8158"/>
                </a:cubicBezTo>
                <a:cubicBezTo>
                  <a:pt x="2169" y="8165"/>
                  <a:pt x="2150" y="8158"/>
                  <a:pt x="2124" y="8146"/>
                </a:cubicBezTo>
                <a:cubicBezTo>
                  <a:pt x="2118" y="8146"/>
                  <a:pt x="2112" y="8146"/>
                  <a:pt x="2105" y="8152"/>
                </a:cubicBezTo>
                <a:cubicBezTo>
                  <a:pt x="2099" y="8165"/>
                  <a:pt x="2092" y="8158"/>
                  <a:pt x="2080" y="8152"/>
                </a:cubicBezTo>
                <a:cubicBezTo>
                  <a:pt x="2080" y="8178"/>
                  <a:pt x="2105" y="8171"/>
                  <a:pt x="2105" y="8190"/>
                </a:cubicBezTo>
                <a:cubicBezTo>
                  <a:pt x="2099" y="8203"/>
                  <a:pt x="2092" y="8197"/>
                  <a:pt x="2086" y="8197"/>
                </a:cubicBezTo>
                <a:cubicBezTo>
                  <a:pt x="2073" y="8190"/>
                  <a:pt x="2073" y="8197"/>
                  <a:pt x="2073" y="8203"/>
                </a:cubicBezTo>
                <a:cubicBezTo>
                  <a:pt x="2073" y="8210"/>
                  <a:pt x="2086" y="8216"/>
                  <a:pt x="2073" y="8223"/>
                </a:cubicBezTo>
                <a:cubicBezTo>
                  <a:pt x="2067" y="8223"/>
                  <a:pt x="2060" y="8216"/>
                  <a:pt x="2060" y="8210"/>
                </a:cubicBezTo>
                <a:cubicBezTo>
                  <a:pt x="2060" y="8197"/>
                  <a:pt x="2054" y="8184"/>
                  <a:pt x="2041" y="8178"/>
                </a:cubicBezTo>
                <a:cubicBezTo>
                  <a:pt x="2035" y="8178"/>
                  <a:pt x="2028" y="8171"/>
                  <a:pt x="2028" y="8158"/>
                </a:cubicBezTo>
                <a:cubicBezTo>
                  <a:pt x="2035" y="8133"/>
                  <a:pt x="2015" y="8133"/>
                  <a:pt x="1996" y="8126"/>
                </a:cubicBezTo>
                <a:cubicBezTo>
                  <a:pt x="1951" y="8101"/>
                  <a:pt x="1900" y="8101"/>
                  <a:pt x="1861" y="8062"/>
                </a:cubicBezTo>
                <a:cubicBezTo>
                  <a:pt x="1861" y="8056"/>
                  <a:pt x="1855" y="8056"/>
                  <a:pt x="1849" y="8062"/>
                </a:cubicBezTo>
                <a:cubicBezTo>
                  <a:pt x="1842" y="8069"/>
                  <a:pt x="1836" y="8069"/>
                  <a:pt x="1842" y="8081"/>
                </a:cubicBezTo>
                <a:cubicBezTo>
                  <a:pt x="1849" y="8088"/>
                  <a:pt x="1849" y="8094"/>
                  <a:pt x="1849" y="8101"/>
                </a:cubicBezTo>
                <a:cubicBezTo>
                  <a:pt x="1836" y="8120"/>
                  <a:pt x="1810" y="8101"/>
                  <a:pt x="1784" y="8107"/>
                </a:cubicBezTo>
                <a:cubicBezTo>
                  <a:pt x="1816" y="8120"/>
                  <a:pt x="1836" y="8126"/>
                  <a:pt x="1855" y="8139"/>
                </a:cubicBezTo>
                <a:cubicBezTo>
                  <a:pt x="1849" y="8152"/>
                  <a:pt x="1836" y="8146"/>
                  <a:pt x="1829" y="8158"/>
                </a:cubicBezTo>
                <a:cubicBezTo>
                  <a:pt x="1893" y="8165"/>
                  <a:pt x="1964" y="8178"/>
                  <a:pt x="2022" y="8197"/>
                </a:cubicBezTo>
                <a:cubicBezTo>
                  <a:pt x="1964" y="8203"/>
                  <a:pt x="1906" y="8190"/>
                  <a:pt x="1849" y="8203"/>
                </a:cubicBezTo>
                <a:cubicBezTo>
                  <a:pt x="1887" y="8216"/>
                  <a:pt x="1926" y="8223"/>
                  <a:pt x="1964" y="8242"/>
                </a:cubicBezTo>
                <a:cubicBezTo>
                  <a:pt x="1938" y="8255"/>
                  <a:pt x="1919" y="8235"/>
                  <a:pt x="1900" y="8235"/>
                </a:cubicBezTo>
                <a:cubicBezTo>
                  <a:pt x="1893" y="8255"/>
                  <a:pt x="1913" y="8255"/>
                  <a:pt x="1926" y="8261"/>
                </a:cubicBezTo>
                <a:cubicBezTo>
                  <a:pt x="1938" y="8268"/>
                  <a:pt x="1951" y="8268"/>
                  <a:pt x="1958" y="8287"/>
                </a:cubicBezTo>
                <a:cubicBezTo>
                  <a:pt x="1932" y="8293"/>
                  <a:pt x="1913" y="8287"/>
                  <a:pt x="1893" y="8274"/>
                </a:cubicBezTo>
                <a:cubicBezTo>
                  <a:pt x="1887" y="8274"/>
                  <a:pt x="1887" y="8268"/>
                  <a:pt x="1881" y="8261"/>
                </a:cubicBezTo>
                <a:cubicBezTo>
                  <a:pt x="1868" y="8255"/>
                  <a:pt x="1849" y="8261"/>
                  <a:pt x="1836" y="8261"/>
                </a:cubicBezTo>
                <a:cubicBezTo>
                  <a:pt x="1816" y="8255"/>
                  <a:pt x="1816" y="8229"/>
                  <a:pt x="1797" y="8229"/>
                </a:cubicBezTo>
                <a:cubicBezTo>
                  <a:pt x="1784" y="8235"/>
                  <a:pt x="1772" y="8229"/>
                  <a:pt x="1772" y="8216"/>
                </a:cubicBezTo>
                <a:cubicBezTo>
                  <a:pt x="1759" y="8197"/>
                  <a:pt x="1746" y="8197"/>
                  <a:pt x="1727" y="8197"/>
                </a:cubicBezTo>
                <a:cubicBezTo>
                  <a:pt x="1707" y="8197"/>
                  <a:pt x="1688" y="8197"/>
                  <a:pt x="1669" y="8184"/>
                </a:cubicBezTo>
                <a:cubicBezTo>
                  <a:pt x="1650" y="8171"/>
                  <a:pt x="1624" y="8184"/>
                  <a:pt x="1611" y="8190"/>
                </a:cubicBezTo>
                <a:cubicBezTo>
                  <a:pt x="1585" y="8203"/>
                  <a:pt x="1573" y="8197"/>
                  <a:pt x="1553" y="8190"/>
                </a:cubicBezTo>
                <a:cubicBezTo>
                  <a:pt x="1541" y="8184"/>
                  <a:pt x="1541" y="8184"/>
                  <a:pt x="1528" y="8190"/>
                </a:cubicBezTo>
                <a:cubicBezTo>
                  <a:pt x="1515" y="8216"/>
                  <a:pt x="1476" y="8210"/>
                  <a:pt x="1464" y="8184"/>
                </a:cubicBezTo>
                <a:cubicBezTo>
                  <a:pt x="1451" y="8165"/>
                  <a:pt x="1425" y="8152"/>
                  <a:pt x="1412" y="8171"/>
                </a:cubicBezTo>
                <a:cubicBezTo>
                  <a:pt x="1399" y="8184"/>
                  <a:pt x="1393" y="8184"/>
                  <a:pt x="1386" y="8171"/>
                </a:cubicBezTo>
                <a:cubicBezTo>
                  <a:pt x="1374" y="8158"/>
                  <a:pt x="1361" y="8158"/>
                  <a:pt x="1348" y="8158"/>
                </a:cubicBezTo>
                <a:cubicBezTo>
                  <a:pt x="1297" y="8158"/>
                  <a:pt x="1239" y="8133"/>
                  <a:pt x="1187" y="8133"/>
                </a:cubicBezTo>
                <a:cubicBezTo>
                  <a:pt x="1162" y="8133"/>
                  <a:pt x="1142" y="8126"/>
                  <a:pt x="1123" y="8101"/>
                </a:cubicBezTo>
                <a:cubicBezTo>
                  <a:pt x="1155" y="8101"/>
                  <a:pt x="1181" y="8120"/>
                  <a:pt x="1213" y="8101"/>
                </a:cubicBezTo>
                <a:cubicBezTo>
                  <a:pt x="1200" y="8081"/>
                  <a:pt x="1187" y="8075"/>
                  <a:pt x="1168" y="8069"/>
                </a:cubicBezTo>
                <a:cubicBezTo>
                  <a:pt x="1104" y="8056"/>
                  <a:pt x="1040" y="8043"/>
                  <a:pt x="976" y="8024"/>
                </a:cubicBezTo>
                <a:cubicBezTo>
                  <a:pt x="937" y="8011"/>
                  <a:pt x="892" y="8004"/>
                  <a:pt x="854" y="7992"/>
                </a:cubicBezTo>
                <a:cubicBezTo>
                  <a:pt x="847" y="7985"/>
                  <a:pt x="841" y="7985"/>
                  <a:pt x="834" y="7992"/>
                </a:cubicBezTo>
                <a:cubicBezTo>
                  <a:pt x="815" y="7998"/>
                  <a:pt x="809" y="7985"/>
                  <a:pt x="796" y="7979"/>
                </a:cubicBezTo>
                <a:cubicBezTo>
                  <a:pt x="789" y="7979"/>
                  <a:pt x="783" y="7972"/>
                  <a:pt x="789" y="7966"/>
                </a:cubicBezTo>
                <a:cubicBezTo>
                  <a:pt x="796" y="7960"/>
                  <a:pt x="802" y="7960"/>
                  <a:pt x="802" y="7960"/>
                </a:cubicBezTo>
                <a:cubicBezTo>
                  <a:pt x="828" y="7972"/>
                  <a:pt x="854" y="7966"/>
                  <a:pt x="873" y="7972"/>
                </a:cubicBezTo>
                <a:cubicBezTo>
                  <a:pt x="879" y="7972"/>
                  <a:pt x="886" y="7972"/>
                  <a:pt x="886" y="7966"/>
                </a:cubicBezTo>
                <a:cubicBezTo>
                  <a:pt x="886" y="7960"/>
                  <a:pt x="886" y="7953"/>
                  <a:pt x="879" y="7953"/>
                </a:cubicBezTo>
                <a:cubicBezTo>
                  <a:pt x="847" y="7953"/>
                  <a:pt x="834" y="7927"/>
                  <a:pt x="809" y="7908"/>
                </a:cubicBezTo>
                <a:cubicBezTo>
                  <a:pt x="789" y="7889"/>
                  <a:pt x="757" y="7895"/>
                  <a:pt x="732" y="7889"/>
                </a:cubicBezTo>
                <a:cubicBezTo>
                  <a:pt x="706" y="7883"/>
                  <a:pt x="687" y="7876"/>
                  <a:pt x="668" y="7863"/>
                </a:cubicBezTo>
                <a:cubicBezTo>
                  <a:pt x="693" y="7863"/>
                  <a:pt x="700" y="7818"/>
                  <a:pt x="732" y="7825"/>
                </a:cubicBezTo>
                <a:cubicBezTo>
                  <a:pt x="738" y="7825"/>
                  <a:pt x="745" y="7818"/>
                  <a:pt x="745" y="7805"/>
                </a:cubicBezTo>
                <a:cubicBezTo>
                  <a:pt x="751" y="7799"/>
                  <a:pt x="738" y="7793"/>
                  <a:pt x="732" y="7793"/>
                </a:cubicBezTo>
                <a:cubicBezTo>
                  <a:pt x="719" y="7786"/>
                  <a:pt x="706" y="7786"/>
                  <a:pt x="687" y="7780"/>
                </a:cubicBezTo>
                <a:cubicBezTo>
                  <a:pt x="712" y="7754"/>
                  <a:pt x="745" y="7761"/>
                  <a:pt x="777" y="7761"/>
                </a:cubicBezTo>
                <a:cubicBezTo>
                  <a:pt x="751" y="7741"/>
                  <a:pt x="770" y="7729"/>
                  <a:pt x="777" y="7709"/>
                </a:cubicBezTo>
                <a:cubicBezTo>
                  <a:pt x="751" y="7696"/>
                  <a:pt x="732" y="7684"/>
                  <a:pt x="725" y="7651"/>
                </a:cubicBezTo>
                <a:cubicBezTo>
                  <a:pt x="725" y="7632"/>
                  <a:pt x="700" y="7613"/>
                  <a:pt x="674" y="7613"/>
                </a:cubicBezTo>
                <a:cubicBezTo>
                  <a:pt x="661" y="7607"/>
                  <a:pt x="648" y="7600"/>
                  <a:pt x="629" y="7594"/>
                </a:cubicBezTo>
                <a:cubicBezTo>
                  <a:pt x="623" y="7581"/>
                  <a:pt x="623" y="7581"/>
                  <a:pt x="629" y="7574"/>
                </a:cubicBezTo>
                <a:cubicBezTo>
                  <a:pt x="635" y="7568"/>
                  <a:pt x="642" y="7562"/>
                  <a:pt x="648" y="7555"/>
                </a:cubicBezTo>
                <a:cubicBezTo>
                  <a:pt x="674" y="7529"/>
                  <a:pt x="674" y="7517"/>
                  <a:pt x="648" y="7491"/>
                </a:cubicBezTo>
                <a:cubicBezTo>
                  <a:pt x="629" y="7478"/>
                  <a:pt x="610" y="7459"/>
                  <a:pt x="584" y="7452"/>
                </a:cubicBezTo>
                <a:cubicBezTo>
                  <a:pt x="552" y="7446"/>
                  <a:pt x="520" y="7427"/>
                  <a:pt x="481" y="7420"/>
                </a:cubicBezTo>
                <a:cubicBezTo>
                  <a:pt x="469" y="7420"/>
                  <a:pt x="456" y="7395"/>
                  <a:pt x="449" y="7382"/>
                </a:cubicBezTo>
                <a:cubicBezTo>
                  <a:pt x="443" y="7369"/>
                  <a:pt x="456" y="7356"/>
                  <a:pt x="469" y="7363"/>
                </a:cubicBezTo>
                <a:cubicBezTo>
                  <a:pt x="481" y="7369"/>
                  <a:pt x="494" y="7369"/>
                  <a:pt x="501" y="7356"/>
                </a:cubicBezTo>
                <a:cubicBezTo>
                  <a:pt x="488" y="7343"/>
                  <a:pt x="481" y="7330"/>
                  <a:pt x="469" y="7318"/>
                </a:cubicBezTo>
                <a:cubicBezTo>
                  <a:pt x="462" y="7311"/>
                  <a:pt x="462" y="7305"/>
                  <a:pt x="449" y="7305"/>
                </a:cubicBezTo>
                <a:cubicBezTo>
                  <a:pt x="424" y="7305"/>
                  <a:pt x="404" y="7298"/>
                  <a:pt x="392" y="7273"/>
                </a:cubicBezTo>
                <a:cubicBezTo>
                  <a:pt x="385" y="7266"/>
                  <a:pt x="379" y="7273"/>
                  <a:pt x="372" y="7273"/>
                </a:cubicBezTo>
                <a:cubicBezTo>
                  <a:pt x="347" y="7285"/>
                  <a:pt x="315" y="7279"/>
                  <a:pt x="289" y="7266"/>
                </a:cubicBezTo>
                <a:cubicBezTo>
                  <a:pt x="270" y="7253"/>
                  <a:pt x="263" y="7234"/>
                  <a:pt x="270" y="7215"/>
                </a:cubicBezTo>
                <a:cubicBezTo>
                  <a:pt x="270" y="7183"/>
                  <a:pt x="270" y="7183"/>
                  <a:pt x="237" y="7176"/>
                </a:cubicBezTo>
                <a:cubicBezTo>
                  <a:pt x="231" y="7176"/>
                  <a:pt x="225" y="7176"/>
                  <a:pt x="225" y="7176"/>
                </a:cubicBezTo>
                <a:cubicBezTo>
                  <a:pt x="212" y="7189"/>
                  <a:pt x="225" y="7196"/>
                  <a:pt x="225" y="7208"/>
                </a:cubicBezTo>
                <a:cubicBezTo>
                  <a:pt x="231" y="7221"/>
                  <a:pt x="225" y="7228"/>
                  <a:pt x="218" y="7241"/>
                </a:cubicBezTo>
                <a:cubicBezTo>
                  <a:pt x="212" y="7247"/>
                  <a:pt x="205" y="7247"/>
                  <a:pt x="199" y="7241"/>
                </a:cubicBezTo>
                <a:cubicBezTo>
                  <a:pt x="193" y="7241"/>
                  <a:pt x="186" y="7234"/>
                  <a:pt x="193" y="7228"/>
                </a:cubicBezTo>
                <a:cubicBezTo>
                  <a:pt x="199" y="7202"/>
                  <a:pt x="193" y="7170"/>
                  <a:pt x="225" y="7151"/>
                </a:cubicBezTo>
                <a:cubicBezTo>
                  <a:pt x="193" y="7138"/>
                  <a:pt x="173" y="7131"/>
                  <a:pt x="148" y="7125"/>
                </a:cubicBezTo>
                <a:cubicBezTo>
                  <a:pt x="141" y="7119"/>
                  <a:pt x="148" y="7106"/>
                  <a:pt x="154" y="7099"/>
                </a:cubicBezTo>
                <a:cubicBezTo>
                  <a:pt x="154" y="7093"/>
                  <a:pt x="154" y="7087"/>
                  <a:pt x="148" y="7087"/>
                </a:cubicBezTo>
                <a:cubicBezTo>
                  <a:pt x="122" y="7067"/>
                  <a:pt x="103" y="7035"/>
                  <a:pt x="64" y="7042"/>
                </a:cubicBezTo>
                <a:cubicBezTo>
                  <a:pt x="58" y="7042"/>
                  <a:pt x="45" y="7035"/>
                  <a:pt x="51" y="7022"/>
                </a:cubicBezTo>
                <a:cubicBezTo>
                  <a:pt x="51" y="7010"/>
                  <a:pt x="64" y="7010"/>
                  <a:pt x="70" y="7016"/>
                </a:cubicBezTo>
                <a:cubicBezTo>
                  <a:pt x="77" y="7016"/>
                  <a:pt x="77" y="7016"/>
                  <a:pt x="83" y="7016"/>
                </a:cubicBezTo>
                <a:cubicBezTo>
                  <a:pt x="96" y="7035"/>
                  <a:pt x="115" y="7035"/>
                  <a:pt x="135" y="7016"/>
                </a:cubicBezTo>
                <a:cubicBezTo>
                  <a:pt x="148" y="7029"/>
                  <a:pt x="128" y="7048"/>
                  <a:pt x="148" y="7054"/>
                </a:cubicBezTo>
                <a:cubicBezTo>
                  <a:pt x="160" y="7042"/>
                  <a:pt x="160" y="7022"/>
                  <a:pt x="167" y="7003"/>
                </a:cubicBezTo>
                <a:cubicBezTo>
                  <a:pt x="148" y="7003"/>
                  <a:pt x="128" y="7003"/>
                  <a:pt x="109" y="7003"/>
                </a:cubicBezTo>
                <a:cubicBezTo>
                  <a:pt x="103" y="7003"/>
                  <a:pt x="96" y="6997"/>
                  <a:pt x="96" y="6990"/>
                </a:cubicBezTo>
                <a:cubicBezTo>
                  <a:pt x="96" y="6984"/>
                  <a:pt x="103" y="6977"/>
                  <a:pt x="109" y="6977"/>
                </a:cubicBezTo>
                <a:cubicBezTo>
                  <a:pt x="122" y="6984"/>
                  <a:pt x="128" y="6984"/>
                  <a:pt x="141" y="6977"/>
                </a:cubicBezTo>
                <a:cubicBezTo>
                  <a:pt x="154" y="6971"/>
                  <a:pt x="160" y="6965"/>
                  <a:pt x="148" y="6945"/>
                </a:cubicBezTo>
                <a:cubicBezTo>
                  <a:pt x="148" y="6939"/>
                  <a:pt x="141" y="6939"/>
                  <a:pt x="141" y="6933"/>
                </a:cubicBezTo>
                <a:cubicBezTo>
                  <a:pt x="148" y="6907"/>
                  <a:pt x="128" y="6907"/>
                  <a:pt x="115" y="6907"/>
                </a:cubicBezTo>
                <a:cubicBezTo>
                  <a:pt x="96" y="6913"/>
                  <a:pt x="90" y="6900"/>
                  <a:pt x="77" y="6894"/>
                </a:cubicBezTo>
                <a:cubicBezTo>
                  <a:pt x="51" y="6888"/>
                  <a:pt x="51" y="6868"/>
                  <a:pt x="51" y="6849"/>
                </a:cubicBezTo>
                <a:cubicBezTo>
                  <a:pt x="45" y="6823"/>
                  <a:pt x="38" y="6798"/>
                  <a:pt x="0" y="6798"/>
                </a:cubicBezTo>
                <a:cubicBezTo>
                  <a:pt x="0" y="6779"/>
                  <a:pt x="13" y="6766"/>
                  <a:pt x="19" y="6753"/>
                </a:cubicBezTo>
                <a:cubicBezTo>
                  <a:pt x="45" y="6721"/>
                  <a:pt x="58" y="6689"/>
                  <a:pt x="70" y="6657"/>
                </a:cubicBezTo>
                <a:cubicBezTo>
                  <a:pt x="83" y="6631"/>
                  <a:pt x="83" y="6625"/>
                  <a:pt x="58" y="6605"/>
                </a:cubicBezTo>
                <a:cubicBezTo>
                  <a:pt x="45" y="6599"/>
                  <a:pt x="45" y="6592"/>
                  <a:pt x="51" y="6586"/>
                </a:cubicBezTo>
                <a:cubicBezTo>
                  <a:pt x="58" y="6573"/>
                  <a:pt x="64" y="6554"/>
                  <a:pt x="77" y="6541"/>
                </a:cubicBezTo>
                <a:cubicBezTo>
                  <a:pt x="96" y="6509"/>
                  <a:pt x="109" y="6477"/>
                  <a:pt x="122" y="6438"/>
                </a:cubicBezTo>
                <a:cubicBezTo>
                  <a:pt x="135" y="6400"/>
                  <a:pt x="148" y="6361"/>
                  <a:pt x="180" y="6329"/>
                </a:cubicBezTo>
                <a:cubicBezTo>
                  <a:pt x="193" y="6323"/>
                  <a:pt x="199" y="6297"/>
                  <a:pt x="205" y="6278"/>
                </a:cubicBezTo>
                <a:cubicBezTo>
                  <a:pt x="212" y="6259"/>
                  <a:pt x="218" y="6239"/>
                  <a:pt x="237" y="6226"/>
                </a:cubicBezTo>
                <a:cubicBezTo>
                  <a:pt x="250" y="6220"/>
                  <a:pt x="250" y="6207"/>
                  <a:pt x="257" y="6201"/>
                </a:cubicBezTo>
                <a:cubicBezTo>
                  <a:pt x="276" y="6175"/>
                  <a:pt x="289" y="6169"/>
                  <a:pt x="315" y="6194"/>
                </a:cubicBezTo>
                <a:cubicBezTo>
                  <a:pt x="315" y="6194"/>
                  <a:pt x="321" y="6201"/>
                  <a:pt x="327" y="6207"/>
                </a:cubicBezTo>
                <a:cubicBezTo>
                  <a:pt x="340" y="6214"/>
                  <a:pt x="353" y="6214"/>
                  <a:pt x="359" y="6194"/>
                </a:cubicBezTo>
                <a:cubicBezTo>
                  <a:pt x="372" y="6169"/>
                  <a:pt x="379" y="6143"/>
                  <a:pt x="392" y="6117"/>
                </a:cubicBezTo>
                <a:cubicBezTo>
                  <a:pt x="398" y="6104"/>
                  <a:pt x="398" y="6092"/>
                  <a:pt x="417" y="6085"/>
                </a:cubicBezTo>
                <a:cubicBezTo>
                  <a:pt x="430" y="6085"/>
                  <a:pt x="430" y="6098"/>
                  <a:pt x="443" y="6111"/>
                </a:cubicBezTo>
                <a:cubicBezTo>
                  <a:pt x="469" y="6143"/>
                  <a:pt x="494" y="6156"/>
                  <a:pt x="533" y="6137"/>
                </a:cubicBezTo>
                <a:cubicBezTo>
                  <a:pt x="558" y="6130"/>
                  <a:pt x="571" y="6130"/>
                  <a:pt x="584" y="6149"/>
                </a:cubicBezTo>
                <a:cubicBezTo>
                  <a:pt x="591" y="6162"/>
                  <a:pt x="603" y="6169"/>
                  <a:pt x="616" y="6156"/>
                </a:cubicBezTo>
                <a:cubicBezTo>
                  <a:pt x="680" y="6124"/>
                  <a:pt x="680" y="6124"/>
                  <a:pt x="680" y="6124"/>
                </a:cubicBezTo>
                <a:cubicBezTo>
                  <a:pt x="700" y="6117"/>
                  <a:pt x="719" y="6098"/>
                  <a:pt x="745" y="6092"/>
                </a:cubicBezTo>
                <a:cubicBezTo>
                  <a:pt x="757" y="6092"/>
                  <a:pt x="770" y="6085"/>
                  <a:pt x="783" y="6079"/>
                </a:cubicBezTo>
                <a:cubicBezTo>
                  <a:pt x="802" y="6066"/>
                  <a:pt x="822" y="6066"/>
                  <a:pt x="841" y="6066"/>
                </a:cubicBezTo>
                <a:cubicBezTo>
                  <a:pt x="866" y="6072"/>
                  <a:pt x="886" y="6072"/>
                  <a:pt x="886" y="6104"/>
                </a:cubicBezTo>
                <a:cubicBezTo>
                  <a:pt x="886" y="6124"/>
                  <a:pt x="905" y="6130"/>
                  <a:pt x="924" y="6130"/>
                </a:cubicBezTo>
                <a:cubicBezTo>
                  <a:pt x="950" y="6124"/>
                  <a:pt x="976" y="6130"/>
                  <a:pt x="1001" y="6143"/>
                </a:cubicBezTo>
                <a:cubicBezTo>
                  <a:pt x="1001" y="6143"/>
                  <a:pt x="1008" y="6143"/>
                  <a:pt x="1014" y="6143"/>
                </a:cubicBezTo>
                <a:cubicBezTo>
                  <a:pt x="1065" y="6143"/>
                  <a:pt x="1110" y="6169"/>
                  <a:pt x="1155" y="6175"/>
                </a:cubicBezTo>
                <a:cubicBezTo>
                  <a:pt x="1226" y="6188"/>
                  <a:pt x="1297" y="6207"/>
                  <a:pt x="1374" y="6214"/>
                </a:cubicBezTo>
                <a:cubicBezTo>
                  <a:pt x="1386" y="6214"/>
                  <a:pt x="1393" y="6214"/>
                  <a:pt x="1406" y="6220"/>
                </a:cubicBezTo>
                <a:cubicBezTo>
                  <a:pt x="1419" y="6220"/>
                  <a:pt x="1431" y="6226"/>
                  <a:pt x="1451" y="6220"/>
                </a:cubicBezTo>
                <a:cubicBezTo>
                  <a:pt x="1573" y="6188"/>
                  <a:pt x="1618" y="6201"/>
                  <a:pt x="1746" y="6207"/>
                </a:cubicBezTo>
                <a:cubicBezTo>
                  <a:pt x="1861" y="6220"/>
                  <a:pt x="1977" y="6220"/>
                  <a:pt x="2092" y="6220"/>
                </a:cubicBezTo>
                <a:cubicBezTo>
                  <a:pt x="2246" y="6226"/>
                  <a:pt x="2401" y="6220"/>
                  <a:pt x="2561" y="6214"/>
                </a:cubicBezTo>
                <a:cubicBezTo>
                  <a:pt x="2683" y="6207"/>
                  <a:pt x="2799" y="6194"/>
                  <a:pt x="2920" y="6175"/>
                </a:cubicBezTo>
                <a:cubicBezTo>
                  <a:pt x="2997" y="6169"/>
                  <a:pt x="3074" y="6162"/>
                  <a:pt x="3151" y="6156"/>
                </a:cubicBezTo>
                <a:cubicBezTo>
                  <a:pt x="3196" y="6149"/>
                  <a:pt x="3248" y="6143"/>
                  <a:pt x="3299" y="6130"/>
                </a:cubicBezTo>
                <a:cubicBezTo>
                  <a:pt x="3325" y="6117"/>
                  <a:pt x="3363" y="6124"/>
                  <a:pt x="3395" y="6117"/>
                </a:cubicBezTo>
                <a:cubicBezTo>
                  <a:pt x="3498" y="6104"/>
                  <a:pt x="3595" y="6072"/>
                  <a:pt x="3697" y="6047"/>
                </a:cubicBezTo>
                <a:cubicBezTo>
                  <a:pt x="3710" y="6047"/>
                  <a:pt x="3716" y="6040"/>
                  <a:pt x="3723" y="6034"/>
                </a:cubicBezTo>
                <a:cubicBezTo>
                  <a:pt x="3736" y="6015"/>
                  <a:pt x="3755" y="6015"/>
                  <a:pt x="3774" y="6008"/>
                </a:cubicBezTo>
                <a:cubicBezTo>
                  <a:pt x="3781" y="6008"/>
                  <a:pt x="3787" y="6008"/>
                  <a:pt x="3793" y="6002"/>
                </a:cubicBezTo>
                <a:cubicBezTo>
                  <a:pt x="3813" y="5995"/>
                  <a:pt x="3813" y="5989"/>
                  <a:pt x="3793" y="5970"/>
                </a:cubicBezTo>
                <a:cubicBezTo>
                  <a:pt x="3819" y="5970"/>
                  <a:pt x="3845" y="5970"/>
                  <a:pt x="3870" y="5950"/>
                </a:cubicBezTo>
                <a:cubicBezTo>
                  <a:pt x="3890" y="5938"/>
                  <a:pt x="3915" y="5931"/>
                  <a:pt x="3941" y="5925"/>
                </a:cubicBezTo>
                <a:cubicBezTo>
                  <a:pt x="4089" y="5873"/>
                  <a:pt x="4230" y="5822"/>
                  <a:pt x="4371" y="5758"/>
                </a:cubicBezTo>
                <a:cubicBezTo>
                  <a:pt x="4384" y="5752"/>
                  <a:pt x="4422" y="5758"/>
                  <a:pt x="4403" y="5719"/>
                </a:cubicBezTo>
                <a:cubicBezTo>
                  <a:pt x="4403" y="5713"/>
                  <a:pt x="4416" y="5713"/>
                  <a:pt x="4422" y="5713"/>
                </a:cubicBezTo>
                <a:cubicBezTo>
                  <a:pt x="4442" y="5694"/>
                  <a:pt x="4474" y="5694"/>
                  <a:pt x="4499" y="5675"/>
                </a:cubicBezTo>
                <a:cubicBezTo>
                  <a:pt x="4666" y="5598"/>
                  <a:pt x="4827" y="5514"/>
                  <a:pt x="4987" y="5418"/>
                </a:cubicBezTo>
                <a:cubicBezTo>
                  <a:pt x="5090" y="5354"/>
                  <a:pt x="5186" y="5277"/>
                  <a:pt x="5270" y="5187"/>
                </a:cubicBezTo>
                <a:cubicBezTo>
                  <a:pt x="5334" y="5129"/>
                  <a:pt x="5385" y="5058"/>
                  <a:pt x="5437" y="4988"/>
                </a:cubicBezTo>
                <a:cubicBezTo>
                  <a:pt x="5456" y="4956"/>
                  <a:pt x="5481" y="4923"/>
                  <a:pt x="5507" y="4885"/>
                </a:cubicBezTo>
                <a:cubicBezTo>
                  <a:pt x="5539" y="4834"/>
                  <a:pt x="5559" y="4769"/>
                  <a:pt x="5565" y="4705"/>
                </a:cubicBezTo>
                <a:cubicBezTo>
                  <a:pt x="5565" y="4686"/>
                  <a:pt x="5565" y="4673"/>
                  <a:pt x="5546" y="4654"/>
                </a:cubicBezTo>
                <a:cubicBezTo>
                  <a:pt x="5501" y="4622"/>
                  <a:pt x="5462" y="4577"/>
                  <a:pt x="5417" y="4545"/>
                </a:cubicBezTo>
                <a:cubicBezTo>
                  <a:pt x="5372" y="4506"/>
                  <a:pt x="5315" y="4481"/>
                  <a:pt x="5257" y="4455"/>
                </a:cubicBezTo>
                <a:cubicBezTo>
                  <a:pt x="5205" y="4436"/>
                  <a:pt x="5161" y="4417"/>
                  <a:pt x="5109" y="4391"/>
                </a:cubicBezTo>
                <a:lnTo>
                  <a:pt x="5103" y="4384"/>
                </a:lnTo>
                <a:cubicBezTo>
                  <a:pt x="5013" y="4372"/>
                  <a:pt x="4942" y="4314"/>
                  <a:pt x="4853" y="4288"/>
                </a:cubicBezTo>
                <a:cubicBezTo>
                  <a:pt x="4846" y="4288"/>
                  <a:pt x="4833" y="4282"/>
                  <a:pt x="4827" y="4275"/>
                </a:cubicBezTo>
                <a:cubicBezTo>
                  <a:pt x="4769" y="4237"/>
                  <a:pt x="4699" y="4205"/>
                  <a:pt x="4634" y="4179"/>
                </a:cubicBezTo>
                <a:cubicBezTo>
                  <a:pt x="4602" y="4166"/>
                  <a:pt x="4570" y="4147"/>
                  <a:pt x="4544" y="4134"/>
                </a:cubicBezTo>
                <a:cubicBezTo>
                  <a:pt x="4422" y="4076"/>
                  <a:pt x="4300" y="4063"/>
                  <a:pt x="4178" y="4057"/>
                </a:cubicBezTo>
                <a:cubicBezTo>
                  <a:pt x="4134" y="4051"/>
                  <a:pt x="4095" y="4051"/>
                  <a:pt x="4057" y="4063"/>
                </a:cubicBezTo>
                <a:cubicBezTo>
                  <a:pt x="4044" y="4063"/>
                  <a:pt x="4031" y="4063"/>
                  <a:pt x="4024" y="4063"/>
                </a:cubicBezTo>
                <a:cubicBezTo>
                  <a:pt x="3928" y="4063"/>
                  <a:pt x="3845" y="4070"/>
                  <a:pt x="3755" y="4083"/>
                </a:cubicBezTo>
                <a:cubicBezTo>
                  <a:pt x="3723" y="4089"/>
                  <a:pt x="3697" y="4083"/>
                  <a:pt x="3672" y="4083"/>
                </a:cubicBezTo>
                <a:cubicBezTo>
                  <a:pt x="3633" y="4083"/>
                  <a:pt x="3595" y="4089"/>
                  <a:pt x="3550" y="4089"/>
                </a:cubicBezTo>
                <a:cubicBezTo>
                  <a:pt x="3517" y="4096"/>
                  <a:pt x="3479" y="4096"/>
                  <a:pt x="3447" y="4096"/>
                </a:cubicBezTo>
                <a:cubicBezTo>
                  <a:pt x="3370" y="4089"/>
                  <a:pt x="3293" y="4096"/>
                  <a:pt x="3222" y="4089"/>
                </a:cubicBezTo>
                <a:cubicBezTo>
                  <a:pt x="3151" y="4083"/>
                  <a:pt x="3087" y="4089"/>
                  <a:pt x="3023" y="4076"/>
                </a:cubicBezTo>
                <a:cubicBezTo>
                  <a:pt x="3010" y="4076"/>
                  <a:pt x="2997" y="4076"/>
                  <a:pt x="2985" y="4083"/>
                </a:cubicBezTo>
                <a:cubicBezTo>
                  <a:pt x="2965" y="4089"/>
                  <a:pt x="2952" y="4089"/>
                  <a:pt x="2940" y="4083"/>
                </a:cubicBezTo>
                <a:cubicBezTo>
                  <a:pt x="2920" y="4083"/>
                  <a:pt x="2895" y="4076"/>
                  <a:pt x="2882" y="4102"/>
                </a:cubicBezTo>
                <a:cubicBezTo>
                  <a:pt x="2876" y="4108"/>
                  <a:pt x="2863" y="4102"/>
                  <a:pt x="2856" y="4102"/>
                </a:cubicBezTo>
                <a:cubicBezTo>
                  <a:pt x="2779" y="4089"/>
                  <a:pt x="2696" y="4089"/>
                  <a:pt x="2619" y="4076"/>
                </a:cubicBezTo>
                <a:cubicBezTo>
                  <a:pt x="2587" y="4070"/>
                  <a:pt x="2548" y="4070"/>
                  <a:pt x="2510" y="4063"/>
                </a:cubicBezTo>
                <a:cubicBezTo>
                  <a:pt x="2458" y="4057"/>
                  <a:pt x="2401" y="4044"/>
                  <a:pt x="2349" y="4038"/>
                </a:cubicBezTo>
                <a:cubicBezTo>
                  <a:pt x="2304" y="4038"/>
                  <a:pt x="2266" y="4031"/>
                  <a:pt x="2221" y="4031"/>
                </a:cubicBezTo>
                <a:cubicBezTo>
                  <a:pt x="2189" y="4031"/>
                  <a:pt x="2163" y="4025"/>
                  <a:pt x="2131" y="4025"/>
                </a:cubicBezTo>
                <a:cubicBezTo>
                  <a:pt x="2099" y="4031"/>
                  <a:pt x="2067" y="4025"/>
                  <a:pt x="2035" y="4019"/>
                </a:cubicBezTo>
                <a:cubicBezTo>
                  <a:pt x="1977" y="3999"/>
                  <a:pt x="1913" y="3974"/>
                  <a:pt x="1849" y="3954"/>
                </a:cubicBezTo>
                <a:cubicBezTo>
                  <a:pt x="1778" y="3929"/>
                  <a:pt x="1707" y="3897"/>
                  <a:pt x="1637" y="3858"/>
                </a:cubicBezTo>
                <a:cubicBezTo>
                  <a:pt x="1560" y="3819"/>
                  <a:pt x="1489" y="3775"/>
                  <a:pt x="1425" y="3717"/>
                </a:cubicBezTo>
                <a:cubicBezTo>
                  <a:pt x="1406" y="3698"/>
                  <a:pt x="1393" y="3685"/>
                  <a:pt x="1374" y="3672"/>
                </a:cubicBezTo>
                <a:cubicBezTo>
                  <a:pt x="1354" y="3659"/>
                  <a:pt x="1341" y="3646"/>
                  <a:pt x="1322" y="3627"/>
                </a:cubicBezTo>
                <a:cubicBezTo>
                  <a:pt x="1303" y="3601"/>
                  <a:pt x="1284" y="3569"/>
                  <a:pt x="1252" y="3544"/>
                </a:cubicBezTo>
                <a:cubicBezTo>
                  <a:pt x="1226" y="3524"/>
                  <a:pt x="1213" y="3492"/>
                  <a:pt x="1213" y="3460"/>
                </a:cubicBezTo>
                <a:cubicBezTo>
                  <a:pt x="1213" y="3441"/>
                  <a:pt x="1200" y="3422"/>
                  <a:pt x="1194" y="3409"/>
                </a:cubicBezTo>
                <a:cubicBezTo>
                  <a:pt x="1181" y="3402"/>
                  <a:pt x="1181" y="3390"/>
                  <a:pt x="1175" y="3383"/>
                </a:cubicBezTo>
                <a:cubicBezTo>
                  <a:pt x="1136" y="3274"/>
                  <a:pt x="1117" y="3159"/>
                  <a:pt x="1104" y="3043"/>
                </a:cubicBezTo>
                <a:cubicBezTo>
                  <a:pt x="1085" y="2889"/>
                  <a:pt x="1097" y="2728"/>
                  <a:pt x="1104" y="2574"/>
                </a:cubicBezTo>
                <a:cubicBezTo>
                  <a:pt x="1104" y="2536"/>
                  <a:pt x="1117" y="2504"/>
                  <a:pt x="1130" y="2465"/>
                </a:cubicBezTo>
                <a:cubicBezTo>
                  <a:pt x="1142" y="2427"/>
                  <a:pt x="1155" y="2382"/>
                  <a:pt x="1162" y="2343"/>
                </a:cubicBezTo>
                <a:cubicBezTo>
                  <a:pt x="1168" y="2273"/>
                  <a:pt x="1194" y="2209"/>
                  <a:pt x="1219" y="2144"/>
                </a:cubicBezTo>
                <a:cubicBezTo>
                  <a:pt x="1245" y="2055"/>
                  <a:pt x="1271" y="1971"/>
                  <a:pt x="1316" y="1888"/>
                </a:cubicBezTo>
                <a:cubicBezTo>
                  <a:pt x="1329" y="1856"/>
                  <a:pt x="1341" y="1817"/>
                  <a:pt x="1374" y="1791"/>
                </a:cubicBezTo>
                <a:cubicBezTo>
                  <a:pt x="1374" y="1791"/>
                  <a:pt x="1380" y="1791"/>
                  <a:pt x="1380" y="1785"/>
                </a:cubicBezTo>
                <a:cubicBezTo>
                  <a:pt x="1380" y="1740"/>
                  <a:pt x="1425" y="1721"/>
                  <a:pt x="1444" y="1689"/>
                </a:cubicBezTo>
                <a:cubicBezTo>
                  <a:pt x="1464" y="1650"/>
                  <a:pt x="1496" y="1618"/>
                  <a:pt x="1508" y="1579"/>
                </a:cubicBezTo>
                <a:cubicBezTo>
                  <a:pt x="1521" y="1560"/>
                  <a:pt x="1541" y="1554"/>
                  <a:pt x="1541" y="1528"/>
                </a:cubicBezTo>
                <a:cubicBezTo>
                  <a:pt x="1560" y="1528"/>
                  <a:pt x="1547" y="1547"/>
                  <a:pt x="1560" y="1547"/>
                </a:cubicBezTo>
                <a:cubicBezTo>
                  <a:pt x="1585" y="1522"/>
                  <a:pt x="1611" y="1490"/>
                  <a:pt x="1650" y="1477"/>
                </a:cubicBezTo>
                <a:lnTo>
                  <a:pt x="1656" y="1470"/>
                </a:lnTo>
                <a:cubicBezTo>
                  <a:pt x="1675" y="1432"/>
                  <a:pt x="1714" y="1406"/>
                  <a:pt x="1746" y="1380"/>
                </a:cubicBezTo>
                <a:cubicBezTo>
                  <a:pt x="1836" y="1284"/>
                  <a:pt x="1926" y="1182"/>
                  <a:pt x="2035" y="1105"/>
                </a:cubicBezTo>
                <a:cubicBezTo>
                  <a:pt x="2099" y="1060"/>
                  <a:pt x="2163" y="1002"/>
                  <a:pt x="2227" y="957"/>
                </a:cubicBezTo>
                <a:cubicBezTo>
                  <a:pt x="2291" y="906"/>
                  <a:pt x="2362" y="867"/>
                  <a:pt x="2426" y="822"/>
                </a:cubicBezTo>
                <a:cubicBezTo>
                  <a:pt x="2465" y="803"/>
                  <a:pt x="2503" y="777"/>
                  <a:pt x="2542" y="752"/>
                </a:cubicBezTo>
                <a:cubicBezTo>
                  <a:pt x="2580" y="732"/>
                  <a:pt x="2619" y="707"/>
                  <a:pt x="2664" y="694"/>
                </a:cubicBezTo>
                <a:cubicBezTo>
                  <a:pt x="2677" y="694"/>
                  <a:pt x="2683" y="687"/>
                  <a:pt x="2689" y="681"/>
                </a:cubicBezTo>
                <a:cubicBezTo>
                  <a:pt x="2715" y="662"/>
                  <a:pt x="2734" y="636"/>
                  <a:pt x="2766" y="642"/>
                </a:cubicBezTo>
                <a:cubicBezTo>
                  <a:pt x="2799" y="604"/>
                  <a:pt x="2856" y="617"/>
                  <a:pt x="2882" y="565"/>
                </a:cubicBezTo>
                <a:cubicBezTo>
                  <a:pt x="2920" y="553"/>
                  <a:pt x="2952" y="527"/>
                  <a:pt x="2991" y="520"/>
                </a:cubicBezTo>
                <a:cubicBezTo>
                  <a:pt x="3010" y="520"/>
                  <a:pt x="3030" y="514"/>
                  <a:pt x="3055" y="501"/>
                </a:cubicBezTo>
                <a:cubicBezTo>
                  <a:pt x="3113" y="475"/>
                  <a:pt x="3171" y="450"/>
                  <a:pt x="3235" y="431"/>
                </a:cubicBezTo>
                <a:cubicBezTo>
                  <a:pt x="3286" y="411"/>
                  <a:pt x="3344" y="392"/>
                  <a:pt x="3402" y="373"/>
                </a:cubicBezTo>
                <a:cubicBezTo>
                  <a:pt x="3460" y="353"/>
                  <a:pt x="3517" y="341"/>
                  <a:pt x="3575" y="315"/>
                </a:cubicBezTo>
                <a:cubicBezTo>
                  <a:pt x="3607" y="302"/>
                  <a:pt x="3646" y="296"/>
                  <a:pt x="3684" y="276"/>
                </a:cubicBezTo>
                <a:cubicBezTo>
                  <a:pt x="3704" y="270"/>
                  <a:pt x="3723" y="270"/>
                  <a:pt x="3749" y="264"/>
                </a:cubicBezTo>
                <a:cubicBezTo>
                  <a:pt x="3787" y="251"/>
                  <a:pt x="3832" y="244"/>
                  <a:pt x="3870" y="225"/>
                </a:cubicBezTo>
                <a:cubicBezTo>
                  <a:pt x="3903" y="219"/>
                  <a:pt x="3928" y="212"/>
                  <a:pt x="3960" y="206"/>
                </a:cubicBezTo>
                <a:cubicBezTo>
                  <a:pt x="4146" y="161"/>
                  <a:pt x="4332" y="116"/>
                  <a:pt x="4525" y="78"/>
                </a:cubicBezTo>
                <a:cubicBezTo>
                  <a:pt x="4621" y="52"/>
                  <a:pt x="4724" y="33"/>
                  <a:pt x="4820" y="26"/>
                </a:cubicBezTo>
                <a:cubicBezTo>
                  <a:pt x="4904" y="13"/>
                  <a:pt x="4981" y="13"/>
                  <a:pt x="5064" y="7"/>
                </a:cubicBezTo>
                <a:cubicBezTo>
                  <a:pt x="5135" y="0"/>
                  <a:pt x="5205" y="7"/>
                  <a:pt x="5276" y="7"/>
                </a:cubicBezTo>
                <a:cubicBezTo>
                  <a:pt x="5327" y="0"/>
                  <a:pt x="5379" y="13"/>
                  <a:pt x="5437" y="20"/>
                </a:cubicBezTo>
                <a:cubicBezTo>
                  <a:pt x="5494" y="26"/>
                  <a:pt x="5559" y="33"/>
                  <a:pt x="5616" y="26"/>
                </a:cubicBezTo>
                <a:cubicBezTo>
                  <a:pt x="5668" y="20"/>
                  <a:pt x="5719" y="26"/>
                  <a:pt x="5770" y="26"/>
                </a:cubicBezTo>
                <a:cubicBezTo>
                  <a:pt x="5912" y="39"/>
                  <a:pt x="6046" y="58"/>
                  <a:pt x="6181" y="84"/>
                </a:cubicBezTo>
                <a:cubicBezTo>
                  <a:pt x="6226" y="90"/>
                  <a:pt x="6271" y="97"/>
                  <a:pt x="6316" y="97"/>
                </a:cubicBezTo>
                <a:cubicBezTo>
                  <a:pt x="6322" y="90"/>
                  <a:pt x="6335" y="90"/>
                  <a:pt x="6335" y="97"/>
                </a:cubicBezTo>
                <a:cubicBezTo>
                  <a:pt x="6348" y="116"/>
                  <a:pt x="6374" y="110"/>
                  <a:pt x="6393" y="116"/>
                </a:cubicBezTo>
                <a:cubicBezTo>
                  <a:pt x="6412" y="116"/>
                  <a:pt x="6425" y="129"/>
                  <a:pt x="6438" y="142"/>
                </a:cubicBezTo>
                <a:cubicBezTo>
                  <a:pt x="6457" y="167"/>
                  <a:pt x="6476" y="193"/>
                  <a:pt x="6502" y="206"/>
                </a:cubicBezTo>
                <a:cubicBezTo>
                  <a:pt x="6515" y="212"/>
                  <a:pt x="6515" y="225"/>
                  <a:pt x="6521" y="238"/>
                </a:cubicBezTo>
                <a:cubicBezTo>
                  <a:pt x="6528" y="251"/>
                  <a:pt x="6541" y="264"/>
                  <a:pt x="6547" y="270"/>
                </a:cubicBezTo>
                <a:cubicBezTo>
                  <a:pt x="6560" y="289"/>
                  <a:pt x="6579" y="276"/>
                  <a:pt x="6592" y="276"/>
                </a:cubicBezTo>
                <a:cubicBezTo>
                  <a:pt x="6598" y="270"/>
                  <a:pt x="6605" y="276"/>
                  <a:pt x="6611" y="283"/>
                </a:cubicBezTo>
                <a:cubicBezTo>
                  <a:pt x="6611" y="296"/>
                  <a:pt x="6618" y="309"/>
                  <a:pt x="6618" y="321"/>
                </a:cubicBezTo>
                <a:cubicBezTo>
                  <a:pt x="6624" y="373"/>
                  <a:pt x="6637" y="424"/>
                  <a:pt x="6663" y="463"/>
                </a:cubicBezTo>
                <a:cubicBezTo>
                  <a:pt x="6682" y="495"/>
                  <a:pt x="6688" y="533"/>
                  <a:pt x="6714" y="559"/>
                </a:cubicBezTo>
                <a:cubicBezTo>
                  <a:pt x="6714" y="565"/>
                  <a:pt x="6714" y="572"/>
                  <a:pt x="6720" y="578"/>
                </a:cubicBezTo>
                <a:cubicBezTo>
                  <a:pt x="6733" y="649"/>
                  <a:pt x="6740" y="726"/>
                  <a:pt x="6759" y="790"/>
                </a:cubicBezTo>
                <a:cubicBezTo>
                  <a:pt x="6772" y="829"/>
                  <a:pt x="6772" y="861"/>
                  <a:pt x="6772" y="899"/>
                </a:cubicBezTo>
                <a:cubicBezTo>
                  <a:pt x="6778" y="938"/>
                  <a:pt x="6785" y="970"/>
                  <a:pt x="6785" y="1008"/>
                </a:cubicBezTo>
                <a:cubicBezTo>
                  <a:pt x="6791" y="1047"/>
                  <a:pt x="6791" y="1085"/>
                  <a:pt x="6797" y="1124"/>
                </a:cubicBezTo>
                <a:cubicBezTo>
                  <a:pt x="6797" y="1137"/>
                  <a:pt x="6797" y="1149"/>
                  <a:pt x="6797" y="1162"/>
                </a:cubicBezTo>
                <a:cubicBezTo>
                  <a:pt x="6797" y="1175"/>
                  <a:pt x="6797" y="1188"/>
                  <a:pt x="6804" y="1207"/>
                </a:cubicBezTo>
                <a:cubicBezTo>
                  <a:pt x="6862" y="1336"/>
                  <a:pt x="6849" y="1464"/>
                  <a:pt x="6804" y="1599"/>
                </a:cubicBezTo>
                <a:cubicBezTo>
                  <a:pt x="6797" y="1618"/>
                  <a:pt x="6791" y="1637"/>
                  <a:pt x="6785" y="1657"/>
                </a:cubicBezTo>
                <a:cubicBezTo>
                  <a:pt x="6778" y="1714"/>
                  <a:pt x="6759" y="1772"/>
                  <a:pt x="6740" y="1823"/>
                </a:cubicBezTo>
                <a:cubicBezTo>
                  <a:pt x="6733" y="1849"/>
                  <a:pt x="6714" y="1868"/>
                  <a:pt x="6688" y="1875"/>
                </a:cubicBezTo>
                <a:cubicBezTo>
                  <a:pt x="6669" y="1881"/>
                  <a:pt x="6656" y="1901"/>
                  <a:pt x="6643" y="1913"/>
                </a:cubicBezTo>
                <a:cubicBezTo>
                  <a:pt x="6611" y="1945"/>
                  <a:pt x="6585" y="1984"/>
                  <a:pt x="6566" y="2022"/>
                </a:cubicBezTo>
                <a:cubicBezTo>
                  <a:pt x="6566" y="2029"/>
                  <a:pt x="6553" y="2042"/>
                  <a:pt x="6541" y="2042"/>
                </a:cubicBezTo>
                <a:cubicBezTo>
                  <a:pt x="6528" y="2048"/>
                  <a:pt x="6521" y="2055"/>
                  <a:pt x="6515" y="2067"/>
                </a:cubicBezTo>
                <a:cubicBezTo>
                  <a:pt x="6508" y="2093"/>
                  <a:pt x="6496" y="2093"/>
                  <a:pt x="6483" y="2087"/>
                </a:cubicBezTo>
                <a:cubicBezTo>
                  <a:pt x="6470" y="2087"/>
                  <a:pt x="6463" y="2087"/>
                  <a:pt x="6451" y="2087"/>
                </a:cubicBezTo>
                <a:cubicBezTo>
                  <a:pt x="6444" y="2080"/>
                  <a:pt x="6438" y="2080"/>
                  <a:pt x="6431" y="2093"/>
                </a:cubicBezTo>
                <a:cubicBezTo>
                  <a:pt x="6431" y="2106"/>
                  <a:pt x="6412" y="2106"/>
                  <a:pt x="6406" y="2112"/>
                </a:cubicBezTo>
                <a:cubicBezTo>
                  <a:pt x="6380" y="2125"/>
                  <a:pt x="6354" y="2138"/>
                  <a:pt x="6316" y="2125"/>
                </a:cubicBezTo>
                <a:cubicBezTo>
                  <a:pt x="6309" y="2125"/>
                  <a:pt x="6303" y="2132"/>
                  <a:pt x="6297" y="2144"/>
                </a:cubicBezTo>
                <a:cubicBezTo>
                  <a:pt x="6277" y="2176"/>
                  <a:pt x="6271" y="2183"/>
                  <a:pt x="6239" y="2176"/>
                </a:cubicBezTo>
                <a:cubicBezTo>
                  <a:pt x="6232" y="2176"/>
                  <a:pt x="6226" y="2176"/>
                  <a:pt x="6220" y="2176"/>
                </a:cubicBezTo>
                <a:cubicBezTo>
                  <a:pt x="6194" y="2196"/>
                  <a:pt x="6162" y="2209"/>
                  <a:pt x="6123" y="2196"/>
                </a:cubicBezTo>
                <a:cubicBezTo>
                  <a:pt x="6123" y="2196"/>
                  <a:pt x="6117" y="2189"/>
                  <a:pt x="6111" y="2189"/>
                </a:cubicBezTo>
                <a:cubicBezTo>
                  <a:pt x="6066" y="2202"/>
                  <a:pt x="6027" y="2176"/>
                  <a:pt x="5982" y="2164"/>
                </a:cubicBezTo>
                <a:cubicBezTo>
                  <a:pt x="5963" y="2157"/>
                  <a:pt x="5924" y="2170"/>
                  <a:pt x="5912" y="2157"/>
                </a:cubicBezTo>
                <a:cubicBezTo>
                  <a:pt x="5899" y="2144"/>
                  <a:pt x="5880" y="2119"/>
                  <a:pt x="5860" y="2112"/>
                </a:cubicBezTo>
                <a:cubicBezTo>
                  <a:pt x="5822" y="2099"/>
                  <a:pt x="5783" y="2087"/>
                  <a:pt x="5745" y="2080"/>
                </a:cubicBezTo>
                <a:cubicBezTo>
                  <a:pt x="5713" y="2080"/>
                  <a:pt x="5687" y="2061"/>
                  <a:pt x="5668" y="2042"/>
                </a:cubicBezTo>
                <a:cubicBezTo>
                  <a:pt x="5655" y="2029"/>
                  <a:pt x="5648" y="2029"/>
                  <a:pt x="5636" y="2029"/>
                </a:cubicBezTo>
                <a:cubicBezTo>
                  <a:pt x="5584" y="2016"/>
                  <a:pt x="5533" y="2016"/>
                  <a:pt x="5481" y="2003"/>
                </a:cubicBezTo>
                <a:cubicBezTo>
                  <a:pt x="5443" y="1997"/>
                  <a:pt x="5411" y="1984"/>
                  <a:pt x="5372" y="1978"/>
                </a:cubicBezTo>
                <a:cubicBezTo>
                  <a:pt x="5334" y="1971"/>
                  <a:pt x="5295" y="1978"/>
                  <a:pt x="5257" y="1952"/>
                </a:cubicBezTo>
                <a:cubicBezTo>
                  <a:pt x="5238" y="1933"/>
                  <a:pt x="5199" y="1939"/>
                  <a:pt x="5173" y="1939"/>
                </a:cubicBezTo>
                <a:cubicBezTo>
                  <a:pt x="5128" y="1939"/>
                  <a:pt x="5090" y="1933"/>
                  <a:pt x="5051" y="1933"/>
                </a:cubicBezTo>
                <a:cubicBezTo>
                  <a:pt x="4962" y="1920"/>
                  <a:pt x="4872" y="1913"/>
                  <a:pt x="4782" y="1926"/>
                </a:cubicBezTo>
                <a:cubicBezTo>
                  <a:pt x="4750" y="1933"/>
                  <a:pt x="4711" y="1926"/>
                  <a:pt x="4679" y="1933"/>
                </a:cubicBezTo>
                <a:cubicBezTo>
                  <a:pt x="4673" y="1939"/>
                  <a:pt x="4666" y="1939"/>
                  <a:pt x="4666" y="1933"/>
                </a:cubicBezTo>
                <a:cubicBezTo>
                  <a:pt x="4628" y="1913"/>
                  <a:pt x="4596" y="1933"/>
                  <a:pt x="4564" y="1939"/>
                </a:cubicBezTo>
                <a:cubicBezTo>
                  <a:pt x="4519" y="1952"/>
                  <a:pt x="4480" y="1945"/>
                  <a:pt x="4442" y="1952"/>
                </a:cubicBezTo>
                <a:cubicBezTo>
                  <a:pt x="4403" y="1958"/>
                  <a:pt x="4371" y="1965"/>
                  <a:pt x="4339" y="1971"/>
                </a:cubicBezTo>
                <a:cubicBezTo>
                  <a:pt x="4307" y="1971"/>
                  <a:pt x="4275" y="1971"/>
                  <a:pt x="4243" y="1965"/>
                </a:cubicBezTo>
                <a:cubicBezTo>
                  <a:pt x="4223" y="1965"/>
                  <a:pt x="4204" y="1952"/>
                  <a:pt x="4191" y="1984"/>
                </a:cubicBezTo>
                <a:cubicBezTo>
                  <a:pt x="4185" y="1997"/>
                  <a:pt x="4159" y="1997"/>
                  <a:pt x="4146" y="1997"/>
                </a:cubicBezTo>
                <a:cubicBezTo>
                  <a:pt x="4108" y="1984"/>
                  <a:pt x="4101" y="1984"/>
                  <a:pt x="4076" y="1990"/>
                </a:cubicBezTo>
                <a:cubicBezTo>
                  <a:pt x="4031" y="2003"/>
                  <a:pt x="3992" y="2016"/>
                  <a:pt x="3954" y="2029"/>
                </a:cubicBezTo>
                <a:cubicBezTo>
                  <a:pt x="3928" y="2035"/>
                  <a:pt x="3903" y="2035"/>
                  <a:pt x="3877" y="2035"/>
                </a:cubicBezTo>
                <a:cubicBezTo>
                  <a:pt x="3851" y="2042"/>
                  <a:pt x="3832" y="2048"/>
                  <a:pt x="3806" y="2055"/>
                </a:cubicBezTo>
                <a:cubicBezTo>
                  <a:pt x="3761" y="2080"/>
                  <a:pt x="3723" y="2067"/>
                  <a:pt x="3678" y="2055"/>
                </a:cubicBezTo>
                <a:cubicBezTo>
                  <a:pt x="3672" y="2048"/>
                  <a:pt x="3665" y="2048"/>
                  <a:pt x="3659" y="2048"/>
                </a:cubicBezTo>
                <a:cubicBezTo>
                  <a:pt x="3646" y="2061"/>
                  <a:pt x="3627" y="2061"/>
                  <a:pt x="3614" y="2055"/>
                </a:cubicBezTo>
                <a:cubicBezTo>
                  <a:pt x="3607" y="2048"/>
                  <a:pt x="3595" y="2055"/>
                  <a:pt x="3588" y="2061"/>
                </a:cubicBezTo>
                <a:cubicBezTo>
                  <a:pt x="3575" y="2074"/>
                  <a:pt x="3562" y="2067"/>
                  <a:pt x="3550" y="2074"/>
                </a:cubicBezTo>
                <a:cubicBezTo>
                  <a:pt x="3537" y="2074"/>
                  <a:pt x="3530" y="2067"/>
                  <a:pt x="3537" y="2087"/>
                </a:cubicBezTo>
                <a:cubicBezTo>
                  <a:pt x="3543" y="2093"/>
                  <a:pt x="3530" y="2099"/>
                  <a:pt x="3530" y="2093"/>
                </a:cubicBezTo>
                <a:cubicBezTo>
                  <a:pt x="3492" y="2087"/>
                  <a:pt x="3466" y="2099"/>
                  <a:pt x="3447" y="2125"/>
                </a:cubicBezTo>
                <a:cubicBezTo>
                  <a:pt x="3440" y="2125"/>
                  <a:pt x="3440" y="2125"/>
                  <a:pt x="3440" y="2132"/>
                </a:cubicBezTo>
                <a:cubicBezTo>
                  <a:pt x="3428" y="2138"/>
                  <a:pt x="3402" y="2112"/>
                  <a:pt x="3389" y="2151"/>
                </a:cubicBezTo>
                <a:cubicBezTo>
                  <a:pt x="3389" y="2164"/>
                  <a:pt x="3363" y="2170"/>
                  <a:pt x="3344" y="2183"/>
                </a:cubicBezTo>
                <a:cubicBezTo>
                  <a:pt x="3331" y="2183"/>
                  <a:pt x="3318" y="2189"/>
                  <a:pt x="3306" y="2196"/>
                </a:cubicBezTo>
                <a:cubicBezTo>
                  <a:pt x="3273" y="2196"/>
                  <a:pt x="3248" y="2228"/>
                  <a:pt x="3209" y="2221"/>
                </a:cubicBezTo>
                <a:lnTo>
                  <a:pt x="3203" y="2228"/>
                </a:lnTo>
                <a:cubicBezTo>
                  <a:pt x="3190" y="2253"/>
                  <a:pt x="3158" y="2260"/>
                  <a:pt x="3139" y="2279"/>
                </a:cubicBezTo>
                <a:cubicBezTo>
                  <a:pt x="3119" y="2305"/>
                  <a:pt x="3081" y="2311"/>
                  <a:pt x="3062" y="2330"/>
                </a:cubicBezTo>
                <a:cubicBezTo>
                  <a:pt x="3036" y="2356"/>
                  <a:pt x="2997" y="2363"/>
                  <a:pt x="2978" y="2388"/>
                </a:cubicBezTo>
                <a:cubicBezTo>
                  <a:pt x="2972" y="2395"/>
                  <a:pt x="2959" y="2401"/>
                  <a:pt x="2946" y="2401"/>
                </a:cubicBezTo>
                <a:cubicBezTo>
                  <a:pt x="2933" y="2407"/>
                  <a:pt x="2920" y="2420"/>
                  <a:pt x="2908" y="2433"/>
                </a:cubicBezTo>
                <a:cubicBezTo>
                  <a:pt x="2882" y="2452"/>
                  <a:pt x="2850" y="2478"/>
                  <a:pt x="2818" y="2497"/>
                </a:cubicBezTo>
                <a:cubicBezTo>
                  <a:pt x="2792" y="2510"/>
                  <a:pt x="2773" y="2523"/>
                  <a:pt x="2760" y="2549"/>
                </a:cubicBezTo>
                <a:cubicBezTo>
                  <a:pt x="2760" y="2555"/>
                  <a:pt x="2754" y="2555"/>
                  <a:pt x="2754" y="2555"/>
                </a:cubicBezTo>
                <a:cubicBezTo>
                  <a:pt x="2696" y="2600"/>
                  <a:pt x="2651" y="2651"/>
                  <a:pt x="2593" y="2703"/>
                </a:cubicBezTo>
                <a:cubicBezTo>
                  <a:pt x="2587" y="2677"/>
                  <a:pt x="2580" y="2664"/>
                  <a:pt x="2600" y="2645"/>
                </a:cubicBezTo>
                <a:cubicBezTo>
                  <a:pt x="2657" y="2594"/>
                  <a:pt x="2722" y="2549"/>
                  <a:pt x="2779" y="2497"/>
                </a:cubicBezTo>
                <a:cubicBezTo>
                  <a:pt x="2831" y="2446"/>
                  <a:pt x="2882" y="2395"/>
                  <a:pt x="2946" y="2356"/>
                </a:cubicBezTo>
                <a:cubicBezTo>
                  <a:pt x="2985" y="2330"/>
                  <a:pt x="3023" y="2292"/>
                  <a:pt x="3074" y="2279"/>
                </a:cubicBezTo>
                <a:cubicBezTo>
                  <a:pt x="3081" y="2279"/>
                  <a:pt x="3087" y="2273"/>
                  <a:pt x="3087" y="2266"/>
                </a:cubicBezTo>
                <a:cubicBezTo>
                  <a:pt x="3100" y="2241"/>
                  <a:pt x="3119" y="2241"/>
                  <a:pt x="3139" y="2228"/>
                </a:cubicBezTo>
                <a:cubicBezTo>
                  <a:pt x="3158" y="2221"/>
                  <a:pt x="3183" y="2215"/>
                  <a:pt x="3196" y="2196"/>
                </a:cubicBezTo>
                <a:cubicBezTo>
                  <a:pt x="3209" y="2176"/>
                  <a:pt x="3222" y="2170"/>
                  <a:pt x="3248" y="2170"/>
                </a:cubicBezTo>
                <a:cubicBezTo>
                  <a:pt x="3267" y="2164"/>
                  <a:pt x="3286" y="2157"/>
                  <a:pt x="3299" y="2144"/>
                </a:cubicBezTo>
                <a:cubicBezTo>
                  <a:pt x="3325" y="2132"/>
                  <a:pt x="3344" y="2112"/>
                  <a:pt x="3376" y="2119"/>
                </a:cubicBezTo>
                <a:cubicBezTo>
                  <a:pt x="3389" y="2119"/>
                  <a:pt x="3395" y="2112"/>
                  <a:pt x="3402" y="2106"/>
                </a:cubicBezTo>
                <a:cubicBezTo>
                  <a:pt x="3402" y="2080"/>
                  <a:pt x="3415" y="2074"/>
                  <a:pt x="3440" y="2080"/>
                </a:cubicBezTo>
                <a:cubicBezTo>
                  <a:pt x="3479" y="2087"/>
                  <a:pt x="3492" y="2061"/>
                  <a:pt x="3511" y="2042"/>
                </a:cubicBezTo>
                <a:cubicBezTo>
                  <a:pt x="3517" y="2042"/>
                  <a:pt x="3517" y="2035"/>
                  <a:pt x="3517" y="2035"/>
                </a:cubicBezTo>
                <a:cubicBezTo>
                  <a:pt x="3498" y="1997"/>
                  <a:pt x="3537" y="2003"/>
                  <a:pt x="3550" y="1997"/>
                </a:cubicBezTo>
                <a:cubicBezTo>
                  <a:pt x="3569" y="1990"/>
                  <a:pt x="3588" y="1984"/>
                  <a:pt x="3601" y="1978"/>
                </a:cubicBezTo>
                <a:cubicBezTo>
                  <a:pt x="3620" y="1965"/>
                  <a:pt x="3633" y="1965"/>
                  <a:pt x="3652" y="1965"/>
                </a:cubicBezTo>
                <a:cubicBezTo>
                  <a:pt x="3684" y="1978"/>
                  <a:pt x="3716" y="1965"/>
                  <a:pt x="3742" y="1958"/>
                </a:cubicBezTo>
                <a:cubicBezTo>
                  <a:pt x="3761" y="1952"/>
                  <a:pt x="3774" y="1933"/>
                  <a:pt x="3774" y="1907"/>
                </a:cubicBezTo>
                <a:cubicBezTo>
                  <a:pt x="3736" y="1913"/>
                  <a:pt x="3697" y="1920"/>
                  <a:pt x="3659" y="1926"/>
                </a:cubicBezTo>
                <a:cubicBezTo>
                  <a:pt x="3575" y="1945"/>
                  <a:pt x="3498" y="1978"/>
                  <a:pt x="3421" y="2003"/>
                </a:cubicBezTo>
                <a:cubicBezTo>
                  <a:pt x="3370" y="2022"/>
                  <a:pt x="3318" y="2048"/>
                  <a:pt x="3267" y="2067"/>
                </a:cubicBezTo>
                <a:cubicBezTo>
                  <a:pt x="3248" y="2080"/>
                  <a:pt x="3235" y="2087"/>
                  <a:pt x="3216" y="2093"/>
                </a:cubicBezTo>
                <a:cubicBezTo>
                  <a:pt x="3196" y="2099"/>
                  <a:pt x="3171" y="2106"/>
                  <a:pt x="3158" y="2125"/>
                </a:cubicBezTo>
                <a:cubicBezTo>
                  <a:pt x="3151" y="2132"/>
                  <a:pt x="3145" y="2144"/>
                  <a:pt x="3132" y="2138"/>
                </a:cubicBezTo>
                <a:cubicBezTo>
                  <a:pt x="3126" y="2138"/>
                  <a:pt x="3119" y="2138"/>
                  <a:pt x="3119" y="2138"/>
                </a:cubicBezTo>
                <a:cubicBezTo>
                  <a:pt x="3081" y="2176"/>
                  <a:pt x="3023" y="2189"/>
                  <a:pt x="2978" y="2215"/>
                </a:cubicBezTo>
                <a:cubicBezTo>
                  <a:pt x="2933" y="2247"/>
                  <a:pt x="2901" y="2286"/>
                  <a:pt x="2856" y="2318"/>
                </a:cubicBezTo>
                <a:cubicBezTo>
                  <a:pt x="2773" y="2375"/>
                  <a:pt x="2702" y="2446"/>
                  <a:pt x="2632" y="2517"/>
                </a:cubicBezTo>
                <a:cubicBezTo>
                  <a:pt x="2580" y="2568"/>
                  <a:pt x="2542" y="2619"/>
                  <a:pt x="2503" y="2677"/>
                </a:cubicBezTo>
                <a:cubicBezTo>
                  <a:pt x="2465" y="2728"/>
                  <a:pt x="2426" y="2780"/>
                  <a:pt x="2394" y="2838"/>
                </a:cubicBezTo>
                <a:cubicBezTo>
                  <a:pt x="2343" y="2876"/>
                  <a:pt x="2330" y="2934"/>
                  <a:pt x="2311" y="2985"/>
                </a:cubicBezTo>
                <a:cubicBezTo>
                  <a:pt x="2279" y="3082"/>
                  <a:pt x="2259" y="3178"/>
                  <a:pt x="2246" y="3274"/>
                </a:cubicBezTo>
                <a:cubicBezTo>
                  <a:pt x="2240" y="3325"/>
                  <a:pt x="2253" y="3364"/>
                  <a:pt x="2279" y="3409"/>
                </a:cubicBezTo>
                <a:cubicBezTo>
                  <a:pt x="2343" y="3524"/>
                  <a:pt x="2439" y="3601"/>
                  <a:pt x="2568" y="3633"/>
                </a:cubicBezTo>
                <a:cubicBezTo>
                  <a:pt x="2696" y="3665"/>
                  <a:pt x="2824" y="3685"/>
                  <a:pt x="2952" y="3698"/>
                </a:cubicBezTo>
                <a:cubicBezTo>
                  <a:pt x="3171" y="3717"/>
                  <a:pt x="3389" y="3730"/>
                  <a:pt x="3607" y="3723"/>
                </a:cubicBezTo>
                <a:cubicBezTo>
                  <a:pt x="3768" y="3717"/>
                  <a:pt x="3922" y="3710"/>
                  <a:pt x="4082" y="3704"/>
                </a:cubicBezTo>
                <a:cubicBezTo>
                  <a:pt x="4185" y="3698"/>
                  <a:pt x="4288" y="3698"/>
                  <a:pt x="4390" y="3710"/>
                </a:cubicBezTo>
                <a:cubicBezTo>
                  <a:pt x="4519" y="3717"/>
                  <a:pt x="4641" y="3736"/>
                  <a:pt x="4763" y="3755"/>
                </a:cubicBezTo>
                <a:cubicBezTo>
                  <a:pt x="4955" y="3794"/>
                  <a:pt x="5141" y="3819"/>
                  <a:pt x="5327" y="3871"/>
                </a:cubicBezTo>
                <a:cubicBezTo>
                  <a:pt x="5404" y="3897"/>
                  <a:pt x="5481" y="3935"/>
                  <a:pt x="5559" y="3974"/>
                </a:cubicBezTo>
                <a:cubicBezTo>
                  <a:pt x="5719" y="4057"/>
                  <a:pt x="5867" y="4147"/>
                  <a:pt x="6001" y="4263"/>
                </a:cubicBezTo>
                <a:cubicBezTo>
                  <a:pt x="6168" y="4404"/>
                  <a:pt x="6303" y="4564"/>
                  <a:pt x="6399" y="4757"/>
                </a:cubicBezTo>
                <a:cubicBezTo>
                  <a:pt x="6451" y="4846"/>
                  <a:pt x="6502" y="4936"/>
                  <a:pt x="6541" y="5033"/>
                </a:cubicBezTo>
                <a:cubicBezTo>
                  <a:pt x="6585" y="5155"/>
                  <a:pt x="6637" y="5270"/>
                  <a:pt x="6656" y="5399"/>
                </a:cubicBezTo>
                <a:cubicBezTo>
                  <a:pt x="6682" y="5578"/>
                  <a:pt x="6688" y="5758"/>
                  <a:pt x="6669" y="5938"/>
                </a:cubicBezTo>
                <a:cubicBezTo>
                  <a:pt x="6656" y="6053"/>
                  <a:pt x="6637" y="6162"/>
                  <a:pt x="6605" y="6271"/>
                </a:cubicBezTo>
                <a:cubicBezTo>
                  <a:pt x="6585" y="6310"/>
                  <a:pt x="6573" y="6355"/>
                  <a:pt x="6547" y="6387"/>
                </a:cubicBezTo>
                <a:cubicBezTo>
                  <a:pt x="6496" y="6464"/>
                  <a:pt x="6457" y="6554"/>
                  <a:pt x="6412" y="6631"/>
                </a:cubicBezTo>
                <a:cubicBezTo>
                  <a:pt x="6367" y="6708"/>
                  <a:pt x="6316" y="6779"/>
                  <a:pt x="6265" y="6849"/>
                </a:cubicBezTo>
                <a:cubicBezTo>
                  <a:pt x="6232" y="6888"/>
                  <a:pt x="6207" y="6926"/>
                  <a:pt x="6181" y="6965"/>
                </a:cubicBezTo>
                <a:cubicBezTo>
                  <a:pt x="6130" y="7022"/>
                  <a:pt x="6078" y="7087"/>
                  <a:pt x="6027" y="7144"/>
                </a:cubicBezTo>
                <a:cubicBezTo>
                  <a:pt x="5989" y="7183"/>
                  <a:pt x="5950" y="7221"/>
                  <a:pt x="5905" y="7260"/>
                </a:cubicBezTo>
                <a:cubicBezTo>
                  <a:pt x="5841" y="7318"/>
                  <a:pt x="5770" y="7375"/>
                  <a:pt x="5700" y="7433"/>
                </a:cubicBezTo>
                <a:cubicBezTo>
                  <a:pt x="5603" y="7510"/>
                  <a:pt x="5494" y="7581"/>
                  <a:pt x="5385" y="7645"/>
                </a:cubicBezTo>
                <a:cubicBezTo>
                  <a:pt x="5289" y="7703"/>
                  <a:pt x="5186" y="7754"/>
                  <a:pt x="5084" y="7805"/>
                </a:cubicBezTo>
                <a:cubicBezTo>
                  <a:pt x="4994" y="7844"/>
                  <a:pt x="4904" y="7876"/>
                  <a:pt x="4814" y="7908"/>
                </a:cubicBezTo>
                <a:cubicBezTo>
                  <a:pt x="4743" y="7940"/>
                  <a:pt x="4673" y="7966"/>
                  <a:pt x="4602" y="7992"/>
                </a:cubicBezTo>
                <a:cubicBezTo>
                  <a:pt x="4551" y="8011"/>
                  <a:pt x="4499" y="8024"/>
                  <a:pt x="4448" y="8043"/>
                </a:cubicBezTo>
                <a:cubicBezTo>
                  <a:pt x="4371" y="8069"/>
                  <a:pt x="4294" y="8094"/>
                  <a:pt x="4211" y="8107"/>
                </a:cubicBezTo>
                <a:cubicBezTo>
                  <a:pt x="4134" y="8120"/>
                  <a:pt x="4057" y="8133"/>
                  <a:pt x="3973" y="8152"/>
                </a:cubicBezTo>
                <a:cubicBezTo>
                  <a:pt x="3915" y="8165"/>
                  <a:pt x="3858" y="8165"/>
                  <a:pt x="3800" y="8178"/>
                </a:cubicBezTo>
                <a:cubicBezTo>
                  <a:pt x="3710" y="8197"/>
                  <a:pt x="3607" y="8203"/>
                  <a:pt x="3517" y="8216"/>
                </a:cubicBezTo>
                <a:cubicBezTo>
                  <a:pt x="3447" y="8223"/>
                  <a:pt x="3376" y="8242"/>
                  <a:pt x="3306" y="8242"/>
                </a:cubicBezTo>
                <a:cubicBezTo>
                  <a:pt x="3248" y="8242"/>
                  <a:pt x="3190" y="8235"/>
                  <a:pt x="3139" y="8248"/>
                </a:cubicBezTo>
                <a:cubicBezTo>
                  <a:pt x="3119" y="8255"/>
                  <a:pt x="3100" y="8255"/>
                  <a:pt x="3081" y="8248"/>
                </a:cubicBezTo>
                <a:cubicBezTo>
                  <a:pt x="2978" y="8248"/>
                  <a:pt x="2869" y="8261"/>
                  <a:pt x="2766" y="8261"/>
                </a:cubicBezTo>
                <a:cubicBezTo>
                  <a:pt x="2741" y="8261"/>
                  <a:pt x="2715" y="8255"/>
                  <a:pt x="2689" y="8255"/>
                </a:cubicBezTo>
                <a:cubicBezTo>
                  <a:pt x="2664" y="8248"/>
                  <a:pt x="2645" y="8248"/>
                  <a:pt x="2619" y="8261"/>
                </a:cubicBezTo>
                <a:cubicBezTo>
                  <a:pt x="2593" y="8268"/>
                  <a:pt x="2593" y="8268"/>
                  <a:pt x="2568" y="8235"/>
                </a:cubicBezTo>
                <a:cubicBezTo>
                  <a:pt x="2561" y="8229"/>
                  <a:pt x="2548" y="8223"/>
                  <a:pt x="2548" y="8210"/>
                </a:cubicBezTo>
                <a:cubicBezTo>
                  <a:pt x="2548" y="8203"/>
                  <a:pt x="2535" y="8197"/>
                  <a:pt x="2529" y="8203"/>
                </a:cubicBezTo>
                <a:cubicBezTo>
                  <a:pt x="2516" y="8203"/>
                  <a:pt x="2503" y="8210"/>
                  <a:pt x="2484" y="8210"/>
                </a:cubicBezTo>
                <a:close/>
                <a:moveTo>
                  <a:pt x="854" y="7838"/>
                </a:moveTo>
                <a:lnTo>
                  <a:pt x="854" y="7838"/>
                </a:lnTo>
                <a:cubicBezTo>
                  <a:pt x="828" y="7818"/>
                  <a:pt x="802" y="7818"/>
                  <a:pt x="777" y="7812"/>
                </a:cubicBezTo>
                <a:cubicBezTo>
                  <a:pt x="802" y="7863"/>
                  <a:pt x="809" y="7863"/>
                  <a:pt x="854" y="7838"/>
                </a:cubicBezTo>
                <a:close/>
                <a:moveTo>
                  <a:pt x="334" y="6252"/>
                </a:moveTo>
                <a:lnTo>
                  <a:pt x="334" y="6252"/>
                </a:lnTo>
                <a:cubicBezTo>
                  <a:pt x="334" y="6226"/>
                  <a:pt x="308" y="6233"/>
                  <a:pt x="302" y="6226"/>
                </a:cubicBezTo>
                <a:cubicBezTo>
                  <a:pt x="295" y="6220"/>
                  <a:pt x="282" y="6239"/>
                  <a:pt x="282" y="6252"/>
                </a:cubicBezTo>
                <a:cubicBezTo>
                  <a:pt x="282" y="6271"/>
                  <a:pt x="308" y="6259"/>
                  <a:pt x="321" y="6271"/>
                </a:cubicBezTo>
                <a:cubicBezTo>
                  <a:pt x="327" y="6278"/>
                  <a:pt x="334" y="6259"/>
                  <a:pt x="334" y="6252"/>
                </a:cubicBezTo>
                <a:close/>
              </a:path>
            </a:pathLst>
          </a:custGeom>
          <a:solidFill>
            <a:schemeClr val="bg1">
              <a:lumMod val="95000"/>
            </a:schemeClr>
          </a:solidFill>
          <a:ln>
            <a:noFill/>
          </a:ln>
          <a:effectLst/>
        </p:spPr>
        <p:txBody>
          <a:bodyPr wrap="none" anchor="ctr"/>
          <a:lstStyle/>
          <a:p>
            <a:endParaRPr lang="en-US">
              <a:latin typeface="Poppins Light" charset="0"/>
            </a:endParaRPr>
          </a:p>
        </p:txBody>
      </p:sp>
      <p:sp>
        <p:nvSpPr>
          <p:cNvPr id="44" name="Rectangle 43"/>
          <p:cNvSpPr>
            <a:spLocks/>
          </p:cNvSpPr>
          <p:nvPr/>
        </p:nvSpPr>
        <p:spPr bwMode="auto">
          <a:xfrm>
            <a:off x="12661355" y="1768639"/>
            <a:ext cx="5622831" cy="19751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vert="horz" wrap="none" lIns="0" tIns="0" rIns="0" bIns="0" anchor="ctr" anchorCtr="0">
            <a:spAutoFit/>
          </a:bodyPr>
          <a:lstStyle/>
          <a:p>
            <a:pPr defTabSz="4572457">
              <a:lnSpc>
                <a:spcPts val="7701"/>
              </a:lnSpc>
            </a:pPr>
            <a:r>
              <a:rPr lang="en-US" sz="6601" b="1" spc="500" dirty="0">
                <a:solidFill>
                  <a:schemeClr val="tx2"/>
                </a:solidFill>
                <a:latin typeface="Montserrat Semi" charset="0"/>
                <a:ea typeface="Montserrat Semi" charset="0"/>
                <a:cs typeface="Montserrat Semi" charset="0"/>
                <a:sym typeface="Bebas Neue" charset="0"/>
              </a:rPr>
              <a:t>Strengths List</a:t>
            </a:r>
          </a:p>
          <a:p>
            <a:pPr defTabSz="4572457">
              <a:lnSpc>
                <a:spcPts val="7701"/>
              </a:lnSpc>
            </a:pPr>
            <a:r>
              <a:rPr lang="en-US" sz="6601" b="1" spc="500" dirty="0">
                <a:solidFill>
                  <a:schemeClr val="tx2"/>
                </a:solidFill>
                <a:latin typeface="Montserrat Semi" charset="0"/>
                <a:ea typeface="Montserrat Semi" charset="0"/>
                <a:cs typeface="Montserrat Semi" charset="0"/>
                <a:sym typeface="Bebas Neue" charset="0"/>
              </a:rPr>
              <a:t>Analysis</a:t>
            </a:r>
          </a:p>
        </p:txBody>
      </p:sp>
      <p:sp>
        <p:nvSpPr>
          <p:cNvPr id="45" name="Subtitle 2"/>
          <p:cNvSpPr txBox="1">
            <a:spLocks/>
          </p:cNvSpPr>
          <p:nvPr/>
        </p:nvSpPr>
        <p:spPr>
          <a:xfrm>
            <a:off x="13359582" y="7875128"/>
            <a:ext cx="8429111" cy="1245680"/>
          </a:xfrm>
          <a:prstGeom prst="rect">
            <a:avLst/>
          </a:prstGeom>
        </p:spPr>
        <p:txBody>
          <a:bodyPr vert="horz" wrap="square" lIns="217515" tIns="108758" rIns="217515" bIns="10875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40"/>
              </a:lnSpc>
            </a:pPr>
            <a:r>
              <a:rPr lang="en-US" dirty="0">
                <a:solidFill>
                  <a:schemeClr val="tx1"/>
                </a:solidFill>
                <a:latin typeface="Poppins Light" charset="0"/>
                <a:ea typeface="Poppins Light" charset="0"/>
                <a:cs typeface="Poppins Light" charset="0"/>
              </a:rPr>
              <a:t>Frequently, your initial font choice is taken out of your awesome hands also we are companies</a:t>
            </a:r>
          </a:p>
        </p:txBody>
      </p:sp>
      <p:sp>
        <p:nvSpPr>
          <p:cNvPr id="46" name="TextBox 45"/>
          <p:cNvSpPr txBox="1"/>
          <p:nvPr/>
        </p:nvSpPr>
        <p:spPr>
          <a:xfrm>
            <a:off x="13477167" y="7301327"/>
            <a:ext cx="4632189" cy="461718"/>
          </a:xfrm>
          <a:prstGeom prst="rect">
            <a:avLst/>
          </a:prstGeom>
          <a:noFill/>
        </p:spPr>
        <p:txBody>
          <a:bodyPr wrap="none" rtlCol="0" anchor="ctr" anchorCtr="0">
            <a:spAutoFit/>
          </a:bodyPr>
          <a:lstStyle/>
          <a:p>
            <a:r>
              <a:rPr lang="en-US" sz="2400" b="1" dirty="0">
                <a:solidFill>
                  <a:schemeClr val="tx2"/>
                </a:solidFill>
                <a:latin typeface="Poppins SemiBold" charset="0"/>
                <a:ea typeface="Poppins SemiBold" charset="0"/>
                <a:cs typeface="Poppins SemiBold" charset="0"/>
              </a:rPr>
              <a:t>ALL ELEMENTS ARE VECTOR BASED</a:t>
            </a:r>
          </a:p>
        </p:txBody>
      </p:sp>
      <p:sp>
        <p:nvSpPr>
          <p:cNvPr id="47" name="Subtitle 2"/>
          <p:cNvSpPr txBox="1">
            <a:spLocks/>
          </p:cNvSpPr>
          <p:nvPr/>
        </p:nvSpPr>
        <p:spPr>
          <a:xfrm>
            <a:off x="13359582" y="10294061"/>
            <a:ext cx="8429111" cy="1245680"/>
          </a:xfrm>
          <a:prstGeom prst="rect">
            <a:avLst/>
          </a:prstGeom>
        </p:spPr>
        <p:txBody>
          <a:bodyPr vert="horz" wrap="square" lIns="217515" tIns="108758" rIns="217515" bIns="10875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40"/>
              </a:lnSpc>
            </a:pPr>
            <a:r>
              <a:rPr lang="en-US" dirty="0">
                <a:solidFill>
                  <a:schemeClr val="tx1"/>
                </a:solidFill>
                <a:latin typeface="Poppins Light" charset="0"/>
                <a:ea typeface="Poppins Light" charset="0"/>
                <a:cs typeface="Poppins Light" charset="0"/>
              </a:rPr>
              <a:t>Frequently, your initial font choice is taken out of your awesome hands also we are companies</a:t>
            </a:r>
          </a:p>
        </p:txBody>
      </p:sp>
      <p:sp>
        <p:nvSpPr>
          <p:cNvPr id="48" name="TextBox 47"/>
          <p:cNvSpPr txBox="1"/>
          <p:nvPr/>
        </p:nvSpPr>
        <p:spPr>
          <a:xfrm>
            <a:off x="13477167" y="9720260"/>
            <a:ext cx="4632189" cy="461718"/>
          </a:xfrm>
          <a:prstGeom prst="rect">
            <a:avLst/>
          </a:prstGeom>
          <a:noFill/>
        </p:spPr>
        <p:txBody>
          <a:bodyPr wrap="none" rtlCol="0" anchor="ctr" anchorCtr="0">
            <a:spAutoFit/>
          </a:bodyPr>
          <a:lstStyle/>
          <a:p>
            <a:r>
              <a:rPr lang="en-US" sz="2400" b="1" dirty="0">
                <a:solidFill>
                  <a:schemeClr val="tx2"/>
                </a:solidFill>
                <a:latin typeface="Poppins SemiBold" charset="0"/>
                <a:ea typeface="Poppins SemiBold" charset="0"/>
                <a:cs typeface="Poppins SemiBold" charset="0"/>
              </a:rPr>
              <a:t>ALL ELEMENTS ARE VECTOR BASED</a:t>
            </a:r>
          </a:p>
        </p:txBody>
      </p:sp>
      <p:sp>
        <p:nvSpPr>
          <p:cNvPr id="49" name="Subtitle 2"/>
          <p:cNvSpPr txBox="1">
            <a:spLocks/>
          </p:cNvSpPr>
          <p:nvPr/>
        </p:nvSpPr>
        <p:spPr>
          <a:xfrm>
            <a:off x="13359582" y="5351133"/>
            <a:ext cx="8429111" cy="1245680"/>
          </a:xfrm>
          <a:prstGeom prst="rect">
            <a:avLst/>
          </a:prstGeom>
        </p:spPr>
        <p:txBody>
          <a:bodyPr vert="horz" wrap="square" lIns="217515" tIns="108758" rIns="217515" bIns="10875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40"/>
              </a:lnSpc>
            </a:pPr>
            <a:r>
              <a:rPr lang="en-US" dirty="0">
                <a:solidFill>
                  <a:schemeClr val="tx1"/>
                </a:solidFill>
                <a:latin typeface="Poppins Light" charset="0"/>
                <a:ea typeface="Poppins Light" charset="0"/>
                <a:cs typeface="Poppins Light" charset="0"/>
              </a:rPr>
              <a:t>Frequently, your initial font choice is taken out of your awesome hands also we are companies</a:t>
            </a:r>
          </a:p>
        </p:txBody>
      </p:sp>
      <p:sp>
        <p:nvSpPr>
          <p:cNvPr id="50" name="TextBox 49"/>
          <p:cNvSpPr txBox="1"/>
          <p:nvPr/>
        </p:nvSpPr>
        <p:spPr>
          <a:xfrm>
            <a:off x="13477167" y="4777332"/>
            <a:ext cx="4632189" cy="461718"/>
          </a:xfrm>
          <a:prstGeom prst="rect">
            <a:avLst/>
          </a:prstGeom>
          <a:noFill/>
        </p:spPr>
        <p:txBody>
          <a:bodyPr wrap="none" rtlCol="0" anchor="ctr" anchorCtr="0">
            <a:spAutoFit/>
          </a:bodyPr>
          <a:lstStyle/>
          <a:p>
            <a:r>
              <a:rPr lang="en-US" sz="2400" b="1" dirty="0">
                <a:solidFill>
                  <a:schemeClr val="tx2"/>
                </a:solidFill>
                <a:latin typeface="Poppins SemiBold" charset="0"/>
                <a:ea typeface="Poppins SemiBold" charset="0"/>
                <a:cs typeface="Poppins SemiBold" charset="0"/>
              </a:rPr>
              <a:t>ALL ELEMENTS ARE VECTOR BASED</a:t>
            </a:r>
          </a:p>
        </p:txBody>
      </p:sp>
      <p:sp>
        <p:nvSpPr>
          <p:cNvPr id="58" name="Shape 2540"/>
          <p:cNvSpPr/>
          <p:nvPr/>
        </p:nvSpPr>
        <p:spPr>
          <a:xfrm>
            <a:off x="12661353" y="4723690"/>
            <a:ext cx="558720" cy="558720"/>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tx2"/>
          </a:solidFill>
          <a:ln w="12700">
            <a:miter lim="400000"/>
          </a:ln>
        </p:spPr>
        <p:txBody>
          <a:bodyPr lIns="38094" tIns="38094" rIns="38094" bIns="38094" anchor="ctr"/>
          <a:lstStyle/>
          <a:p>
            <a:pPr defTabSz="45710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59" name="Shape 2540"/>
          <p:cNvSpPr/>
          <p:nvPr/>
        </p:nvSpPr>
        <p:spPr>
          <a:xfrm>
            <a:off x="12661353" y="9671758"/>
            <a:ext cx="558720" cy="558720"/>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tx2"/>
          </a:solidFill>
          <a:ln w="12700">
            <a:miter lim="400000"/>
          </a:ln>
        </p:spPr>
        <p:txBody>
          <a:bodyPr lIns="38094" tIns="38094" rIns="38094" bIns="38094" anchor="ctr"/>
          <a:lstStyle/>
          <a:p>
            <a:pPr defTabSz="45710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60" name="Shape 2540"/>
          <p:cNvSpPr/>
          <p:nvPr/>
        </p:nvSpPr>
        <p:spPr>
          <a:xfrm>
            <a:off x="12661353" y="7252825"/>
            <a:ext cx="558720" cy="558720"/>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tx2"/>
          </a:solidFill>
          <a:ln w="12700">
            <a:miter lim="400000"/>
          </a:ln>
        </p:spPr>
        <p:txBody>
          <a:bodyPr lIns="38094" tIns="38094" rIns="38094" bIns="38094" anchor="ctr"/>
          <a:lstStyle/>
          <a:p>
            <a:pPr defTabSz="45710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2" name="Picture Placeholder 1"/>
          <p:cNvSpPr>
            <a:spLocks noGrp="1"/>
          </p:cNvSpPr>
          <p:nvPr>
            <p:ph type="pic" sz="quarter" idx="19"/>
          </p:nvPr>
        </p:nvSpPr>
        <p:spPr/>
      </p:sp>
    </p:spTree>
    <p:extLst>
      <p:ext uri="{BB962C8B-B14F-4D97-AF65-F5344CB8AC3E}">
        <p14:creationId xmlns:p14="http://schemas.microsoft.com/office/powerpoint/2010/main" val="183821297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0"/>
                                      </p:stCondLst>
                                      <p:childTnLst>
                                        <p:set>
                                          <p:cBhvr>
                                            <p:cTn id="6" dur="1" fill="hold">
                                              <p:stCondLst>
                                                <p:cond delay="0"/>
                                              </p:stCondLst>
                                            </p:cTn>
                                            <p:tgtEl>
                                              <p:spTgt spid="62"/>
                                            </p:tgtEl>
                                            <p:attrNameLst>
                                              <p:attrName>style.visibility</p:attrName>
                                            </p:attrNameLst>
                                          </p:cBhvr>
                                          <p:to>
                                            <p:strVal val="visible"/>
                                          </p:to>
                                        </p:set>
                                        <p:anim calcmode="lin" valueType="num" p14:bounceEnd="50000">
                                          <p:cBhvr additive="base">
                                            <p:cTn id="7" dur="750" fill="hold"/>
                                            <p:tgtEl>
                                              <p:spTgt spid="62"/>
                                            </p:tgtEl>
                                            <p:attrNameLst>
                                              <p:attrName>ppt_x</p:attrName>
                                            </p:attrNameLst>
                                          </p:cBhvr>
                                          <p:tavLst>
                                            <p:tav tm="0">
                                              <p:val>
                                                <p:strVal val="#ppt_x"/>
                                              </p:val>
                                            </p:tav>
                                            <p:tav tm="100000">
                                              <p:val>
                                                <p:strVal val="#ppt_x"/>
                                              </p:val>
                                            </p:tav>
                                          </p:tavLst>
                                        </p:anim>
                                        <p:anim calcmode="lin" valueType="num" p14:bounceEnd="50000">
                                          <p:cBhvr additive="base">
                                            <p:cTn id="8" dur="750" fill="hold"/>
                                            <p:tgtEl>
                                              <p:spTgt spid="6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50000">
                                      <p:stCondLst>
                                        <p:cond delay="0"/>
                                      </p:stCondLst>
                                      <p:childTnLst>
                                        <p:set>
                                          <p:cBhvr>
                                            <p:cTn id="10" dur="1" fill="hold">
                                              <p:stCondLst>
                                                <p:cond delay="0"/>
                                              </p:stCondLst>
                                            </p:cTn>
                                            <p:tgtEl>
                                              <p:spTgt spid="44"/>
                                            </p:tgtEl>
                                            <p:attrNameLst>
                                              <p:attrName>style.visibility</p:attrName>
                                            </p:attrNameLst>
                                          </p:cBhvr>
                                          <p:to>
                                            <p:strVal val="visible"/>
                                          </p:to>
                                        </p:set>
                                        <p:anim calcmode="lin" valueType="num" p14:bounceEnd="50000">
                                          <p:cBhvr additive="base">
                                            <p:cTn id="11" dur="750" fill="hold"/>
                                            <p:tgtEl>
                                              <p:spTgt spid="44"/>
                                            </p:tgtEl>
                                            <p:attrNameLst>
                                              <p:attrName>ppt_x</p:attrName>
                                            </p:attrNameLst>
                                          </p:cBhvr>
                                          <p:tavLst>
                                            <p:tav tm="0">
                                              <p:val>
                                                <p:strVal val="#ppt_x"/>
                                              </p:val>
                                            </p:tav>
                                            <p:tav tm="100000">
                                              <p:val>
                                                <p:strVal val="#ppt_x"/>
                                              </p:val>
                                            </p:tav>
                                          </p:tavLst>
                                        </p:anim>
                                        <p:anim calcmode="lin" valueType="num" p14:bounceEnd="50000">
                                          <p:cBhvr additive="base">
                                            <p:cTn id="12" dur="750" fill="hold"/>
                                            <p:tgtEl>
                                              <p:spTgt spid="4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14:presetBounceEnd="50000">
                                      <p:stCondLst>
                                        <p:cond delay="0"/>
                                      </p:stCondLst>
                                      <p:childTnLst>
                                        <p:set>
                                          <p:cBhvr>
                                            <p:cTn id="14" dur="1" fill="hold">
                                              <p:stCondLst>
                                                <p:cond delay="0"/>
                                              </p:stCondLst>
                                            </p:cTn>
                                            <p:tgtEl>
                                              <p:spTgt spid="45"/>
                                            </p:tgtEl>
                                            <p:attrNameLst>
                                              <p:attrName>style.visibility</p:attrName>
                                            </p:attrNameLst>
                                          </p:cBhvr>
                                          <p:to>
                                            <p:strVal val="visible"/>
                                          </p:to>
                                        </p:set>
                                        <p:anim calcmode="lin" valueType="num" p14:bounceEnd="50000">
                                          <p:cBhvr additive="base">
                                            <p:cTn id="15" dur="750" fill="hold"/>
                                            <p:tgtEl>
                                              <p:spTgt spid="45"/>
                                            </p:tgtEl>
                                            <p:attrNameLst>
                                              <p:attrName>ppt_x</p:attrName>
                                            </p:attrNameLst>
                                          </p:cBhvr>
                                          <p:tavLst>
                                            <p:tav tm="0">
                                              <p:val>
                                                <p:strVal val="#ppt_x"/>
                                              </p:val>
                                            </p:tav>
                                            <p:tav tm="100000">
                                              <p:val>
                                                <p:strVal val="#ppt_x"/>
                                              </p:val>
                                            </p:tav>
                                          </p:tavLst>
                                        </p:anim>
                                        <p:anim calcmode="lin" valueType="num" p14:bounceEnd="50000">
                                          <p:cBhvr additive="base">
                                            <p:cTn id="16" dur="750" fill="hold"/>
                                            <p:tgtEl>
                                              <p:spTgt spid="4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14:presetBounceEnd="50000">
                                      <p:stCondLst>
                                        <p:cond delay="0"/>
                                      </p:stCondLst>
                                      <p:childTnLst>
                                        <p:set>
                                          <p:cBhvr>
                                            <p:cTn id="18" dur="1" fill="hold">
                                              <p:stCondLst>
                                                <p:cond delay="0"/>
                                              </p:stCondLst>
                                            </p:cTn>
                                            <p:tgtEl>
                                              <p:spTgt spid="46"/>
                                            </p:tgtEl>
                                            <p:attrNameLst>
                                              <p:attrName>style.visibility</p:attrName>
                                            </p:attrNameLst>
                                          </p:cBhvr>
                                          <p:to>
                                            <p:strVal val="visible"/>
                                          </p:to>
                                        </p:set>
                                        <p:anim calcmode="lin" valueType="num" p14:bounceEnd="50000">
                                          <p:cBhvr additive="base">
                                            <p:cTn id="19" dur="750" fill="hold"/>
                                            <p:tgtEl>
                                              <p:spTgt spid="46"/>
                                            </p:tgtEl>
                                            <p:attrNameLst>
                                              <p:attrName>ppt_x</p:attrName>
                                            </p:attrNameLst>
                                          </p:cBhvr>
                                          <p:tavLst>
                                            <p:tav tm="0">
                                              <p:val>
                                                <p:strVal val="#ppt_x"/>
                                              </p:val>
                                            </p:tav>
                                            <p:tav tm="100000">
                                              <p:val>
                                                <p:strVal val="#ppt_x"/>
                                              </p:val>
                                            </p:tav>
                                          </p:tavLst>
                                        </p:anim>
                                        <p:anim calcmode="lin" valueType="num" p14:bounceEnd="50000">
                                          <p:cBhvr additive="base">
                                            <p:cTn id="20" dur="750" fill="hold"/>
                                            <p:tgtEl>
                                              <p:spTgt spid="4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14:presetBounceEnd="50000">
                                      <p:stCondLst>
                                        <p:cond delay="0"/>
                                      </p:stCondLst>
                                      <p:childTnLst>
                                        <p:set>
                                          <p:cBhvr>
                                            <p:cTn id="22" dur="1" fill="hold">
                                              <p:stCondLst>
                                                <p:cond delay="0"/>
                                              </p:stCondLst>
                                            </p:cTn>
                                            <p:tgtEl>
                                              <p:spTgt spid="47"/>
                                            </p:tgtEl>
                                            <p:attrNameLst>
                                              <p:attrName>style.visibility</p:attrName>
                                            </p:attrNameLst>
                                          </p:cBhvr>
                                          <p:to>
                                            <p:strVal val="visible"/>
                                          </p:to>
                                        </p:set>
                                        <p:anim calcmode="lin" valueType="num" p14:bounceEnd="50000">
                                          <p:cBhvr additive="base">
                                            <p:cTn id="23" dur="750" fill="hold"/>
                                            <p:tgtEl>
                                              <p:spTgt spid="47"/>
                                            </p:tgtEl>
                                            <p:attrNameLst>
                                              <p:attrName>ppt_x</p:attrName>
                                            </p:attrNameLst>
                                          </p:cBhvr>
                                          <p:tavLst>
                                            <p:tav tm="0">
                                              <p:val>
                                                <p:strVal val="#ppt_x"/>
                                              </p:val>
                                            </p:tav>
                                            <p:tav tm="100000">
                                              <p:val>
                                                <p:strVal val="#ppt_x"/>
                                              </p:val>
                                            </p:tav>
                                          </p:tavLst>
                                        </p:anim>
                                        <p:anim calcmode="lin" valueType="num" p14:bounceEnd="50000">
                                          <p:cBhvr additive="base">
                                            <p:cTn id="24" dur="750" fill="hold"/>
                                            <p:tgtEl>
                                              <p:spTgt spid="47"/>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14:presetBounceEnd="50000">
                                      <p:stCondLst>
                                        <p:cond delay="0"/>
                                      </p:stCondLst>
                                      <p:childTnLst>
                                        <p:set>
                                          <p:cBhvr>
                                            <p:cTn id="26" dur="1" fill="hold">
                                              <p:stCondLst>
                                                <p:cond delay="0"/>
                                              </p:stCondLst>
                                            </p:cTn>
                                            <p:tgtEl>
                                              <p:spTgt spid="48"/>
                                            </p:tgtEl>
                                            <p:attrNameLst>
                                              <p:attrName>style.visibility</p:attrName>
                                            </p:attrNameLst>
                                          </p:cBhvr>
                                          <p:to>
                                            <p:strVal val="visible"/>
                                          </p:to>
                                        </p:set>
                                        <p:anim calcmode="lin" valueType="num" p14:bounceEnd="50000">
                                          <p:cBhvr additive="base">
                                            <p:cTn id="27" dur="750" fill="hold"/>
                                            <p:tgtEl>
                                              <p:spTgt spid="48"/>
                                            </p:tgtEl>
                                            <p:attrNameLst>
                                              <p:attrName>ppt_x</p:attrName>
                                            </p:attrNameLst>
                                          </p:cBhvr>
                                          <p:tavLst>
                                            <p:tav tm="0">
                                              <p:val>
                                                <p:strVal val="#ppt_x"/>
                                              </p:val>
                                            </p:tav>
                                            <p:tav tm="100000">
                                              <p:val>
                                                <p:strVal val="#ppt_x"/>
                                              </p:val>
                                            </p:tav>
                                          </p:tavLst>
                                        </p:anim>
                                        <p:anim calcmode="lin" valueType="num" p14:bounceEnd="50000">
                                          <p:cBhvr additive="base">
                                            <p:cTn id="28" dur="750" fill="hold"/>
                                            <p:tgtEl>
                                              <p:spTgt spid="4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14:presetBounceEnd="50000">
                                      <p:stCondLst>
                                        <p:cond delay="0"/>
                                      </p:stCondLst>
                                      <p:childTnLst>
                                        <p:set>
                                          <p:cBhvr>
                                            <p:cTn id="30" dur="1" fill="hold">
                                              <p:stCondLst>
                                                <p:cond delay="0"/>
                                              </p:stCondLst>
                                            </p:cTn>
                                            <p:tgtEl>
                                              <p:spTgt spid="49"/>
                                            </p:tgtEl>
                                            <p:attrNameLst>
                                              <p:attrName>style.visibility</p:attrName>
                                            </p:attrNameLst>
                                          </p:cBhvr>
                                          <p:to>
                                            <p:strVal val="visible"/>
                                          </p:to>
                                        </p:set>
                                        <p:anim calcmode="lin" valueType="num" p14:bounceEnd="50000">
                                          <p:cBhvr additive="base">
                                            <p:cTn id="31" dur="750" fill="hold"/>
                                            <p:tgtEl>
                                              <p:spTgt spid="49"/>
                                            </p:tgtEl>
                                            <p:attrNameLst>
                                              <p:attrName>ppt_x</p:attrName>
                                            </p:attrNameLst>
                                          </p:cBhvr>
                                          <p:tavLst>
                                            <p:tav tm="0">
                                              <p:val>
                                                <p:strVal val="#ppt_x"/>
                                              </p:val>
                                            </p:tav>
                                            <p:tav tm="100000">
                                              <p:val>
                                                <p:strVal val="#ppt_x"/>
                                              </p:val>
                                            </p:tav>
                                          </p:tavLst>
                                        </p:anim>
                                        <p:anim calcmode="lin" valueType="num" p14:bounceEnd="50000">
                                          <p:cBhvr additive="base">
                                            <p:cTn id="32" dur="750" fill="hold"/>
                                            <p:tgtEl>
                                              <p:spTgt spid="49"/>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14:presetBounceEnd="50000">
                                      <p:stCondLst>
                                        <p:cond delay="0"/>
                                      </p:stCondLst>
                                      <p:childTnLst>
                                        <p:set>
                                          <p:cBhvr>
                                            <p:cTn id="34" dur="1" fill="hold">
                                              <p:stCondLst>
                                                <p:cond delay="0"/>
                                              </p:stCondLst>
                                            </p:cTn>
                                            <p:tgtEl>
                                              <p:spTgt spid="50"/>
                                            </p:tgtEl>
                                            <p:attrNameLst>
                                              <p:attrName>style.visibility</p:attrName>
                                            </p:attrNameLst>
                                          </p:cBhvr>
                                          <p:to>
                                            <p:strVal val="visible"/>
                                          </p:to>
                                        </p:set>
                                        <p:anim calcmode="lin" valueType="num" p14:bounceEnd="50000">
                                          <p:cBhvr additive="base">
                                            <p:cTn id="35" dur="750" fill="hold"/>
                                            <p:tgtEl>
                                              <p:spTgt spid="50"/>
                                            </p:tgtEl>
                                            <p:attrNameLst>
                                              <p:attrName>ppt_x</p:attrName>
                                            </p:attrNameLst>
                                          </p:cBhvr>
                                          <p:tavLst>
                                            <p:tav tm="0">
                                              <p:val>
                                                <p:strVal val="#ppt_x"/>
                                              </p:val>
                                            </p:tav>
                                            <p:tav tm="100000">
                                              <p:val>
                                                <p:strVal val="#ppt_x"/>
                                              </p:val>
                                            </p:tav>
                                          </p:tavLst>
                                        </p:anim>
                                        <p:anim calcmode="lin" valueType="num" p14:bounceEnd="50000">
                                          <p:cBhvr additive="base">
                                            <p:cTn id="36" dur="750" fill="hold"/>
                                            <p:tgtEl>
                                              <p:spTgt spid="5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14:presetBounceEnd="50000">
                                      <p:stCondLst>
                                        <p:cond delay="0"/>
                                      </p:stCondLst>
                                      <p:childTnLst>
                                        <p:set>
                                          <p:cBhvr>
                                            <p:cTn id="38" dur="1" fill="hold">
                                              <p:stCondLst>
                                                <p:cond delay="0"/>
                                              </p:stCondLst>
                                            </p:cTn>
                                            <p:tgtEl>
                                              <p:spTgt spid="58"/>
                                            </p:tgtEl>
                                            <p:attrNameLst>
                                              <p:attrName>style.visibility</p:attrName>
                                            </p:attrNameLst>
                                          </p:cBhvr>
                                          <p:to>
                                            <p:strVal val="visible"/>
                                          </p:to>
                                        </p:set>
                                        <p:anim calcmode="lin" valueType="num" p14:bounceEnd="50000">
                                          <p:cBhvr additive="base">
                                            <p:cTn id="39" dur="750" fill="hold"/>
                                            <p:tgtEl>
                                              <p:spTgt spid="58"/>
                                            </p:tgtEl>
                                            <p:attrNameLst>
                                              <p:attrName>ppt_x</p:attrName>
                                            </p:attrNameLst>
                                          </p:cBhvr>
                                          <p:tavLst>
                                            <p:tav tm="0">
                                              <p:val>
                                                <p:strVal val="#ppt_x"/>
                                              </p:val>
                                            </p:tav>
                                            <p:tav tm="100000">
                                              <p:val>
                                                <p:strVal val="#ppt_x"/>
                                              </p:val>
                                            </p:tav>
                                          </p:tavLst>
                                        </p:anim>
                                        <p:anim calcmode="lin" valueType="num" p14:bounceEnd="50000">
                                          <p:cBhvr additive="base">
                                            <p:cTn id="40" dur="750" fill="hold"/>
                                            <p:tgtEl>
                                              <p:spTgt spid="58"/>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14:presetBounceEnd="50000">
                                      <p:stCondLst>
                                        <p:cond delay="0"/>
                                      </p:stCondLst>
                                      <p:childTnLst>
                                        <p:set>
                                          <p:cBhvr>
                                            <p:cTn id="42" dur="1" fill="hold">
                                              <p:stCondLst>
                                                <p:cond delay="0"/>
                                              </p:stCondLst>
                                            </p:cTn>
                                            <p:tgtEl>
                                              <p:spTgt spid="59"/>
                                            </p:tgtEl>
                                            <p:attrNameLst>
                                              <p:attrName>style.visibility</p:attrName>
                                            </p:attrNameLst>
                                          </p:cBhvr>
                                          <p:to>
                                            <p:strVal val="visible"/>
                                          </p:to>
                                        </p:set>
                                        <p:anim calcmode="lin" valueType="num" p14:bounceEnd="50000">
                                          <p:cBhvr additive="base">
                                            <p:cTn id="43" dur="750" fill="hold"/>
                                            <p:tgtEl>
                                              <p:spTgt spid="59"/>
                                            </p:tgtEl>
                                            <p:attrNameLst>
                                              <p:attrName>ppt_x</p:attrName>
                                            </p:attrNameLst>
                                          </p:cBhvr>
                                          <p:tavLst>
                                            <p:tav tm="0">
                                              <p:val>
                                                <p:strVal val="#ppt_x"/>
                                              </p:val>
                                            </p:tav>
                                            <p:tav tm="100000">
                                              <p:val>
                                                <p:strVal val="#ppt_x"/>
                                              </p:val>
                                            </p:tav>
                                          </p:tavLst>
                                        </p:anim>
                                        <p:anim calcmode="lin" valueType="num" p14:bounceEnd="50000">
                                          <p:cBhvr additive="base">
                                            <p:cTn id="44" dur="750" fill="hold"/>
                                            <p:tgtEl>
                                              <p:spTgt spid="59"/>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14:presetBounceEnd="50000">
                                      <p:stCondLst>
                                        <p:cond delay="0"/>
                                      </p:stCondLst>
                                      <p:childTnLst>
                                        <p:set>
                                          <p:cBhvr>
                                            <p:cTn id="46" dur="1" fill="hold">
                                              <p:stCondLst>
                                                <p:cond delay="0"/>
                                              </p:stCondLst>
                                            </p:cTn>
                                            <p:tgtEl>
                                              <p:spTgt spid="60"/>
                                            </p:tgtEl>
                                            <p:attrNameLst>
                                              <p:attrName>style.visibility</p:attrName>
                                            </p:attrNameLst>
                                          </p:cBhvr>
                                          <p:to>
                                            <p:strVal val="visible"/>
                                          </p:to>
                                        </p:set>
                                        <p:anim calcmode="lin" valueType="num" p14:bounceEnd="50000">
                                          <p:cBhvr additive="base">
                                            <p:cTn id="47" dur="750" fill="hold"/>
                                            <p:tgtEl>
                                              <p:spTgt spid="60"/>
                                            </p:tgtEl>
                                            <p:attrNameLst>
                                              <p:attrName>ppt_x</p:attrName>
                                            </p:attrNameLst>
                                          </p:cBhvr>
                                          <p:tavLst>
                                            <p:tav tm="0">
                                              <p:val>
                                                <p:strVal val="#ppt_x"/>
                                              </p:val>
                                            </p:tav>
                                            <p:tav tm="100000">
                                              <p:val>
                                                <p:strVal val="#ppt_x"/>
                                              </p:val>
                                            </p:tav>
                                          </p:tavLst>
                                        </p:anim>
                                        <p:anim calcmode="lin" valueType="num" p14:bounceEnd="50000">
                                          <p:cBhvr additive="base">
                                            <p:cTn id="48" dur="750" fill="hold"/>
                                            <p:tgtEl>
                                              <p:spTgt spid="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44" grpId="0"/>
          <p:bldP spid="45" grpId="0"/>
          <p:bldP spid="46" grpId="0"/>
          <p:bldP spid="47" grpId="0"/>
          <p:bldP spid="48" grpId="0"/>
          <p:bldP spid="49" grpId="0"/>
          <p:bldP spid="50" grpId="0"/>
          <p:bldP spid="58" grpId="0" animBg="1"/>
          <p:bldP spid="59" grpId="0" animBg="1"/>
          <p:bldP spid="6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62"/>
                                            </p:tgtEl>
                                            <p:attrNameLst>
                                              <p:attrName>style.visibility</p:attrName>
                                            </p:attrNameLst>
                                          </p:cBhvr>
                                          <p:to>
                                            <p:strVal val="visible"/>
                                          </p:to>
                                        </p:set>
                                        <p:anim calcmode="lin" valueType="num">
                                          <p:cBhvr additive="base">
                                            <p:cTn id="7" dur="750" fill="hold"/>
                                            <p:tgtEl>
                                              <p:spTgt spid="62"/>
                                            </p:tgtEl>
                                            <p:attrNameLst>
                                              <p:attrName>ppt_x</p:attrName>
                                            </p:attrNameLst>
                                          </p:cBhvr>
                                          <p:tavLst>
                                            <p:tav tm="0">
                                              <p:val>
                                                <p:strVal val="#ppt_x"/>
                                              </p:val>
                                            </p:tav>
                                            <p:tav tm="100000">
                                              <p:val>
                                                <p:strVal val="#ppt_x"/>
                                              </p:val>
                                            </p:tav>
                                          </p:tavLst>
                                        </p:anim>
                                        <p:anim calcmode="lin" valueType="num">
                                          <p:cBhvr additive="base">
                                            <p:cTn id="8" dur="750" fill="hold"/>
                                            <p:tgtEl>
                                              <p:spTgt spid="6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4"/>
                                            </p:tgtEl>
                                            <p:attrNameLst>
                                              <p:attrName>style.visibility</p:attrName>
                                            </p:attrNameLst>
                                          </p:cBhvr>
                                          <p:to>
                                            <p:strVal val="visible"/>
                                          </p:to>
                                        </p:set>
                                        <p:anim calcmode="lin" valueType="num">
                                          <p:cBhvr additive="base">
                                            <p:cTn id="11" dur="750" fill="hold"/>
                                            <p:tgtEl>
                                              <p:spTgt spid="44"/>
                                            </p:tgtEl>
                                            <p:attrNameLst>
                                              <p:attrName>ppt_x</p:attrName>
                                            </p:attrNameLst>
                                          </p:cBhvr>
                                          <p:tavLst>
                                            <p:tav tm="0">
                                              <p:val>
                                                <p:strVal val="#ppt_x"/>
                                              </p:val>
                                            </p:tav>
                                            <p:tav tm="100000">
                                              <p:val>
                                                <p:strVal val="#ppt_x"/>
                                              </p:val>
                                            </p:tav>
                                          </p:tavLst>
                                        </p:anim>
                                        <p:anim calcmode="lin" valueType="num">
                                          <p:cBhvr additive="base">
                                            <p:cTn id="12" dur="750" fill="hold"/>
                                            <p:tgtEl>
                                              <p:spTgt spid="4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5"/>
                                            </p:tgtEl>
                                            <p:attrNameLst>
                                              <p:attrName>style.visibility</p:attrName>
                                            </p:attrNameLst>
                                          </p:cBhvr>
                                          <p:to>
                                            <p:strVal val="visible"/>
                                          </p:to>
                                        </p:set>
                                        <p:anim calcmode="lin" valueType="num">
                                          <p:cBhvr additive="base">
                                            <p:cTn id="15" dur="750" fill="hold"/>
                                            <p:tgtEl>
                                              <p:spTgt spid="45"/>
                                            </p:tgtEl>
                                            <p:attrNameLst>
                                              <p:attrName>ppt_x</p:attrName>
                                            </p:attrNameLst>
                                          </p:cBhvr>
                                          <p:tavLst>
                                            <p:tav tm="0">
                                              <p:val>
                                                <p:strVal val="#ppt_x"/>
                                              </p:val>
                                            </p:tav>
                                            <p:tav tm="100000">
                                              <p:val>
                                                <p:strVal val="#ppt_x"/>
                                              </p:val>
                                            </p:tav>
                                          </p:tavLst>
                                        </p:anim>
                                        <p:anim calcmode="lin" valueType="num">
                                          <p:cBhvr additive="base">
                                            <p:cTn id="16" dur="750" fill="hold"/>
                                            <p:tgtEl>
                                              <p:spTgt spid="4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6"/>
                                            </p:tgtEl>
                                            <p:attrNameLst>
                                              <p:attrName>style.visibility</p:attrName>
                                            </p:attrNameLst>
                                          </p:cBhvr>
                                          <p:to>
                                            <p:strVal val="visible"/>
                                          </p:to>
                                        </p:set>
                                        <p:anim calcmode="lin" valueType="num">
                                          <p:cBhvr additive="base">
                                            <p:cTn id="19" dur="750" fill="hold"/>
                                            <p:tgtEl>
                                              <p:spTgt spid="46"/>
                                            </p:tgtEl>
                                            <p:attrNameLst>
                                              <p:attrName>ppt_x</p:attrName>
                                            </p:attrNameLst>
                                          </p:cBhvr>
                                          <p:tavLst>
                                            <p:tav tm="0">
                                              <p:val>
                                                <p:strVal val="#ppt_x"/>
                                              </p:val>
                                            </p:tav>
                                            <p:tav tm="100000">
                                              <p:val>
                                                <p:strVal val="#ppt_x"/>
                                              </p:val>
                                            </p:tav>
                                          </p:tavLst>
                                        </p:anim>
                                        <p:anim calcmode="lin" valueType="num">
                                          <p:cBhvr additive="base">
                                            <p:cTn id="20" dur="750" fill="hold"/>
                                            <p:tgtEl>
                                              <p:spTgt spid="4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7"/>
                                            </p:tgtEl>
                                            <p:attrNameLst>
                                              <p:attrName>style.visibility</p:attrName>
                                            </p:attrNameLst>
                                          </p:cBhvr>
                                          <p:to>
                                            <p:strVal val="visible"/>
                                          </p:to>
                                        </p:set>
                                        <p:anim calcmode="lin" valueType="num">
                                          <p:cBhvr additive="base">
                                            <p:cTn id="23" dur="750" fill="hold"/>
                                            <p:tgtEl>
                                              <p:spTgt spid="47"/>
                                            </p:tgtEl>
                                            <p:attrNameLst>
                                              <p:attrName>ppt_x</p:attrName>
                                            </p:attrNameLst>
                                          </p:cBhvr>
                                          <p:tavLst>
                                            <p:tav tm="0">
                                              <p:val>
                                                <p:strVal val="#ppt_x"/>
                                              </p:val>
                                            </p:tav>
                                            <p:tav tm="100000">
                                              <p:val>
                                                <p:strVal val="#ppt_x"/>
                                              </p:val>
                                            </p:tav>
                                          </p:tavLst>
                                        </p:anim>
                                        <p:anim calcmode="lin" valueType="num">
                                          <p:cBhvr additive="base">
                                            <p:cTn id="24" dur="750" fill="hold"/>
                                            <p:tgtEl>
                                              <p:spTgt spid="47"/>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8"/>
                                            </p:tgtEl>
                                            <p:attrNameLst>
                                              <p:attrName>style.visibility</p:attrName>
                                            </p:attrNameLst>
                                          </p:cBhvr>
                                          <p:to>
                                            <p:strVal val="visible"/>
                                          </p:to>
                                        </p:set>
                                        <p:anim calcmode="lin" valueType="num">
                                          <p:cBhvr additive="base">
                                            <p:cTn id="27" dur="750" fill="hold"/>
                                            <p:tgtEl>
                                              <p:spTgt spid="48"/>
                                            </p:tgtEl>
                                            <p:attrNameLst>
                                              <p:attrName>ppt_x</p:attrName>
                                            </p:attrNameLst>
                                          </p:cBhvr>
                                          <p:tavLst>
                                            <p:tav tm="0">
                                              <p:val>
                                                <p:strVal val="#ppt_x"/>
                                              </p:val>
                                            </p:tav>
                                            <p:tav tm="100000">
                                              <p:val>
                                                <p:strVal val="#ppt_x"/>
                                              </p:val>
                                            </p:tav>
                                          </p:tavLst>
                                        </p:anim>
                                        <p:anim calcmode="lin" valueType="num">
                                          <p:cBhvr additive="base">
                                            <p:cTn id="28" dur="750" fill="hold"/>
                                            <p:tgtEl>
                                              <p:spTgt spid="4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9"/>
                                            </p:tgtEl>
                                            <p:attrNameLst>
                                              <p:attrName>style.visibility</p:attrName>
                                            </p:attrNameLst>
                                          </p:cBhvr>
                                          <p:to>
                                            <p:strVal val="visible"/>
                                          </p:to>
                                        </p:set>
                                        <p:anim calcmode="lin" valueType="num">
                                          <p:cBhvr additive="base">
                                            <p:cTn id="31" dur="750" fill="hold"/>
                                            <p:tgtEl>
                                              <p:spTgt spid="49"/>
                                            </p:tgtEl>
                                            <p:attrNameLst>
                                              <p:attrName>ppt_x</p:attrName>
                                            </p:attrNameLst>
                                          </p:cBhvr>
                                          <p:tavLst>
                                            <p:tav tm="0">
                                              <p:val>
                                                <p:strVal val="#ppt_x"/>
                                              </p:val>
                                            </p:tav>
                                            <p:tav tm="100000">
                                              <p:val>
                                                <p:strVal val="#ppt_x"/>
                                              </p:val>
                                            </p:tav>
                                          </p:tavLst>
                                        </p:anim>
                                        <p:anim calcmode="lin" valueType="num">
                                          <p:cBhvr additive="base">
                                            <p:cTn id="32" dur="750" fill="hold"/>
                                            <p:tgtEl>
                                              <p:spTgt spid="49"/>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50"/>
                                            </p:tgtEl>
                                            <p:attrNameLst>
                                              <p:attrName>style.visibility</p:attrName>
                                            </p:attrNameLst>
                                          </p:cBhvr>
                                          <p:to>
                                            <p:strVal val="visible"/>
                                          </p:to>
                                        </p:set>
                                        <p:anim calcmode="lin" valueType="num">
                                          <p:cBhvr additive="base">
                                            <p:cTn id="35" dur="750" fill="hold"/>
                                            <p:tgtEl>
                                              <p:spTgt spid="50"/>
                                            </p:tgtEl>
                                            <p:attrNameLst>
                                              <p:attrName>ppt_x</p:attrName>
                                            </p:attrNameLst>
                                          </p:cBhvr>
                                          <p:tavLst>
                                            <p:tav tm="0">
                                              <p:val>
                                                <p:strVal val="#ppt_x"/>
                                              </p:val>
                                            </p:tav>
                                            <p:tav tm="100000">
                                              <p:val>
                                                <p:strVal val="#ppt_x"/>
                                              </p:val>
                                            </p:tav>
                                          </p:tavLst>
                                        </p:anim>
                                        <p:anim calcmode="lin" valueType="num">
                                          <p:cBhvr additive="base">
                                            <p:cTn id="36" dur="750" fill="hold"/>
                                            <p:tgtEl>
                                              <p:spTgt spid="5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58"/>
                                            </p:tgtEl>
                                            <p:attrNameLst>
                                              <p:attrName>style.visibility</p:attrName>
                                            </p:attrNameLst>
                                          </p:cBhvr>
                                          <p:to>
                                            <p:strVal val="visible"/>
                                          </p:to>
                                        </p:set>
                                        <p:anim calcmode="lin" valueType="num">
                                          <p:cBhvr additive="base">
                                            <p:cTn id="39" dur="750" fill="hold"/>
                                            <p:tgtEl>
                                              <p:spTgt spid="58"/>
                                            </p:tgtEl>
                                            <p:attrNameLst>
                                              <p:attrName>ppt_x</p:attrName>
                                            </p:attrNameLst>
                                          </p:cBhvr>
                                          <p:tavLst>
                                            <p:tav tm="0">
                                              <p:val>
                                                <p:strVal val="#ppt_x"/>
                                              </p:val>
                                            </p:tav>
                                            <p:tav tm="100000">
                                              <p:val>
                                                <p:strVal val="#ppt_x"/>
                                              </p:val>
                                            </p:tav>
                                          </p:tavLst>
                                        </p:anim>
                                        <p:anim calcmode="lin" valueType="num">
                                          <p:cBhvr additive="base">
                                            <p:cTn id="40" dur="750" fill="hold"/>
                                            <p:tgtEl>
                                              <p:spTgt spid="58"/>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59"/>
                                            </p:tgtEl>
                                            <p:attrNameLst>
                                              <p:attrName>style.visibility</p:attrName>
                                            </p:attrNameLst>
                                          </p:cBhvr>
                                          <p:to>
                                            <p:strVal val="visible"/>
                                          </p:to>
                                        </p:set>
                                        <p:anim calcmode="lin" valueType="num">
                                          <p:cBhvr additive="base">
                                            <p:cTn id="43" dur="750" fill="hold"/>
                                            <p:tgtEl>
                                              <p:spTgt spid="59"/>
                                            </p:tgtEl>
                                            <p:attrNameLst>
                                              <p:attrName>ppt_x</p:attrName>
                                            </p:attrNameLst>
                                          </p:cBhvr>
                                          <p:tavLst>
                                            <p:tav tm="0">
                                              <p:val>
                                                <p:strVal val="#ppt_x"/>
                                              </p:val>
                                            </p:tav>
                                            <p:tav tm="100000">
                                              <p:val>
                                                <p:strVal val="#ppt_x"/>
                                              </p:val>
                                            </p:tav>
                                          </p:tavLst>
                                        </p:anim>
                                        <p:anim calcmode="lin" valueType="num">
                                          <p:cBhvr additive="base">
                                            <p:cTn id="44" dur="750" fill="hold"/>
                                            <p:tgtEl>
                                              <p:spTgt spid="59"/>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60"/>
                                            </p:tgtEl>
                                            <p:attrNameLst>
                                              <p:attrName>style.visibility</p:attrName>
                                            </p:attrNameLst>
                                          </p:cBhvr>
                                          <p:to>
                                            <p:strVal val="visible"/>
                                          </p:to>
                                        </p:set>
                                        <p:anim calcmode="lin" valueType="num">
                                          <p:cBhvr additive="base">
                                            <p:cTn id="47" dur="750" fill="hold"/>
                                            <p:tgtEl>
                                              <p:spTgt spid="60"/>
                                            </p:tgtEl>
                                            <p:attrNameLst>
                                              <p:attrName>ppt_x</p:attrName>
                                            </p:attrNameLst>
                                          </p:cBhvr>
                                          <p:tavLst>
                                            <p:tav tm="0">
                                              <p:val>
                                                <p:strVal val="#ppt_x"/>
                                              </p:val>
                                            </p:tav>
                                            <p:tav tm="100000">
                                              <p:val>
                                                <p:strVal val="#ppt_x"/>
                                              </p:val>
                                            </p:tav>
                                          </p:tavLst>
                                        </p:anim>
                                        <p:anim calcmode="lin" valueType="num">
                                          <p:cBhvr additive="base">
                                            <p:cTn id="48" dur="750" fill="hold"/>
                                            <p:tgtEl>
                                              <p:spTgt spid="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44" grpId="0"/>
          <p:bldP spid="45" grpId="0"/>
          <p:bldP spid="46" grpId="0"/>
          <p:bldP spid="47" grpId="0"/>
          <p:bldP spid="48" grpId="0"/>
          <p:bldP spid="49" grpId="0"/>
          <p:bldP spid="50" grpId="0"/>
          <p:bldP spid="58" grpId="0" animBg="1"/>
          <p:bldP spid="59" grpId="0" animBg="1"/>
          <p:bldP spid="60" grpId="0" animBg="1"/>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p:cNvSpPr>
            <a:spLocks/>
          </p:cNvSpPr>
          <p:nvPr/>
        </p:nvSpPr>
        <p:spPr bwMode="auto">
          <a:xfrm>
            <a:off x="12661355" y="1768639"/>
            <a:ext cx="6650411" cy="19751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vert="horz" wrap="none" lIns="0" tIns="0" rIns="0" bIns="0" anchor="ctr" anchorCtr="0">
            <a:spAutoFit/>
          </a:bodyPr>
          <a:lstStyle/>
          <a:p>
            <a:pPr defTabSz="4572457">
              <a:lnSpc>
                <a:spcPts val="7701"/>
              </a:lnSpc>
            </a:pPr>
            <a:r>
              <a:rPr lang="en-US" sz="6601" b="1" spc="500" dirty="0">
                <a:solidFill>
                  <a:schemeClr val="tx2"/>
                </a:solidFill>
                <a:latin typeface="Montserrat Semi" charset="0"/>
                <a:ea typeface="Montserrat Semi" charset="0"/>
                <a:cs typeface="Montserrat Semi" charset="0"/>
                <a:sym typeface="Bebas Neue" charset="0"/>
              </a:rPr>
              <a:t>Weaknesses List</a:t>
            </a:r>
          </a:p>
          <a:p>
            <a:pPr defTabSz="4572457">
              <a:lnSpc>
                <a:spcPts val="7701"/>
              </a:lnSpc>
            </a:pPr>
            <a:r>
              <a:rPr lang="en-US" sz="6601" b="1" spc="500" dirty="0">
                <a:solidFill>
                  <a:schemeClr val="tx2"/>
                </a:solidFill>
                <a:latin typeface="Montserrat Semi" charset="0"/>
                <a:ea typeface="Montserrat Semi" charset="0"/>
                <a:cs typeface="Montserrat Semi" charset="0"/>
                <a:sym typeface="Bebas Neue" charset="0"/>
              </a:rPr>
              <a:t>Analysis</a:t>
            </a:r>
          </a:p>
        </p:txBody>
      </p:sp>
      <p:sp>
        <p:nvSpPr>
          <p:cNvPr id="45" name="Subtitle 2"/>
          <p:cNvSpPr txBox="1">
            <a:spLocks/>
          </p:cNvSpPr>
          <p:nvPr/>
        </p:nvSpPr>
        <p:spPr>
          <a:xfrm>
            <a:off x="13359582" y="7875128"/>
            <a:ext cx="8429111" cy="1245680"/>
          </a:xfrm>
          <a:prstGeom prst="rect">
            <a:avLst/>
          </a:prstGeom>
        </p:spPr>
        <p:txBody>
          <a:bodyPr vert="horz" wrap="square" lIns="217515" tIns="108758" rIns="217515" bIns="10875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40"/>
              </a:lnSpc>
            </a:pPr>
            <a:r>
              <a:rPr lang="en-US" dirty="0">
                <a:solidFill>
                  <a:schemeClr val="tx1"/>
                </a:solidFill>
                <a:latin typeface="Poppins Light" charset="0"/>
                <a:ea typeface="Poppins Light" charset="0"/>
                <a:cs typeface="Poppins Light" charset="0"/>
              </a:rPr>
              <a:t>Frequently, your initial font choice is taken out of your awesome hands also we are companies</a:t>
            </a:r>
          </a:p>
        </p:txBody>
      </p:sp>
      <p:sp>
        <p:nvSpPr>
          <p:cNvPr id="46" name="TextBox 45"/>
          <p:cNvSpPr txBox="1"/>
          <p:nvPr/>
        </p:nvSpPr>
        <p:spPr>
          <a:xfrm>
            <a:off x="13477167" y="7301327"/>
            <a:ext cx="4632189" cy="461718"/>
          </a:xfrm>
          <a:prstGeom prst="rect">
            <a:avLst/>
          </a:prstGeom>
          <a:noFill/>
        </p:spPr>
        <p:txBody>
          <a:bodyPr wrap="none" rtlCol="0" anchor="ctr" anchorCtr="0">
            <a:spAutoFit/>
          </a:bodyPr>
          <a:lstStyle/>
          <a:p>
            <a:r>
              <a:rPr lang="en-US" sz="2400" b="1" dirty="0">
                <a:solidFill>
                  <a:schemeClr val="tx2"/>
                </a:solidFill>
                <a:latin typeface="Poppins SemiBold" charset="0"/>
                <a:ea typeface="Poppins SemiBold" charset="0"/>
                <a:cs typeface="Poppins SemiBold" charset="0"/>
              </a:rPr>
              <a:t>ALL ELEMENTS ARE VECTOR BASED</a:t>
            </a:r>
          </a:p>
        </p:txBody>
      </p:sp>
      <p:sp>
        <p:nvSpPr>
          <p:cNvPr id="47" name="Subtitle 2"/>
          <p:cNvSpPr txBox="1">
            <a:spLocks/>
          </p:cNvSpPr>
          <p:nvPr/>
        </p:nvSpPr>
        <p:spPr>
          <a:xfrm>
            <a:off x="13359582" y="10294061"/>
            <a:ext cx="8429111" cy="1245680"/>
          </a:xfrm>
          <a:prstGeom prst="rect">
            <a:avLst/>
          </a:prstGeom>
        </p:spPr>
        <p:txBody>
          <a:bodyPr vert="horz" wrap="square" lIns="217515" tIns="108758" rIns="217515" bIns="10875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40"/>
              </a:lnSpc>
            </a:pPr>
            <a:r>
              <a:rPr lang="en-US" dirty="0">
                <a:solidFill>
                  <a:schemeClr val="tx1"/>
                </a:solidFill>
                <a:latin typeface="Poppins Light" charset="0"/>
                <a:ea typeface="Poppins Light" charset="0"/>
                <a:cs typeface="Poppins Light" charset="0"/>
              </a:rPr>
              <a:t>Frequently, your initial font choice is taken out of your awesome hands also we are companies</a:t>
            </a:r>
          </a:p>
        </p:txBody>
      </p:sp>
      <p:sp>
        <p:nvSpPr>
          <p:cNvPr id="48" name="TextBox 47"/>
          <p:cNvSpPr txBox="1"/>
          <p:nvPr/>
        </p:nvSpPr>
        <p:spPr>
          <a:xfrm>
            <a:off x="13477167" y="9720260"/>
            <a:ext cx="4632189" cy="461718"/>
          </a:xfrm>
          <a:prstGeom prst="rect">
            <a:avLst/>
          </a:prstGeom>
          <a:noFill/>
        </p:spPr>
        <p:txBody>
          <a:bodyPr wrap="none" rtlCol="0" anchor="ctr" anchorCtr="0">
            <a:spAutoFit/>
          </a:bodyPr>
          <a:lstStyle/>
          <a:p>
            <a:r>
              <a:rPr lang="en-US" sz="2400" b="1" dirty="0">
                <a:solidFill>
                  <a:schemeClr val="tx2"/>
                </a:solidFill>
                <a:latin typeface="Poppins SemiBold" charset="0"/>
                <a:ea typeface="Poppins SemiBold" charset="0"/>
                <a:cs typeface="Poppins SemiBold" charset="0"/>
              </a:rPr>
              <a:t>ALL ELEMENTS ARE VECTOR BASED</a:t>
            </a:r>
          </a:p>
        </p:txBody>
      </p:sp>
      <p:sp>
        <p:nvSpPr>
          <p:cNvPr id="49" name="Subtitle 2"/>
          <p:cNvSpPr txBox="1">
            <a:spLocks/>
          </p:cNvSpPr>
          <p:nvPr/>
        </p:nvSpPr>
        <p:spPr>
          <a:xfrm>
            <a:off x="13359582" y="5351133"/>
            <a:ext cx="8429111" cy="1245680"/>
          </a:xfrm>
          <a:prstGeom prst="rect">
            <a:avLst/>
          </a:prstGeom>
        </p:spPr>
        <p:txBody>
          <a:bodyPr vert="horz" wrap="square" lIns="217515" tIns="108758" rIns="217515" bIns="10875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40"/>
              </a:lnSpc>
            </a:pPr>
            <a:r>
              <a:rPr lang="en-US" dirty="0">
                <a:solidFill>
                  <a:schemeClr val="tx1"/>
                </a:solidFill>
                <a:latin typeface="Poppins Light" charset="0"/>
                <a:ea typeface="Poppins Light" charset="0"/>
                <a:cs typeface="Poppins Light" charset="0"/>
              </a:rPr>
              <a:t>Frequently, your initial font choice is taken out of your awesome hands also we are companies</a:t>
            </a:r>
          </a:p>
        </p:txBody>
      </p:sp>
      <p:sp>
        <p:nvSpPr>
          <p:cNvPr id="50" name="TextBox 49"/>
          <p:cNvSpPr txBox="1"/>
          <p:nvPr/>
        </p:nvSpPr>
        <p:spPr>
          <a:xfrm>
            <a:off x="13477167" y="4777332"/>
            <a:ext cx="4632189" cy="461718"/>
          </a:xfrm>
          <a:prstGeom prst="rect">
            <a:avLst/>
          </a:prstGeom>
          <a:noFill/>
        </p:spPr>
        <p:txBody>
          <a:bodyPr wrap="none" rtlCol="0" anchor="ctr" anchorCtr="0">
            <a:spAutoFit/>
          </a:bodyPr>
          <a:lstStyle/>
          <a:p>
            <a:r>
              <a:rPr lang="en-US" sz="2400" b="1" dirty="0">
                <a:solidFill>
                  <a:schemeClr val="tx2"/>
                </a:solidFill>
                <a:latin typeface="Poppins SemiBold" charset="0"/>
                <a:ea typeface="Poppins SemiBold" charset="0"/>
                <a:cs typeface="Poppins SemiBold" charset="0"/>
              </a:rPr>
              <a:t>ALL ELEMENTS ARE VECTOR BASED</a:t>
            </a:r>
          </a:p>
        </p:txBody>
      </p:sp>
      <p:sp>
        <p:nvSpPr>
          <p:cNvPr id="58" name="Shape 2540"/>
          <p:cNvSpPr/>
          <p:nvPr/>
        </p:nvSpPr>
        <p:spPr>
          <a:xfrm>
            <a:off x="12661353" y="4723690"/>
            <a:ext cx="558720" cy="558720"/>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tx2"/>
          </a:solidFill>
          <a:ln w="12700">
            <a:miter lim="400000"/>
          </a:ln>
        </p:spPr>
        <p:txBody>
          <a:bodyPr lIns="38094" tIns="38094" rIns="38094" bIns="38094" anchor="ctr"/>
          <a:lstStyle/>
          <a:p>
            <a:pPr defTabSz="45710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59" name="Shape 2540"/>
          <p:cNvSpPr/>
          <p:nvPr/>
        </p:nvSpPr>
        <p:spPr>
          <a:xfrm>
            <a:off x="12661353" y="9671758"/>
            <a:ext cx="558720" cy="558720"/>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tx2"/>
          </a:solidFill>
          <a:ln w="12700">
            <a:miter lim="400000"/>
          </a:ln>
        </p:spPr>
        <p:txBody>
          <a:bodyPr lIns="38094" tIns="38094" rIns="38094" bIns="38094" anchor="ctr"/>
          <a:lstStyle/>
          <a:p>
            <a:pPr defTabSz="45710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60" name="Shape 2540"/>
          <p:cNvSpPr/>
          <p:nvPr/>
        </p:nvSpPr>
        <p:spPr>
          <a:xfrm>
            <a:off x="12661353" y="7252825"/>
            <a:ext cx="558720" cy="558720"/>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tx2"/>
          </a:solidFill>
          <a:ln w="12700">
            <a:miter lim="400000"/>
          </a:ln>
        </p:spPr>
        <p:txBody>
          <a:bodyPr lIns="38094" tIns="38094" rIns="38094" bIns="38094" anchor="ctr"/>
          <a:lstStyle/>
          <a:p>
            <a:pPr defTabSz="45710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8" name="Freeform 17"/>
          <p:cNvSpPr>
            <a:spLocks noChangeArrowheads="1"/>
          </p:cNvSpPr>
          <p:nvPr/>
        </p:nvSpPr>
        <p:spPr bwMode="auto">
          <a:xfrm>
            <a:off x="1936497" y="3066168"/>
            <a:ext cx="9583852" cy="8373313"/>
          </a:xfrm>
          <a:custGeom>
            <a:avLst/>
            <a:gdLst>
              <a:gd name="T0" fmla="*/ 6977 w 9250"/>
              <a:gd name="T1" fmla="*/ 5083 h 8082"/>
              <a:gd name="T2" fmla="*/ 6688 w 9250"/>
              <a:gd name="T3" fmla="*/ 5763 h 8082"/>
              <a:gd name="T4" fmla="*/ 5353 w 9250"/>
              <a:gd name="T5" fmla="*/ 7631 h 8082"/>
              <a:gd name="T6" fmla="*/ 4820 w 9250"/>
              <a:gd name="T7" fmla="*/ 7997 h 8082"/>
              <a:gd name="T8" fmla="*/ 3761 w 9250"/>
              <a:gd name="T9" fmla="*/ 7605 h 8082"/>
              <a:gd name="T10" fmla="*/ 3601 w 9250"/>
              <a:gd name="T11" fmla="*/ 7002 h 8082"/>
              <a:gd name="T12" fmla="*/ 3383 w 9250"/>
              <a:gd name="T13" fmla="*/ 5487 h 8082"/>
              <a:gd name="T14" fmla="*/ 3319 w 9250"/>
              <a:gd name="T15" fmla="*/ 4967 h 8082"/>
              <a:gd name="T16" fmla="*/ 3261 w 9250"/>
              <a:gd name="T17" fmla="*/ 4191 h 8082"/>
              <a:gd name="T18" fmla="*/ 3088 w 9250"/>
              <a:gd name="T19" fmla="*/ 4634 h 8082"/>
              <a:gd name="T20" fmla="*/ 2837 w 9250"/>
              <a:gd name="T21" fmla="*/ 5263 h 8082"/>
              <a:gd name="T22" fmla="*/ 2625 w 9250"/>
              <a:gd name="T23" fmla="*/ 5738 h 8082"/>
              <a:gd name="T24" fmla="*/ 2439 w 9250"/>
              <a:gd name="T25" fmla="*/ 6213 h 8082"/>
              <a:gd name="T26" fmla="*/ 2150 w 9250"/>
              <a:gd name="T27" fmla="*/ 6739 h 8082"/>
              <a:gd name="T28" fmla="*/ 1573 w 9250"/>
              <a:gd name="T29" fmla="*/ 7849 h 8082"/>
              <a:gd name="T30" fmla="*/ 1284 w 9250"/>
              <a:gd name="T31" fmla="*/ 8042 h 8082"/>
              <a:gd name="T32" fmla="*/ 693 w 9250"/>
              <a:gd name="T33" fmla="*/ 7779 h 8082"/>
              <a:gd name="T34" fmla="*/ 199 w 9250"/>
              <a:gd name="T35" fmla="*/ 6463 h 8082"/>
              <a:gd name="T36" fmla="*/ 32 w 9250"/>
              <a:gd name="T37" fmla="*/ 5417 h 8082"/>
              <a:gd name="T38" fmla="*/ 64 w 9250"/>
              <a:gd name="T39" fmla="*/ 3061 h 8082"/>
              <a:gd name="T40" fmla="*/ 302 w 9250"/>
              <a:gd name="T41" fmla="*/ 1270 h 8082"/>
              <a:gd name="T42" fmla="*/ 770 w 9250"/>
              <a:gd name="T43" fmla="*/ 616 h 8082"/>
              <a:gd name="T44" fmla="*/ 1444 w 9250"/>
              <a:gd name="T45" fmla="*/ 699 h 8082"/>
              <a:gd name="T46" fmla="*/ 2048 w 9250"/>
              <a:gd name="T47" fmla="*/ 1412 h 8082"/>
              <a:gd name="T48" fmla="*/ 1797 w 9250"/>
              <a:gd name="T49" fmla="*/ 3113 h 8082"/>
              <a:gd name="T50" fmla="*/ 1630 w 9250"/>
              <a:gd name="T51" fmla="*/ 4101 h 8082"/>
              <a:gd name="T52" fmla="*/ 1521 w 9250"/>
              <a:gd name="T53" fmla="*/ 5012 h 8082"/>
              <a:gd name="T54" fmla="*/ 1585 w 9250"/>
              <a:gd name="T55" fmla="*/ 5584 h 8082"/>
              <a:gd name="T56" fmla="*/ 1643 w 9250"/>
              <a:gd name="T57" fmla="*/ 6219 h 8082"/>
              <a:gd name="T58" fmla="*/ 2478 w 9250"/>
              <a:gd name="T59" fmla="*/ 5160 h 8082"/>
              <a:gd name="T60" fmla="*/ 3274 w 9250"/>
              <a:gd name="T61" fmla="*/ 3414 h 8082"/>
              <a:gd name="T62" fmla="*/ 3434 w 9250"/>
              <a:gd name="T63" fmla="*/ 2208 h 8082"/>
              <a:gd name="T64" fmla="*/ 4018 w 9250"/>
              <a:gd name="T65" fmla="*/ 513 h 8082"/>
              <a:gd name="T66" fmla="*/ 5135 w 9250"/>
              <a:gd name="T67" fmla="*/ 494 h 8082"/>
              <a:gd name="T68" fmla="*/ 5411 w 9250"/>
              <a:gd name="T69" fmla="*/ 1899 h 8082"/>
              <a:gd name="T70" fmla="*/ 5199 w 9250"/>
              <a:gd name="T71" fmla="*/ 3093 h 8082"/>
              <a:gd name="T72" fmla="*/ 5077 w 9250"/>
              <a:gd name="T73" fmla="*/ 3337 h 8082"/>
              <a:gd name="T74" fmla="*/ 5020 w 9250"/>
              <a:gd name="T75" fmla="*/ 4005 h 8082"/>
              <a:gd name="T76" fmla="*/ 5032 w 9250"/>
              <a:gd name="T77" fmla="*/ 4846 h 8082"/>
              <a:gd name="T78" fmla="*/ 5045 w 9250"/>
              <a:gd name="T79" fmla="*/ 5513 h 8082"/>
              <a:gd name="T80" fmla="*/ 5020 w 9250"/>
              <a:gd name="T81" fmla="*/ 5879 h 8082"/>
              <a:gd name="T82" fmla="*/ 5052 w 9250"/>
              <a:gd name="T83" fmla="*/ 6482 h 8082"/>
              <a:gd name="T84" fmla="*/ 5148 w 9250"/>
              <a:gd name="T85" fmla="*/ 6668 h 8082"/>
              <a:gd name="T86" fmla="*/ 6996 w 9250"/>
              <a:gd name="T87" fmla="*/ 3735 h 8082"/>
              <a:gd name="T88" fmla="*/ 8139 w 9250"/>
              <a:gd name="T89" fmla="*/ 622 h 8082"/>
              <a:gd name="T90" fmla="*/ 8614 w 9250"/>
              <a:gd name="T91" fmla="*/ 64 h 8082"/>
              <a:gd name="T92" fmla="*/ 9198 w 9250"/>
              <a:gd name="T93" fmla="*/ 269 h 8082"/>
              <a:gd name="T94" fmla="*/ 8563 w 9250"/>
              <a:gd name="T95" fmla="*/ 1765 h 8082"/>
              <a:gd name="T96" fmla="*/ 8133 w 9250"/>
              <a:gd name="T97" fmla="*/ 2561 h 8082"/>
              <a:gd name="T98" fmla="*/ 7690 w 9250"/>
              <a:gd name="T99" fmla="*/ 3562 h 8082"/>
              <a:gd name="T100" fmla="*/ 7407 w 9250"/>
              <a:gd name="T101" fmla="*/ 4319 h 8082"/>
              <a:gd name="T102" fmla="*/ 1451 w 9250"/>
              <a:gd name="T103" fmla="*/ 5577 h 8082"/>
              <a:gd name="T104" fmla="*/ 1483 w 9250"/>
              <a:gd name="T105" fmla="*/ 6219 h 8082"/>
              <a:gd name="T106" fmla="*/ 1438 w 9250"/>
              <a:gd name="T107" fmla="*/ 6296 h 8082"/>
              <a:gd name="T108" fmla="*/ 1560 w 9250"/>
              <a:gd name="T109" fmla="*/ 6739 h 8082"/>
              <a:gd name="T110" fmla="*/ 5000 w 9250"/>
              <a:gd name="T111" fmla="*/ 5860 h 8082"/>
              <a:gd name="T112" fmla="*/ 4962 w 9250"/>
              <a:gd name="T113" fmla="*/ 5642 h 8082"/>
              <a:gd name="T114" fmla="*/ 4981 w 9250"/>
              <a:gd name="T115" fmla="*/ 5353 h 8082"/>
              <a:gd name="T116" fmla="*/ 3800 w 9250"/>
              <a:gd name="T117" fmla="*/ 7496 h 80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250" h="8082">
                <a:moveTo>
                  <a:pt x="7375" y="4403"/>
                </a:moveTo>
                <a:lnTo>
                  <a:pt x="7375" y="4403"/>
                </a:lnTo>
                <a:cubicBezTo>
                  <a:pt x="7343" y="4435"/>
                  <a:pt x="7324" y="4480"/>
                  <a:pt x="7305" y="4518"/>
                </a:cubicBezTo>
                <a:cubicBezTo>
                  <a:pt x="7292" y="4538"/>
                  <a:pt x="7273" y="4538"/>
                  <a:pt x="7266" y="4557"/>
                </a:cubicBezTo>
                <a:cubicBezTo>
                  <a:pt x="7260" y="4576"/>
                  <a:pt x="7247" y="4595"/>
                  <a:pt x="7240" y="4608"/>
                </a:cubicBezTo>
                <a:cubicBezTo>
                  <a:pt x="7221" y="4634"/>
                  <a:pt x="7221" y="4653"/>
                  <a:pt x="7208" y="4679"/>
                </a:cubicBezTo>
                <a:cubicBezTo>
                  <a:pt x="7176" y="4730"/>
                  <a:pt x="7151" y="4788"/>
                  <a:pt x="7118" y="4839"/>
                </a:cubicBezTo>
                <a:cubicBezTo>
                  <a:pt x="7093" y="4890"/>
                  <a:pt x="7061" y="4948"/>
                  <a:pt x="7028" y="5000"/>
                </a:cubicBezTo>
                <a:cubicBezTo>
                  <a:pt x="7009" y="5025"/>
                  <a:pt x="6990" y="5051"/>
                  <a:pt x="6977" y="5083"/>
                </a:cubicBezTo>
                <a:cubicBezTo>
                  <a:pt x="6964" y="5121"/>
                  <a:pt x="6932" y="5147"/>
                  <a:pt x="6913" y="5186"/>
                </a:cubicBezTo>
                <a:cubicBezTo>
                  <a:pt x="6900" y="5211"/>
                  <a:pt x="6894" y="5237"/>
                  <a:pt x="6874" y="5263"/>
                </a:cubicBezTo>
                <a:cubicBezTo>
                  <a:pt x="6862" y="5269"/>
                  <a:pt x="6862" y="5288"/>
                  <a:pt x="6862" y="5308"/>
                </a:cubicBezTo>
                <a:cubicBezTo>
                  <a:pt x="6874" y="5333"/>
                  <a:pt x="6862" y="5359"/>
                  <a:pt x="6855" y="5385"/>
                </a:cubicBezTo>
                <a:cubicBezTo>
                  <a:pt x="6855" y="5398"/>
                  <a:pt x="6842" y="5410"/>
                  <a:pt x="6829" y="5417"/>
                </a:cubicBezTo>
                <a:cubicBezTo>
                  <a:pt x="6810" y="5385"/>
                  <a:pt x="6849" y="5372"/>
                  <a:pt x="6842" y="5340"/>
                </a:cubicBezTo>
                <a:cubicBezTo>
                  <a:pt x="6817" y="5353"/>
                  <a:pt x="6810" y="5378"/>
                  <a:pt x="6797" y="5398"/>
                </a:cubicBezTo>
                <a:cubicBezTo>
                  <a:pt x="6759" y="5455"/>
                  <a:pt x="6727" y="5513"/>
                  <a:pt x="6708" y="5584"/>
                </a:cubicBezTo>
                <a:cubicBezTo>
                  <a:pt x="6695" y="5642"/>
                  <a:pt x="6688" y="5699"/>
                  <a:pt x="6688" y="5763"/>
                </a:cubicBezTo>
                <a:cubicBezTo>
                  <a:pt x="6695" y="5770"/>
                  <a:pt x="6688" y="5783"/>
                  <a:pt x="6682" y="5789"/>
                </a:cubicBezTo>
                <a:cubicBezTo>
                  <a:pt x="6618" y="5892"/>
                  <a:pt x="6560" y="6001"/>
                  <a:pt x="6502" y="6104"/>
                </a:cubicBezTo>
                <a:cubicBezTo>
                  <a:pt x="6419" y="6264"/>
                  <a:pt x="6303" y="6412"/>
                  <a:pt x="6207" y="6566"/>
                </a:cubicBezTo>
                <a:cubicBezTo>
                  <a:pt x="6156" y="6643"/>
                  <a:pt x="6111" y="6720"/>
                  <a:pt x="6066" y="6797"/>
                </a:cubicBezTo>
                <a:cubicBezTo>
                  <a:pt x="6040" y="6835"/>
                  <a:pt x="6014" y="6874"/>
                  <a:pt x="5989" y="6912"/>
                </a:cubicBezTo>
                <a:cubicBezTo>
                  <a:pt x="5963" y="6944"/>
                  <a:pt x="5937" y="6977"/>
                  <a:pt x="5924" y="7015"/>
                </a:cubicBezTo>
                <a:cubicBezTo>
                  <a:pt x="5905" y="7092"/>
                  <a:pt x="5847" y="7143"/>
                  <a:pt x="5802" y="7201"/>
                </a:cubicBezTo>
                <a:cubicBezTo>
                  <a:pt x="5732" y="7297"/>
                  <a:pt x="5655" y="7381"/>
                  <a:pt x="5571" y="7464"/>
                </a:cubicBezTo>
                <a:cubicBezTo>
                  <a:pt x="5507" y="7528"/>
                  <a:pt x="5430" y="7580"/>
                  <a:pt x="5353" y="7631"/>
                </a:cubicBezTo>
                <a:cubicBezTo>
                  <a:pt x="5302" y="7663"/>
                  <a:pt x="5251" y="7689"/>
                  <a:pt x="5206" y="7734"/>
                </a:cubicBezTo>
                <a:cubicBezTo>
                  <a:pt x="5206" y="7740"/>
                  <a:pt x="5199" y="7747"/>
                  <a:pt x="5193" y="7760"/>
                </a:cubicBezTo>
                <a:cubicBezTo>
                  <a:pt x="5186" y="7772"/>
                  <a:pt x="5180" y="7785"/>
                  <a:pt x="5161" y="7785"/>
                </a:cubicBezTo>
                <a:cubicBezTo>
                  <a:pt x="5154" y="7785"/>
                  <a:pt x="5154" y="7792"/>
                  <a:pt x="5148" y="7792"/>
                </a:cubicBezTo>
                <a:cubicBezTo>
                  <a:pt x="5122" y="7817"/>
                  <a:pt x="5084" y="7830"/>
                  <a:pt x="5052" y="7843"/>
                </a:cubicBezTo>
                <a:cubicBezTo>
                  <a:pt x="5013" y="7862"/>
                  <a:pt x="5000" y="7894"/>
                  <a:pt x="5007" y="7933"/>
                </a:cubicBezTo>
                <a:cubicBezTo>
                  <a:pt x="5007" y="7959"/>
                  <a:pt x="4975" y="7991"/>
                  <a:pt x="4955" y="7991"/>
                </a:cubicBezTo>
                <a:cubicBezTo>
                  <a:pt x="4917" y="7984"/>
                  <a:pt x="4885" y="7984"/>
                  <a:pt x="4846" y="7997"/>
                </a:cubicBezTo>
                <a:cubicBezTo>
                  <a:pt x="4840" y="8004"/>
                  <a:pt x="4827" y="8004"/>
                  <a:pt x="4820" y="7997"/>
                </a:cubicBezTo>
                <a:cubicBezTo>
                  <a:pt x="4801" y="7991"/>
                  <a:pt x="4788" y="7997"/>
                  <a:pt x="4775" y="8016"/>
                </a:cubicBezTo>
                <a:cubicBezTo>
                  <a:pt x="4769" y="8036"/>
                  <a:pt x="4750" y="8036"/>
                  <a:pt x="4731" y="8036"/>
                </a:cubicBezTo>
                <a:cubicBezTo>
                  <a:pt x="4686" y="8029"/>
                  <a:pt x="4641" y="8023"/>
                  <a:pt x="4602" y="8004"/>
                </a:cubicBezTo>
                <a:cubicBezTo>
                  <a:pt x="4564" y="7991"/>
                  <a:pt x="4525" y="7971"/>
                  <a:pt x="4493" y="7971"/>
                </a:cubicBezTo>
                <a:cubicBezTo>
                  <a:pt x="4410" y="7965"/>
                  <a:pt x="4346" y="7933"/>
                  <a:pt x="4269" y="7920"/>
                </a:cubicBezTo>
                <a:cubicBezTo>
                  <a:pt x="4198" y="7907"/>
                  <a:pt x="4134" y="7888"/>
                  <a:pt x="4070" y="7862"/>
                </a:cubicBezTo>
                <a:cubicBezTo>
                  <a:pt x="3980" y="7824"/>
                  <a:pt x="3903" y="7772"/>
                  <a:pt x="3832" y="7715"/>
                </a:cubicBezTo>
                <a:cubicBezTo>
                  <a:pt x="3826" y="7708"/>
                  <a:pt x="3819" y="7702"/>
                  <a:pt x="3819" y="7695"/>
                </a:cubicBezTo>
                <a:cubicBezTo>
                  <a:pt x="3800" y="7663"/>
                  <a:pt x="3781" y="7638"/>
                  <a:pt x="3761" y="7605"/>
                </a:cubicBezTo>
                <a:cubicBezTo>
                  <a:pt x="3742" y="7580"/>
                  <a:pt x="3723" y="7560"/>
                  <a:pt x="3723" y="7528"/>
                </a:cubicBezTo>
                <a:cubicBezTo>
                  <a:pt x="3723" y="7522"/>
                  <a:pt x="3723" y="7516"/>
                  <a:pt x="3723" y="7516"/>
                </a:cubicBezTo>
                <a:cubicBezTo>
                  <a:pt x="3691" y="7471"/>
                  <a:pt x="3684" y="7413"/>
                  <a:pt x="3665" y="7368"/>
                </a:cubicBezTo>
                <a:cubicBezTo>
                  <a:pt x="3646" y="7336"/>
                  <a:pt x="3646" y="7297"/>
                  <a:pt x="3633" y="7259"/>
                </a:cubicBezTo>
                <a:cubicBezTo>
                  <a:pt x="3652" y="7285"/>
                  <a:pt x="3665" y="7310"/>
                  <a:pt x="3678" y="7336"/>
                </a:cubicBezTo>
                <a:cubicBezTo>
                  <a:pt x="3678" y="7317"/>
                  <a:pt x="3678" y="7304"/>
                  <a:pt x="3671" y="7291"/>
                </a:cubicBezTo>
                <a:cubicBezTo>
                  <a:pt x="3652" y="7240"/>
                  <a:pt x="3639" y="7188"/>
                  <a:pt x="3626" y="7137"/>
                </a:cubicBezTo>
                <a:cubicBezTo>
                  <a:pt x="3620" y="7105"/>
                  <a:pt x="3614" y="7073"/>
                  <a:pt x="3614" y="7041"/>
                </a:cubicBezTo>
                <a:cubicBezTo>
                  <a:pt x="3607" y="7028"/>
                  <a:pt x="3607" y="7015"/>
                  <a:pt x="3601" y="7002"/>
                </a:cubicBezTo>
                <a:cubicBezTo>
                  <a:pt x="3594" y="6996"/>
                  <a:pt x="3594" y="6989"/>
                  <a:pt x="3594" y="6983"/>
                </a:cubicBezTo>
                <a:cubicBezTo>
                  <a:pt x="3575" y="6900"/>
                  <a:pt x="3556" y="6816"/>
                  <a:pt x="3543" y="6733"/>
                </a:cubicBezTo>
                <a:cubicBezTo>
                  <a:pt x="3530" y="6630"/>
                  <a:pt x="3511" y="6527"/>
                  <a:pt x="3492" y="6424"/>
                </a:cubicBezTo>
                <a:cubicBezTo>
                  <a:pt x="3479" y="6341"/>
                  <a:pt x="3460" y="6264"/>
                  <a:pt x="3460" y="6174"/>
                </a:cubicBezTo>
                <a:cubicBezTo>
                  <a:pt x="3460" y="6148"/>
                  <a:pt x="3447" y="6123"/>
                  <a:pt x="3447" y="6097"/>
                </a:cubicBezTo>
                <a:cubicBezTo>
                  <a:pt x="3434" y="6014"/>
                  <a:pt x="3428" y="5924"/>
                  <a:pt x="3421" y="5840"/>
                </a:cubicBezTo>
                <a:cubicBezTo>
                  <a:pt x="3415" y="5796"/>
                  <a:pt x="3408" y="5751"/>
                  <a:pt x="3402" y="5706"/>
                </a:cubicBezTo>
                <a:cubicBezTo>
                  <a:pt x="3395" y="5693"/>
                  <a:pt x="3395" y="5680"/>
                  <a:pt x="3395" y="5661"/>
                </a:cubicBezTo>
                <a:cubicBezTo>
                  <a:pt x="3402" y="5603"/>
                  <a:pt x="3402" y="5545"/>
                  <a:pt x="3383" y="5487"/>
                </a:cubicBezTo>
                <a:cubicBezTo>
                  <a:pt x="3370" y="5430"/>
                  <a:pt x="3370" y="5372"/>
                  <a:pt x="3363" y="5314"/>
                </a:cubicBezTo>
                <a:cubicBezTo>
                  <a:pt x="3357" y="5295"/>
                  <a:pt x="3357" y="5275"/>
                  <a:pt x="3344" y="5263"/>
                </a:cubicBezTo>
                <a:cubicBezTo>
                  <a:pt x="3338" y="5250"/>
                  <a:pt x="3338" y="5237"/>
                  <a:pt x="3338" y="5231"/>
                </a:cubicBezTo>
                <a:cubicBezTo>
                  <a:pt x="3338" y="5186"/>
                  <a:pt x="3331" y="5141"/>
                  <a:pt x="3331" y="5096"/>
                </a:cubicBezTo>
                <a:cubicBezTo>
                  <a:pt x="3319" y="5115"/>
                  <a:pt x="3319" y="5121"/>
                  <a:pt x="3319" y="5141"/>
                </a:cubicBezTo>
                <a:cubicBezTo>
                  <a:pt x="3325" y="5173"/>
                  <a:pt x="3325" y="5211"/>
                  <a:pt x="3325" y="5243"/>
                </a:cubicBezTo>
                <a:cubicBezTo>
                  <a:pt x="3306" y="5198"/>
                  <a:pt x="3306" y="5102"/>
                  <a:pt x="3312" y="5044"/>
                </a:cubicBezTo>
                <a:cubicBezTo>
                  <a:pt x="3325" y="5044"/>
                  <a:pt x="3319" y="5051"/>
                  <a:pt x="3325" y="5057"/>
                </a:cubicBezTo>
                <a:cubicBezTo>
                  <a:pt x="3325" y="5025"/>
                  <a:pt x="3319" y="4993"/>
                  <a:pt x="3319" y="4967"/>
                </a:cubicBezTo>
                <a:cubicBezTo>
                  <a:pt x="3306" y="4890"/>
                  <a:pt x="3306" y="4820"/>
                  <a:pt x="3299" y="4749"/>
                </a:cubicBezTo>
                <a:cubicBezTo>
                  <a:pt x="3299" y="4717"/>
                  <a:pt x="3293" y="4692"/>
                  <a:pt x="3293" y="4666"/>
                </a:cubicBezTo>
                <a:cubicBezTo>
                  <a:pt x="3286" y="4576"/>
                  <a:pt x="3286" y="4486"/>
                  <a:pt x="3286" y="4396"/>
                </a:cubicBezTo>
                <a:cubicBezTo>
                  <a:pt x="3286" y="4371"/>
                  <a:pt x="3274" y="4345"/>
                  <a:pt x="3280" y="4319"/>
                </a:cubicBezTo>
                <a:cubicBezTo>
                  <a:pt x="3267" y="4319"/>
                  <a:pt x="3274" y="4332"/>
                  <a:pt x="3267" y="4338"/>
                </a:cubicBezTo>
                <a:cubicBezTo>
                  <a:pt x="3261" y="4338"/>
                  <a:pt x="3261" y="4332"/>
                  <a:pt x="3261" y="4326"/>
                </a:cubicBezTo>
                <a:cubicBezTo>
                  <a:pt x="3254" y="4306"/>
                  <a:pt x="3267" y="4281"/>
                  <a:pt x="3242" y="4261"/>
                </a:cubicBezTo>
                <a:cubicBezTo>
                  <a:pt x="3242" y="4255"/>
                  <a:pt x="3248" y="4249"/>
                  <a:pt x="3248" y="4249"/>
                </a:cubicBezTo>
                <a:cubicBezTo>
                  <a:pt x="3274" y="4236"/>
                  <a:pt x="3261" y="4210"/>
                  <a:pt x="3261" y="4191"/>
                </a:cubicBezTo>
                <a:cubicBezTo>
                  <a:pt x="3242" y="4229"/>
                  <a:pt x="3209" y="4268"/>
                  <a:pt x="3216" y="4326"/>
                </a:cubicBezTo>
                <a:cubicBezTo>
                  <a:pt x="3222" y="4345"/>
                  <a:pt x="3216" y="4364"/>
                  <a:pt x="3190" y="4364"/>
                </a:cubicBezTo>
                <a:cubicBezTo>
                  <a:pt x="3184" y="4364"/>
                  <a:pt x="3177" y="4371"/>
                  <a:pt x="3177" y="4377"/>
                </a:cubicBezTo>
                <a:cubicBezTo>
                  <a:pt x="3171" y="4409"/>
                  <a:pt x="3152" y="4435"/>
                  <a:pt x="3139" y="4461"/>
                </a:cubicBezTo>
                <a:cubicBezTo>
                  <a:pt x="3139" y="4473"/>
                  <a:pt x="3132" y="4486"/>
                  <a:pt x="3139" y="4499"/>
                </a:cubicBezTo>
                <a:cubicBezTo>
                  <a:pt x="3145" y="4518"/>
                  <a:pt x="3139" y="4544"/>
                  <a:pt x="3139" y="4570"/>
                </a:cubicBezTo>
                <a:cubicBezTo>
                  <a:pt x="3120" y="4563"/>
                  <a:pt x="3132" y="4544"/>
                  <a:pt x="3113" y="4538"/>
                </a:cubicBezTo>
                <a:cubicBezTo>
                  <a:pt x="3100" y="4557"/>
                  <a:pt x="3100" y="4576"/>
                  <a:pt x="3081" y="4595"/>
                </a:cubicBezTo>
                <a:cubicBezTo>
                  <a:pt x="3075" y="4602"/>
                  <a:pt x="3081" y="4621"/>
                  <a:pt x="3088" y="4634"/>
                </a:cubicBezTo>
                <a:cubicBezTo>
                  <a:pt x="3094" y="4666"/>
                  <a:pt x="3094" y="4698"/>
                  <a:pt x="3068" y="4730"/>
                </a:cubicBezTo>
                <a:cubicBezTo>
                  <a:pt x="3055" y="4756"/>
                  <a:pt x="3055" y="4781"/>
                  <a:pt x="3049" y="4807"/>
                </a:cubicBezTo>
                <a:cubicBezTo>
                  <a:pt x="3043" y="4826"/>
                  <a:pt x="3043" y="4852"/>
                  <a:pt x="3011" y="4858"/>
                </a:cubicBezTo>
                <a:cubicBezTo>
                  <a:pt x="3004" y="4858"/>
                  <a:pt x="3011" y="4878"/>
                  <a:pt x="3004" y="4884"/>
                </a:cubicBezTo>
                <a:cubicBezTo>
                  <a:pt x="2991" y="4923"/>
                  <a:pt x="2972" y="4955"/>
                  <a:pt x="2966" y="5000"/>
                </a:cubicBezTo>
                <a:cubicBezTo>
                  <a:pt x="2966" y="5006"/>
                  <a:pt x="2959" y="5012"/>
                  <a:pt x="2959" y="5019"/>
                </a:cubicBezTo>
                <a:cubicBezTo>
                  <a:pt x="2927" y="5051"/>
                  <a:pt x="2921" y="5089"/>
                  <a:pt x="2908" y="5128"/>
                </a:cubicBezTo>
                <a:cubicBezTo>
                  <a:pt x="2901" y="5141"/>
                  <a:pt x="2895" y="5154"/>
                  <a:pt x="2889" y="5160"/>
                </a:cubicBezTo>
                <a:cubicBezTo>
                  <a:pt x="2856" y="5192"/>
                  <a:pt x="2850" y="5231"/>
                  <a:pt x="2837" y="5263"/>
                </a:cubicBezTo>
                <a:cubicBezTo>
                  <a:pt x="2818" y="5314"/>
                  <a:pt x="2792" y="5365"/>
                  <a:pt x="2773" y="5417"/>
                </a:cubicBezTo>
                <a:cubicBezTo>
                  <a:pt x="2767" y="5430"/>
                  <a:pt x="2760" y="5442"/>
                  <a:pt x="2760" y="5455"/>
                </a:cubicBezTo>
                <a:cubicBezTo>
                  <a:pt x="2760" y="5462"/>
                  <a:pt x="2760" y="5468"/>
                  <a:pt x="2760" y="5475"/>
                </a:cubicBezTo>
                <a:cubicBezTo>
                  <a:pt x="2734" y="5487"/>
                  <a:pt x="2741" y="5513"/>
                  <a:pt x="2734" y="5532"/>
                </a:cubicBezTo>
                <a:cubicBezTo>
                  <a:pt x="2728" y="5545"/>
                  <a:pt x="2728" y="5558"/>
                  <a:pt x="2709" y="5545"/>
                </a:cubicBezTo>
                <a:cubicBezTo>
                  <a:pt x="2709" y="5545"/>
                  <a:pt x="2702" y="5552"/>
                  <a:pt x="2702" y="5558"/>
                </a:cubicBezTo>
                <a:cubicBezTo>
                  <a:pt x="2702" y="5577"/>
                  <a:pt x="2702" y="5597"/>
                  <a:pt x="2683" y="5609"/>
                </a:cubicBezTo>
                <a:cubicBezTo>
                  <a:pt x="2683" y="5648"/>
                  <a:pt x="2638" y="5674"/>
                  <a:pt x="2638" y="5719"/>
                </a:cubicBezTo>
                <a:cubicBezTo>
                  <a:pt x="2638" y="5725"/>
                  <a:pt x="2638" y="5738"/>
                  <a:pt x="2625" y="5738"/>
                </a:cubicBezTo>
                <a:cubicBezTo>
                  <a:pt x="2612" y="5738"/>
                  <a:pt x="2612" y="5751"/>
                  <a:pt x="2619" y="5763"/>
                </a:cubicBezTo>
                <a:cubicBezTo>
                  <a:pt x="2625" y="5789"/>
                  <a:pt x="2619" y="5808"/>
                  <a:pt x="2593" y="5828"/>
                </a:cubicBezTo>
                <a:cubicBezTo>
                  <a:pt x="2574" y="5834"/>
                  <a:pt x="2580" y="5847"/>
                  <a:pt x="2574" y="5860"/>
                </a:cubicBezTo>
                <a:cubicBezTo>
                  <a:pt x="2555" y="5885"/>
                  <a:pt x="2542" y="5911"/>
                  <a:pt x="2542" y="5943"/>
                </a:cubicBezTo>
                <a:cubicBezTo>
                  <a:pt x="2535" y="5962"/>
                  <a:pt x="2535" y="5975"/>
                  <a:pt x="2516" y="5975"/>
                </a:cubicBezTo>
                <a:cubicBezTo>
                  <a:pt x="2503" y="5982"/>
                  <a:pt x="2490" y="5994"/>
                  <a:pt x="2490" y="6007"/>
                </a:cubicBezTo>
                <a:cubicBezTo>
                  <a:pt x="2484" y="6039"/>
                  <a:pt x="2465" y="6078"/>
                  <a:pt x="2458" y="6110"/>
                </a:cubicBezTo>
                <a:cubicBezTo>
                  <a:pt x="2452" y="6136"/>
                  <a:pt x="2446" y="6161"/>
                  <a:pt x="2446" y="6187"/>
                </a:cubicBezTo>
                <a:cubicBezTo>
                  <a:pt x="2452" y="6193"/>
                  <a:pt x="2446" y="6206"/>
                  <a:pt x="2439" y="6213"/>
                </a:cubicBezTo>
                <a:cubicBezTo>
                  <a:pt x="2426" y="6206"/>
                  <a:pt x="2439" y="6193"/>
                  <a:pt x="2433" y="6187"/>
                </a:cubicBezTo>
                <a:cubicBezTo>
                  <a:pt x="2420" y="6193"/>
                  <a:pt x="2420" y="6206"/>
                  <a:pt x="2413" y="6219"/>
                </a:cubicBezTo>
                <a:cubicBezTo>
                  <a:pt x="2407" y="6270"/>
                  <a:pt x="2401" y="6315"/>
                  <a:pt x="2375" y="6367"/>
                </a:cubicBezTo>
                <a:cubicBezTo>
                  <a:pt x="2349" y="6405"/>
                  <a:pt x="2330" y="6450"/>
                  <a:pt x="2298" y="6489"/>
                </a:cubicBezTo>
                <a:cubicBezTo>
                  <a:pt x="2292" y="6495"/>
                  <a:pt x="2292" y="6508"/>
                  <a:pt x="2285" y="6514"/>
                </a:cubicBezTo>
                <a:cubicBezTo>
                  <a:pt x="2272" y="6546"/>
                  <a:pt x="2266" y="6572"/>
                  <a:pt x="2240" y="6591"/>
                </a:cubicBezTo>
                <a:lnTo>
                  <a:pt x="2234" y="6598"/>
                </a:lnTo>
                <a:cubicBezTo>
                  <a:pt x="2234" y="6643"/>
                  <a:pt x="2202" y="6675"/>
                  <a:pt x="2182" y="6707"/>
                </a:cubicBezTo>
                <a:cubicBezTo>
                  <a:pt x="2176" y="6726"/>
                  <a:pt x="2163" y="6733"/>
                  <a:pt x="2150" y="6739"/>
                </a:cubicBezTo>
                <a:cubicBezTo>
                  <a:pt x="2131" y="6745"/>
                  <a:pt x="2125" y="6765"/>
                  <a:pt x="2131" y="6778"/>
                </a:cubicBezTo>
                <a:cubicBezTo>
                  <a:pt x="2144" y="6797"/>
                  <a:pt x="2138" y="6810"/>
                  <a:pt x="2131" y="6822"/>
                </a:cubicBezTo>
                <a:cubicBezTo>
                  <a:pt x="2080" y="6912"/>
                  <a:pt x="2035" y="7002"/>
                  <a:pt x="1990" y="7092"/>
                </a:cubicBezTo>
                <a:cubicBezTo>
                  <a:pt x="1964" y="7143"/>
                  <a:pt x="1939" y="7201"/>
                  <a:pt x="1913" y="7252"/>
                </a:cubicBezTo>
                <a:cubicBezTo>
                  <a:pt x="1907" y="7272"/>
                  <a:pt x="1894" y="7291"/>
                  <a:pt x="1887" y="7310"/>
                </a:cubicBezTo>
                <a:cubicBezTo>
                  <a:pt x="1862" y="7368"/>
                  <a:pt x="1842" y="7426"/>
                  <a:pt x="1817" y="7483"/>
                </a:cubicBezTo>
                <a:cubicBezTo>
                  <a:pt x="1778" y="7573"/>
                  <a:pt x="1746" y="7670"/>
                  <a:pt x="1669" y="7734"/>
                </a:cubicBezTo>
                <a:cubicBezTo>
                  <a:pt x="1669" y="7766"/>
                  <a:pt x="1624" y="7779"/>
                  <a:pt x="1630" y="7817"/>
                </a:cubicBezTo>
                <a:cubicBezTo>
                  <a:pt x="1637" y="7837"/>
                  <a:pt x="1592" y="7862"/>
                  <a:pt x="1573" y="7849"/>
                </a:cubicBezTo>
                <a:cubicBezTo>
                  <a:pt x="1547" y="7830"/>
                  <a:pt x="1521" y="7837"/>
                  <a:pt x="1496" y="7843"/>
                </a:cubicBezTo>
                <a:cubicBezTo>
                  <a:pt x="1489" y="7862"/>
                  <a:pt x="1508" y="7862"/>
                  <a:pt x="1515" y="7875"/>
                </a:cubicBezTo>
                <a:cubicBezTo>
                  <a:pt x="1489" y="7894"/>
                  <a:pt x="1483" y="7933"/>
                  <a:pt x="1463" y="7959"/>
                </a:cubicBezTo>
                <a:cubicBezTo>
                  <a:pt x="1457" y="7965"/>
                  <a:pt x="1463" y="7971"/>
                  <a:pt x="1463" y="7978"/>
                </a:cubicBezTo>
                <a:cubicBezTo>
                  <a:pt x="1476" y="8010"/>
                  <a:pt x="1463" y="8023"/>
                  <a:pt x="1438" y="8036"/>
                </a:cubicBezTo>
                <a:cubicBezTo>
                  <a:pt x="1419" y="8042"/>
                  <a:pt x="1406" y="8036"/>
                  <a:pt x="1386" y="8029"/>
                </a:cubicBezTo>
                <a:cubicBezTo>
                  <a:pt x="1367" y="8023"/>
                  <a:pt x="1342" y="8016"/>
                  <a:pt x="1322" y="8010"/>
                </a:cubicBezTo>
                <a:cubicBezTo>
                  <a:pt x="1309" y="8010"/>
                  <a:pt x="1297" y="8004"/>
                  <a:pt x="1297" y="8029"/>
                </a:cubicBezTo>
                <a:cubicBezTo>
                  <a:pt x="1303" y="8036"/>
                  <a:pt x="1290" y="8042"/>
                  <a:pt x="1284" y="8042"/>
                </a:cubicBezTo>
                <a:cubicBezTo>
                  <a:pt x="1265" y="8048"/>
                  <a:pt x="1239" y="8048"/>
                  <a:pt x="1220" y="8061"/>
                </a:cubicBezTo>
                <a:cubicBezTo>
                  <a:pt x="1213" y="8068"/>
                  <a:pt x="1200" y="8061"/>
                  <a:pt x="1194" y="8061"/>
                </a:cubicBezTo>
                <a:cubicBezTo>
                  <a:pt x="1175" y="8055"/>
                  <a:pt x="1149" y="8055"/>
                  <a:pt x="1130" y="8068"/>
                </a:cubicBezTo>
                <a:cubicBezTo>
                  <a:pt x="1117" y="8081"/>
                  <a:pt x="1104" y="8081"/>
                  <a:pt x="1085" y="8074"/>
                </a:cubicBezTo>
                <a:cubicBezTo>
                  <a:pt x="1046" y="8061"/>
                  <a:pt x="1021" y="8036"/>
                  <a:pt x="989" y="8010"/>
                </a:cubicBezTo>
                <a:cubicBezTo>
                  <a:pt x="937" y="7984"/>
                  <a:pt x="892" y="7952"/>
                  <a:pt x="841" y="7914"/>
                </a:cubicBezTo>
                <a:cubicBezTo>
                  <a:pt x="815" y="7894"/>
                  <a:pt x="783" y="7888"/>
                  <a:pt x="758" y="7869"/>
                </a:cubicBezTo>
                <a:cubicBezTo>
                  <a:pt x="732" y="7856"/>
                  <a:pt x="700" y="7837"/>
                  <a:pt x="700" y="7798"/>
                </a:cubicBezTo>
                <a:cubicBezTo>
                  <a:pt x="700" y="7792"/>
                  <a:pt x="700" y="7785"/>
                  <a:pt x="693" y="7779"/>
                </a:cubicBezTo>
                <a:cubicBezTo>
                  <a:pt x="655" y="7740"/>
                  <a:pt x="629" y="7695"/>
                  <a:pt x="591" y="7650"/>
                </a:cubicBezTo>
                <a:cubicBezTo>
                  <a:pt x="507" y="7567"/>
                  <a:pt x="443" y="7471"/>
                  <a:pt x="379" y="7368"/>
                </a:cubicBezTo>
                <a:cubicBezTo>
                  <a:pt x="372" y="7349"/>
                  <a:pt x="359" y="7336"/>
                  <a:pt x="353" y="7317"/>
                </a:cubicBezTo>
                <a:cubicBezTo>
                  <a:pt x="315" y="7246"/>
                  <a:pt x="321" y="7278"/>
                  <a:pt x="327" y="7175"/>
                </a:cubicBezTo>
                <a:cubicBezTo>
                  <a:pt x="353" y="7233"/>
                  <a:pt x="366" y="7291"/>
                  <a:pt x="404" y="7342"/>
                </a:cubicBezTo>
                <a:cubicBezTo>
                  <a:pt x="411" y="7329"/>
                  <a:pt x="417" y="7317"/>
                  <a:pt x="411" y="7297"/>
                </a:cubicBezTo>
                <a:cubicBezTo>
                  <a:pt x="404" y="7285"/>
                  <a:pt x="398" y="7272"/>
                  <a:pt x="398" y="7265"/>
                </a:cubicBezTo>
                <a:cubicBezTo>
                  <a:pt x="340" y="7137"/>
                  <a:pt x="315" y="7009"/>
                  <a:pt x="282" y="6880"/>
                </a:cubicBezTo>
                <a:cubicBezTo>
                  <a:pt x="250" y="6739"/>
                  <a:pt x="231" y="6598"/>
                  <a:pt x="199" y="6463"/>
                </a:cubicBezTo>
                <a:cubicBezTo>
                  <a:pt x="173" y="6347"/>
                  <a:pt x="154" y="6232"/>
                  <a:pt x="135" y="6123"/>
                </a:cubicBezTo>
                <a:cubicBezTo>
                  <a:pt x="122" y="6039"/>
                  <a:pt x="109" y="5962"/>
                  <a:pt x="103" y="5879"/>
                </a:cubicBezTo>
                <a:cubicBezTo>
                  <a:pt x="90" y="5789"/>
                  <a:pt x="77" y="5706"/>
                  <a:pt x="64" y="5622"/>
                </a:cubicBezTo>
                <a:cubicBezTo>
                  <a:pt x="64" y="5590"/>
                  <a:pt x="64" y="5564"/>
                  <a:pt x="64" y="5539"/>
                </a:cubicBezTo>
                <a:cubicBezTo>
                  <a:pt x="64" y="5494"/>
                  <a:pt x="51" y="5449"/>
                  <a:pt x="51" y="5404"/>
                </a:cubicBezTo>
                <a:cubicBezTo>
                  <a:pt x="51" y="5327"/>
                  <a:pt x="32" y="5250"/>
                  <a:pt x="32" y="5173"/>
                </a:cubicBezTo>
                <a:cubicBezTo>
                  <a:pt x="32" y="5166"/>
                  <a:pt x="32" y="5160"/>
                  <a:pt x="26" y="5154"/>
                </a:cubicBezTo>
                <a:cubicBezTo>
                  <a:pt x="32" y="5237"/>
                  <a:pt x="39" y="5327"/>
                  <a:pt x="45" y="5417"/>
                </a:cubicBezTo>
                <a:cubicBezTo>
                  <a:pt x="39" y="5417"/>
                  <a:pt x="39" y="5417"/>
                  <a:pt x="32" y="5417"/>
                </a:cubicBezTo>
                <a:cubicBezTo>
                  <a:pt x="26" y="5340"/>
                  <a:pt x="19" y="5256"/>
                  <a:pt x="19" y="5179"/>
                </a:cubicBezTo>
                <a:cubicBezTo>
                  <a:pt x="7" y="5032"/>
                  <a:pt x="7" y="4884"/>
                  <a:pt x="0" y="4736"/>
                </a:cubicBezTo>
                <a:cubicBezTo>
                  <a:pt x="0" y="4627"/>
                  <a:pt x="0" y="4525"/>
                  <a:pt x="7" y="4416"/>
                </a:cubicBezTo>
                <a:cubicBezTo>
                  <a:pt x="7" y="4326"/>
                  <a:pt x="7" y="4236"/>
                  <a:pt x="7" y="4146"/>
                </a:cubicBezTo>
                <a:cubicBezTo>
                  <a:pt x="7" y="4075"/>
                  <a:pt x="7" y="3998"/>
                  <a:pt x="19" y="3928"/>
                </a:cubicBezTo>
                <a:cubicBezTo>
                  <a:pt x="26" y="3876"/>
                  <a:pt x="19" y="3831"/>
                  <a:pt x="19" y="3780"/>
                </a:cubicBezTo>
                <a:cubicBezTo>
                  <a:pt x="32" y="3690"/>
                  <a:pt x="32" y="3594"/>
                  <a:pt x="32" y="3498"/>
                </a:cubicBezTo>
                <a:cubicBezTo>
                  <a:pt x="39" y="3434"/>
                  <a:pt x="45" y="3363"/>
                  <a:pt x="45" y="3299"/>
                </a:cubicBezTo>
                <a:cubicBezTo>
                  <a:pt x="51" y="3222"/>
                  <a:pt x="58" y="3138"/>
                  <a:pt x="64" y="3061"/>
                </a:cubicBezTo>
                <a:cubicBezTo>
                  <a:pt x="71" y="2901"/>
                  <a:pt x="84" y="2734"/>
                  <a:pt x="103" y="2567"/>
                </a:cubicBezTo>
                <a:cubicBezTo>
                  <a:pt x="109" y="2471"/>
                  <a:pt x="116" y="2374"/>
                  <a:pt x="135" y="2278"/>
                </a:cubicBezTo>
                <a:cubicBezTo>
                  <a:pt x="148" y="2240"/>
                  <a:pt x="148" y="2201"/>
                  <a:pt x="148" y="2163"/>
                </a:cubicBezTo>
                <a:cubicBezTo>
                  <a:pt x="154" y="2131"/>
                  <a:pt x="154" y="2105"/>
                  <a:pt x="167" y="2079"/>
                </a:cubicBezTo>
                <a:cubicBezTo>
                  <a:pt x="173" y="2034"/>
                  <a:pt x="173" y="1989"/>
                  <a:pt x="186" y="1944"/>
                </a:cubicBezTo>
                <a:cubicBezTo>
                  <a:pt x="199" y="1887"/>
                  <a:pt x="205" y="1829"/>
                  <a:pt x="212" y="1771"/>
                </a:cubicBezTo>
                <a:cubicBezTo>
                  <a:pt x="218" y="1732"/>
                  <a:pt x="231" y="1694"/>
                  <a:pt x="231" y="1655"/>
                </a:cubicBezTo>
                <a:cubicBezTo>
                  <a:pt x="231" y="1604"/>
                  <a:pt x="244" y="1553"/>
                  <a:pt x="250" y="1501"/>
                </a:cubicBezTo>
                <a:cubicBezTo>
                  <a:pt x="263" y="1424"/>
                  <a:pt x="282" y="1347"/>
                  <a:pt x="302" y="1270"/>
                </a:cubicBezTo>
                <a:cubicBezTo>
                  <a:pt x="308" y="1213"/>
                  <a:pt x="327" y="1149"/>
                  <a:pt x="340" y="1091"/>
                </a:cubicBezTo>
                <a:cubicBezTo>
                  <a:pt x="347" y="1033"/>
                  <a:pt x="372" y="975"/>
                  <a:pt x="385" y="917"/>
                </a:cubicBezTo>
                <a:cubicBezTo>
                  <a:pt x="392" y="873"/>
                  <a:pt x="411" y="828"/>
                  <a:pt x="430" y="783"/>
                </a:cubicBezTo>
                <a:cubicBezTo>
                  <a:pt x="436" y="763"/>
                  <a:pt x="462" y="744"/>
                  <a:pt x="469" y="718"/>
                </a:cubicBezTo>
                <a:cubicBezTo>
                  <a:pt x="469" y="712"/>
                  <a:pt x="469" y="706"/>
                  <a:pt x="475" y="706"/>
                </a:cubicBezTo>
                <a:cubicBezTo>
                  <a:pt x="475" y="686"/>
                  <a:pt x="469" y="661"/>
                  <a:pt x="488" y="661"/>
                </a:cubicBezTo>
                <a:cubicBezTo>
                  <a:pt x="507" y="648"/>
                  <a:pt x="533" y="635"/>
                  <a:pt x="565" y="648"/>
                </a:cubicBezTo>
                <a:cubicBezTo>
                  <a:pt x="597" y="654"/>
                  <a:pt x="629" y="648"/>
                  <a:pt x="661" y="635"/>
                </a:cubicBezTo>
                <a:cubicBezTo>
                  <a:pt x="700" y="616"/>
                  <a:pt x="732" y="609"/>
                  <a:pt x="770" y="616"/>
                </a:cubicBezTo>
                <a:cubicBezTo>
                  <a:pt x="809" y="616"/>
                  <a:pt x="841" y="616"/>
                  <a:pt x="873" y="584"/>
                </a:cubicBezTo>
                <a:cubicBezTo>
                  <a:pt x="886" y="564"/>
                  <a:pt x="918" y="564"/>
                  <a:pt x="944" y="571"/>
                </a:cubicBezTo>
                <a:cubicBezTo>
                  <a:pt x="957" y="577"/>
                  <a:pt x="969" y="584"/>
                  <a:pt x="982" y="590"/>
                </a:cubicBezTo>
                <a:cubicBezTo>
                  <a:pt x="1008" y="616"/>
                  <a:pt x="1034" y="616"/>
                  <a:pt x="1066" y="622"/>
                </a:cubicBezTo>
                <a:cubicBezTo>
                  <a:pt x="1098" y="629"/>
                  <a:pt x="1123" y="635"/>
                  <a:pt x="1149" y="641"/>
                </a:cubicBezTo>
                <a:cubicBezTo>
                  <a:pt x="1175" y="641"/>
                  <a:pt x="1194" y="641"/>
                  <a:pt x="1213" y="635"/>
                </a:cubicBezTo>
                <a:cubicBezTo>
                  <a:pt x="1232" y="629"/>
                  <a:pt x="1252" y="629"/>
                  <a:pt x="1265" y="648"/>
                </a:cubicBezTo>
                <a:cubicBezTo>
                  <a:pt x="1284" y="661"/>
                  <a:pt x="1303" y="667"/>
                  <a:pt x="1329" y="673"/>
                </a:cubicBezTo>
                <a:cubicBezTo>
                  <a:pt x="1367" y="680"/>
                  <a:pt x="1406" y="693"/>
                  <a:pt x="1444" y="699"/>
                </a:cubicBezTo>
                <a:cubicBezTo>
                  <a:pt x="1463" y="706"/>
                  <a:pt x="1483" y="712"/>
                  <a:pt x="1502" y="706"/>
                </a:cubicBezTo>
                <a:cubicBezTo>
                  <a:pt x="1515" y="706"/>
                  <a:pt x="1528" y="706"/>
                  <a:pt x="1534" y="712"/>
                </a:cubicBezTo>
                <a:cubicBezTo>
                  <a:pt x="1579" y="744"/>
                  <a:pt x="1637" y="763"/>
                  <a:pt x="1675" y="808"/>
                </a:cubicBezTo>
                <a:cubicBezTo>
                  <a:pt x="1707" y="853"/>
                  <a:pt x="1759" y="873"/>
                  <a:pt x="1810" y="898"/>
                </a:cubicBezTo>
                <a:cubicBezTo>
                  <a:pt x="1874" y="924"/>
                  <a:pt x="1932" y="962"/>
                  <a:pt x="1984" y="1007"/>
                </a:cubicBezTo>
                <a:cubicBezTo>
                  <a:pt x="2022" y="1039"/>
                  <a:pt x="2061" y="1084"/>
                  <a:pt x="2048" y="1142"/>
                </a:cubicBezTo>
                <a:cubicBezTo>
                  <a:pt x="2048" y="1155"/>
                  <a:pt x="2048" y="1168"/>
                  <a:pt x="2054" y="1174"/>
                </a:cubicBezTo>
                <a:cubicBezTo>
                  <a:pt x="2054" y="1193"/>
                  <a:pt x="2061" y="1213"/>
                  <a:pt x="2054" y="1226"/>
                </a:cubicBezTo>
                <a:cubicBezTo>
                  <a:pt x="2041" y="1290"/>
                  <a:pt x="2048" y="1347"/>
                  <a:pt x="2048" y="1412"/>
                </a:cubicBezTo>
                <a:cubicBezTo>
                  <a:pt x="2048" y="1457"/>
                  <a:pt x="2041" y="1501"/>
                  <a:pt x="2022" y="1540"/>
                </a:cubicBezTo>
                <a:cubicBezTo>
                  <a:pt x="2022" y="1546"/>
                  <a:pt x="2016" y="1546"/>
                  <a:pt x="2016" y="1553"/>
                </a:cubicBezTo>
                <a:cubicBezTo>
                  <a:pt x="2003" y="1630"/>
                  <a:pt x="1971" y="1694"/>
                  <a:pt x="1971" y="1777"/>
                </a:cubicBezTo>
                <a:cubicBezTo>
                  <a:pt x="1971" y="1822"/>
                  <a:pt x="1958" y="1874"/>
                  <a:pt x="1951" y="1919"/>
                </a:cubicBezTo>
                <a:cubicBezTo>
                  <a:pt x="1932" y="2041"/>
                  <a:pt x="1913" y="2156"/>
                  <a:pt x="1900" y="2272"/>
                </a:cubicBezTo>
                <a:cubicBezTo>
                  <a:pt x="1900" y="2336"/>
                  <a:pt x="1894" y="2394"/>
                  <a:pt x="1881" y="2458"/>
                </a:cubicBezTo>
                <a:cubicBezTo>
                  <a:pt x="1881" y="2464"/>
                  <a:pt x="1881" y="2464"/>
                  <a:pt x="1881" y="2471"/>
                </a:cubicBezTo>
                <a:cubicBezTo>
                  <a:pt x="1881" y="2580"/>
                  <a:pt x="1862" y="2689"/>
                  <a:pt x="1849" y="2804"/>
                </a:cubicBezTo>
                <a:cubicBezTo>
                  <a:pt x="1836" y="2907"/>
                  <a:pt x="1817" y="3010"/>
                  <a:pt x="1797" y="3113"/>
                </a:cubicBezTo>
                <a:cubicBezTo>
                  <a:pt x="1791" y="3138"/>
                  <a:pt x="1778" y="3157"/>
                  <a:pt x="1772" y="3183"/>
                </a:cubicBezTo>
                <a:cubicBezTo>
                  <a:pt x="1765" y="3260"/>
                  <a:pt x="1746" y="3344"/>
                  <a:pt x="1746" y="3427"/>
                </a:cubicBezTo>
                <a:cubicBezTo>
                  <a:pt x="1746" y="3453"/>
                  <a:pt x="1740" y="3485"/>
                  <a:pt x="1733" y="3511"/>
                </a:cubicBezTo>
                <a:cubicBezTo>
                  <a:pt x="1733" y="3536"/>
                  <a:pt x="1746" y="3562"/>
                  <a:pt x="1733" y="3588"/>
                </a:cubicBezTo>
                <a:cubicBezTo>
                  <a:pt x="1727" y="3607"/>
                  <a:pt x="1727" y="3632"/>
                  <a:pt x="1727" y="3658"/>
                </a:cubicBezTo>
                <a:cubicBezTo>
                  <a:pt x="1720" y="3671"/>
                  <a:pt x="1727" y="3677"/>
                  <a:pt x="1720" y="3684"/>
                </a:cubicBezTo>
                <a:cubicBezTo>
                  <a:pt x="1682" y="3748"/>
                  <a:pt x="1682" y="3819"/>
                  <a:pt x="1669" y="3889"/>
                </a:cubicBezTo>
                <a:cubicBezTo>
                  <a:pt x="1669" y="3921"/>
                  <a:pt x="1662" y="3960"/>
                  <a:pt x="1643" y="3998"/>
                </a:cubicBezTo>
                <a:cubicBezTo>
                  <a:pt x="1624" y="4030"/>
                  <a:pt x="1630" y="4069"/>
                  <a:pt x="1630" y="4101"/>
                </a:cubicBezTo>
                <a:cubicBezTo>
                  <a:pt x="1624" y="4127"/>
                  <a:pt x="1624" y="4152"/>
                  <a:pt x="1618" y="4172"/>
                </a:cubicBezTo>
                <a:cubicBezTo>
                  <a:pt x="1605" y="4242"/>
                  <a:pt x="1605" y="4313"/>
                  <a:pt x="1598" y="4383"/>
                </a:cubicBezTo>
                <a:cubicBezTo>
                  <a:pt x="1598" y="4473"/>
                  <a:pt x="1592" y="4557"/>
                  <a:pt x="1566" y="4640"/>
                </a:cubicBezTo>
                <a:cubicBezTo>
                  <a:pt x="1560" y="4634"/>
                  <a:pt x="1560" y="4627"/>
                  <a:pt x="1560" y="4627"/>
                </a:cubicBezTo>
                <a:cubicBezTo>
                  <a:pt x="1553" y="4621"/>
                  <a:pt x="1553" y="4627"/>
                  <a:pt x="1553" y="4627"/>
                </a:cubicBezTo>
                <a:cubicBezTo>
                  <a:pt x="1547" y="4659"/>
                  <a:pt x="1540" y="4698"/>
                  <a:pt x="1547" y="4730"/>
                </a:cubicBezTo>
                <a:cubicBezTo>
                  <a:pt x="1560" y="4794"/>
                  <a:pt x="1540" y="4858"/>
                  <a:pt x="1547" y="4923"/>
                </a:cubicBezTo>
                <a:cubicBezTo>
                  <a:pt x="1547" y="4929"/>
                  <a:pt x="1547" y="4942"/>
                  <a:pt x="1540" y="4942"/>
                </a:cubicBezTo>
                <a:cubicBezTo>
                  <a:pt x="1508" y="4961"/>
                  <a:pt x="1528" y="4993"/>
                  <a:pt x="1521" y="5012"/>
                </a:cubicBezTo>
                <a:cubicBezTo>
                  <a:pt x="1515" y="5057"/>
                  <a:pt x="1528" y="5109"/>
                  <a:pt x="1515" y="5154"/>
                </a:cubicBezTo>
                <a:cubicBezTo>
                  <a:pt x="1508" y="5173"/>
                  <a:pt x="1515" y="5192"/>
                  <a:pt x="1515" y="5218"/>
                </a:cubicBezTo>
                <a:cubicBezTo>
                  <a:pt x="1521" y="5179"/>
                  <a:pt x="1547" y="5147"/>
                  <a:pt x="1547" y="5109"/>
                </a:cubicBezTo>
                <a:cubicBezTo>
                  <a:pt x="1560" y="5128"/>
                  <a:pt x="1560" y="5154"/>
                  <a:pt x="1560" y="5173"/>
                </a:cubicBezTo>
                <a:cubicBezTo>
                  <a:pt x="1553" y="5192"/>
                  <a:pt x="1553" y="5205"/>
                  <a:pt x="1560" y="5224"/>
                </a:cubicBezTo>
                <a:cubicBezTo>
                  <a:pt x="1560" y="5256"/>
                  <a:pt x="1566" y="5288"/>
                  <a:pt x="1553" y="5320"/>
                </a:cubicBezTo>
                <a:cubicBezTo>
                  <a:pt x="1553" y="5333"/>
                  <a:pt x="1553" y="5340"/>
                  <a:pt x="1560" y="5346"/>
                </a:cubicBezTo>
                <a:cubicBezTo>
                  <a:pt x="1566" y="5359"/>
                  <a:pt x="1566" y="5378"/>
                  <a:pt x="1566" y="5391"/>
                </a:cubicBezTo>
                <a:cubicBezTo>
                  <a:pt x="1566" y="5455"/>
                  <a:pt x="1573" y="5520"/>
                  <a:pt x="1585" y="5584"/>
                </a:cubicBezTo>
                <a:cubicBezTo>
                  <a:pt x="1592" y="5642"/>
                  <a:pt x="1592" y="5706"/>
                  <a:pt x="1605" y="5770"/>
                </a:cubicBezTo>
                <a:cubicBezTo>
                  <a:pt x="1611" y="5802"/>
                  <a:pt x="1605" y="5834"/>
                  <a:pt x="1598" y="5866"/>
                </a:cubicBezTo>
                <a:cubicBezTo>
                  <a:pt x="1585" y="5905"/>
                  <a:pt x="1598" y="5937"/>
                  <a:pt x="1598" y="5975"/>
                </a:cubicBezTo>
                <a:cubicBezTo>
                  <a:pt x="1598" y="5982"/>
                  <a:pt x="1605" y="5988"/>
                  <a:pt x="1611" y="5982"/>
                </a:cubicBezTo>
                <a:cubicBezTo>
                  <a:pt x="1624" y="5975"/>
                  <a:pt x="1624" y="5982"/>
                  <a:pt x="1624" y="5988"/>
                </a:cubicBezTo>
                <a:cubicBezTo>
                  <a:pt x="1630" y="6020"/>
                  <a:pt x="1637" y="6059"/>
                  <a:pt x="1624" y="6091"/>
                </a:cubicBezTo>
                <a:cubicBezTo>
                  <a:pt x="1618" y="6104"/>
                  <a:pt x="1611" y="6116"/>
                  <a:pt x="1637" y="6123"/>
                </a:cubicBezTo>
                <a:cubicBezTo>
                  <a:pt x="1643" y="6123"/>
                  <a:pt x="1643" y="6129"/>
                  <a:pt x="1637" y="6136"/>
                </a:cubicBezTo>
                <a:cubicBezTo>
                  <a:pt x="1624" y="6168"/>
                  <a:pt x="1630" y="6193"/>
                  <a:pt x="1643" y="6219"/>
                </a:cubicBezTo>
                <a:cubicBezTo>
                  <a:pt x="1662" y="6245"/>
                  <a:pt x="1662" y="6277"/>
                  <a:pt x="1656" y="6302"/>
                </a:cubicBezTo>
                <a:cubicBezTo>
                  <a:pt x="1656" y="6315"/>
                  <a:pt x="1656" y="6335"/>
                  <a:pt x="1656" y="6347"/>
                </a:cubicBezTo>
                <a:cubicBezTo>
                  <a:pt x="1662" y="6418"/>
                  <a:pt x="1675" y="6489"/>
                  <a:pt x="1682" y="6559"/>
                </a:cubicBezTo>
                <a:cubicBezTo>
                  <a:pt x="1682" y="6579"/>
                  <a:pt x="1688" y="6591"/>
                  <a:pt x="1695" y="6604"/>
                </a:cubicBezTo>
                <a:cubicBezTo>
                  <a:pt x="1707" y="6598"/>
                  <a:pt x="1714" y="6591"/>
                  <a:pt x="1720" y="6579"/>
                </a:cubicBezTo>
                <a:cubicBezTo>
                  <a:pt x="1855" y="6341"/>
                  <a:pt x="1977" y="6097"/>
                  <a:pt x="2112" y="5860"/>
                </a:cubicBezTo>
                <a:cubicBezTo>
                  <a:pt x="2182" y="5725"/>
                  <a:pt x="2247" y="5584"/>
                  <a:pt x="2324" y="5449"/>
                </a:cubicBezTo>
                <a:cubicBezTo>
                  <a:pt x="2349" y="5417"/>
                  <a:pt x="2362" y="5378"/>
                  <a:pt x="2381" y="5340"/>
                </a:cubicBezTo>
                <a:cubicBezTo>
                  <a:pt x="2413" y="5282"/>
                  <a:pt x="2446" y="5224"/>
                  <a:pt x="2478" y="5160"/>
                </a:cubicBezTo>
                <a:cubicBezTo>
                  <a:pt x="2510" y="5096"/>
                  <a:pt x="2535" y="5032"/>
                  <a:pt x="2567" y="4961"/>
                </a:cubicBezTo>
                <a:cubicBezTo>
                  <a:pt x="2606" y="4890"/>
                  <a:pt x="2638" y="4820"/>
                  <a:pt x="2677" y="4749"/>
                </a:cubicBezTo>
                <a:cubicBezTo>
                  <a:pt x="2696" y="4717"/>
                  <a:pt x="2709" y="4685"/>
                  <a:pt x="2722" y="4653"/>
                </a:cubicBezTo>
                <a:cubicBezTo>
                  <a:pt x="2779" y="4518"/>
                  <a:pt x="2844" y="4383"/>
                  <a:pt x="2901" y="4242"/>
                </a:cubicBezTo>
                <a:cubicBezTo>
                  <a:pt x="2959" y="4114"/>
                  <a:pt x="3011" y="3985"/>
                  <a:pt x="3068" y="3857"/>
                </a:cubicBezTo>
                <a:cubicBezTo>
                  <a:pt x="3081" y="3825"/>
                  <a:pt x="3100" y="3786"/>
                  <a:pt x="3120" y="3754"/>
                </a:cubicBezTo>
                <a:cubicBezTo>
                  <a:pt x="3145" y="3722"/>
                  <a:pt x="3152" y="3677"/>
                  <a:pt x="3165" y="3645"/>
                </a:cubicBezTo>
                <a:cubicBezTo>
                  <a:pt x="3190" y="3594"/>
                  <a:pt x="3216" y="3555"/>
                  <a:pt x="3242" y="3511"/>
                </a:cubicBezTo>
                <a:cubicBezTo>
                  <a:pt x="3254" y="3478"/>
                  <a:pt x="3254" y="3446"/>
                  <a:pt x="3274" y="3414"/>
                </a:cubicBezTo>
                <a:cubicBezTo>
                  <a:pt x="3286" y="3389"/>
                  <a:pt x="3299" y="3363"/>
                  <a:pt x="3312" y="3331"/>
                </a:cubicBezTo>
                <a:cubicBezTo>
                  <a:pt x="3325" y="3312"/>
                  <a:pt x="3331" y="3292"/>
                  <a:pt x="3331" y="3273"/>
                </a:cubicBezTo>
                <a:cubicBezTo>
                  <a:pt x="3331" y="3170"/>
                  <a:pt x="3351" y="3074"/>
                  <a:pt x="3363" y="2971"/>
                </a:cubicBezTo>
                <a:cubicBezTo>
                  <a:pt x="3370" y="2920"/>
                  <a:pt x="3370" y="2875"/>
                  <a:pt x="3370" y="2824"/>
                </a:cubicBezTo>
                <a:cubicBezTo>
                  <a:pt x="3370" y="2804"/>
                  <a:pt x="3357" y="2785"/>
                  <a:pt x="3357" y="2766"/>
                </a:cubicBezTo>
                <a:cubicBezTo>
                  <a:pt x="3363" y="2727"/>
                  <a:pt x="3370" y="2695"/>
                  <a:pt x="3370" y="2663"/>
                </a:cubicBezTo>
                <a:cubicBezTo>
                  <a:pt x="3376" y="2593"/>
                  <a:pt x="3389" y="2516"/>
                  <a:pt x="3395" y="2445"/>
                </a:cubicBezTo>
                <a:cubicBezTo>
                  <a:pt x="3408" y="2387"/>
                  <a:pt x="3408" y="2323"/>
                  <a:pt x="3428" y="2259"/>
                </a:cubicBezTo>
                <a:cubicBezTo>
                  <a:pt x="3434" y="2240"/>
                  <a:pt x="3428" y="2227"/>
                  <a:pt x="3434" y="2208"/>
                </a:cubicBezTo>
                <a:cubicBezTo>
                  <a:pt x="3453" y="2079"/>
                  <a:pt x="3453" y="1944"/>
                  <a:pt x="3479" y="1816"/>
                </a:cubicBezTo>
                <a:cubicBezTo>
                  <a:pt x="3511" y="1623"/>
                  <a:pt x="3537" y="1431"/>
                  <a:pt x="3582" y="1238"/>
                </a:cubicBezTo>
                <a:cubicBezTo>
                  <a:pt x="3620" y="1078"/>
                  <a:pt x="3665" y="917"/>
                  <a:pt x="3736" y="763"/>
                </a:cubicBezTo>
                <a:cubicBezTo>
                  <a:pt x="3742" y="751"/>
                  <a:pt x="3749" y="738"/>
                  <a:pt x="3749" y="725"/>
                </a:cubicBezTo>
                <a:cubicBezTo>
                  <a:pt x="3755" y="693"/>
                  <a:pt x="3761" y="667"/>
                  <a:pt x="3800" y="661"/>
                </a:cubicBezTo>
                <a:cubicBezTo>
                  <a:pt x="3813" y="635"/>
                  <a:pt x="3838" y="635"/>
                  <a:pt x="3858" y="635"/>
                </a:cubicBezTo>
                <a:cubicBezTo>
                  <a:pt x="3864" y="635"/>
                  <a:pt x="3864" y="629"/>
                  <a:pt x="3871" y="629"/>
                </a:cubicBezTo>
                <a:cubicBezTo>
                  <a:pt x="3883" y="596"/>
                  <a:pt x="3915" y="590"/>
                  <a:pt x="3941" y="564"/>
                </a:cubicBezTo>
                <a:cubicBezTo>
                  <a:pt x="3960" y="545"/>
                  <a:pt x="3986" y="526"/>
                  <a:pt x="4018" y="513"/>
                </a:cubicBezTo>
                <a:cubicBezTo>
                  <a:pt x="4063" y="500"/>
                  <a:pt x="4082" y="462"/>
                  <a:pt x="4076" y="417"/>
                </a:cubicBezTo>
                <a:cubicBezTo>
                  <a:pt x="4076" y="410"/>
                  <a:pt x="4076" y="404"/>
                  <a:pt x="4082" y="404"/>
                </a:cubicBezTo>
                <a:cubicBezTo>
                  <a:pt x="4102" y="397"/>
                  <a:pt x="4115" y="378"/>
                  <a:pt x="4127" y="378"/>
                </a:cubicBezTo>
                <a:cubicBezTo>
                  <a:pt x="4166" y="365"/>
                  <a:pt x="4198" y="359"/>
                  <a:pt x="4243" y="359"/>
                </a:cubicBezTo>
                <a:cubicBezTo>
                  <a:pt x="4346" y="365"/>
                  <a:pt x="4448" y="372"/>
                  <a:pt x="4551" y="372"/>
                </a:cubicBezTo>
                <a:cubicBezTo>
                  <a:pt x="4621" y="372"/>
                  <a:pt x="4698" y="372"/>
                  <a:pt x="4769" y="385"/>
                </a:cubicBezTo>
                <a:cubicBezTo>
                  <a:pt x="4827" y="397"/>
                  <a:pt x="4891" y="397"/>
                  <a:pt x="4949" y="417"/>
                </a:cubicBezTo>
                <a:cubicBezTo>
                  <a:pt x="5007" y="436"/>
                  <a:pt x="5071" y="449"/>
                  <a:pt x="5122" y="487"/>
                </a:cubicBezTo>
                <a:cubicBezTo>
                  <a:pt x="5122" y="487"/>
                  <a:pt x="5129" y="494"/>
                  <a:pt x="5135" y="494"/>
                </a:cubicBezTo>
                <a:cubicBezTo>
                  <a:pt x="5206" y="513"/>
                  <a:pt x="5257" y="564"/>
                  <a:pt x="5321" y="603"/>
                </a:cubicBezTo>
                <a:cubicBezTo>
                  <a:pt x="5366" y="629"/>
                  <a:pt x="5405" y="667"/>
                  <a:pt x="5450" y="699"/>
                </a:cubicBezTo>
                <a:cubicBezTo>
                  <a:pt x="5475" y="712"/>
                  <a:pt x="5494" y="744"/>
                  <a:pt x="5494" y="776"/>
                </a:cubicBezTo>
                <a:cubicBezTo>
                  <a:pt x="5501" y="840"/>
                  <a:pt x="5527" y="892"/>
                  <a:pt x="5559" y="943"/>
                </a:cubicBezTo>
                <a:cubicBezTo>
                  <a:pt x="5565" y="962"/>
                  <a:pt x="5571" y="982"/>
                  <a:pt x="5565" y="1007"/>
                </a:cubicBezTo>
                <a:cubicBezTo>
                  <a:pt x="5539" y="1084"/>
                  <a:pt x="5533" y="1161"/>
                  <a:pt x="5520" y="1238"/>
                </a:cubicBezTo>
                <a:cubicBezTo>
                  <a:pt x="5514" y="1309"/>
                  <a:pt x="5514" y="1380"/>
                  <a:pt x="5507" y="1450"/>
                </a:cubicBezTo>
                <a:cubicBezTo>
                  <a:pt x="5507" y="1508"/>
                  <a:pt x="5488" y="1559"/>
                  <a:pt x="5475" y="1611"/>
                </a:cubicBezTo>
                <a:cubicBezTo>
                  <a:pt x="5456" y="1707"/>
                  <a:pt x="5424" y="1803"/>
                  <a:pt x="5411" y="1899"/>
                </a:cubicBezTo>
                <a:cubicBezTo>
                  <a:pt x="5405" y="1919"/>
                  <a:pt x="5405" y="1938"/>
                  <a:pt x="5398" y="1964"/>
                </a:cubicBezTo>
                <a:cubicBezTo>
                  <a:pt x="5385" y="1989"/>
                  <a:pt x="5379" y="2021"/>
                  <a:pt x="5373" y="2054"/>
                </a:cubicBezTo>
                <a:cubicBezTo>
                  <a:pt x="5366" y="2111"/>
                  <a:pt x="5353" y="2169"/>
                  <a:pt x="5340" y="2227"/>
                </a:cubicBezTo>
                <a:cubicBezTo>
                  <a:pt x="5328" y="2278"/>
                  <a:pt x="5321" y="2336"/>
                  <a:pt x="5315" y="2387"/>
                </a:cubicBezTo>
                <a:cubicBezTo>
                  <a:pt x="5296" y="2490"/>
                  <a:pt x="5276" y="2593"/>
                  <a:pt x="5257" y="2695"/>
                </a:cubicBezTo>
                <a:cubicBezTo>
                  <a:pt x="5244" y="2759"/>
                  <a:pt x="5238" y="2830"/>
                  <a:pt x="5225" y="2901"/>
                </a:cubicBezTo>
                <a:cubicBezTo>
                  <a:pt x="5225" y="2926"/>
                  <a:pt x="5219" y="2952"/>
                  <a:pt x="5199" y="2978"/>
                </a:cubicBezTo>
                <a:cubicBezTo>
                  <a:pt x="5186" y="2991"/>
                  <a:pt x="5174" y="3016"/>
                  <a:pt x="5199" y="3042"/>
                </a:cubicBezTo>
                <a:cubicBezTo>
                  <a:pt x="5212" y="3048"/>
                  <a:pt x="5206" y="3080"/>
                  <a:pt x="5199" y="3093"/>
                </a:cubicBezTo>
                <a:cubicBezTo>
                  <a:pt x="5174" y="3132"/>
                  <a:pt x="5180" y="3183"/>
                  <a:pt x="5135" y="3209"/>
                </a:cubicBezTo>
                <a:cubicBezTo>
                  <a:pt x="5129" y="3215"/>
                  <a:pt x="5122" y="3235"/>
                  <a:pt x="5122" y="3247"/>
                </a:cubicBezTo>
                <a:cubicBezTo>
                  <a:pt x="5116" y="3279"/>
                  <a:pt x="5116" y="3312"/>
                  <a:pt x="5109" y="3344"/>
                </a:cubicBezTo>
                <a:cubicBezTo>
                  <a:pt x="5109" y="3350"/>
                  <a:pt x="5116" y="3357"/>
                  <a:pt x="5109" y="3363"/>
                </a:cubicBezTo>
                <a:cubicBezTo>
                  <a:pt x="5090" y="3382"/>
                  <a:pt x="5097" y="3401"/>
                  <a:pt x="5097" y="3421"/>
                </a:cubicBezTo>
                <a:cubicBezTo>
                  <a:pt x="5103" y="3440"/>
                  <a:pt x="5097" y="3453"/>
                  <a:pt x="5077" y="3466"/>
                </a:cubicBezTo>
                <a:cubicBezTo>
                  <a:pt x="5071" y="3459"/>
                  <a:pt x="5077" y="3446"/>
                  <a:pt x="5077" y="3440"/>
                </a:cubicBezTo>
                <a:cubicBezTo>
                  <a:pt x="5077" y="3434"/>
                  <a:pt x="5084" y="3427"/>
                  <a:pt x="5077" y="3421"/>
                </a:cubicBezTo>
                <a:cubicBezTo>
                  <a:pt x="5064" y="3389"/>
                  <a:pt x="5071" y="3363"/>
                  <a:pt x="5077" y="3337"/>
                </a:cubicBezTo>
                <a:cubicBezTo>
                  <a:pt x="5077" y="3305"/>
                  <a:pt x="5077" y="3273"/>
                  <a:pt x="5084" y="3235"/>
                </a:cubicBezTo>
                <a:cubicBezTo>
                  <a:pt x="5084" y="3228"/>
                  <a:pt x="5084" y="3222"/>
                  <a:pt x="5071" y="3215"/>
                </a:cubicBezTo>
                <a:cubicBezTo>
                  <a:pt x="5058" y="3222"/>
                  <a:pt x="5058" y="3235"/>
                  <a:pt x="5058" y="3247"/>
                </a:cubicBezTo>
                <a:cubicBezTo>
                  <a:pt x="5052" y="3292"/>
                  <a:pt x="5058" y="3337"/>
                  <a:pt x="5052" y="3382"/>
                </a:cubicBezTo>
                <a:cubicBezTo>
                  <a:pt x="5039" y="3453"/>
                  <a:pt x="5045" y="3523"/>
                  <a:pt x="5039" y="3594"/>
                </a:cubicBezTo>
                <a:cubicBezTo>
                  <a:pt x="5032" y="3658"/>
                  <a:pt x="5032" y="3716"/>
                  <a:pt x="5026" y="3780"/>
                </a:cubicBezTo>
                <a:cubicBezTo>
                  <a:pt x="5026" y="3806"/>
                  <a:pt x="5020" y="3831"/>
                  <a:pt x="5026" y="3857"/>
                </a:cubicBezTo>
                <a:cubicBezTo>
                  <a:pt x="5026" y="3863"/>
                  <a:pt x="5032" y="3870"/>
                  <a:pt x="5026" y="3876"/>
                </a:cubicBezTo>
                <a:cubicBezTo>
                  <a:pt x="5020" y="3921"/>
                  <a:pt x="5026" y="3960"/>
                  <a:pt x="5020" y="4005"/>
                </a:cubicBezTo>
                <a:cubicBezTo>
                  <a:pt x="5007" y="4056"/>
                  <a:pt x="5026" y="4101"/>
                  <a:pt x="5020" y="4152"/>
                </a:cubicBezTo>
                <a:cubicBezTo>
                  <a:pt x="5013" y="4191"/>
                  <a:pt x="5020" y="4236"/>
                  <a:pt x="5013" y="4274"/>
                </a:cubicBezTo>
                <a:cubicBezTo>
                  <a:pt x="5000" y="4319"/>
                  <a:pt x="5013" y="4358"/>
                  <a:pt x="5013" y="4403"/>
                </a:cubicBezTo>
                <a:cubicBezTo>
                  <a:pt x="5013" y="4435"/>
                  <a:pt x="5007" y="4467"/>
                  <a:pt x="5007" y="4505"/>
                </a:cubicBezTo>
                <a:cubicBezTo>
                  <a:pt x="5007" y="4518"/>
                  <a:pt x="5000" y="4525"/>
                  <a:pt x="4994" y="4531"/>
                </a:cubicBezTo>
                <a:cubicBezTo>
                  <a:pt x="4987" y="4550"/>
                  <a:pt x="4981" y="4563"/>
                  <a:pt x="4987" y="4576"/>
                </a:cubicBezTo>
                <a:cubicBezTo>
                  <a:pt x="5007" y="4582"/>
                  <a:pt x="4994" y="4557"/>
                  <a:pt x="5013" y="4557"/>
                </a:cubicBezTo>
                <a:cubicBezTo>
                  <a:pt x="5013" y="4570"/>
                  <a:pt x="5020" y="4589"/>
                  <a:pt x="5020" y="4602"/>
                </a:cubicBezTo>
                <a:cubicBezTo>
                  <a:pt x="5020" y="4685"/>
                  <a:pt x="5026" y="4762"/>
                  <a:pt x="5032" y="4846"/>
                </a:cubicBezTo>
                <a:cubicBezTo>
                  <a:pt x="5032" y="4897"/>
                  <a:pt x="5020" y="4948"/>
                  <a:pt x="5026" y="5000"/>
                </a:cubicBezTo>
                <a:cubicBezTo>
                  <a:pt x="5026" y="5006"/>
                  <a:pt x="5020" y="5019"/>
                  <a:pt x="5032" y="5032"/>
                </a:cubicBezTo>
                <a:cubicBezTo>
                  <a:pt x="5039" y="5038"/>
                  <a:pt x="5032" y="5051"/>
                  <a:pt x="5026" y="5064"/>
                </a:cubicBezTo>
                <a:cubicBezTo>
                  <a:pt x="5020" y="5083"/>
                  <a:pt x="5013" y="5109"/>
                  <a:pt x="5032" y="5134"/>
                </a:cubicBezTo>
                <a:cubicBezTo>
                  <a:pt x="5045" y="5147"/>
                  <a:pt x="5045" y="5173"/>
                  <a:pt x="5045" y="5186"/>
                </a:cubicBezTo>
                <a:cubicBezTo>
                  <a:pt x="5039" y="5218"/>
                  <a:pt x="5058" y="5250"/>
                  <a:pt x="5032" y="5275"/>
                </a:cubicBezTo>
                <a:cubicBezTo>
                  <a:pt x="5032" y="5282"/>
                  <a:pt x="5032" y="5301"/>
                  <a:pt x="5039" y="5308"/>
                </a:cubicBezTo>
                <a:cubicBezTo>
                  <a:pt x="5064" y="5340"/>
                  <a:pt x="5045" y="5372"/>
                  <a:pt x="5045" y="5404"/>
                </a:cubicBezTo>
                <a:cubicBezTo>
                  <a:pt x="5039" y="5436"/>
                  <a:pt x="5032" y="5475"/>
                  <a:pt x="5045" y="5513"/>
                </a:cubicBezTo>
                <a:cubicBezTo>
                  <a:pt x="5058" y="5539"/>
                  <a:pt x="5045" y="5558"/>
                  <a:pt x="5045" y="5584"/>
                </a:cubicBezTo>
                <a:cubicBezTo>
                  <a:pt x="5045" y="5597"/>
                  <a:pt x="5039" y="5603"/>
                  <a:pt x="5026" y="5603"/>
                </a:cubicBezTo>
                <a:cubicBezTo>
                  <a:pt x="5020" y="5609"/>
                  <a:pt x="5020" y="5622"/>
                  <a:pt x="5032" y="5622"/>
                </a:cubicBezTo>
                <a:cubicBezTo>
                  <a:pt x="5058" y="5629"/>
                  <a:pt x="5045" y="5648"/>
                  <a:pt x="5045" y="5661"/>
                </a:cubicBezTo>
                <a:cubicBezTo>
                  <a:pt x="5045" y="5680"/>
                  <a:pt x="5026" y="5693"/>
                  <a:pt x="5052" y="5706"/>
                </a:cubicBezTo>
                <a:cubicBezTo>
                  <a:pt x="5058" y="5706"/>
                  <a:pt x="5058" y="5719"/>
                  <a:pt x="5052" y="5725"/>
                </a:cubicBezTo>
                <a:cubicBezTo>
                  <a:pt x="5045" y="5738"/>
                  <a:pt x="5045" y="5757"/>
                  <a:pt x="5045" y="5776"/>
                </a:cubicBezTo>
                <a:cubicBezTo>
                  <a:pt x="5045" y="5796"/>
                  <a:pt x="5045" y="5815"/>
                  <a:pt x="5026" y="5834"/>
                </a:cubicBezTo>
                <a:cubicBezTo>
                  <a:pt x="5020" y="5847"/>
                  <a:pt x="5026" y="5866"/>
                  <a:pt x="5020" y="5879"/>
                </a:cubicBezTo>
                <a:cubicBezTo>
                  <a:pt x="5013" y="5917"/>
                  <a:pt x="5013" y="5950"/>
                  <a:pt x="5020" y="5988"/>
                </a:cubicBezTo>
                <a:cubicBezTo>
                  <a:pt x="5020" y="6020"/>
                  <a:pt x="5026" y="6046"/>
                  <a:pt x="5032" y="6078"/>
                </a:cubicBezTo>
                <a:cubicBezTo>
                  <a:pt x="5032" y="6091"/>
                  <a:pt x="5039" y="6104"/>
                  <a:pt x="5039" y="6116"/>
                </a:cubicBezTo>
                <a:cubicBezTo>
                  <a:pt x="5032" y="6168"/>
                  <a:pt x="5045" y="6219"/>
                  <a:pt x="5058" y="6270"/>
                </a:cubicBezTo>
                <a:cubicBezTo>
                  <a:pt x="5064" y="6296"/>
                  <a:pt x="5058" y="6315"/>
                  <a:pt x="5058" y="6335"/>
                </a:cubicBezTo>
                <a:cubicBezTo>
                  <a:pt x="5064" y="6360"/>
                  <a:pt x="5052" y="6379"/>
                  <a:pt x="5071" y="6399"/>
                </a:cubicBezTo>
                <a:cubicBezTo>
                  <a:pt x="5077" y="6405"/>
                  <a:pt x="5071" y="6412"/>
                  <a:pt x="5071" y="6418"/>
                </a:cubicBezTo>
                <a:cubicBezTo>
                  <a:pt x="5058" y="6437"/>
                  <a:pt x="5039" y="6450"/>
                  <a:pt x="5058" y="6469"/>
                </a:cubicBezTo>
                <a:cubicBezTo>
                  <a:pt x="5058" y="6469"/>
                  <a:pt x="5058" y="6482"/>
                  <a:pt x="5052" y="6482"/>
                </a:cubicBezTo>
                <a:cubicBezTo>
                  <a:pt x="5013" y="6495"/>
                  <a:pt x="5026" y="6527"/>
                  <a:pt x="5026" y="6559"/>
                </a:cubicBezTo>
                <a:cubicBezTo>
                  <a:pt x="5026" y="6566"/>
                  <a:pt x="5026" y="6572"/>
                  <a:pt x="5032" y="6579"/>
                </a:cubicBezTo>
                <a:cubicBezTo>
                  <a:pt x="5045" y="6572"/>
                  <a:pt x="5039" y="6559"/>
                  <a:pt x="5039" y="6553"/>
                </a:cubicBezTo>
                <a:cubicBezTo>
                  <a:pt x="5045" y="6540"/>
                  <a:pt x="5045" y="6527"/>
                  <a:pt x="5058" y="6540"/>
                </a:cubicBezTo>
                <a:cubicBezTo>
                  <a:pt x="5064" y="6546"/>
                  <a:pt x="5064" y="6540"/>
                  <a:pt x="5064" y="6534"/>
                </a:cubicBezTo>
                <a:cubicBezTo>
                  <a:pt x="5071" y="6521"/>
                  <a:pt x="5084" y="6514"/>
                  <a:pt x="5077" y="6495"/>
                </a:cubicBezTo>
                <a:cubicBezTo>
                  <a:pt x="5077" y="6482"/>
                  <a:pt x="5071" y="6469"/>
                  <a:pt x="5084" y="6450"/>
                </a:cubicBezTo>
                <a:cubicBezTo>
                  <a:pt x="5103" y="6495"/>
                  <a:pt x="5116" y="6540"/>
                  <a:pt x="5116" y="6585"/>
                </a:cubicBezTo>
                <a:cubicBezTo>
                  <a:pt x="5116" y="6617"/>
                  <a:pt x="5135" y="6643"/>
                  <a:pt x="5148" y="6668"/>
                </a:cubicBezTo>
                <a:cubicBezTo>
                  <a:pt x="5186" y="6649"/>
                  <a:pt x="5212" y="6617"/>
                  <a:pt x="5244" y="6585"/>
                </a:cubicBezTo>
                <a:cubicBezTo>
                  <a:pt x="5366" y="6450"/>
                  <a:pt x="5475" y="6309"/>
                  <a:pt x="5578" y="6168"/>
                </a:cubicBezTo>
                <a:cubicBezTo>
                  <a:pt x="5642" y="6084"/>
                  <a:pt x="5700" y="6001"/>
                  <a:pt x="5758" y="5917"/>
                </a:cubicBezTo>
                <a:cubicBezTo>
                  <a:pt x="5847" y="5789"/>
                  <a:pt x="5937" y="5661"/>
                  <a:pt x="6021" y="5520"/>
                </a:cubicBezTo>
                <a:cubicBezTo>
                  <a:pt x="6104" y="5372"/>
                  <a:pt x="6201" y="5224"/>
                  <a:pt x="6290" y="5077"/>
                </a:cubicBezTo>
                <a:cubicBezTo>
                  <a:pt x="6348" y="4974"/>
                  <a:pt x="6406" y="4878"/>
                  <a:pt x="6464" y="4775"/>
                </a:cubicBezTo>
                <a:cubicBezTo>
                  <a:pt x="6534" y="4653"/>
                  <a:pt x="6605" y="4531"/>
                  <a:pt x="6669" y="4403"/>
                </a:cubicBezTo>
                <a:cubicBezTo>
                  <a:pt x="6733" y="4274"/>
                  <a:pt x="6804" y="4146"/>
                  <a:pt x="6862" y="4017"/>
                </a:cubicBezTo>
                <a:cubicBezTo>
                  <a:pt x="6906" y="3921"/>
                  <a:pt x="6951" y="3831"/>
                  <a:pt x="6996" y="3735"/>
                </a:cubicBezTo>
                <a:cubicBezTo>
                  <a:pt x="7054" y="3626"/>
                  <a:pt x="7106" y="3517"/>
                  <a:pt x="7157" y="3408"/>
                </a:cubicBezTo>
                <a:cubicBezTo>
                  <a:pt x="7208" y="3292"/>
                  <a:pt x="7266" y="3183"/>
                  <a:pt x="7317" y="3068"/>
                </a:cubicBezTo>
                <a:cubicBezTo>
                  <a:pt x="7362" y="2978"/>
                  <a:pt x="7401" y="2888"/>
                  <a:pt x="7446" y="2798"/>
                </a:cubicBezTo>
                <a:cubicBezTo>
                  <a:pt x="7504" y="2670"/>
                  <a:pt x="7561" y="2541"/>
                  <a:pt x="7619" y="2407"/>
                </a:cubicBezTo>
                <a:cubicBezTo>
                  <a:pt x="7747" y="2118"/>
                  <a:pt x="7863" y="1822"/>
                  <a:pt x="7959" y="1521"/>
                </a:cubicBezTo>
                <a:cubicBezTo>
                  <a:pt x="7991" y="1418"/>
                  <a:pt x="8017" y="1309"/>
                  <a:pt x="8043" y="1206"/>
                </a:cubicBezTo>
                <a:cubicBezTo>
                  <a:pt x="8068" y="1097"/>
                  <a:pt x="8068" y="988"/>
                  <a:pt x="8075" y="879"/>
                </a:cubicBezTo>
                <a:cubicBezTo>
                  <a:pt x="8081" y="828"/>
                  <a:pt x="8088" y="776"/>
                  <a:pt x="8094" y="718"/>
                </a:cubicBezTo>
                <a:cubicBezTo>
                  <a:pt x="8100" y="686"/>
                  <a:pt x="8120" y="654"/>
                  <a:pt x="8139" y="622"/>
                </a:cubicBezTo>
                <a:cubicBezTo>
                  <a:pt x="8145" y="603"/>
                  <a:pt x="8152" y="590"/>
                  <a:pt x="8152" y="577"/>
                </a:cubicBezTo>
                <a:cubicBezTo>
                  <a:pt x="8145" y="551"/>
                  <a:pt x="8158" y="539"/>
                  <a:pt x="8177" y="526"/>
                </a:cubicBezTo>
                <a:cubicBezTo>
                  <a:pt x="8184" y="526"/>
                  <a:pt x="8197" y="526"/>
                  <a:pt x="8203" y="513"/>
                </a:cubicBezTo>
                <a:cubicBezTo>
                  <a:pt x="8216" y="481"/>
                  <a:pt x="8242" y="462"/>
                  <a:pt x="8255" y="430"/>
                </a:cubicBezTo>
                <a:cubicBezTo>
                  <a:pt x="8274" y="391"/>
                  <a:pt x="8300" y="353"/>
                  <a:pt x="8319" y="314"/>
                </a:cubicBezTo>
                <a:cubicBezTo>
                  <a:pt x="8332" y="295"/>
                  <a:pt x="8338" y="276"/>
                  <a:pt x="8344" y="256"/>
                </a:cubicBezTo>
                <a:cubicBezTo>
                  <a:pt x="8357" y="231"/>
                  <a:pt x="8370" y="205"/>
                  <a:pt x="8402" y="192"/>
                </a:cubicBezTo>
                <a:cubicBezTo>
                  <a:pt x="8460" y="166"/>
                  <a:pt x="8511" y="128"/>
                  <a:pt x="8563" y="96"/>
                </a:cubicBezTo>
                <a:cubicBezTo>
                  <a:pt x="8575" y="83"/>
                  <a:pt x="8595" y="77"/>
                  <a:pt x="8614" y="64"/>
                </a:cubicBezTo>
                <a:cubicBezTo>
                  <a:pt x="8627" y="57"/>
                  <a:pt x="8646" y="45"/>
                  <a:pt x="8665" y="51"/>
                </a:cubicBezTo>
                <a:cubicBezTo>
                  <a:pt x="8704" y="51"/>
                  <a:pt x="8742" y="32"/>
                  <a:pt x="8774" y="19"/>
                </a:cubicBezTo>
                <a:cubicBezTo>
                  <a:pt x="8806" y="0"/>
                  <a:pt x="8832" y="0"/>
                  <a:pt x="8864" y="19"/>
                </a:cubicBezTo>
                <a:cubicBezTo>
                  <a:pt x="8871" y="25"/>
                  <a:pt x="8883" y="25"/>
                  <a:pt x="8890" y="19"/>
                </a:cubicBezTo>
                <a:cubicBezTo>
                  <a:pt x="8909" y="19"/>
                  <a:pt x="8922" y="12"/>
                  <a:pt x="8941" y="12"/>
                </a:cubicBezTo>
                <a:cubicBezTo>
                  <a:pt x="9005" y="0"/>
                  <a:pt x="9050" y="25"/>
                  <a:pt x="9089" y="77"/>
                </a:cubicBezTo>
                <a:cubicBezTo>
                  <a:pt x="9102" y="96"/>
                  <a:pt x="9115" y="115"/>
                  <a:pt x="9140" y="128"/>
                </a:cubicBezTo>
                <a:cubicBezTo>
                  <a:pt x="9153" y="141"/>
                  <a:pt x="9159" y="154"/>
                  <a:pt x="9166" y="173"/>
                </a:cubicBezTo>
                <a:cubicBezTo>
                  <a:pt x="9166" y="205"/>
                  <a:pt x="9179" y="243"/>
                  <a:pt x="9198" y="269"/>
                </a:cubicBezTo>
                <a:cubicBezTo>
                  <a:pt x="9217" y="308"/>
                  <a:pt x="9217" y="346"/>
                  <a:pt x="9230" y="385"/>
                </a:cubicBezTo>
                <a:cubicBezTo>
                  <a:pt x="9249" y="436"/>
                  <a:pt x="9224" y="487"/>
                  <a:pt x="9217" y="539"/>
                </a:cubicBezTo>
                <a:cubicBezTo>
                  <a:pt x="9204" y="616"/>
                  <a:pt x="9198" y="686"/>
                  <a:pt x="9166" y="751"/>
                </a:cubicBezTo>
                <a:cubicBezTo>
                  <a:pt x="9147" y="802"/>
                  <a:pt x="9121" y="853"/>
                  <a:pt x="9102" y="911"/>
                </a:cubicBezTo>
                <a:cubicBezTo>
                  <a:pt x="9082" y="982"/>
                  <a:pt x="9037" y="1046"/>
                  <a:pt x="8999" y="1110"/>
                </a:cubicBezTo>
                <a:cubicBezTo>
                  <a:pt x="8941" y="1193"/>
                  <a:pt x="8883" y="1270"/>
                  <a:pt x="8826" y="1354"/>
                </a:cubicBezTo>
                <a:cubicBezTo>
                  <a:pt x="8794" y="1399"/>
                  <a:pt x="8755" y="1444"/>
                  <a:pt x="8723" y="1495"/>
                </a:cubicBezTo>
                <a:cubicBezTo>
                  <a:pt x="8691" y="1546"/>
                  <a:pt x="8659" y="1611"/>
                  <a:pt x="8627" y="1662"/>
                </a:cubicBezTo>
                <a:cubicBezTo>
                  <a:pt x="8608" y="1700"/>
                  <a:pt x="8582" y="1726"/>
                  <a:pt x="8563" y="1765"/>
                </a:cubicBezTo>
                <a:cubicBezTo>
                  <a:pt x="8543" y="1803"/>
                  <a:pt x="8505" y="1835"/>
                  <a:pt x="8492" y="1874"/>
                </a:cubicBezTo>
                <a:cubicBezTo>
                  <a:pt x="8492" y="1887"/>
                  <a:pt x="8486" y="1887"/>
                  <a:pt x="8479" y="1893"/>
                </a:cubicBezTo>
                <a:cubicBezTo>
                  <a:pt x="8454" y="1906"/>
                  <a:pt x="8434" y="1938"/>
                  <a:pt x="8434" y="1970"/>
                </a:cubicBezTo>
                <a:cubicBezTo>
                  <a:pt x="8428" y="1989"/>
                  <a:pt x="8428" y="2009"/>
                  <a:pt x="8409" y="2021"/>
                </a:cubicBezTo>
                <a:cubicBezTo>
                  <a:pt x="8377" y="2054"/>
                  <a:pt x="8344" y="2092"/>
                  <a:pt x="8325" y="2137"/>
                </a:cubicBezTo>
                <a:cubicBezTo>
                  <a:pt x="8300" y="2201"/>
                  <a:pt x="8267" y="2265"/>
                  <a:pt x="8235" y="2323"/>
                </a:cubicBezTo>
                <a:cubicBezTo>
                  <a:pt x="8222" y="2355"/>
                  <a:pt x="8216" y="2381"/>
                  <a:pt x="8210" y="2407"/>
                </a:cubicBezTo>
                <a:cubicBezTo>
                  <a:pt x="8184" y="2458"/>
                  <a:pt x="8158" y="2503"/>
                  <a:pt x="8133" y="2548"/>
                </a:cubicBezTo>
                <a:cubicBezTo>
                  <a:pt x="8126" y="2554"/>
                  <a:pt x="8126" y="2554"/>
                  <a:pt x="8133" y="2561"/>
                </a:cubicBezTo>
                <a:cubicBezTo>
                  <a:pt x="8145" y="2567"/>
                  <a:pt x="8133" y="2580"/>
                  <a:pt x="8133" y="2586"/>
                </a:cubicBezTo>
                <a:cubicBezTo>
                  <a:pt x="8094" y="2631"/>
                  <a:pt x="8081" y="2689"/>
                  <a:pt x="8043" y="2740"/>
                </a:cubicBezTo>
                <a:cubicBezTo>
                  <a:pt x="8030" y="2753"/>
                  <a:pt x="8017" y="2772"/>
                  <a:pt x="8017" y="2792"/>
                </a:cubicBezTo>
                <a:cubicBezTo>
                  <a:pt x="8011" y="2849"/>
                  <a:pt x="7985" y="2901"/>
                  <a:pt x="7966" y="2946"/>
                </a:cubicBezTo>
                <a:cubicBezTo>
                  <a:pt x="7946" y="2984"/>
                  <a:pt x="7927" y="3023"/>
                  <a:pt x="7901" y="3061"/>
                </a:cubicBezTo>
                <a:cubicBezTo>
                  <a:pt x="7876" y="3119"/>
                  <a:pt x="7850" y="3177"/>
                  <a:pt x="7831" y="3241"/>
                </a:cubicBezTo>
                <a:cubicBezTo>
                  <a:pt x="7824" y="3273"/>
                  <a:pt x="7799" y="3305"/>
                  <a:pt x="7779" y="3337"/>
                </a:cubicBezTo>
                <a:cubicBezTo>
                  <a:pt x="7773" y="3357"/>
                  <a:pt x="7760" y="3376"/>
                  <a:pt x="7754" y="3395"/>
                </a:cubicBezTo>
                <a:cubicBezTo>
                  <a:pt x="7734" y="3453"/>
                  <a:pt x="7709" y="3504"/>
                  <a:pt x="7690" y="3562"/>
                </a:cubicBezTo>
                <a:cubicBezTo>
                  <a:pt x="7683" y="3568"/>
                  <a:pt x="7683" y="3581"/>
                  <a:pt x="7670" y="3588"/>
                </a:cubicBezTo>
                <a:cubicBezTo>
                  <a:pt x="7658" y="3600"/>
                  <a:pt x="7658" y="3613"/>
                  <a:pt x="7651" y="3626"/>
                </a:cubicBezTo>
                <a:cubicBezTo>
                  <a:pt x="7651" y="3639"/>
                  <a:pt x="7658" y="3645"/>
                  <a:pt x="7670" y="3645"/>
                </a:cubicBezTo>
                <a:cubicBezTo>
                  <a:pt x="7690" y="3652"/>
                  <a:pt x="7696" y="3658"/>
                  <a:pt x="7690" y="3677"/>
                </a:cubicBezTo>
                <a:cubicBezTo>
                  <a:pt x="7651" y="3735"/>
                  <a:pt x="7638" y="3806"/>
                  <a:pt x="7606" y="3870"/>
                </a:cubicBezTo>
                <a:cubicBezTo>
                  <a:pt x="7587" y="3896"/>
                  <a:pt x="7574" y="3934"/>
                  <a:pt x="7568" y="3973"/>
                </a:cubicBezTo>
                <a:cubicBezTo>
                  <a:pt x="7542" y="4043"/>
                  <a:pt x="7510" y="4107"/>
                  <a:pt x="7478" y="4172"/>
                </a:cubicBezTo>
                <a:cubicBezTo>
                  <a:pt x="7452" y="4216"/>
                  <a:pt x="7446" y="4261"/>
                  <a:pt x="7414" y="4300"/>
                </a:cubicBezTo>
                <a:cubicBezTo>
                  <a:pt x="7407" y="4300"/>
                  <a:pt x="7407" y="4313"/>
                  <a:pt x="7407" y="4319"/>
                </a:cubicBezTo>
                <a:cubicBezTo>
                  <a:pt x="7407" y="4338"/>
                  <a:pt x="7401" y="4351"/>
                  <a:pt x="7388" y="4371"/>
                </a:cubicBezTo>
                <a:cubicBezTo>
                  <a:pt x="7382" y="4377"/>
                  <a:pt x="7382" y="4390"/>
                  <a:pt x="7375" y="4403"/>
                </a:cubicBezTo>
                <a:close/>
                <a:moveTo>
                  <a:pt x="1483" y="5243"/>
                </a:moveTo>
                <a:lnTo>
                  <a:pt x="1483" y="5243"/>
                </a:lnTo>
                <a:cubicBezTo>
                  <a:pt x="1463" y="5263"/>
                  <a:pt x="1470" y="5288"/>
                  <a:pt x="1470" y="5308"/>
                </a:cubicBezTo>
                <a:cubicBezTo>
                  <a:pt x="1470" y="5327"/>
                  <a:pt x="1476" y="5353"/>
                  <a:pt x="1463" y="5365"/>
                </a:cubicBezTo>
                <a:cubicBezTo>
                  <a:pt x="1451" y="5385"/>
                  <a:pt x="1451" y="5410"/>
                  <a:pt x="1451" y="5430"/>
                </a:cubicBezTo>
                <a:cubicBezTo>
                  <a:pt x="1457" y="5455"/>
                  <a:pt x="1457" y="5481"/>
                  <a:pt x="1451" y="5507"/>
                </a:cubicBezTo>
                <a:cubicBezTo>
                  <a:pt x="1444" y="5532"/>
                  <a:pt x="1431" y="5552"/>
                  <a:pt x="1451" y="5577"/>
                </a:cubicBezTo>
                <a:cubicBezTo>
                  <a:pt x="1457" y="5584"/>
                  <a:pt x="1451" y="5590"/>
                  <a:pt x="1451" y="5590"/>
                </a:cubicBezTo>
                <a:cubicBezTo>
                  <a:pt x="1444" y="5622"/>
                  <a:pt x="1419" y="5654"/>
                  <a:pt x="1425" y="5686"/>
                </a:cubicBezTo>
                <a:cubicBezTo>
                  <a:pt x="1431" y="5731"/>
                  <a:pt x="1425" y="5776"/>
                  <a:pt x="1438" y="5821"/>
                </a:cubicBezTo>
                <a:cubicBezTo>
                  <a:pt x="1451" y="5879"/>
                  <a:pt x="1444" y="5937"/>
                  <a:pt x="1457" y="5994"/>
                </a:cubicBezTo>
                <a:cubicBezTo>
                  <a:pt x="1463" y="6014"/>
                  <a:pt x="1457" y="6033"/>
                  <a:pt x="1457" y="6052"/>
                </a:cubicBezTo>
                <a:cubicBezTo>
                  <a:pt x="1457" y="6084"/>
                  <a:pt x="1431" y="6123"/>
                  <a:pt x="1463" y="6155"/>
                </a:cubicBezTo>
                <a:cubicBezTo>
                  <a:pt x="1470" y="6161"/>
                  <a:pt x="1463" y="6168"/>
                  <a:pt x="1463" y="6174"/>
                </a:cubicBezTo>
                <a:cubicBezTo>
                  <a:pt x="1457" y="6193"/>
                  <a:pt x="1451" y="6206"/>
                  <a:pt x="1457" y="6225"/>
                </a:cubicBezTo>
                <a:cubicBezTo>
                  <a:pt x="1470" y="6232"/>
                  <a:pt x="1470" y="6213"/>
                  <a:pt x="1483" y="6219"/>
                </a:cubicBezTo>
                <a:cubicBezTo>
                  <a:pt x="1483" y="6238"/>
                  <a:pt x="1483" y="6258"/>
                  <a:pt x="1483" y="6277"/>
                </a:cubicBezTo>
                <a:cubicBezTo>
                  <a:pt x="1476" y="6290"/>
                  <a:pt x="1476" y="6296"/>
                  <a:pt x="1483" y="6309"/>
                </a:cubicBezTo>
                <a:cubicBezTo>
                  <a:pt x="1489" y="6335"/>
                  <a:pt x="1508" y="6360"/>
                  <a:pt x="1489" y="6392"/>
                </a:cubicBezTo>
                <a:cubicBezTo>
                  <a:pt x="1476" y="6405"/>
                  <a:pt x="1483" y="6431"/>
                  <a:pt x="1496" y="6444"/>
                </a:cubicBezTo>
                <a:cubicBezTo>
                  <a:pt x="1502" y="6457"/>
                  <a:pt x="1502" y="6437"/>
                  <a:pt x="1508" y="6444"/>
                </a:cubicBezTo>
                <a:cubicBezTo>
                  <a:pt x="1515" y="6450"/>
                  <a:pt x="1515" y="6457"/>
                  <a:pt x="1515" y="6463"/>
                </a:cubicBezTo>
                <a:cubicBezTo>
                  <a:pt x="1508" y="6482"/>
                  <a:pt x="1515" y="6501"/>
                  <a:pt x="1521" y="6521"/>
                </a:cubicBezTo>
                <a:cubicBezTo>
                  <a:pt x="1534" y="6540"/>
                  <a:pt x="1528" y="6566"/>
                  <a:pt x="1515" y="6591"/>
                </a:cubicBezTo>
                <a:cubicBezTo>
                  <a:pt x="1483" y="6489"/>
                  <a:pt x="1470" y="6392"/>
                  <a:pt x="1438" y="6296"/>
                </a:cubicBezTo>
                <a:cubicBezTo>
                  <a:pt x="1431" y="6322"/>
                  <a:pt x="1419" y="6347"/>
                  <a:pt x="1425" y="6379"/>
                </a:cubicBezTo>
                <a:cubicBezTo>
                  <a:pt x="1438" y="6444"/>
                  <a:pt x="1444" y="6508"/>
                  <a:pt x="1451" y="6572"/>
                </a:cubicBezTo>
                <a:cubicBezTo>
                  <a:pt x="1463" y="6668"/>
                  <a:pt x="1489" y="6765"/>
                  <a:pt x="1502" y="6861"/>
                </a:cubicBezTo>
                <a:cubicBezTo>
                  <a:pt x="1502" y="6874"/>
                  <a:pt x="1508" y="6893"/>
                  <a:pt x="1521" y="6906"/>
                </a:cubicBezTo>
                <a:cubicBezTo>
                  <a:pt x="1547" y="6880"/>
                  <a:pt x="1553" y="6861"/>
                  <a:pt x="1547" y="6829"/>
                </a:cubicBezTo>
                <a:cubicBezTo>
                  <a:pt x="1528" y="6771"/>
                  <a:pt x="1528" y="6701"/>
                  <a:pt x="1515" y="6643"/>
                </a:cubicBezTo>
                <a:cubicBezTo>
                  <a:pt x="1508" y="6617"/>
                  <a:pt x="1515" y="6604"/>
                  <a:pt x="1534" y="6598"/>
                </a:cubicBezTo>
                <a:cubicBezTo>
                  <a:pt x="1540" y="6611"/>
                  <a:pt x="1540" y="6623"/>
                  <a:pt x="1547" y="6630"/>
                </a:cubicBezTo>
                <a:cubicBezTo>
                  <a:pt x="1553" y="6668"/>
                  <a:pt x="1566" y="6701"/>
                  <a:pt x="1560" y="6739"/>
                </a:cubicBezTo>
                <a:cubicBezTo>
                  <a:pt x="1560" y="6771"/>
                  <a:pt x="1573" y="6784"/>
                  <a:pt x="1585" y="6810"/>
                </a:cubicBezTo>
                <a:cubicBezTo>
                  <a:pt x="1618" y="6752"/>
                  <a:pt x="1650" y="6707"/>
                  <a:pt x="1682" y="6656"/>
                </a:cubicBezTo>
                <a:cubicBezTo>
                  <a:pt x="1688" y="6643"/>
                  <a:pt x="1682" y="6630"/>
                  <a:pt x="1682" y="6617"/>
                </a:cubicBezTo>
                <a:cubicBezTo>
                  <a:pt x="1675" y="6546"/>
                  <a:pt x="1656" y="6476"/>
                  <a:pt x="1650" y="6405"/>
                </a:cubicBezTo>
                <a:cubicBezTo>
                  <a:pt x="1637" y="6328"/>
                  <a:pt x="1624" y="6245"/>
                  <a:pt x="1618" y="6168"/>
                </a:cubicBezTo>
                <a:cubicBezTo>
                  <a:pt x="1605" y="6071"/>
                  <a:pt x="1579" y="5982"/>
                  <a:pt x="1566" y="5885"/>
                </a:cubicBezTo>
                <a:cubicBezTo>
                  <a:pt x="1547" y="5731"/>
                  <a:pt x="1528" y="5577"/>
                  <a:pt x="1508" y="5423"/>
                </a:cubicBezTo>
                <a:cubicBezTo>
                  <a:pt x="1502" y="5365"/>
                  <a:pt x="1502" y="5308"/>
                  <a:pt x="1483" y="5243"/>
                </a:cubicBezTo>
                <a:close/>
                <a:moveTo>
                  <a:pt x="5000" y="5860"/>
                </a:moveTo>
                <a:lnTo>
                  <a:pt x="5000" y="5860"/>
                </a:lnTo>
                <a:cubicBezTo>
                  <a:pt x="5026" y="5821"/>
                  <a:pt x="5020" y="5783"/>
                  <a:pt x="5020" y="5744"/>
                </a:cubicBezTo>
                <a:cubicBezTo>
                  <a:pt x="5020" y="5686"/>
                  <a:pt x="5007" y="5635"/>
                  <a:pt x="5007" y="5577"/>
                </a:cubicBezTo>
                <a:cubicBezTo>
                  <a:pt x="5007" y="5558"/>
                  <a:pt x="5007" y="5532"/>
                  <a:pt x="4987" y="5520"/>
                </a:cubicBezTo>
                <a:cubicBezTo>
                  <a:pt x="4975" y="5513"/>
                  <a:pt x="4975" y="5500"/>
                  <a:pt x="4981" y="5487"/>
                </a:cubicBezTo>
                <a:cubicBezTo>
                  <a:pt x="4987" y="5481"/>
                  <a:pt x="4987" y="5468"/>
                  <a:pt x="4981" y="5462"/>
                </a:cubicBezTo>
                <a:cubicBezTo>
                  <a:pt x="4968" y="5462"/>
                  <a:pt x="4968" y="5475"/>
                  <a:pt x="4962" y="5481"/>
                </a:cubicBezTo>
                <a:cubicBezTo>
                  <a:pt x="4962" y="5487"/>
                  <a:pt x="4962" y="5494"/>
                  <a:pt x="4962" y="5500"/>
                </a:cubicBezTo>
                <a:cubicBezTo>
                  <a:pt x="4955" y="5545"/>
                  <a:pt x="4981" y="5590"/>
                  <a:pt x="4962" y="5642"/>
                </a:cubicBezTo>
                <a:lnTo>
                  <a:pt x="4962" y="5642"/>
                </a:lnTo>
                <a:cubicBezTo>
                  <a:pt x="4981" y="5680"/>
                  <a:pt x="4975" y="5719"/>
                  <a:pt x="4981" y="5751"/>
                </a:cubicBezTo>
                <a:cubicBezTo>
                  <a:pt x="4987" y="5789"/>
                  <a:pt x="4981" y="5821"/>
                  <a:pt x="5000" y="5860"/>
                </a:cubicBezTo>
                <a:close/>
                <a:moveTo>
                  <a:pt x="4955" y="5192"/>
                </a:moveTo>
                <a:lnTo>
                  <a:pt x="4955" y="5192"/>
                </a:lnTo>
                <a:cubicBezTo>
                  <a:pt x="4936" y="5218"/>
                  <a:pt x="4942" y="5243"/>
                  <a:pt x="4942" y="5263"/>
                </a:cubicBezTo>
                <a:cubicBezTo>
                  <a:pt x="4942" y="5301"/>
                  <a:pt x="4949" y="5327"/>
                  <a:pt x="4962" y="5359"/>
                </a:cubicBezTo>
                <a:cubicBezTo>
                  <a:pt x="4962" y="5365"/>
                  <a:pt x="4968" y="5372"/>
                  <a:pt x="4975" y="5365"/>
                </a:cubicBezTo>
                <a:cubicBezTo>
                  <a:pt x="4981" y="5365"/>
                  <a:pt x="4981" y="5359"/>
                  <a:pt x="4981" y="5353"/>
                </a:cubicBezTo>
                <a:cubicBezTo>
                  <a:pt x="4968" y="5340"/>
                  <a:pt x="4968" y="5327"/>
                  <a:pt x="4975" y="5314"/>
                </a:cubicBezTo>
                <a:cubicBezTo>
                  <a:pt x="4987" y="5269"/>
                  <a:pt x="4962" y="5237"/>
                  <a:pt x="4955" y="5192"/>
                </a:cubicBezTo>
                <a:close/>
                <a:moveTo>
                  <a:pt x="1540" y="5436"/>
                </a:moveTo>
                <a:lnTo>
                  <a:pt x="1540" y="5436"/>
                </a:lnTo>
                <a:cubicBezTo>
                  <a:pt x="1547" y="5520"/>
                  <a:pt x="1547" y="5609"/>
                  <a:pt x="1566" y="5693"/>
                </a:cubicBezTo>
                <a:cubicBezTo>
                  <a:pt x="1573" y="5648"/>
                  <a:pt x="1566" y="5597"/>
                  <a:pt x="1560" y="5552"/>
                </a:cubicBezTo>
                <a:cubicBezTo>
                  <a:pt x="1553" y="5539"/>
                  <a:pt x="1547" y="5520"/>
                  <a:pt x="1553" y="5507"/>
                </a:cubicBezTo>
                <a:cubicBezTo>
                  <a:pt x="1560" y="5481"/>
                  <a:pt x="1553" y="5455"/>
                  <a:pt x="1540" y="5436"/>
                </a:cubicBezTo>
                <a:close/>
                <a:moveTo>
                  <a:pt x="3800" y="7496"/>
                </a:moveTo>
                <a:lnTo>
                  <a:pt x="3800" y="7496"/>
                </a:lnTo>
                <a:cubicBezTo>
                  <a:pt x="3813" y="7509"/>
                  <a:pt x="3806" y="7535"/>
                  <a:pt x="3826" y="7548"/>
                </a:cubicBezTo>
                <a:cubicBezTo>
                  <a:pt x="3845" y="7560"/>
                  <a:pt x="3845" y="7586"/>
                  <a:pt x="3864" y="7599"/>
                </a:cubicBezTo>
                <a:cubicBezTo>
                  <a:pt x="3858" y="7560"/>
                  <a:pt x="3826" y="7528"/>
                  <a:pt x="3800" y="7496"/>
                </a:cubicBezTo>
                <a:close/>
              </a:path>
            </a:pathLst>
          </a:custGeom>
          <a:solidFill>
            <a:schemeClr val="bg1">
              <a:lumMod val="95000"/>
            </a:schemeClr>
          </a:solidFill>
          <a:ln>
            <a:noFill/>
          </a:ln>
          <a:effectLst/>
        </p:spPr>
        <p:txBody>
          <a:bodyPr wrap="none" anchor="ctr"/>
          <a:lstStyle/>
          <a:p>
            <a:endParaRPr lang="en-US">
              <a:latin typeface="Poppins Light" charset="0"/>
            </a:endParaRPr>
          </a:p>
        </p:txBody>
      </p:sp>
      <p:sp>
        <p:nvSpPr>
          <p:cNvPr id="2" name="Picture Placeholder 1"/>
          <p:cNvSpPr>
            <a:spLocks noGrp="1"/>
          </p:cNvSpPr>
          <p:nvPr>
            <p:ph type="pic" sz="quarter" idx="19"/>
          </p:nvPr>
        </p:nvSpPr>
        <p:spPr/>
      </p:sp>
    </p:spTree>
    <p:extLst>
      <p:ext uri="{BB962C8B-B14F-4D97-AF65-F5344CB8AC3E}">
        <p14:creationId xmlns:p14="http://schemas.microsoft.com/office/powerpoint/2010/main" val="108401007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14:bounceEnd="50000">
                                          <p:cBhvr additive="base">
                                            <p:cTn id="7" dur="750" fill="hold"/>
                                            <p:tgtEl>
                                              <p:spTgt spid="44"/>
                                            </p:tgtEl>
                                            <p:attrNameLst>
                                              <p:attrName>ppt_x</p:attrName>
                                            </p:attrNameLst>
                                          </p:cBhvr>
                                          <p:tavLst>
                                            <p:tav tm="0">
                                              <p:val>
                                                <p:strVal val="#ppt_x"/>
                                              </p:val>
                                            </p:tav>
                                            <p:tav tm="100000">
                                              <p:val>
                                                <p:strVal val="#ppt_x"/>
                                              </p:val>
                                            </p:tav>
                                          </p:tavLst>
                                        </p:anim>
                                        <p:anim calcmode="lin" valueType="num" p14:bounceEnd="50000">
                                          <p:cBhvr additive="base">
                                            <p:cTn id="8" dur="750" fill="hold"/>
                                            <p:tgtEl>
                                              <p:spTgt spid="4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50000">
                                      <p:stCondLst>
                                        <p:cond delay="0"/>
                                      </p:stCondLst>
                                      <p:childTnLst>
                                        <p:set>
                                          <p:cBhvr>
                                            <p:cTn id="10" dur="1" fill="hold">
                                              <p:stCondLst>
                                                <p:cond delay="0"/>
                                              </p:stCondLst>
                                            </p:cTn>
                                            <p:tgtEl>
                                              <p:spTgt spid="45"/>
                                            </p:tgtEl>
                                            <p:attrNameLst>
                                              <p:attrName>style.visibility</p:attrName>
                                            </p:attrNameLst>
                                          </p:cBhvr>
                                          <p:to>
                                            <p:strVal val="visible"/>
                                          </p:to>
                                        </p:set>
                                        <p:anim calcmode="lin" valueType="num" p14:bounceEnd="50000">
                                          <p:cBhvr additive="base">
                                            <p:cTn id="11" dur="750" fill="hold"/>
                                            <p:tgtEl>
                                              <p:spTgt spid="45"/>
                                            </p:tgtEl>
                                            <p:attrNameLst>
                                              <p:attrName>ppt_x</p:attrName>
                                            </p:attrNameLst>
                                          </p:cBhvr>
                                          <p:tavLst>
                                            <p:tav tm="0">
                                              <p:val>
                                                <p:strVal val="#ppt_x"/>
                                              </p:val>
                                            </p:tav>
                                            <p:tav tm="100000">
                                              <p:val>
                                                <p:strVal val="#ppt_x"/>
                                              </p:val>
                                            </p:tav>
                                          </p:tavLst>
                                        </p:anim>
                                        <p:anim calcmode="lin" valueType="num" p14:bounceEnd="50000">
                                          <p:cBhvr additive="base">
                                            <p:cTn id="12" dur="750" fill="hold"/>
                                            <p:tgtEl>
                                              <p:spTgt spid="4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14:presetBounceEnd="50000">
                                      <p:stCondLst>
                                        <p:cond delay="0"/>
                                      </p:stCondLst>
                                      <p:childTnLst>
                                        <p:set>
                                          <p:cBhvr>
                                            <p:cTn id="14" dur="1" fill="hold">
                                              <p:stCondLst>
                                                <p:cond delay="0"/>
                                              </p:stCondLst>
                                            </p:cTn>
                                            <p:tgtEl>
                                              <p:spTgt spid="46"/>
                                            </p:tgtEl>
                                            <p:attrNameLst>
                                              <p:attrName>style.visibility</p:attrName>
                                            </p:attrNameLst>
                                          </p:cBhvr>
                                          <p:to>
                                            <p:strVal val="visible"/>
                                          </p:to>
                                        </p:set>
                                        <p:anim calcmode="lin" valueType="num" p14:bounceEnd="50000">
                                          <p:cBhvr additive="base">
                                            <p:cTn id="15" dur="750" fill="hold"/>
                                            <p:tgtEl>
                                              <p:spTgt spid="46"/>
                                            </p:tgtEl>
                                            <p:attrNameLst>
                                              <p:attrName>ppt_x</p:attrName>
                                            </p:attrNameLst>
                                          </p:cBhvr>
                                          <p:tavLst>
                                            <p:tav tm="0">
                                              <p:val>
                                                <p:strVal val="#ppt_x"/>
                                              </p:val>
                                            </p:tav>
                                            <p:tav tm="100000">
                                              <p:val>
                                                <p:strVal val="#ppt_x"/>
                                              </p:val>
                                            </p:tav>
                                          </p:tavLst>
                                        </p:anim>
                                        <p:anim calcmode="lin" valueType="num" p14:bounceEnd="50000">
                                          <p:cBhvr additive="base">
                                            <p:cTn id="16" dur="750" fill="hold"/>
                                            <p:tgtEl>
                                              <p:spTgt spid="4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14:presetBounceEnd="50000">
                                      <p:stCondLst>
                                        <p:cond delay="0"/>
                                      </p:stCondLst>
                                      <p:childTnLst>
                                        <p:set>
                                          <p:cBhvr>
                                            <p:cTn id="18" dur="1" fill="hold">
                                              <p:stCondLst>
                                                <p:cond delay="0"/>
                                              </p:stCondLst>
                                            </p:cTn>
                                            <p:tgtEl>
                                              <p:spTgt spid="47"/>
                                            </p:tgtEl>
                                            <p:attrNameLst>
                                              <p:attrName>style.visibility</p:attrName>
                                            </p:attrNameLst>
                                          </p:cBhvr>
                                          <p:to>
                                            <p:strVal val="visible"/>
                                          </p:to>
                                        </p:set>
                                        <p:anim calcmode="lin" valueType="num" p14:bounceEnd="50000">
                                          <p:cBhvr additive="base">
                                            <p:cTn id="19" dur="750" fill="hold"/>
                                            <p:tgtEl>
                                              <p:spTgt spid="47"/>
                                            </p:tgtEl>
                                            <p:attrNameLst>
                                              <p:attrName>ppt_x</p:attrName>
                                            </p:attrNameLst>
                                          </p:cBhvr>
                                          <p:tavLst>
                                            <p:tav tm="0">
                                              <p:val>
                                                <p:strVal val="#ppt_x"/>
                                              </p:val>
                                            </p:tav>
                                            <p:tav tm="100000">
                                              <p:val>
                                                <p:strVal val="#ppt_x"/>
                                              </p:val>
                                            </p:tav>
                                          </p:tavLst>
                                        </p:anim>
                                        <p:anim calcmode="lin" valueType="num" p14:bounceEnd="50000">
                                          <p:cBhvr additive="base">
                                            <p:cTn id="20" dur="750" fill="hold"/>
                                            <p:tgtEl>
                                              <p:spTgt spid="4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14:presetBounceEnd="50000">
                                      <p:stCondLst>
                                        <p:cond delay="0"/>
                                      </p:stCondLst>
                                      <p:childTnLst>
                                        <p:set>
                                          <p:cBhvr>
                                            <p:cTn id="22" dur="1" fill="hold">
                                              <p:stCondLst>
                                                <p:cond delay="0"/>
                                              </p:stCondLst>
                                            </p:cTn>
                                            <p:tgtEl>
                                              <p:spTgt spid="48"/>
                                            </p:tgtEl>
                                            <p:attrNameLst>
                                              <p:attrName>style.visibility</p:attrName>
                                            </p:attrNameLst>
                                          </p:cBhvr>
                                          <p:to>
                                            <p:strVal val="visible"/>
                                          </p:to>
                                        </p:set>
                                        <p:anim calcmode="lin" valueType="num" p14:bounceEnd="50000">
                                          <p:cBhvr additive="base">
                                            <p:cTn id="23" dur="750" fill="hold"/>
                                            <p:tgtEl>
                                              <p:spTgt spid="48"/>
                                            </p:tgtEl>
                                            <p:attrNameLst>
                                              <p:attrName>ppt_x</p:attrName>
                                            </p:attrNameLst>
                                          </p:cBhvr>
                                          <p:tavLst>
                                            <p:tav tm="0">
                                              <p:val>
                                                <p:strVal val="#ppt_x"/>
                                              </p:val>
                                            </p:tav>
                                            <p:tav tm="100000">
                                              <p:val>
                                                <p:strVal val="#ppt_x"/>
                                              </p:val>
                                            </p:tav>
                                          </p:tavLst>
                                        </p:anim>
                                        <p:anim calcmode="lin" valueType="num" p14:bounceEnd="50000">
                                          <p:cBhvr additive="base">
                                            <p:cTn id="24" dur="750" fill="hold"/>
                                            <p:tgtEl>
                                              <p:spTgt spid="4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14:presetBounceEnd="50000">
                                      <p:stCondLst>
                                        <p:cond delay="0"/>
                                      </p:stCondLst>
                                      <p:childTnLst>
                                        <p:set>
                                          <p:cBhvr>
                                            <p:cTn id="26" dur="1" fill="hold">
                                              <p:stCondLst>
                                                <p:cond delay="0"/>
                                              </p:stCondLst>
                                            </p:cTn>
                                            <p:tgtEl>
                                              <p:spTgt spid="49"/>
                                            </p:tgtEl>
                                            <p:attrNameLst>
                                              <p:attrName>style.visibility</p:attrName>
                                            </p:attrNameLst>
                                          </p:cBhvr>
                                          <p:to>
                                            <p:strVal val="visible"/>
                                          </p:to>
                                        </p:set>
                                        <p:anim calcmode="lin" valueType="num" p14:bounceEnd="50000">
                                          <p:cBhvr additive="base">
                                            <p:cTn id="27" dur="750" fill="hold"/>
                                            <p:tgtEl>
                                              <p:spTgt spid="49"/>
                                            </p:tgtEl>
                                            <p:attrNameLst>
                                              <p:attrName>ppt_x</p:attrName>
                                            </p:attrNameLst>
                                          </p:cBhvr>
                                          <p:tavLst>
                                            <p:tav tm="0">
                                              <p:val>
                                                <p:strVal val="#ppt_x"/>
                                              </p:val>
                                            </p:tav>
                                            <p:tav tm="100000">
                                              <p:val>
                                                <p:strVal val="#ppt_x"/>
                                              </p:val>
                                            </p:tav>
                                          </p:tavLst>
                                        </p:anim>
                                        <p:anim calcmode="lin" valueType="num" p14:bounceEnd="50000">
                                          <p:cBhvr additive="base">
                                            <p:cTn id="28" dur="750" fill="hold"/>
                                            <p:tgtEl>
                                              <p:spTgt spid="4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14:presetBounceEnd="50000">
                                      <p:stCondLst>
                                        <p:cond delay="0"/>
                                      </p:stCondLst>
                                      <p:childTnLst>
                                        <p:set>
                                          <p:cBhvr>
                                            <p:cTn id="30" dur="1" fill="hold">
                                              <p:stCondLst>
                                                <p:cond delay="0"/>
                                              </p:stCondLst>
                                            </p:cTn>
                                            <p:tgtEl>
                                              <p:spTgt spid="50"/>
                                            </p:tgtEl>
                                            <p:attrNameLst>
                                              <p:attrName>style.visibility</p:attrName>
                                            </p:attrNameLst>
                                          </p:cBhvr>
                                          <p:to>
                                            <p:strVal val="visible"/>
                                          </p:to>
                                        </p:set>
                                        <p:anim calcmode="lin" valueType="num" p14:bounceEnd="50000">
                                          <p:cBhvr additive="base">
                                            <p:cTn id="31" dur="750" fill="hold"/>
                                            <p:tgtEl>
                                              <p:spTgt spid="50"/>
                                            </p:tgtEl>
                                            <p:attrNameLst>
                                              <p:attrName>ppt_x</p:attrName>
                                            </p:attrNameLst>
                                          </p:cBhvr>
                                          <p:tavLst>
                                            <p:tav tm="0">
                                              <p:val>
                                                <p:strVal val="#ppt_x"/>
                                              </p:val>
                                            </p:tav>
                                            <p:tav tm="100000">
                                              <p:val>
                                                <p:strVal val="#ppt_x"/>
                                              </p:val>
                                            </p:tav>
                                          </p:tavLst>
                                        </p:anim>
                                        <p:anim calcmode="lin" valueType="num" p14:bounceEnd="50000">
                                          <p:cBhvr additive="base">
                                            <p:cTn id="32" dur="750" fill="hold"/>
                                            <p:tgtEl>
                                              <p:spTgt spid="50"/>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14:presetBounceEnd="50000">
                                      <p:stCondLst>
                                        <p:cond delay="0"/>
                                      </p:stCondLst>
                                      <p:childTnLst>
                                        <p:set>
                                          <p:cBhvr>
                                            <p:cTn id="34" dur="1" fill="hold">
                                              <p:stCondLst>
                                                <p:cond delay="0"/>
                                              </p:stCondLst>
                                            </p:cTn>
                                            <p:tgtEl>
                                              <p:spTgt spid="58"/>
                                            </p:tgtEl>
                                            <p:attrNameLst>
                                              <p:attrName>style.visibility</p:attrName>
                                            </p:attrNameLst>
                                          </p:cBhvr>
                                          <p:to>
                                            <p:strVal val="visible"/>
                                          </p:to>
                                        </p:set>
                                        <p:anim calcmode="lin" valueType="num" p14:bounceEnd="50000">
                                          <p:cBhvr additive="base">
                                            <p:cTn id="35" dur="750" fill="hold"/>
                                            <p:tgtEl>
                                              <p:spTgt spid="58"/>
                                            </p:tgtEl>
                                            <p:attrNameLst>
                                              <p:attrName>ppt_x</p:attrName>
                                            </p:attrNameLst>
                                          </p:cBhvr>
                                          <p:tavLst>
                                            <p:tav tm="0">
                                              <p:val>
                                                <p:strVal val="#ppt_x"/>
                                              </p:val>
                                            </p:tav>
                                            <p:tav tm="100000">
                                              <p:val>
                                                <p:strVal val="#ppt_x"/>
                                              </p:val>
                                            </p:tav>
                                          </p:tavLst>
                                        </p:anim>
                                        <p:anim calcmode="lin" valueType="num" p14:bounceEnd="50000">
                                          <p:cBhvr additive="base">
                                            <p:cTn id="36" dur="750" fill="hold"/>
                                            <p:tgtEl>
                                              <p:spTgt spid="58"/>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14:presetBounceEnd="50000">
                                      <p:stCondLst>
                                        <p:cond delay="0"/>
                                      </p:stCondLst>
                                      <p:childTnLst>
                                        <p:set>
                                          <p:cBhvr>
                                            <p:cTn id="38" dur="1" fill="hold">
                                              <p:stCondLst>
                                                <p:cond delay="0"/>
                                              </p:stCondLst>
                                            </p:cTn>
                                            <p:tgtEl>
                                              <p:spTgt spid="59"/>
                                            </p:tgtEl>
                                            <p:attrNameLst>
                                              <p:attrName>style.visibility</p:attrName>
                                            </p:attrNameLst>
                                          </p:cBhvr>
                                          <p:to>
                                            <p:strVal val="visible"/>
                                          </p:to>
                                        </p:set>
                                        <p:anim calcmode="lin" valueType="num" p14:bounceEnd="50000">
                                          <p:cBhvr additive="base">
                                            <p:cTn id="39" dur="750" fill="hold"/>
                                            <p:tgtEl>
                                              <p:spTgt spid="59"/>
                                            </p:tgtEl>
                                            <p:attrNameLst>
                                              <p:attrName>ppt_x</p:attrName>
                                            </p:attrNameLst>
                                          </p:cBhvr>
                                          <p:tavLst>
                                            <p:tav tm="0">
                                              <p:val>
                                                <p:strVal val="#ppt_x"/>
                                              </p:val>
                                            </p:tav>
                                            <p:tav tm="100000">
                                              <p:val>
                                                <p:strVal val="#ppt_x"/>
                                              </p:val>
                                            </p:tav>
                                          </p:tavLst>
                                        </p:anim>
                                        <p:anim calcmode="lin" valueType="num" p14:bounceEnd="50000">
                                          <p:cBhvr additive="base">
                                            <p:cTn id="40" dur="750" fill="hold"/>
                                            <p:tgtEl>
                                              <p:spTgt spid="59"/>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14:presetBounceEnd="50000">
                                      <p:stCondLst>
                                        <p:cond delay="0"/>
                                      </p:stCondLst>
                                      <p:childTnLst>
                                        <p:set>
                                          <p:cBhvr>
                                            <p:cTn id="42" dur="1" fill="hold">
                                              <p:stCondLst>
                                                <p:cond delay="0"/>
                                              </p:stCondLst>
                                            </p:cTn>
                                            <p:tgtEl>
                                              <p:spTgt spid="60"/>
                                            </p:tgtEl>
                                            <p:attrNameLst>
                                              <p:attrName>style.visibility</p:attrName>
                                            </p:attrNameLst>
                                          </p:cBhvr>
                                          <p:to>
                                            <p:strVal val="visible"/>
                                          </p:to>
                                        </p:set>
                                        <p:anim calcmode="lin" valueType="num" p14:bounceEnd="50000">
                                          <p:cBhvr additive="base">
                                            <p:cTn id="43" dur="750" fill="hold"/>
                                            <p:tgtEl>
                                              <p:spTgt spid="60"/>
                                            </p:tgtEl>
                                            <p:attrNameLst>
                                              <p:attrName>ppt_x</p:attrName>
                                            </p:attrNameLst>
                                          </p:cBhvr>
                                          <p:tavLst>
                                            <p:tav tm="0">
                                              <p:val>
                                                <p:strVal val="#ppt_x"/>
                                              </p:val>
                                            </p:tav>
                                            <p:tav tm="100000">
                                              <p:val>
                                                <p:strVal val="#ppt_x"/>
                                              </p:val>
                                            </p:tav>
                                          </p:tavLst>
                                        </p:anim>
                                        <p:anim calcmode="lin" valueType="num" p14:bounceEnd="50000">
                                          <p:cBhvr additive="base">
                                            <p:cTn id="44" dur="750" fill="hold"/>
                                            <p:tgtEl>
                                              <p:spTgt spid="60"/>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14:presetBounceEnd="50000">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14:bounceEnd="50000">
                                          <p:cBhvr additive="base">
                                            <p:cTn id="47" dur="750" fill="hold"/>
                                            <p:tgtEl>
                                              <p:spTgt spid="18"/>
                                            </p:tgtEl>
                                            <p:attrNameLst>
                                              <p:attrName>ppt_x</p:attrName>
                                            </p:attrNameLst>
                                          </p:cBhvr>
                                          <p:tavLst>
                                            <p:tav tm="0">
                                              <p:val>
                                                <p:strVal val="#ppt_x"/>
                                              </p:val>
                                            </p:tav>
                                            <p:tav tm="100000">
                                              <p:val>
                                                <p:strVal val="#ppt_x"/>
                                              </p:val>
                                            </p:tav>
                                          </p:tavLst>
                                        </p:anim>
                                        <p:anim calcmode="lin" valueType="num" p14:bounceEnd="50000">
                                          <p:cBhvr additive="base">
                                            <p:cTn id="48" dur="75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P spid="46" grpId="0"/>
          <p:bldP spid="47" grpId="0"/>
          <p:bldP spid="48" grpId="0"/>
          <p:bldP spid="49" grpId="0"/>
          <p:bldP spid="50" grpId="0"/>
          <p:bldP spid="58" grpId="0" animBg="1"/>
          <p:bldP spid="59" grpId="0" animBg="1"/>
          <p:bldP spid="60" grpId="0" animBg="1"/>
          <p:bldP spid="18"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750" fill="hold"/>
                                            <p:tgtEl>
                                              <p:spTgt spid="44"/>
                                            </p:tgtEl>
                                            <p:attrNameLst>
                                              <p:attrName>ppt_x</p:attrName>
                                            </p:attrNameLst>
                                          </p:cBhvr>
                                          <p:tavLst>
                                            <p:tav tm="0">
                                              <p:val>
                                                <p:strVal val="#ppt_x"/>
                                              </p:val>
                                            </p:tav>
                                            <p:tav tm="100000">
                                              <p:val>
                                                <p:strVal val="#ppt_x"/>
                                              </p:val>
                                            </p:tav>
                                          </p:tavLst>
                                        </p:anim>
                                        <p:anim calcmode="lin" valueType="num">
                                          <p:cBhvr additive="base">
                                            <p:cTn id="8" dur="750" fill="hold"/>
                                            <p:tgtEl>
                                              <p:spTgt spid="4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anim calcmode="lin" valueType="num">
                                          <p:cBhvr additive="base">
                                            <p:cTn id="11" dur="750" fill="hold"/>
                                            <p:tgtEl>
                                              <p:spTgt spid="45"/>
                                            </p:tgtEl>
                                            <p:attrNameLst>
                                              <p:attrName>ppt_x</p:attrName>
                                            </p:attrNameLst>
                                          </p:cBhvr>
                                          <p:tavLst>
                                            <p:tav tm="0">
                                              <p:val>
                                                <p:strVal val="#ppt_x"/>
                                              </p:val>
                                            </p:tav>
                                            <p:tav tm="100000">
                                              <p:val>
                                                <p:strVal val="#ppt_x"/>
                                              </p:val>
                                            </p:tav>
                                          </p:tavLst>
                                        </p:anim>
                                        <p:anim calcmode="lin" valueType="num">
                                          <p:cBhvr additive="base">
                                            <p:cTn id="12" dur="750" fill="hold"/>
                                            <p:tgtEl>
                                              <p:spTgt spid="4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6"/>
                                            </p:tgtEl>
                                            <p:attrNameLst>
                                              <p:attrName>style.visibility</p:attrName>
                                            </p:attrNameLst>
                                          </p:cBhvr>
                                          <p:to>
                                            <p:strVal val="visible"/>
                                          </p:to>
                                        </p:set>
                                        <p:anim calcmode="lin" valueType="num">
                                          <p:cBhvr additive="base">
                                            <p:cTn id="15" dur="750" fill="hold"/>
                                            <p:tgtEl>
                                              <p:spTgt spid="46"/>
                                            </p:tgtEl>
                                            <p:attrNameLst>
                                              <p:attrName>ppt_x</p:attrName>
                                            </p:attrNameLst>
                                          </p:cBhvr>
                                          <p:tavLst>
                                            <p:tav tm="0">
                                              <p:val>
                                                <p:strVal val="#ppt_x"/>
                                              </p:val>
                                            </p:tav>
                                            <p:tav tm="100000">
                                              <p:val>
                                                <p:strVal val="#ppt_x"/>
                                              </p:val>
                                            </p:tav>
                                          </p:tavLst>
                                        </p:anim>
                                        <p:anim calcmode="lin" valueType="num">
                                          <p:cBhvr additive="base">
                                            <p:cTn id="16" dur="750" fill="hold"/>
                                            <p:tgtEl>
                                              <p:spTgt spid="4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7"/>
                                            </p:tgtEl>
                                            <p:attrNameLst>
                                              <p:attrName>style.visibility</p:attrName>
                                            </p:attrNameLst>
                                          </p:cBhvr>
                                          <p:to>
                                            <p:strVal val="visible"/>
                                          </p:to>
                                        </p:set>
                                        <p:anim calcmode="lin" valueType="num">
                                          <p:cBhvr additive="base">
                                            <p:cTn id="19" dur="750" fill="hold"/>
                                            <p:tgtEl>
                                              <p:spTgt spid="47"/>
                                            </p:tgtEl>
                                            <p:attrNameLst>
                                              <p:attrName>ppt_x</p:attrName>
                                            </p:attrNameLst>
                                          </p:cBhvr>
                                          <p:tavLst>
                                            <p:tav tm="0">
                                              <p:val>
                                                <p:strVal val="#ppt_x"/>
                                              </p:val>
                                            </p:tav>
                                            <p:tav tm="100000">
                                              <p:val>
                                                <p:strVal val="#ppt_x"/>
                                              </p:val>
                                            </p:tav>
                                          </p:tavLst>
                                        </p:anim>
                                        <p:anim calcmode="lin" valueType="num">
                                          <p:cBhvr additive="base">
                                            <p:cTn id="20" dur="750" fill="hold"/>
                                            <p:tgtEl>
                                              <p:spTgt spid="4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8"/>
                                            </p:tgtEl>
                                            <p:attrNameLst>
                                              <p:attrName>style.visibility</p:attrName>
                                            </p:attrNameLst>
                                          </p:cBhvr>
                                          <p:to>
                                            <p:strVal val="visible"/>
                                          </p:to>
                                        </p:set>
                                        <p:anim calcmode="lin" valueType="num">
                                          <p:cBhvr additive="base">
                                            <p:cTn id="23" dur="750" fill="hold"/>
                                            <p:tgtEl>
                                              <p:spTgt spid="48"/>
                                            </p:tgtEl>
                                            <p:attrNameLst>
                                              <p:attrName>ppt_x</p:attrName>
                                            </p:attrNameLst>
                                          </p:cBhvr>
                                          <p:tavLst>
                                            <p:tav tm="0">
                                              <p:val>
                                                <p:strVal val="#ppt_x"/>
                                              </p:val>
                                            </p:tav>
                                            <p:tav tm="100000">
                                              <p:val>
                                                <p:strVal val="#ppt_x"/>
                                              </p:val>
                                            </p:tav>
                                          </p:tavLst>
                                        </p:anim>
                                        <p:anim calcmode="lin" valueType="num">
                                          <p:cBhvr additive="base">
                                            <p:cTn id="24" dur="750" fill="hold"/>
                                            <p:tgtEl>
                                              <p:spTgt spid="4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9"/>
                                            </p:tgtEl>
                                            <p:attrNameLst>
                                              <p:attrName>style.visibility</p:attrName>
                                            </p:attrNameLst>
                                          </p:cBhvr>
                                          <p:to>
                                            <p:strVal val="visible"/>
                                          </p:to>
                                        </p:set>
                                        <p:anim calcmode="lin" valueType="num">
                                          <p:cBhvr additive="base">
                                            <p:cTn id="27" dur="750" fill="hold"/>
                                            <p:tgtEl>
                                              <p:spTgt spid="49"/>
                                            </p:tgtEl>
                                            <p:attrNameLst>
                                              <p:attrName>ppt_x</p:attrName>
                                            </p:attrNameLst>
                                          </p:cBhvr>
                                          <p:tavLst>
                                            <p:tav tm="0">
                                              <p:val>
                                                <p:strVal val="#ppt_x"/>
                                              </p:val>
                                            </p:tav>
                                            <p:tav tm="100000">
                                              <p:val>
                                                <p:strVal val="#ppt_x"/>
                                              </p:val>
                                            </p:tav>
                                          </p:tavLst>
                                        </p:anim>
                                        <p:anim calcmode="lin" valueType="num">
                                          <p:cBhvr additive="base">
                                            <p:cTn id="28" dur="750" fill="hold"/>
                                            <p:tgtEl>
                                              <p:spTgt spid="4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0"/>
                                            </p:tgtEl>
                                            <p:attrNameLst>
                                              <p:attrName>style.visibility</p:attrName>
                                            </p:attrNameLst>
                                          </p:cBhvr>
                                          <p:to>
                                            <p:strVal val="visible"/>
                                          </p:to>
                                        </p:set>
                                        <p:anim calcmode="lin" valueType="num">
                                          <p:cBhvr additive="base">
                                            <p:cTn id="31" dur="750" fill="hold"/>
                                            <p:tgtEl>
                                              <p:spTgt spid="50"/>
                                            </p:tgtEl>
                                            <p:attrNameLst>
                                              <p:attrName>ppt_x</p:attrName>
                                            </p:attrNameLst>
                                          </p:cBhvr>
                                          <p:tavLst>
                                            <p:tav tm="0">
                                              <p:val>
                                                <p:strVal val="#ppt_x"/>
                                              </p:val>
                                            </p:tav>
                                            <p:tav tm="100000">
                                              <p:val>
                                                <p:strVal val="#ppt_x"/>
                                              </p:val>
                                            </p:tav>
                                          </p:tavLst>
                                        </p:anim>
                                        <p:anim calcmode="lin" valueType="num">
                                          <p:cBhvr additive="base">
                                            <p:cTn id="32" dur="750" fill="hold"/>
                                            <p:tgtEl>
                                              <p:spTgt spid="50"/>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58"/>
                                            </p:tgtEl>
                                            <p:attrNameLst>
                                              <p:attrName>style.visibility</p:attrName>
                                            </p:attrNameLst>
                                          </p:cBhvr>
                                          <p:to>
                                            <p:strVal val="visible"/>
                                          </p:to>
                                        </p:set>
                                        <p:anim calcmode="lin" valueType="num">
                                          <p:cBhvr additive="base">
                                            <p:cTn id="35" dur="750" fill="hold"/>
                                            <p:tgtEl>
                                              <p:spTgt spid="58"/>
                                            </p:tgtEl>
                                            <p:attrNameLst>
                                              <p:attrName>ppt_x</p:attrName>
                                            </p:attrNameLst>
                                          </p:cBhvr>
                                          <p:tavLst>
                                            <p:tav tm="0">
                                              <p:val>
                                                <p:strVal val="#ppt_x"/>
                                              </p:val>
                                            </p:tav>
                                            <p:tav tm="100000">
                                              <p:val>
                                                <p:strVal val="#ppt_x"/>
                                              </p:val>
                                            </p:tav>
                                          </p:tavLst>
                                        </p:anim>
                                        <p:anim calcmode="lin" valueType="num">
                                          <p:cBhvr additive="base">
                                            <p:cTn id="36" dur="750" fill="hold"/>
                                            <p:tgtEl>
                                              <p:spTgt spid="58"/>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59"/>
                                            </p:tgtEl>
                                            <p:attrNameLst>
                                              <p:attrName>style.visibility</p:attrName>
                                            </p:attrNameLst>
                                          </p:cBhvr>
                                          <p:to>
                                            <p:strVal val="visible"/>
                                          </p:to>
                                        </p:set>
                                        <p:anim calcmode="lin" valueType="num">
                                          <p:cBhvr additive="base">
                                            <p:cTn id="39" dur="750" fill="hold"/>
                                            <p:tgtEl>
                                              <p:spTgt spid="59"/>
                                            </p:tgtEl>
                                            <p:attrNameLst>
                                              <p:attrName>ppt_x</p:attrName>
                                            </p:attrNameLst>
                                          </p:cBhvr>
                                          <p:tavLst>
                                            <p:tav tm="0">
                                              <p:val>
                                                <p:strVal val="#ppt_x"/>
                                              </p:val>
                                            </p:tav>
                                            <p:tav tm="100000">
                                              <p:val>
                                                <p:strVal val="#ppt_x"/>
                                              </p:val>
                                            </p:tav>
                                          </p:tavLst>
                                        </p:anim>
                                        <p:anim calcmode="lin" valueType="num">
                                          <p:cBhvr additive="base">
                                            <p:cTn id="40" dur="750" fill="hold"/>
                                            <p:tgtEl>
                                              <p:spTgt spid="59"/>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60"/>
                                            </p:tgtEl>
                                            <p:attrNameLst>
                                              <p:attrName>style.visibility</p:attrName>
                                            </p:attrNameLst>
                                          </p:cBhvr>
                                          <p:to>
                                            <p:strVal val="visible"/>
                                          </p:to>
                                        </p:set>
                                        <p:anim calcmode="lin" valueType="num">
                                          <p:cBhvr additive="base">
                                            <p:cTn id="43" dur="750" fill="hold"/>
                                            <p:tgtEl>
                                              <p:spTgt spid="60"/>
                                            </p:tgtEl>
                                            <p:attrNameLst>
                                              <p:attrName>ppt_x</p:attrName>
                                            </p:attrNameLst>
                                          </p:cBhvr>
                                          <p:tavLst>
                                            <p:tav tm="0">
                                              <p:val>
                                                <p:strVal val="#ppt_x"/>
                                              </p:val>
                                            </p:tav>
                                            <p:tav tm="100000">
                                              <p:val>
                                                <p:strVal val="#ppt_x"/>
                                              </p:val>
                                            </p:tav>
                                          </p:tavLst>
                                        </p:anim>
                                        <p:anim calcmode="lin" valueType="num">
                                          <p:cBhvr additive="base">
                                            <p:cTn id="44" dur="750" fill="hold"/>
                                            <p:tgtEl>
                                              <p:spTgt spid="60"/>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additive="base">
                                            <p:cTn id="47" dur="750" fill="hold"/>
                                            <p:tgtEl>
                                              <p:spTgt spid="18"/>
                                            </p:tgtEl>
                                            <p:attrNameLst>
                                              <p:attrName>ppt_x</p:attrName>
                                            </p:attrNameLst>
                                          </p:cBhvr>
                                          <p:tavLst>
                                            <p:tav tm="0">
                                              <p:val>
                                                <p:strVal val="#ppt_x"/>
                                              </p:val>
                                            </p:tav>
                                            <p:tav tm="100000">
                                              <p:val>
                                                <p:strVal val="#ppt_x"/>
                                              </p:val>
                                            </p:tav>
                                          </p:tavLst>
                                        </p:anim>
                                        <p:anim calcmode="lin" valueType="num">
                                          <p:cBhvr additive="base">
                                            <p:cTn id="48" dur="75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P spid="46" grpId="0"/>
          <p:bldP spid="47" grpId="0"/>
          <p:bldP spid="48" grpId="0"/>
          <p:bldP spid="49" grpId="0"/>
          <p:bldP spid="50" grpId="0"/>
          <p:bldP spid="58" grpId="0" animBg="1"/>
          <p:bldP spid="59" grpId="0" animBg="1"/>
          <p:bldP spid="60" grpId="0" animBg="1"/>
          <p:bldP spid="18" grpId="0" animBg="1"/>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p:cNvSpPr>
            <a:spLocks/>
          </p:cNvSpPr>
          <p:nvPr/>
        </p:nvSpPr>
        <p:spPr bwMode="auto">
          <a:xfrm>
            <a:off x="12661355" y="1768639"/>
            <a:ext cx="7445336" cy="19751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vert="horz" wrap="none" lIns="0" tIns="0" rIns="0" bIns="0" anchor="ctr" anchorCtr="0">
            <a:spAutoFit/>
          </a:bodyPr>
          <a:lstStyle/>
          <a:p>
            <a:pPr defTabSz="4572457">
              <a:lnSpc>
                <a:spcPts val="7701"/>
              </a:lnSpc>
            </a:pPr>
            <a:r>
              <a:rPr lang="en-US" sz="6601" b="1" spc="500" dirty="0">
                <a:solidFill>
                  <a:schemeClr val="tx2"/>
                </a:solidFill>
                <a:latin typeface="Montserrat Semi" charset="0"/>
                <a:ea typeface="Montserrat Semi" charset="0"/>
                <a:cs typeface="Montserrat Semi" charset="0"/>
                <a:sym typeface="Bebas Neue" charset="0"/>
              </a:rPr>
              <a:t>Opportunities List</a:t>
            </a:r>
          </a:p>
          <a:p>
            <a:pPr defTabSz="4572457">
              <a:lnSpc>
                <a:spcPts val="7701"/>
              </a:lnSpc>
            </a:pPr>
            <a:r>
              <a:rPr lang="en-US" sz="6601" b="1" spc="500" dirty="0">
                <a:solidFill>
                  <a:schemeClr val="tx2"/>
                </a:solidFill>
                <a:latin typeface="Montserrat Semi" charset="0"/>
                <a:ea typeface="Montserrat Semi" charset="0"/>
                <a:cs typeface="Montserrat Semi" charset="0"/>
                <a:sym typeface="Bebas Neue" charset="0"/>
              </a:rPr>
              <a:t>Analysis</a:t>
            </a:r>
          </a:p>
        </p:txBody>
      </p:sp>
      <p:sp>
        <p:nvSpPr>
          <p:cNvPr id="45" name="Subtitle 2"/>
          <p:cNvSpPr txBox="1">
            <a:spLocks/>
          </p:cNvSpPr>
          <p:nvPr/>
        </p:nvSpPr>
        <p:spPr>
          <a:xfrm>
            <a:off x="13359582" y="7875128"/>
            <a:ext cx="8429111" cy="1245680"/>
          </a:xfrm>
          <a:prstGeom prst="rect">
            <a:avLst/>
          </a:prstGeom>
        </p:spPr>
        <p:txBody>
          <a:bodyPr vert="horz" wrap="square" lIns="217515" tIns="108758" rIns="217515" bIns="10875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40"/>
              </a:lnSpc>
            </a:pPr>
            <a:r>
              <a:rPr lang="en-US" dirty="0">
                <a:solidFill>
                  <a:schemeClr val="tx1"/>
                </a:solidFill>
                <a:latin typeface="Poppins Light" charset="0"/>
                <a:ea typeface="Poppins Light" charset="0"/>
                <a:cs typeface="Poppins Light" charset="0"/>
              </a:rPr>
              <a:t>Frequently, your initial font choice is taken out of your awesome hands also we are companies</a:t>
            </a:r>
          </a:p>
        </p:txBody>
      </p:sp>
      <p:sp>
        <p:nvSpPr>
          <p:cNvPr id="46" name="TextBox 45"/>
          <p:cNvSpPr txBox="1"/>
          <p:nvPr/>
        </p:nvSpPr>
        <p:spPr>
          <a:xfrm>
            <a:off x="13477167" y="7301327"/>
            <a:ext cx="4632189" cy="461718"/>
          </a:xfrm>
          <a:prstGeom prst="rect">
            <a:avLst/>
          </a:prstGeom>
          <a:noFill/>
        </p:spPr>
        <p:txBody>
          <a:bodyPr wrap="none" rtlCol="0" anchor="ctr" anchorCtr="0">
            <a:spAutoFit/>
          </a:bodyPr>
          <a:lstStyle/>
          <a:p>
            <a:r>
              <a:rPr lang="en-US" sz="2400" b="1" dirty="0">
                <a:solidFill>
                  <a:schemeClr val="tx2"/>
                </a:solidFill>
                <a:latin typeface="Poppins SemiBold" charset="0"/>
                <a:ea typeface="Poppins SemiBold" charset="0"/>
                <a:cs typeface="Poppins SemiBold" charset="0"/>
              </a:rPr>
              <a:t>ALL ELEMENTS ARE VECTOR BASED</a:t>
            </a:r>
          </a:p>
        </p:txBody>
      </p:sp>
      <p:sp>
        <p:nvSpPr>
          <p:cNvPr id="47" name="Subtitle 2"/>
          <p:cNvSpPr txBox="1">
            <a:spLocks/>
          </p:cNvSpPr>
          <p:nvPr/>
        </p:nvSpPr>
        <p:spPr>
          <a:xfrm>
            <a:off x="13359582" y="10294061"/>
            <a:ext cx="8429111" cy="1245680"/>
          </a:xfrm>
          <a:prstGeom prst="rect">
            <a:avLst/>
          </a:prstGeom>
        </p:spPr>
        <p:txBody>
          <a:bodyPr vert="horz" wrap="square" lIns="217515" tIns="108758" rIns="217515" bIns="10875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40"/>
              </a:lnSpc>
            </a:pPr>
            <a:r>
              <a:rPr lang="en-US" dirty="0">
                <a:solidFill>
                  <a:schemeClr val="tx1"/>
                </a:solidFill>
                <a:latin typeface="Poppins Light" charset="0"/>
                <a:ea typeface="Poppins Light" charset="0"/>
                <a:cs typeface="Poppins Light" charset="0"/>
              </a:rPr>
              <a:t>Frequently, your initial font choice is taken out of your awesome hands also we are companies</a:t>
            </a:r>
          </a:p>
        </p:txBody>
      </p:sp>
      <p:sp>
        <p:nvSpPr>
          <p:cNvPr id="48" name="TextBox 47"/>
          <p:cNvSpPr txBox="1"/>
          <p:nvPr/>
        </p:nvSpPr>
        <p:spPr>
          <a:xfrm>
            <a:off x="13477167" y="9720260"/>
            <a:ext cx="4632189" cy="461718"/>
          </a:xfrm>
          <a:prstGeom prst="rect">
            <a:avLst/>
          </a:prstGeom>
          <a:noFill/>
        </p:spPr>
        <p:txBody>
          <a:bodyPr wrap="none" rtlCol="0" anchor="ctr" anchorCtr="0">
            <a:spAutoFit/>
          </a:bodyPr>
          <a:lstStyle/>
          <a:p>
            <a:r>
              <a:rPr lang="en-US" sz="2400" b="1" dirty="0">
                <a:solidFill>
                  <a:schemeClr val="tx2"/>
                </a:solidFill>
                <a:latin typeface="Poppins SemiBold" charset="0"/>
                <a:ea typeface="Poppins SemiBold" charset="0"/>
                <a:cs typeface="Poppins SemiBold" charset="0"/>
              </a:rPr>
              <a:t>ALL ELEMENTS ARE VECTOR BASED</a:t>
            </a:r>
          </a:p>
        </p:txBody>
      </p:sp>
      <p:sp>
        <p:nvSpPr>
          <p:cNvPr id="49" name="Subtitle 2"/>
          <p:cNvSpPr txBox="1">
            <a:spLocks/>
          </p:cNvSpPr>
          <p:nvPr/>
        </p:nvSpPr>
        <p:spPr>
          <a:xfrm>
            <a:off x="13359582" y="5351133"/>
            <a:ext cx="8429111" cy="1245680"/>
          </a:xfrm>
          <a:prstGeom prst="rect">
            <a:avLst/>
          </a:prstGeom>
        </p:spPr>
        <p:txBody>
          <a:bodyPr vert="horz" wrap="square" lIns="217515" tIns="108758" rIns="217515" bIns="10875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40"/>
              </a:lnSpc>
            </a:pPr>
            <a:r>
              <a:rPr lang="en-US" dirty="0">
                <a:solidFill>
                  <a:schemeClr val="tx1"/>
                </a:solidFill>
                <a:latin typeface="Poppins Light" charset="0"/>
                <a:ea typeface="Poppins Light" charset="0"/>
                <a:cs typeface="Poppins Light" charset="0"/>
              </a:rPr>
              <a:t>Frequently, your initial font choice is taken out of your awesome hands also we are companies</a:t>
            </a:r>
          </a:p>
        </p:txBody>
      </p:sp>
      <p:sp>
        <p:nvSpPr>
          <p:cNvPr id="50" name="TextBox 49"/>
          <p:cNvSpPr txBox="1"/>
          <p:nvPr/>
        </p:nvSpPr>
        <p:spPr>
          <a:xfrm>
            <a:off x="13477167" y="4777332"/>
            <a:ext cx="4632189" cy="461718"/>
          </a:xfrm>
          <a:prstGeom prst="rect">
            <a:avLst/>
          </a:prstGeom>
          <a:noFill/>
        </p:spPr>
        <p:txBody>
          <a:bodyPr wrap="none" rtlCol="0" anchor="ctr" anchorCtr="0">
            <a:spAutoFit/>
          </a:bodyPr>
          <a:lstStyle/>
          <a:p>
            <a:r>
              <a:rPr lang="en-US" sz="2400" b="1" dirty="0">
                <a:solidFill>
                  <a:schemeClr val="tx2"/>
                </a:solidFill>
                <a:latin typeface="Poppins SemiBold" charset="0"/>
                <a:ea typeface="Poppins SemiBold" charset="0"/>
                <a:cs typeface="Poppins SemiBold" charset="0"/>
              </a:rPr>
              <a:t>ALL ELEMENTS ARE VECTOR BASED</a:t>
            </a:r>
          </a:p>
        </p:txBody>
      </p:sp>
      <p:sp>
        <p:nvSpPr>
          <p:cNvPr id="58" name="Shape 2540"/>
          <p:cNvSpPr/>
          <p:nvPr/>
        </p:nvSpPr>
        <p:spPr>
          <a:xfrm>
            <a:off x="12661353" y="4723690"/>
            <a:ext cx="558720" cy="558720"/>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tx2"/>
          </a:solidFill>
          <a:ln w="12700">
            <a:miter lim="400000"/>
          </a:ln>
        </p:spPr>
        <p:txBody>
          <a:bodyPr lIns="38094" tIns="38094" rIns="38094" bIns="38094" anchor="ctr"/>
          <a:lstStyle/>
          <a:p>
            <a:pPr defTabSz="45710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59" name="Shape 2540"/>
          <p:cNvSpPr/>
          <p:nvPr/>
        </p:nvSpPr>
        <p:spPr>
          <a:xfrm>
            <a:off x="12661353" y="9671758"/>
            <a:ext cx="558720" cy="558720"/>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tx2"/>
          </a:solidFill>
          <a:ln w="12700">
            <a:miter lim="400000"/>
          </a:ln>
        </p:spPr>
        <p:txBody>
          <a:bodyPr lIns="38094" tIns="38094" rIns="38094" bIns="38094" anchor="ctr"/>
          <a:lstStyle/>
          <a:p>
            <a:pPr defTabSz="45710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60" name="Shape 2540"/>
          <p:cNvSpPr/>
          <p:nvPr/>
        </p:nvSpPr>
        <p:spPr>
          <a:xfrm>
            <a:off x="12661353" y="7252825"/>
            <a:ext cx="558720" cy="558720"/>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tx2"/>
          </a:solidFill>
          <a:ln w="12700">
            <a:miter lim="400000"/>
          </a:ln>
        </p:spPr>
        <p:txBody>
          <a:bodyPr lIns="38094" tIns="38094" rIns="38094" bIns="38094" anchor="ctr"/>
          <a:lstStyle/>
          <a:p>
            <a:pPr defTabSz="45710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6" name="Freeform 24"/>
          <p:cNvSpPr>
            <a:spLocks noChangeArrowheads="1"/>
          </p:cNvSpPr>
          <p:nvPr/>
        </p:nvSpPr>
        <p:spPr bwMode="auto">
          <a:xfrm>
            <a:off x="2837503" y="1629886"/>
            <a:ext cx="7007412" cy="10081816"/>
          </a:xfrm>
          <a:custGeom>
            <a:avLst/>
            <a:gdLst>
              <a:gd name="T0" fmla="*/ 257 w 5579"/>
              <a:gd name="T1" fmla="*/ 6027 h 8024"/>
              <a:gd name="T2" fmla="*/ 141 w 5579"/>
              <a:gd name="T3" fmla="*/ 4320 h 8024"/>
              <a:gd name="T4" fmla="*/ 96 w 5579"/>
              <a:gd name="T5" fmla="*/ 4262 h 8024"/>
              <a:gd name="T6" fmla="*/ 77 w 5579"/>
              <a:gd name="T7" fmla="*/ 5039 h 8024"/>
              <a:gd name="T8" fmla="*/ 26 w 5579"/>
              <a:gd name="T9" fmla="*/ 4378 h 8024"/>
              <a:gd name="T10" fmla="*/ 96 w 5579"/>
              <a:gd name="T11" fmla="*/ 3896 h 8024"/>
              <a:gd name="T12" fmla="*/ 289 w 5579"/>
              <a:gd name="T13" fmla="*/ 3068 h 8024"/>
              <a:gd name="T14" fmla="*/ 674 w 5579"/>
              <a:gd name="T15" fmla="*/ 2074 h 8024"/>
              <a:gd name="T16" fmla="*/ 1348 w 5579"/>
              <a:gd name="T17" fmla="*/ 1303 h 8024"/>
              <a:gd name="T18" fmla="*/ 2060 w 5579"/>
              <a:gd name="T19" fmla="*/ 636 h 8024"/>
              <a:gd name="T20" fmla="*/ 2304 w 5579"/>
              <a:gd name="T21" fmla="*/ 437 h 8024"/>
              <a:gd name="T22" fmla="*/ 2651 w 5579"/>
              <a:gd name="T23" fmla="*/ 193 h 8024"/>
              <a:gd name="T24" fmla="*/ 3498 w 5579"/>
              <a:gd name="T25" fmla="*/ 19 h 8024"/>
              <a:gd name="T26" fmla="*/ 4005 w 5579"/>
              <a:gd name="T27" fmla="*/ 186 h 8024"/>
              <a:gd name="T28" fmla="*/ 4345 w 5579"/>
              <a:gd name="T29" fmla="*/ 655 h 8024"/>
              <a:gd name="T30" fmla="*/ 4698 w 5579"/>
              <a:gd name="T31" fmla="*/ 989 h 8024"/>
              <a:gd name="T32" fmla="*/ 5103 w 5579"/>
              <a:gd name="T33" fmla="*/ 1714 h 8024"/>
              <a:gd name="T34" fmla="*/ 5405 w 5579"/>
              <a:gd name="T35" fmla="*/ 2863 h 8024"/>
              <a:gd name="T36" fmla="*/ 5437 w 5579"/>
              <a:gd name="T37" fmla="*/ 3742 h 8024"/>
              <a:gd name="T38" fmla="*/ 5469 w 5579"/>
              <a:gd name="T39" fmla="*/ 4070 h 8024"/>
              <a:gd name="T40" fmla="*/ 5559 w 5579"/>
              <a:gd name="T41" fmla="*/ 4346 h 8024"/>
              <a:gd name="T42" fmla="*/ 5507 w 5579"/>
              <a:gd name="T43" fmla="*/ 5026 h 8024"/>
              <a:gd name="T44" fmla="*/ 5039 w 5579"/>
              <a:gd name="T45" fmla="*/ 6066 h 8024"/>
              <a:gd name="T46" fmla="*/ 4621 w 5579"/>
              <a:gd name="T47" fmla="*/ 6688 h 8024"/>
              <a:gd name="T48" fmla="*/ 4230 w 5579"/>
              <a:gd name="T49" fmla="*/ 7112 h 8024"/>
              <a:gd name="T50" fmla="*/ 3325 w 5579"/>
              <a:gd name="T51" fmla="*/ 7812 h 8024"/>
              <a:gd name="T52" fmla="*/ 2080 w 5579"/>
              <a:gd name="T53" fmla="*/ 8011 h 8024"/>
              <a:gd name="T54" fmla="*/ 834 w 5579"/>
              <a:gd name="T55" fmla="*/ 7317 h 8024"/>
              <a:gd name="T56" fmla="*/ 218 w 5579"/>
              <a:gd name="T57" fmla="*/ 6323 h 8024"/>
              <a:gd name="T58" fmla="*/ 225 w 5579"/>
              <a:gd name="T59" fmla="*/ 6169 h 8024"/>
              <a:gd name="T60" fmla="*/ 552 w 5579"/>
              <a:gd name="T61" fmla="*/ 6868 h 8024"/>
              <a:gd name="T62" fmla="*/ 424 w 5579"/>
              <a:gd name="T63" fmla="*/ 6573 h 8024"/>
              <a:gd name="T64" fmla="*/ 4371 w 5579"/>
              <a:gd name="T65" fmla="*/ 1489 h 8024"/>
              <a:gd name="T66" fmla="*/ 3505 w 5579"/>
              <a:gd name="T67" fmla="*/ 1175 h 8024"/>
              <a:gd name="T68" fmla="*/ 2510 w 5579"/>
              <a:gd name="T69" fmla="*/ 2061 h 8024"/>
              <a:gd name="T70" fmla="*/ 1804 w 5579"/>
              <a:gd name="T71" fmla="*/ 3133 h 8024"/>
              <a:gd name="T72" fmla="*/ 1508 w 5579"/>
              <a:gd name="T73" fmla="*/ 3774 h 8024"/>
              <a:gd name="T74" fmla="*/ 1361 w 5579"/>
              <a:gd name="T75" fmla="*/ 4455 h 8024"/>
              <a:gd name="T76" fmla="*/ 1284 w 5579"/>
              <a:gd name="T77" fmla="*/ 4853 h 8024"/>
              <a:gd name="T78" fmla="*/ 1277 w 5579"/>
              <a:gd name="T79" fmla="*/ 5225 h 8024"/>
              <a:gd name="T80" fmla="*/ 1284 w 5579"/>
              <a:gd name="T81" fmla="*/ 5835 h 8024"/>
              <a:gd name="T82" fmla="*/ 1412 w 5579"/>
              <a:gd name="T83" fmla="*/ 6413 h 8024"/>
              <a:gd name="T84" fmla="*/ 1598 w 5579"/>
              <a:gd name="T85" fmla="*/ 6791 h 8024"/>
              <a:gd name="T86" fmla="*/ 3004 w 5579"/>
              <a:gd name="T87" fmla="*/ 7395 h 8024"/>
              <a:gd name="T88" fmla="*/ 4063 w 5579"/>
              <a:gd name="T89" fmla="*/ 6573 h 8024"/>
              <a:gd name="T90" fmla="*/ 4923 w 5579"/>
              <a:gd name="T91" fmla="*/ 4320 h 8024"/>
              <a:gd name="T92" fmla="*/ 4923 w 5579"/>
              <a:gd name="T93" fmla="*/ 2940 h 8024"/>
              <a:gd name="T94" fmla="*/ 1463 w 5579"/>
              <a:gd name="T95" fmla="*/ 1310 h 8024"/>
              <a:gd name="T96" fmla="*/ 1072 w 5579"/>
              <a:gd name="T97" fmla="*/ 1656 h 8024"/>
              <a:gd name="T98" fmla="*/ 610 w 5579"/>
              <a:gd name="T99" fmla="*/ 2433 h 8024"/>
              <a:gd name="T100" fmla="*/ 622 w 5579"/>
              <a:gd name="T101" fmla="*/ 2626 h 8024"/>
              <a:gd name="T102" fmla="*/ 1162 w 5579"/>
              <a:gd name="T103" fmla="*/ 1689 h 8024"/>
              <a:gd name="T104" fmla="*/ 1617 w 5579"/>
              <a:gd name="T105" fmla="*/ 1201 h 8024"/>
              <a:gd name="T106" fmla="*/ 789 w 5579"/>
              <a:gd name="T107" fmla="*/ 2574 h 8024"/>
              <a:gd name="T108" fmla="*/ 571 w 5579"/>
              <a:gd name="T109" fmla="*/ 3004 h 8024"/>
              <a:gd name="T110" fmla="*/ 571 w 5579"/>
              <a:gd name="T111" fmla="*/ 3062 h 8024"/>
              <a:gd name="T112" fmla="*/ 783 w 5579"/>
              <a:gd name="T113" fmla="*/ 2632 h 8024"/>
              <a:gd name="T114" fmla="*/ 302 w 5579"/>
              <a:gd name="T115" fmla="*/ 5360 h 8024"/>
              <a:gd name="T116" fmla="*/ 4333 w 5579"/>
              <a:gd name="T117" fmla="*/ 771 h 8024"/>
              <a:gd name="T118" fmla="*/ 687 w 5579"/>
              <a:gd name="T119" fmla="*/ 7067 h 8024"/>
              <a:gd name="T120" fmla="*/ 212 w 5579"/>
              <a:gd name="T121" fmla="*/ 3697 h 80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579" h="8024">
                <a:moveTo>
                  <a:pt x="404" y="6541"/>
                </a:moveTo>
                <a:lnTo>
                  <a:pt x="404" y="6541"/>
                </a:lnTo>
                <a:cubicBezTo>
                  <a:pt x="398" y="6502"/>
                  <a:pt x="385" y="6464"/>
                  <a:pt x="366" y="6425"/>
                </a:cubicBezTo>
                <a:cubicBezTo>
                  <a:pt x="353" y="6393"/>
                  <a:pt x="334" y="6368"/>
                  <a:pt x="340" y="6336"/>
                </a:cubicBezTo>
                <a:cubicBezTo>
                  <a:pt x="347" y="6310"/>
                  <a:pt x="327" y="6284"/>
                  <a:pt x="321" y="6265"/>
                </a:cubicBezTo>
                <a:cubicBezTo>
                  <a:pt x="289" y="6194"/>
                  <a:pt x="257" y="6130"/>
                  <a:pt x="257" y="6053"/>
                </a:cubicBezTo>
                <a:cubicBezTo>
                  <a:pt x="257" y="6040"/>
                  <a:pt x="257" y="6034"/>
                  <a:pt x="257" y="6027"/>
                </a:cubicBezTo>
                <a:cubicBezTo>
                  <a:pt x="212" y="5873"/>
                  <a:pt x="193" y="5713"/>
                  <a:pt x="173" y="5552"/>
                </a:cubicBezTo>
                <a:cubicBezTo>
                  <a:pt x="154" y="5411"/>
                  <a:pt x="148" y="5270"/>
                  <a:pt x="116" y="5129"/>
                </a:cubicBezTo>
                <a:cubicBezTo>
                  <a:pt x="116" y="5103"/>
                  <a:pt x="116" y="5071"/>
                  <a:pt x="128" y="5045"/>
                </a:cubicBezTo>
                <a:cubicBezTo>
                  <a:pt x="135" y="5039"/>
                  <a:pt x="135" y="5032"/>
                  <a:pt x="135" y="5020"/>
                </a:cubicBezTo>
                <a:cubicBezTo>
                  <a:pt x="128" y="4949"/>
                  <a:pt x="128" y="4872"/>
                  <a:pt x="122" y="4795"/>
                </a:cubicBezTo>
                <a:cubicBezTo>
                  <a:pt x="109" y="4686"/>
                  <a:pt x="128" y="4577"/>
                  <a:pt x="128" y="4461"/>
                </a:cubicBezTo>
                <a:cubicBezTo>
                  <a:pt x="128" y="4416"/>
                  <a:pt x="122" y="4365"/>
                  <a:pt x="141" y="4320"/>
                </a:cubicBezTo>
                <a:cubicBezTo>
                  <a:pt x="148" y="4320"/>
                  <a:pt x="148" y="4320"/>
                  <a:pt x="141" y="4314"/>
                </a:cubicBezTo>
                <a:cubicBezTo>
                  <a:pt x="141" y="4217"/>
                  <a:pt x="173" y="4128"/>
                  <a:pt x="167" y="4031"/>
                </a:cubicBezTo>
                <a:cubicBezTo>
                  <a:pt x="167" y="4012"/>
                  <a:pt x="180" y="3993"/>
                  <a:pt x="160" y="3993"/>
                </a:cubicBezTo>
                <a:cubicBezTo>
                  <a:pt x="141" y="3986"/>
                  <a:pt x="141" y="4012"/>
                  <a:pt x="141" y="4025"/>
                </a:cubicBezTo>
                <a:cubicBezTo>
                  <a:pt x="135" y="4076"/>
                  <a:pt x="122" y="4128"/>
                  <a:pt x="116" y="4179"/>
                </a:cubicBezTo>
                <a:cubicBezTo>
                  <a:pt x="109" y="4192"/>
                  <a:pt x="109" y="4211"/>
                  <a:pt x="103" y="4230"/>
                </a:cubicBezTo>
                <a:cubicBezTo>
                  <a:pt x="96" y="4243"/>
                  <a:pt x="96" y="4256"/>
                  <a:pt x="96" y="4262"/>
                </a:cubicBezTo>
                <a:cubicBezTo>
                  <a:pt x="96" y="4326"/>
                  <a:pt x="90" y="4391"/>
                  <a:pt x="90" y="4455"/>
                </a:cubicBezTo>
                <a:cubicBezTo>
                  <a:pt x="96" y="4487"/>
                  <a:pt x="83" y="4513"/>
                  <a:pt x="83" y="4545"/>
                </a:cubicBezTo>
                <a:cubicBezTo>
                  <a:pt x="77" y="4602"/>
                  <a:pt x="90" y="4654"/>
                  <a:pt x="90" y="4711"/>
                </a:cubicBezTo>
                <a:cubicBezTo>
                  <a:pt x="83" y="4718"/>
                  <a:pt x="90" y="4718"/>
                  <a:pt x="90" y="4724"/>
                </a:cubicBezTo>
                <a:cubicBezTo>
                  <a:pt x="58" y="4801"/>
                  <a:pt x="90" y="4878"/>
                  <a:pt x="83" y="4955"/>
                </a:cubicBezTo>
                <a:cubicBezTo>
                  <a:pt x="83" y="4975"/>
                  <a:pt x="77" y="5000"/>
                  <a:pt x="90" y="5026"/>
                </a:cubicBezTo>
                <a:cubicBezTo>
                  <a:pt x="90" y="5032"/>
                  <a:pt x="83" y="5039"/>
                  <a:pt x="77" y="5039"/>
                </a:cubicBezTo>
                <a:cubicBezTo>
                  <a:pt x="71" y="5039"/>
                  <a:pt x="64" y="5032"/>
                  <a:pt x="64" y="5026"/>
                </a:cubicBezTo>
                <a:cubicBezTo>
                  <a:pt x="64" y="5013"/>
                  <a:pt x="51" y="5007"/>
                  <a:pt x="45" y="4994"/>
                </a:cubicBezTo>
                <a:cubicBezTo>
                  <a:pt x="19" y="4975"/>
                  <a:pt x="13" y="4943"/>
                  <a:pt x="6" y="4917"/>
                </a:cubicBezTo>
                <a:cubicBezTo>
                  <a:pt x="6" y="4846"/>
                  <a:pt x="0" y="4769"/>
                  <a:pt x="6" y="4699"/>
                </a:cubicBezTo>
                <a:cubicBezTo>
                  <a:pt x="6" y="4692"/>
                  <a:pt x="6" y="4686"/>
                  <a:pt x="6" y="4679"/>
                </a:cubicBezTo>
                <a:cubicBezTo>
                  <a:pt x="6" y="4609"/>
                  <a:pt x="13" y="4538"/>
                  <a:pt x="26" y="4468"/>
                </a:cubicBezTo>
                <a:cubicBezTo>
                  <a:pt x="32" y="4436"/>
                  <a:pt x="26" y="4403"/>
                  <a:pt x="26" y="4378"/>
                </a:cubicBezTo>
                <a:cubicBezTo>
                  <a:pt x="26" y="4346"/>
                  <a:pt x="32" y="4320"/>
                  <a:pt x="39" y="4294"/>
                </a:cubicBezTo>
                <a:cubicBezTo>
                  <a:pt x="51" y="4269"/>
                  <a:pt x="51" y="4249"/>
                  <a:pt x="51" y="4224"/>
                </a:cubicBezTo>
                <a:cubicBezTo>
                  <a:pt x="58" y="4192"/>
                  <a:pt x="64" y="4160"/>
                  <a:pt x="83" y="4134"/>
                </a:cubicBezTo>
                <a:cubicBezTo>
                  <a:pt x="96" y="4115"/>
                  <a:pt x="90" y="4095"/>
                  <a:pt x="83" y="4076"/>
                </a:cubicBezTo>
                <a:cubicBezTo>
                  <a:pt x="83" y="4063"/>
                  <a:pt x="77" y="4044"/>
                  <a:pt x="90" y="4038"/>
                </a:cubicBezTo>
                <a:cubicBezTo>
                  <a:pt x="96" y="4031"/>
                  <a:pt x="103" y="4025"/>
                  <a:pt x="96" y="4018"/>
                </a:cubicBezTo>
                <a:cubicBezTo>
                  <a:pt x="77" y="3980"/>
                  <a:pt x="90" y="3941"/>
                  <a:pt x="96" y="3896"/>
                </a:cubicBezTo>
                <a:cubicBezTo>
                  <a:pt x="109" y="3832"/>
                  <a:pt x="122" y="3768"/>
                  <a:pt x="135" y="3704"/>
                </a:cubicBezTo>
                <a:cubicBezTo>
                  <a:pt x="141" y="3685"/>
                  <a:pt x="141" y="3659"/>
                  <a:pt x="160" y="3640"/>
                </a:cubicBezTo>
                <a:cubicBezTo>
                  <a:pt x="173" y="3633"/>
                  <a:pt x="167" y="3627"/>
                  <a:pt x="167" y="3614"/>
                </a:cubicBezTo>
                <a:cubicBezTo>
                  <a:pt x="160" y="3588"/>
                  <a:pt x="167" y="3563"/>
                  <a:pt x="173" y="3530"/>
                </a:cubicBezTo>
                <a:cubicBezTo>
                  <a:pt x="186" y="3492"/>
                  <a:pt x="193" y="3453"/>
                  <a:pt x="199" y="3415"/>
                </a:cubicBezTo>
                <a:cubicBezTo>
                  <a:pt x="218" y="3357"/>
                  <a:pt x="231" y="3299"/>
                  <a:pt x="244" y="3242"/>
                </a:cubicBezTo>
                <a:cubicBezTo>
                  <a:pt x="257" y="3184"/>
                  <a:pt x="276" y="3126"/>
                  <a:pt x="289" y="3068"/>
                </a:cubicBezTo>
                <a:cubicBezTo>
                  <a:pt x="302" y="3004"/>
                  <a:pt x="327" y="2940"/>
                  <a:pt x="347" y="2876"/>
                </a:cubicBezTo>
                <a:cubicBezTo>
                  <a:pt x="372" y="2792"/>
                  <a:pt x="398" y="2715"/>
                  <a:pt x="424" y="2632"/>
                </a:cubicBezTo>
                <a:cubicBezTo>
                  <a:pt x="443" y="2581"/>
                  <a:pt x="456" y="2523"/>
                  <a:pt x="494" y="2478"/>
                </a:cubicBezTo>
                <a:cubicBezTo>
                  <a:pt x="507" y="2465"/>
                  <a:pt x="513" y="2452"/>
                  <a:pt x="513" y="2426"/>
                </a:cubicBezTo>
                <a:cubicBezTo>
                  <a:pt x="513" y="2420"/>
                  <a:pt x="520" y="2407"/>
                  <a:pt x="526" y="2394"/>
                </a:cubicBezTo>
                <a:cubicBezTo>
                  <a:pt x="565" y="2330"/>
                  <a:pt x="584" y="2253"/>
                  <a:pt x="616" y="2189"/>
                </a:cubicBezTo>
                <a:cubicBezTo>
                  <a:pt x="642" y="2151"/>
                  <a:pt x="667" y="2118"/>
                  <a:pt x="674" y="2074"/>
                </a:cubicBezTo>
                <a:cubicBezTo>
                  <a:pt x="674" y="2061"/>
                  <a:pt x="687" y="2048"/>
                  <a:pt x="706" y="2041"/>
                </a:cubicBezTo>
                <a:cubicBezTo>
                  <a:pt x="738" y="2029"/>
                  <a:pt x="751" y="1997"/>
                  <a:pt x="770" y="1971"/>
                </a:cubicBezTo>
                <a:cubicBezTo>
                  <a:pt x="866" y="1836"/>
                  <a:pt x="956" y="1701"/>
                  <a:pt x="1059" y="1573"/>
                </a:cubicBezTo>
                <a:cubicBezTo>
                  <a:pt x="1123" y="1496"/>
                  <a:pt x="1187" y="1412"/>
                  <a:pt x="1264" y="1342"/>
                </a:cubicBezTo>
                <a:cubicBezTo>
                  <a:pt x="1277" y="1329"/>
                  <a:pt x="1284" y="1316"/>
                  <a:pt x="1297" y="1303"/>
                </a:cubicBezTo>
                <a:cubicBezTo>
                  <a:pt x="1303" y="1297"/>
                  <a:pt x="1309" y="1297"/>
                  <a:pt x="1316" y="1303"/>
                </a:cubicBezTo>
                <a:cubicBezTo>
                  <a:pt x="1322" y="1335"/>
                  <a:pt x="1335" y="1316"/>
                  <a:pt x="1348" y="1303"/>
                </a:cubicBezTo>
                <a:cubicBezTo>
                  <a:pt x="1438" y="1226"/>
                  <a:pt x="1528" y="1149"/>
                  <a:pt x="1611" y="1072"/>
                </a:cubicBezTo>
                <a:cubicBezTo>
                  <a:pt x="1669" y="1021"/>
                  <a:pt x="1726" y="976"/>
                  <a:pt x="1784" y="925"/>
                </a:cubicBezTo>
                <a:cubicBezTo>
                  <a:pt x="1810" y="905"/>
                  <a:pt x="1829" y="886"/>
                  <a:pt x="1829" y="854"/>
                </a:cubicBezTo>
                <a:cubicBezTo>
                  <a:pt x="1823" y="835"/>
                  <a:pt x="1842" y="828"/>
                  <a:pt x="1855" y="822"/>
                </a:cubicBezTo>
                <a:cubicBezTo>
                  <a:pt x="1926" y="771"/>
                  <a:pt x="1996" y="719"/>
                  <a:pt x="2067" y="668"/>
                </a:cubicBezTo>
                <a:cubicBezTo>
                  <a:pt x="2080" y="655"/>
                  <a:pt x="2099" y="649"/>
                  <a:pt x="2105" y="629"/>
                </a:cubicBezTo>
                <a:cubicBezTo>
                  <a:pt x="2086" y="623"/>
                  <a:pt x="2073" y="629"/>
                  <a:pt x="2060" y="636"/>
                </a:cubicBezTo>
                <a:cubicBezTo>
                  <a:pt x="2028" y="649"/>
                  <a:pt x="1996" y="655"/>
                  <a:pt x="1971" y="674"/>
                </a:cubicBezTo>
                <a:cubicBezTo>
                  <a:pt x="1945" y="687"/>
                  <a:pt x="1926" y="706"/>
                  <a:pt x="1893" y="700"/>
                </a:cubicBezTo>
                <a:cubicBezTo>
                  <a:pt x="1881" y="700"/>
                  <a:pt x="1868" y="706"/>
                  <a:pt x="1861" y="719"/>
                </a:cubicBezTo>
                <a:cubicBezTo>
                  <a:pt x="1855" y="726"/>
                  <a:pt x="1842" y="732"/>
                  <a:pt x="1836" y="719"/>
                </a:cubicBezTo>
                <a:cubicBezTo>
                  <a:pt x="1829" y="706"/>
                  <a:pt x="1842" y="706"/>
                  <a:pt x="1848" y="700"/>
                </a:cubicBezTo>
                <a:cubicBezTo>
                  <a:pt x="1900" y="681"/>
                  <a:pt x="1945" y="642"/>
                  <a:pt x="1996" y="617"/>
                </a:cubicBezTo>
                <a:cubicBezTo>
                  <a:pt x="2099" y="559"/>
                  <a:pt x="2202" y="501"/>
                  <a:pt x="2304" y="437"/>
                </a:cubicBezTo>
                <a:cubicBezTo>
                  <a:pt x="2375" y="386"/>
                  <a:pt x="2458" y="347"/>
                  <a:pt x="2542" y="315"/>
                </a:cubicBezTo>
                <a:cubicBezTo>
                  <a:pt x="2587" y="296"/>
                  <a:pt x="2638" y="276"/>
                  <a:pt x="2689" y="244"/>
                </a:cubicBezTo>
                <a:cubicBezTo>
                  <a:pt x="2709" y="231"/>
                  <a:pt x="2741" y="225"/>
                  <a:pt x="2766" y="219"/>
                </a:cubicBezTo>
                <a:cubicBezTo>
                  <a:pt x="2786" y="212"/>
                  <a:pt x="2805" y="212"/>
                  <a:pt x="2805" y="186"/>
                </a:cubicBezTo>
                <a:cubicBezTo>
                  <a:pt x="2811" y="174"/>
                  <a:pt x="2786" y="174"/>
                  <a:pt x="2753" y="180"/>
                </a:cubicBezTo>
                <a:cubicBezTo>
                  <a:pt x="2728" y="186"/>
                  <a:pt x="2709" y="193"/>
                  <a:pt x="2683" y="199"/>
                </a:cubicBezTo>
                <a:cubicBezTo>
                  <a:pt x="2670" y="199"/>
                  <a:pt x="2664" y="199"/>
                  <a:pt x="2651" y="193"/>
                </a:cubicBezTo>
                <a:cubicBezTo>
                  <a:pt x="2657" y="174"/>
                  <a:pt x="2676" y="167"/>
                  <a:pt x="2689" y="161"/>
                </a:cubicBezTo>
                <a:cubicBezTo>
                  <a:pt x="2734" y="135"/>
                  <a:pt x="2779" y="122"/>
                  <a:pt x="2831" y="122"/>
                </a:cubicBezTo>
                <a:cubicBezTo>
                  <a:pt x="2850" y="122"/>
                  <a:pt x="2875" y="116"/>
                  <a:pt x="2901" y="109"/>
                </a:cubicBezTo>
                <a:cubicBezTo>
                  <a:pt x="2933" y="97"/>
                  <a:pt x="2972" y="84"/>
                  <a:pt x="3010" y="77"/>
                </a:cubicBezTo>
                <a:cubicBezTo>
                  <a:pt x="3036" y="77"/>
                  <a:pt x="3055" y="64"/>
                  <a:pt x="3075" y="52"/>
                </a:cubicBezTo>
                <a:cubicBezTo>
                  <a:pt x="3107" y="13"/>
                  <a:pt x="3152" y="13"/>
                  <a:pt x="3197" y="13"/>
                </a:cubicBezTo>
                <a:cubicBezTo>
                  <a:pt x="3299" y="0"/>
                  <a:pt x="3395" y="7"/>
                  <a:pt x="3498" y="19"/>
                </a:cubicBezTo>
                <a:cubicBezTo>
                  <a:pt x="3530" y="19"/>
                  <a:pt x="3562" y="32"/>
                  <a:pt x="3594" y="26"/>
                </a:cubicBezTo>
                <a:cubicBezTo>
                  <a:pt x="3607" y="26"/>
                  <a:pt x="3620" y="26"/>
                  <a:pt x="3626" y="39"/>
                </a:cubicBezTo>
                <a:cubicBezTo>
                  <a:pt x="3633" y="58"/>
                  <a:pt x="3646" y="58"/>
                  <a:pt x="3659" y="64"/>
                </a:cubicBezTo>
                <a:cubicBezTo>
                  <a:pt x="3703" y="64"/>
                  <a:pt x="3742" y="77"/>
                  <a:pt x="3780" y="97"/>
                </a:cubicBezTo>
                <a:cubicBezTo>
                  <a:pt x="3806" y="109"/>
                  <a:pt x="3832" y="109"/>
                  <a:pt x="3857" y="122"/>
                </a:cubicBezTo>
                <a:cubicBezTo>
                  <a:pt x="3902" y="135"/>
                  <a:pt x="3941" y="154"/>
                  <a:pt x="3986" y="174"/>
                </a:cubicBezTo>
                <a:cubicBezTo>
                  <a:pt x="3992" y="180"/>
                  <a:pt x="3999" y="186"/>
                  <a:pt x="4005" y="186"/>
                </a:cubicBezTo>
                <a:cubicBezTo>
                  <a:pt x="4044" y="193"/>
                  <a:pt x="4069" y="219"/>
                  <a:pt x="4089" y="257"/>
                </a:cubicBezTo>
                <a:cubicBezTo>
                  <a:pt x="4108" y="289"/>
                  <a:pt x="4134" y="315"/>
                  <a:pt x="4159" y="341"/>
                </a:cubicBezTo>
                <a:cubicBezTo>
                  <a:pt x="4185" y="366"/>
                  <a:pt x="4204" y="392"/>
                  <a:pt x="4224" y="424"/>
                </a:cubicBezTo>
                <a:cubicBezTo>
                  <a:pt x="4243" y="456"/>
                  <a:pt x="4249" y="495"/>
                  <a:pt x="4217" y="533"/>
                </a:cubicBezTo>
                <a:cubicBezTo>
                  <a:pt x="4204" y="546"/>
                  <a:pt x="4198" y="565"/>
                  <a:pt x="4185" y="578"/>
                </a:cubicBezTo>
                <a:cubicBezTo>
                  <a:pt x="4185" y="591"/>
                  <a:pt x="4185" y="591"/>
                  <a:pt x="4191" y="591"/>
                </a:cubicBezTo>
                <a:cubicBezTo>
                  <a:pt x="4249" y="597"/>
                  <a:pt x="4294" y="636"/>
                  <a:pt x="4345" y="655"/>
                </a:cubicBezTo>
                <a:cubicBezTo>
                  <a:pt x="4397" y="674"/>
                  <a:pt x="4442" y="700"/>
                  <a:pt x="4480" y="732"/>
                </a:cubicBezTo>
                <a:cubicBezTo>
                  <a:pt x="4519" y="758"/>
                  <a:pt x="4557" y="790"/>
                  <a:pt x="4596" y="816"/>
                </a:cubicBezTo>
                <a:cubicBezTo>
                  <a:pt x="4609" y="828"/>
                  <a:pt x="4621" y="841"/>
                  <a:pt x="4628" y="860"/>
                </a:cubicBezTo>
                <a:cubicBezTo>
                  <a:pt x="4634" y="867"/>
                  <a:pt x="4634" y="873"/>
                  <a:pt x="4647" y="873"/>
                </a:cubicBezTo>
                <a:cubicBezTo>
                  <a:pt x="4692" y="880"/>
                  <a:pt x="4692" y="925"/>
                  <a:pt x="4711" y="957"/>
                </a:cubicBezTo>
                <a:cubicBezTo>
                  <a:pt x="4718" y="963"/>
                  <a:pt x="4718" y="970"/>
                  <a:pt x="4711" y="970"/>
                </a:cubicBezTo>
                <a:cubicBezTo>
                  <a:pt x="4666" y="963"/>
                  <a:pt x="4698" y="989"/>
                  <a:pt x="4698" y="989"/>
                </a:cubicBezTo>
                <a:cubicBezTo>
                  <a:pt x="4737" y="1021"/>
                  <a:pt x="4756" y="1072"/>
                  <a:pt x="4795" y="1104"/>
                </a:cubicBezTo>
                <a:cubicBezTo>
                  <a:pt x="4814" y="1111"/>
                  <a:pt x="4814" y="1130"/>
                  <a:pt x="4827" y="1143"/>
                </a:cubicBezTo>
                <a:cubicBezTo>
                  <a:pt x="4865" y="1188"/>
                  <a:pt x="4904" y="1239"/>
                  <a:pt x="4936" y="1290"/>
                </a:cubicBezTo>
                <a:cubicBezTo>
                  <a:pt x="4962" y="1335"/>
                  <a:pt x="4987" y="1380"/>
                  <a:pt x="5006" y="1432"/>
                </a:cubicBezTo>
                <a:cubicBezTo>
                  <a:pt x="5019" y="1470"/>
                  <a:pt x="5039" y="1509"/>
                  <a:pt x="5064" y="1541"/>
                </a:cubicBezTo>
                <a:cubicBezTo>
                  <a:pt x="5103" y="1592"/>
                  <a:pt x="5116" y="1656"/>
                  <a:pt x="5128" y="1721"/>
                </a:cubicBezTo>
                <a:cubicBezTo>
                  <a:pt x="5122" y="1727"/>
                  <a:pt x="5116" y="1708"/>
                  <a:pt x="5103" y="1714"/>
                </a:cubicBezTo>
                <a:cubicBezTo>
                  <a:pt x="5122" y="1778"/>
                  <a:pt x="5167" y="1830"/>
                  <a:pt x="5199" y="1887"/>
                </a:cubicBezTo>
                <a:cubicBezTo>
                  <a:pt x="5218" y="1894"/>
                  <a:pt x="5212" y="1862"/>
                  <a:pt x="5225" y="1868"/>
                </a:cubicBezTo>
                <a:cubicBezTo>
                  <a:pt x="5270" y="1939"/>
                  <a:pt x="5283" y="2016"/>
                  <a:pt x="5302" y="2093"/>
                </a:cubicBezTo>
                <a:cubicBezTo>
                  <a:pt x="5308" y="2099"/>
                  <a:pt x="5308" y="2106"/>
                  <a:pt x="5308" y="2112"/>
                </a:cubicBezTo>
                <a:cubicBezTo>
                  <a:pt x="5302" y="2202"/>
                  <a:pt x="5340" y="2279"/>
                  <a:pt x="5353" y="2362"/>
                </a:cubicBezTo>
                <a:cubicBezTo>
                  <a:pt x="5366" y="2478"/>
                  <a:pt x="5385" y="2593"/>
                  <a:pt x="5392" y="2709"/>
                </a:cubicBezTo>
                <a:cubicBezTo>
                  <a:pt x="5392" y="2760"/>
                  <a:pt x="5405" y="2812"/>
                  <a:pt x="5405" y="2863"/>
                </a:cubicBezTo>
                <a:cubicBezTo>
                  <a:pt x="5411" y="2934"/>
                  <a:pt x="5411" y="3004"/>
                  <a:pt x="5411" y="3068"/>
                </a:cubicBezTo>
                <a:cubicBezTo>
                  <a:pt x="5405" y="3107"/>
                  <a:pt x="5392" y="3139"/>
                  <a:pt x="5385" y="3171"/>
                </a:cubicBezTo>
                <a:cubicBezTo>
                  <a:pt x="5385" y="3178"/>
                  <a:pt x="5379" y="3184"/>
                  <a:pt x="5379" y="3190"/>
                </a:cubicBezTo>
                <a:cubicBezTo>
                  <a:pt x="5405" y="3254"/>
                  <a:pt x="5392" y="3325"/>
                  <a:pt x="5405" y="3396"/>
                </a:cubicBezTo>
                <a:cubicBezTo>
                  <a:pt x="5411" y="3447"/>
                  <a:pt x="5417" y="3498"/>
                  <a:pt x="5405" y="3550"/>
                </a:cubicBezTo>
                <a:cubicBezTo>
                  <a:pt x="5405" y="3575"/>
                  <a:pt x="5411" y="3601"/>
                  <a:pt x="5417" y="3633"/>
                </a:cubicBezTo>
                <a:cubicBezTo>
                  <a:pt x="5424" y="3665"/>
                  <a:pt x="5430" y="3704"/>
                  <a:pt x="5437" y="3742"/>
                </a:cubicBezTo>
                <a:cubicBezTo>
                  <a:pt x="5437" y="3762"/>
                  <a:pt x="5443" y="3774"/>
                  <a:pt x="5462" y="3762"/>
                </a:cubicBezTo>
                <a:cubicBezTo>
                  <a:pt x="5469" y="3762"/>
                  <a:pt x="5475" y="3762"/>
                  <a:pt x="5475" y="3768"/>
                </a:cubicBezTo>
                <a:cubicBezTo>
                  <a:pt x="5469" y="3800"/>
                  <a:pt x="5488" y="3819"/>
                  <a:pt x="5488" y="3851"/>
                </a:cubicBezTo>
                <a:cubicBezTo>
                  <a:pt x="5475" y="3858"/>
                  <a:pt x="5475" y="3839"/>
                  <a:pt x="5462" y="3832"/>
                </a:cubicBezTo>
                <a:cubicBezTo>
                  <a:pt x="5443" y="3839"/>
                  <a:pt x="5443" y="3858"/>
                  <a:pt x="5449" y="3871"/>
                </a:cubicBezTo>
                <a:cubicBezTo>
                  <a:pt x="5462" y="3903"/>
                  <a:pt x="5456" y="3941"/>
                  <a:pt x="5456" y="3980"/>
                </a:cubicBezTo>
                <a:cubicBezTo>
                  <a:pt x="5462" y="4006"/>
                  <a:pt x="5456" y="4038"/>
                  <a:pt x="5469" y="4070"/>
                </a:cubicBezTo>
                <a:cubicBezTo>
                  <a:pt x="5475" y="4076"/>
                  <a:pt x="5475" y="4083"/>
                  <a:pt x="5469" y="4095"/>
                </a:cubicBezTo>
                <a:cubicBezTo>
                  <a:pt x="5462" y="4108"/>
                  <a:pt x="5469" y="4121"/>
                  <a:pt x="5475" y="4134"/>
                </a:cubicBezTo>
                <a:cubicBezTo>
                  <a:pt x="5475" y="4134"/>
                  <a:pt x="5475" y="4140"/>
                  <a:pt x="5482" y="4140"/>
                </a:cubicBezTo>
                <a:cubicBezTo>
                  <a:pt x="5488" y="4147"/>
                  <a:pt x="5494" y="4140"/>
                  <a:pt x="5494" y="4134"/>
                </a:cubicBezTo>
                <a:cubicBezTo>
                  <a:pt x="5501" y="4121"/>
                  <a:pt x="5501" y="4108"/>
                  <a:pt x="5507" y="4083"/>
                </a:cubicBezTo>
                <a:cubicBezTo>
                  <a:pt x="5514" y="4121"/>
                  <a:pt x="5514" y="4153"/>
                  <a:pt x="5514" y="4185"/>
                </a:cubicBezTo>
                <a:cubicBezTo>
                  <a:pt x="5514" y="4243"/>
                  <a:pt x="5520" y="4301"/>
                  <a:pt x="5559" y="4346"/>
                </a:cubicBezTo>
                <a:cubicBezTo>
                  <a:pt x="5578" y="4365"/>
                  <a:pt x="5571" y="4391"/>
                  <a:pt x="5571" y="4416"/>
                </a:cubicBezTo>
                <a:cubicBezTo>
                  <a:pt x="5571" y="4442"/>
                  <a:pt x="5571" y="4474"/>
                  <a:pt x="5571" y="4500"/>
                </a:cubicBezTo>
                <a:cubicBezTo>
                  <a:pt x="5571" y="4590"/>
                  <a:pt x="5559" y="4673"/>
                  <a:pt x="5533" y="4756"/>
                </a:cubicBezTo>
                <a:cubicBezTo>
                  <a:pt x="5520" y="4788"/>
                  <a:pt x="5520" y="4821"/>
                  <a:pt x="5507" y="4846"/>
                </a:cubicBezTo>
                <a:cubicBezTo>
                  <a:pt x="5501" y="4859"/>
                  <a:pt x="5520" y="4885"/>
                  <a:pt x="5514" y="4904"/>
                </a:cubicBezTo>
                <a:cubicBezTo>
                  <a:pt x="5507" y="4930"/>
                  <a:pt x="5501" y="4962"/>
                  <a:pt x="5514" y="4988"/>
                </a:cubicBezTo>
                <a:cubicBezTo>
                  <a:pt x="5514" y="5000"/>
                  <a:pt x="5514" y="5013"/>
                  <a:pt x="5507" y="5026"/>
                </a:cubicBezTo>
                <a:cubicBezTo>
                  <a:pt x="5475" y="5103"/>
                  <a:pt x="5475" y="5187"/>
                  <a:pt x="5443" y="5257"/>
                </a:cubicBezTo>
                <a:cubicBezTo>
                  <a:pt x="5424" y="5315"/>
                  <a:pt x="5398" y="5379"/>
                  <a:pt x="5360" y="5430"/>
                </a:cubicBezTo>
                <a:cubicBezTo>
                  <a:pt x="5328" y="5475"/>
                  <a:pt x="5308" y="5533"/>
                  <a:pt x="5283" y="5584"/>
                </a:cubicBezTo>
                <a:cubicBezTo>
                  <a:pt x="5263" y="5636"/>
                  <a:pt x="5244" y="5681"/>
                  <a:pt x="5225" y="5732"/>
                </a:cubicBezTo>
                <a:cubicBezTo>
                  <a:pt x="5193" y="5803"/>
                  <a:pt x="5148" y="5867"/>
                  <a:pt x="5116" y="5944"/>
                </a:cubicBezTo>
                <a:cubicBezTo>
                  <a:pt x="5103" y="5969"/>
                  <a:pt x="5090" y="6002"/>
                  <a:pt x="5064" y="6021"/>
                </a:cubicBezTo>
                <a:cubicBezTo>
                  <a:pt x="5051" y="6027"/>
                  <a:pt x="5051" y="6053"/>
                  <a:pt x="5039" y="6066"/>
                </a:cubicBezTo>
                <a:cubicBezTo>
                  <a:pt x="5032" y="6072"/>
                  <a:pt x="5039" y="6092"/>
                  <a:pt x="5019" y="6098"/>
                </a:cubicBezTo>
                <a:cubicBezTo>
                  <a:pt x="5006" y="6066"/>
                  <a:pt x="5045" y="6040"/>
                  <a:pt x="5039" y="6008"/>
                </a:cubicBezTo>
                <a:cubicBezTo>
                  <a:pt x="5019" y="6014"/>
                  <a:pt x="5019" y="6021"/>
                  <a:pt x="5013" y="6034"/>
                </a:cubicBezTo>
                <a:cubicBezTo>
                  <a:pt x="4994" y="6098"/>
                  <a:pt x="4962" y="6162"/>
                  <a:pt x="4936" y="6220"/>
                </a:cubicBezTo>
                <a:cubicBezTo>
                  <a:pt x="4910" y="6265"/>
                  <a:pt x="4891" y="6316"/>
                  <a:pt x="4865" y="6361"/>
                </a:cubicBezTo>
                <a:cubicBezTo>
                  <a:pt x="4820" y="6432"/>
                  <a:pt x="4782" y="6502"/>
                  <a:pt x="4724" y="6560"/>
                </a:cubicBezTo>
                <a:cubicBezTo>
                  <a:pt x="4686" y="6599"/>
                  <a:pt x="4653" y="6644"/>
                  <a:pt x="4621" y="6688"/>
                </a:cubicBezTo>
                <a:cubicBezTo>
                  <a:pt x="4596" y="6708"/>
                  <a:pt x="4576" y="6740"/>
                  <a:pt x="4564" y="6765"/>
                </a:cubicBezTo>
                <a:cubicBezTo>
                  <a:pt x="4551" y="6785"/>
                  <a:pt x="4538" y="6804"/>
                  <a:pt x="4519" y="6823"/>
                </a:cubicBezTo>
                <a:cubicBezTo>
                  <a:pt x="4506" y="6836"/>
                  <a:pt x="4493" y="6849"/>
                  <a:pt x="4487" y="6868"/>
                </a:cubicBezTo>
                <a:cubicBezTo>
                  <a:pt x="4487" y="6887"/>
                  <a:pt x="4467" y="6894"/>
                  <a:pt x="4455" y="6900"/>
                </a:cubicBezTo>
                <a:cubicBezTo>
                  <a:pt x="4435" y="6913"/>
                  <a:pt x="4416" y="6932"/>
                  <a:pt x="4403" y="6952"/>
                </a:cubicBezTo>
                <a:cubicBezTo>
                  <a:pt x="4384" y="6984"/>
                  <a:pt x="4352" y="7003"/>
                  <a:pt x="4333" y="7029"/>
                </a:cubicBezTo>
                <a:cubicBezTo>
                  <a:pt x="4307" y="7067"/>
                  <a:pt x="4262" y="7080"/>
                  <a:pt x="4230" y="7112"/>
                </a:cubicBezTo>
                <a:cubicBezTo>
                  <a:pt x="4204" y="7151"/>
                  <a:pt x="4166" y="7176"/>
                  <a:pt x="4140" y="7215"/>
                </a:cubicBezTo>
                <a:cubicBezTo>
                  <a:pt x="4108" y="7247"/>
                  <a:pt x="4082" y="7285"/>
                  <a:pt x="4050" y="7311"/>
                </a:cubicBezTo>
                <a:cubicBezTo>
                  <a:pt x="3999" y="7350"/>
                  <a:pt x="3954" y="7401"/>
                  <a:pt x="3902" y="7433"/>
                </a:cubicBezTo>
                <a:cubicBezTo>
                  <a:pt x="3883" y="7439"/>
                  <a:pt x="3877" y="7459"/>
                  <a:pt x="3864" y="7472"/>
                </a:cubicBezTo>
                <a:cubicBezTo>
                  <a:pt x="3825" y="7504"/>
                  <a:pt x="3780" y="7529"/>
                  <a:pt x="3742" y="7561"/>
                </a:cubicBezTo>
                <a:cubicBezTo>
                  <a:pt x="3665" y="7626"/>
                  <a:pt x="3582" y="7677"/>
                  <a:pt x="3492" y="7722"/>
                </a:cubicBezTo>
                <a:cubicBezTo>
                  <a:pt x="3440" y="7754"/>
                  <a:pt x="3383" y="7786"/>
                  <a:pt x="3325" y="7812"/>
                </a:cubicBezTo>
                <a:cubicBezTo>
                  <a:pt x="3280" y="7831"/>
                  <a:pt x="3241" y="7857"/>
                  <a:pt x="3197" y="7869"/>
                </a:cubicBezTo>
                <a:cubicBezTo>
                  <a:pt x="3132" y="7895"/>
                  <a:pt x="3062" y="7921"/>
                  <a:pt x="2997" y="7946"/>
                </a:cubicBezTo>
                <a:cubicBezTo>
                  <a:pt x="2914" y="7985"/>
                  <a:pt x="2824" y="7985"/>
                  <a:pt x="2734" y="8011"/>
                </a:cubicBezTo>
                <a:cubicBezTo>
                  <a:pt x="2683" y="8023"/>
                  <a:pt x="2632" y="8023"/>
                  <a:pt x="2580" y="8023"/>
                </a:cubicBezTo>
                <a:cubicBezTo>
                  <a:pt x="2522" y="8017"/>
                  <a:pt x="2465" y="8023"/>
                  <a:pt x="2413" y="8023"/>
                </a:cubicBezTo>
                <a:cubicBezTo>
                  <a:pt x="2356" y="8023"/>
                  <a:pt x="2298" y="8023"/>
                  <a:pt x="2240" y="8023"/>
                </a:cubicBezTo>
                <a:cubicBezTo>
                  <a:pt x="2189" y="8023"/>
                  <a:pt x="2137" y="8017"/>
                  <a:pt x="2080" y="8011"/>
                </a:cubicBezTo>
                <a:cubicBezTo>
                  <a:pt x="2041" y="8011"/>
                  <a:pt x="2003" y="8011"/>
                  <a:pt x="1958" y="8004"/>
                </a:cubicBezTo>
                <a:cubicBezTo>
                  <a:pt x="1913" y="7998"/>
                  <a:pt x="1874" y="7985"/>
                  <a:pt x="1829" y="7972"/>
                </a:cubicBezTo>
                <a:cubicBezTo>
                  <a:pt x="1759" y="7953"/>
                  <a:pt x="1688" y="7927"/>
                  <a:pt x="1624" y="7895"/>
                </a:cubicBezTo>
                <a:cubicBezTo>
                  <a:pt x="1540" y="7857"/>
                  <a:pt x="1463" y="7812"/>
                  <a:pt x="1386" y="7767"/>
                </a:cubicBezTo>
                <a:cubicBezTo>
                  <a:pt x="1316" y="7722"/>
                  <a:pt x="1258" y="7664"/>
                  <a:pt x="1181" y="7626"/>
                </a:cubicBezTo>
                <a:cubicBezTo>
                  <a:pt x="1162" y="7613"/>
                  <a:pt x="1149" y="7593"/>
                  <a:pt x="1130" y="7581"/>
                </a:cubicBezTo>
                <a:cubicBezTo>
                  <a:pt x="1033" y="7491"/>
                  <a:pt x="924" y="7414"/>
                  <a:pt x="834" y="7317"/>
                </a:cubicBezTo>
                <a:cubicBezTo>
                  <a:pt x="764" y="7247"/>
                  <a:pt x="712" y="7170"/>
                  <a:pt x="655" y="7093"/>
                </a:cubicBezTo>
                <a:cubicBezTo>
                  <a:pt x="616" y="7035"/>
                  <a:pt x="578" y="6977"/>
                  <a:pt x="533" y="6926"/>
                </a:cubicBezTo>
                <a:cubicBezTo>
                  <a:pt x="520" y="6907"/>
                  <a:pt x="507" y="6881"/>
                  <a:pt x="494" y="6862"/>
                </a:cubicBezTo>
                <a:cubicBezTo>
                  <a:pt x="488" y="6830"/>
                  <a:pt x="462" y="6817"/>
                  <a:pt x="449" y="6791"/>
                </a:cubicBezTo>
                <a:cubicBezTo>
                  <a:pt x="424" y="6740"/>
                  <a:pt x="398" y="6688"/>
                  <a:pt x="366" y="6637"/>
                </a:cubicBezTo>
                <a:cubicBezTo>
                  <a:pt x="302" y="6547"/>
                  <a:pt x="263" y="6445"/>
                  <a:pt x="218" y="6342"/>
                </a:cubicBezTo>
                <a:cubicBezTo>
                  <a:pt x="218" y="6336"/>
                  <a:pt x="218" y="6329"/>
                  <a:pt x="218" y="6323"/>
                </a:cubicBezTo>
                <a:cubicBezTo>
                  <a:pt x="237" y="6336"/>
                  <a:pt x="231" y="6361"/>
                  <a:pt x="257" y="6380"/>
                </a:cubicBezTo>
                <a:cubicBezTo>
                  <a:pt x="257" y="6355"/>
                  <a:pt x="250" y="6336"/>
                  <a:pt x="237" y="6316"/>
                </a:cubicBezTo>
                <a:cubicBezTo>
                  <a:pt x="218" y="6271"/>
                  <a:pt x="193" y="6226"/>
                  <a:pt x="167" y="6181"/>
                </a:cubicBezTo>
                <a:cubicBezTo>
                  <a:pt x="154" y="6149"/>
                  <a:pt x="148" y="6117"/>
                  <a:pt x="154" y="6085"/>
                </a:cubicBezTo>
                <a:cubicBezTo>
                  <a:pt x="154" y="6079"/>
                  <a:pt x="154" y="6066"/>
                  <a:pt x="167" y="6066"/>
                </a:cubicBezTo>
                <a:cubicBezTo>
                  <a:pt x="173" y="6066"/>
                  <a:pt x="186" y="6059"/>
                  <a:pt x="193" y="6079"/>
                </a:cubicBezTo>
                <a:cubicBezTo>
                  <a:pt x="212" y="6104"/>
                  <a:pt x="218" y="6136"/>
                  <a:pt x="225" y="6169"/>
                </a:cubicBezTo>
                <a:cubicBezTo>
                  <a:pt x="225" y="6194"/>
                  <a:pt x="231" y="6214"/>
                  <a:pt x="244" y="6226"/>
                </a:cubicBezTo>
                <a:cubicBezTo>
                  <a:pt x="270" y="6246"/>
                  <a:pt x="276" y="6265"/>
                  <a:pt x="276" y="6291"/>
                </a:cubicBezTo>
                <a:cubicBezTo>
                  <a:pt x="270" y="6348"/>
                  <a:pt x="302" y="6393"/>
                  <a:pt x="321" y="6438"/>
                </a:cubicBezTo>
                <a:cubicBezTo>
                  <a:pt x="340" y="6470"/>
                  <a:pt x="353" y="6509"/>
                  <a:pt x="372" y="6541"/>
                </a:cubicBezTo>
                <a:cubicBezTo>
                  <a:pt x="372" y="6560"/>
                  <a:pt x="391" y="6573"/>
                  <a:pt x="398" y="6586"/>
                </a:cubicBezTo>
                <a:cubicBezTo>
                  <a:pt x="424" y="6631"/>
                  <a:pt x="436" y="6669"/>
                  <a:pt x="462" y="6714"/>
                </a:cubicBezTo>
                <a:cubicBezTo>
                  <a:pt x="488" y="6765"/>
                  <a:pt x="520" y="6817"/>
                  <a:pt x="552" y="6868"/>
                </a:cubicBezTo>
                <a:cubicBezTo>
                  <a:pt x="552" y="6875"/>
                  <a:pt x="558" y="6881"/>
                  <a:pt x="571" y="6881"/>
                </a:cubicBezTo>
                <a:cubicBezTo>
                  <a:pt x="565" y="6855"/>
                  <a:pt x="558" y="6823"/>
                  <a:pt x="552" y="6804"/>
                </a:cubicBezTo>
                <a:cubicBezTo>
                  <a:pt x="539" y="6785"/>
                  <a:pt x="513" y="6772"/>
                  <a:pt x="526" y="6740"/>
                </a:cubicBezTo>
                <a:cubicBezTo>
                  <a:pt x="533" y="6740"/>
                  <a:pt x="526" y="6727"/>
                  <a:pt x="520" y="6727"/>
                </a:cubicBezTo>
                <a:cubicBezTo>
                  <a:pt x="494" y="6714"/>
                  <a:pt x="488" y="6695"/>
                  <a:pt x="481" y="6669"/>
                </a:cubicBezTo>
                <a:cubicBezTo>
                  <a:pt x="475" y="6663"/>
                  <a:pt x="475" y="6656"/>
                  <a:pt x="468" y="6650"/>
                </a:cubicBezTo>
                <a:cubicBezTo>
                  <a:pt x="443" y="6631"/>
                  <a:pt x="436" y="6599"/>
                  <a:pt x="424" y="6573"/>
                </a:cubicBezTo>
                <a:cubicBezTo>
                  <a:pt x="417" y="6560"/>
                  <a:pt x="411" y="6547"/>
                  <a:pt x="404" y="6541"/>
                </a:cubicBezTo>
                <a:close/>
                <a:moveTo>
                  <a:pt x="4730" y="2125"/>
                </a:moveTo>
                <a:lnTo>
                  <a:pt x="4730" y="2125"/>
                </a:lnTo>
                <a:cubicBezTo>
                  <a:pt x="4782" y="2131"/>
                  <a:pt x="4795" y="2118"/>
                  <a:pt x="4775" y="2067"/>
                </a:cubicBezTo>
                <a:cubicBezTo>
                  <a:pt x="4756" y="2029"/>
                  <a:pt x="4743" y="1990"/>
                  <a:pt x="4718" y="1958"/>
                </a:cubicBezTo>
                <a:cubicBezTo>
                  <a:pt x="4666" y="1881"/>
                  <a:pt x="4621" y="1798"/>
                  <a:pt x="4564" y="1727"/>
                </a:cubicBezTo>
                <a:cubicBezTo>
                  <a:pt x="4499" y="1644"/>
                  <a:pt x="4442" y="1567"/>
                  <a:pt x="4371" y="1489"/>
                </a:cubicBezTo>
                <a:cubicBezTo>
                  <a:pt x="4249" y="1374"/>
                  <a:pt x="4114" y="1278"/>
                  <a:pt x="3954" y="1226"/>
                </a:cubicBezTo>
                <a:cubicBezTo>
                  <a:pt x="3915" y="1213"/>
                  <a:pt x="3877" y="1213"/>
                  <a:pt x="3857" y="1168"/>
                </a:cubicBezTo>
                <a:cubicBezTo>
                  <a:pt x="3857" y="1168"/>
                  <a:pt x="3845" y="1168"/>
                  <a:pt x="3845" y="1162"/>
                </a:cubicBezTo>
                <a:cubicBezTo>
                  <a:pt x="3819" y="1149"/>
                  <a:pt x="3793" y="1149"/>
                  <a:pt x="3768" y="1143"/>
                </a:cubicBezTo>
                <a:cubicBezTo>
                  <a:pt x="3742" y="1136"/>
                  <a:pt x="3716" y="1149"/>
                  <a:pt x="3691" y="1149"/>
                </a:cubicBezTo>
                <a:cubicBezTo>
                  <a:pt x="3665" y="1149"/>
                  <a:pt x="3633" y="1149"/>
                  <a:pt x="3601" y="1149"/>
                </a:cubicBezTo>
                <a:cubicBezTo>
                  <a:pt x="3569" y="1149"/>
                  <a:pt x="3537" y="1156"/>
                  <a:pt x="3505" y="1175"/>
                </a:cubicBezTo>
                <a:cubicBezTo>
                  <a:pt x="3434" y="1207"/>
                  <a:pt x="3376" y="1252"/>
                  <a:pt x="3306" y="1290"/>
                </a:cubicBezTo>
                <a:cubicBezTo>
                  <a:pt x="3267" y="1316"/>
                  <a:pt x="3229" y="1355"/>
                  <a:pt x="3184" y="1380"/>
                </a:cubicBezTo>
                <a:cubicBezTo>
                  <a:pt x="3132" y="1412"/>
                  <a:pt x="3094" y="1457"/>
                  <a:pt x="3055" y="1509"/>
                </a:cubicBezTo>
                <a:cubicBezTo>
                  <a:pt x="3004" y="1579"/>
                  <a:pt x="2946" y="1644"/>
                  <a:pt x="2875" y="1695"/>
                </a:cubicBezTo>
                <a:cubicBezTo>
                  <a:pt x="2856" y="1708"/>
                  <a:pt x="2843" y="1721"/>
                  <a:pt x="2831" y="1733"/>
                </a:cubicBezTo>
                <a:cubicBezTo>
                  <a:pt x="2779" y="1785"/>
                  <a:pt x="2734" y="1836"/>
                  <a:pt x="2683" y="1881"/>
                </a:cubicBezTo>
                <a:cubicBezTo>
                  <a:pt x="2619" y="1932"/>
                  <a:pt x="2561" y="1997"/>
                  <a:pt x="2510" y="2061"/>
                </a:cubicBezTo>
                <a:cubicBezTo>
                  <a:pt x="2458" y="2112"/>
                  <a:pt x="2413" y="2176"/>
                  <a:pt x="2362" y="2221"/>
                </a:cubicBezTo>
                <a:cubicBezTo>
                  <a:pt x="2317" y="2266"/>
                  <a:pt x="2272" y="2311"/>
                  <a:pt x="2247" y="2362"/>
                </a:cubicBezTo>
                <a:cubicBezTo>
                  <a:pt x="2227" y="2401"/>
                  <a:pt x="2202" y="2426"/>
                  <a:pt x="2176" y="2459"/>
                </a:cubicBezTo>
                <a:cubicBezTo>
                  <a:pt x="2137" y="2516"/>
                  <a:pt x="2086" y="2574"/>
                  <a:pt x="2054" y="2638"/>
                </a:cubicBezTo>
                <a:cubicBezTo>
                  <a:pt x="2015" y="2709"/>
                  <a:pt x="1996" y="2786"/>
                  <a:pt x="1951" y="2857"/>
                </a:cubicBezTo>
                <a:cubicBezTo>
                  <a:pt x="1938" y="2870"/>
                  <a:pt x="1926" y="2889"/>
                  <a:pt x="1919" y="2908"/>
                </a:cubicBezTo>
                <a:cubicBezTo>
                  <a:pt x="1887" y="2985"/>
                  <a:pt x="1842" y="3056"/>
                  <a:pt x="1804" y="3133"/>
                </a:cubicBezTo>
                <a:cubicBezTo>
                  <a:pt x="1791" y="3152"/>
                  <a:pt x="1778" y="3158"/>
                  <a:pt x="1765" y="3178"/>
                </a:cubicBezTo>
                <a:cubicBezTo>
                  <a:pt x="1739" y="3235"/>
                  <a:pt x="1701" y="3287"/>
                  <a:pt x="1682" y="3344"/>
                </a:cubicBezTo>
                <a:cubicBezTo>
                  <a:pt x="1669" y="3389"/>
                  <a:pt x="1643" y="3428"/>
                  <a:pt x="1637" y="3473"/>
                </a:cubicBezTo>
                <a:cubicBezTo>
                  <a:pt x="1624" y="3505"/>
                  <a:pt x="1611" y="3543"/>
                  <a:pt x="1579" y="3569"/>
                </a:cubicBezTo>
                <a:cubicBezTo>
                  <a:pt x="1566" y="3582"/>
                  <a:pt x="1547" y="3601"/>
                  <a:pt x="1560" y="3627"/>
                </a:cubicBezTo>
                <a:cubicBezTo>
                  <a:pt x="1566" y="3633"/>
                  <a:pt x="1560" y="3646"/>
                  <a:pt x="1553" y="3652"/>
                </a:cubicBezTo>
                <a:cubicBezTo>
                  <a:pt x="1534" y="3691"/>
                  <a:pt x="1515" y="3729"/>
                  <a:pt x="1508" y="3774"/>
                </a:cubicBezTo>
                <a:cubicBezTo>
                  <a:pt x="1508" y="3787"/>
                  <a:pt x="1515" y="3800"/>
                  <a:pt x="1508" y="3819"/>
                </a:cubicBezTo>
                <a:cubicBezTo>
                  <a:pt x="1489" y="3845"/>
                  <a:pt x="1483" y="3877"/>
                  <a:pt x="1476" y="3909"/>
                </a:cubicBezTo>
                <a:cubicBezTo>
                  <a:pt x="1451" y="3993"/>
                  <a:pt x="1431" y="4076"/>
                  <a:pt x="1393" y="4147"/>
                </a:cubicBezTo>
                <a:cubicBezTo>
                  <a:pt x="1393" y="4153"/>
                  <a:pt x="1393" y="4160"/>
                  <a:pt x="1393" y="4166"/>
                </a:cubicBezTo>
                <a:cubicBezTo>
                  <a:pt x="1386" y="4205"/>
                  <a:pt x="1380" y="4243"/>
                  <a:pt x="1374" y="4282"/>
                </a:cubicBezTo>
                <a:cubicBezTo>
                  <a:pt x="1374" y="4333"/>
                  <a:pt x="1354" y="4378"/>
                  <a:pt x="1367" y="4429"/>
                </a:cubicBezTo>
                <a:cubicBezTo>
                  <a:pt x="1374" y="4436"/>
                  <a:pt x="1367" y="4448"/>
                  <a:pt x="1361" y="4455"/>
                </a:cubicBezTo>
                <a:cubicBezTo>
                  <a:pt x="1335" y="4513"/>
                  <a:pt x="1329" y="4577"/>
                  <a:pt x="1322" y="4634"/>
                </a:cubicBezTo>
                <a:cubicBezTo>
                  <a:pt x="1316" y="4647"/>
                  <a:pt x="1322" y="4660"/>
                  <a:pt x="1316" y="4667"/>
                </a:cubicBezTo>
                <a:cubicBezTo>
                  <a:pt x="1290" y="4699"/>
                  <a:pt x="1309" y="4737"/>
                  <a:pt x="1297" y="4769"/>
                </a:cubicBezTo>
                <a:cubicBezTo>
                  <a:pt x="1290" y="4776"/>
                  <a:pt x="1303" y="4782"/>
                  <a:pt x="1309" y="4769"/>
                </a:cubicBezTo>
                <a:cubicBezTo>
                  <a:pt x="1316" y="4763"/>
                  <a:pt x="1316" y="4763"/>
                  <a:pt x="1322" y="4769"/>
                </a:cubicBezTo>
                <a:cubicBezTo>
                  <a:pt x="1329" y="4814"/>
                  <a:pt x="1329" y="4814"/>
                  <a:pt x="1309" y="4821"/>
                </a:cubicBezTo>
                <a:cubicBezTo>
                  <a:pt x="1284" y="4827"/>
                  <a:pt x="1284" y="4833"/>
                  <a:pt x="1284" y="4853"/>
                </a:cubicBezTo>
                <a:cubicBezTo>
                  <a:pt x="1284" y="4878"/>
                  <a:pt x="1284" y="4904"/>
                  <a:pt x="1284" y="4930"/>
                </a:cubicBezTo>
                <a:cubicBezTo>
                  <a:pt x="1290" y="4898"/>
                  <a:pt x="1303" y="4878"/>
                  <a:pt x="1316" y="4846"/>
                </a:cubicBezTo>
                <a:cubicBezTo>
                  <a:pt x="1335" y="4891"/>
                  <a:pt x="1316" y="4930"/>
                  <a:pt x="1316" y="4975"/>
                </a:cubicBezTo>
                <a:cubicBezTo>
                  <a:pt x="1316" y="5000"/>
                  <a:pt x="1309" y="5032"/>
                  <a:pt x="1309" y="5065"/>
                </a:cubicBezTo>
                <a:cubicBezTo>
                  <a:pt x="1316" y="5097"/>
                  <a:pt x="1297" y="5122"/>
                  <a:pt x="1309" y="5155"/>
                </a:cubicBezTo>
                <a:cubicBezTo>
                  <a:pt x="1316" y="5161"/>
                  <a:pt x="1309" y="5174"/>
                  <a:pt x="1303" y="5174"/>
                </a:cubicBezTo>
                <a:cubicBezTo>
                  <a:pt x="1277" y="5180"/>
                  <a:pt x="1277" y="5206"/>
                  <a:pt x="1277" y="5225"/>
                </a:cubicBezTo>
                <a:cubicBezTo>
                  <a:pt x="1271" y="5296"/>
                  <a:pt x="1264" y="5366"/>
                  <a:pt x="1277" y="5437"/>
                </a:cubicBezTo>
                <a:cubicBezTo>
                  <a:pt x="1290" y="5527"/>
                  <a:pt x="1297" y="5617"/>
                  <a:pt x="1309" y="5706"/>
                </a:cubicBezTo>
                <a:cubicBezTo>
                  <a:pt x="1309" y="5726"/>
                  <a:pt x="1316" y="5738"/>
                  <a:pt x="1303" y="5758"/>
                </a:cubicBezTo>
                <a:cubicBezTo>
                  <a:pt x="1290" y="5719"/>
                  <a:pt x="1290" y="5674"/>
                  <a:pt x="1284" y="5636"/>
                </a:cubicBezTo>
                <a:cubicBezTo>
                  <a:pt x="1277" y="5591"/>
                  <a:pt x="1284" y="5552"/>
                  <a:pt x="1252" y="5514"/>
                </a:cubicBezTo>
                <a:cubicBezTo>
                  <a:pt x="1258" y="5629"/>
                  <a:pt x="1271" y="5745"/>
                  <a:pt x="1264" y="5860"/>
                </a:cubicBezTo>
                <a:cubicBezTo>
                  <a:pt x="1284" y="5860"/>
                  <a:pt x="1264" y="5841"/>
                  <a:pt x="1284" y="5835"/>
                </a:cubicBezTo>
                <a:cubicBezTo>
                  <a:pt x="1297" y="5873"/>
                  <a:pt x="1284" y="5912"/>
                  <a:pt x="1297" y="5944"/>
                </a:cubicBezTo>
                <a:cubicBezTo>
                  <a:pt x="1297" y="5969"/>
                  <a:pt x="1284" y="6002"/>
                  <a:pt x="1309" y="6027"/>
                </a:cubicBezTo>
                <a:cubicBezTo>
                  <a:pt x="1341" y="6059"/>
                  <a:pt x="1284" y="6079"/>
                  <a:pt x="1303" y="6104"/>
                </a:cubicBezTo>
                <a:cubicBezTo>
                  <a:pt x="1303" y="6104"/>
                  <a:pt x="1303" y="6104"/>
                  <a:pt x="1303" y="6111"/>
                </a:cubicBezTo>
                <a:cubicBezTo>
                  <a:pt x="1316" y="6149"/>
                  <a:pt x="1322" y="6194"/>
                  <a:pt x="1335" y="6233"/>
                </a:cubicBezTo>
                <a:cubicBezTo>
                  <a:pt x="1335" y="6246"/>
                  <a:pt x="1341" y="6252"/>
                  <a:pt x="1348" y="6258"/>
                </a:cubicBezTo>
                <a:cubicBezTo>
                  <a:pt x="1393" y="6303"/>
                  <a:pt x="1399" y="6361"/>
                  <a:pt x="1412" y="6413"/>
                </a:cubicBezTo>
                <a:cubicBezTo>
                  <a:pt x="1418" y="6451"/>
                  <a:pt x="1425" y="6483"/>
                  <a:pt x="1444" y="6509"/>
                </a:cubicBezTo>
                <a:cubicBezTo>
                  <a:pt x="1470" y="6541"/>
                  <a:pt x="1495" y="6573"/>
                  <a:pt x="1508" y="6611"/>
                </a:cubicBezTo>
                <a:cubicBezTo>
                  <a:pt x="1528" y="6676"/>
                  <a:pt x="1566" y="6733"/>
                  <a:pt x="1598" y="6791"/>
                </a:cubicBezTo>
                <a:cubicBezTo>
                  <a:pt x="1592" y="6785"/>
                  <a:pt x="1585" y="6778"/>
                  <a:pt x="1572" y="6785"/>
                </a:cubicBezTo>
                <a:cubicBezTo>
                  <a:pt x="1592" y="6842"/>
                  <a:pt x="1630" y="6887"/>
                  <a:pt x="1669" y="6932"/>
                </a:cubicBezTo>
                <a:cubicBezTo>
                  <a:pt x="1669" y="6907"/>
                  <a:pt x="1656" y="6894"/>
                  <a:pt x="1643" y="6881"/>
                </a:cubicBezTo>
                <a:cubicBezTo>
                  <a:pt x="1617" y="6855"/>
                  <a:pt x="1605" y="6823"/>
                  <a:pt x="1598" y="6791"/>
                </a:cubicBezTo>
                <a:cubicBezTo>
                  <a:pt x="1637" y="6849"/>
                  <a:pt x="1682" y="6907"/>
                  <a:pt x="1720" y="6971"/>
                </a:cubicBezTo>
                <a:cubicBezTo>
                  <a:pt x="1829" y="7118"/>
                  <a:pt x="1958" y="7247"/>
                  <a:pt x="2125" y="7330"/>
                </a:cubicBezTo>
                <a:cubicBezTo>
                  <a:pt x="2163" y="7356"/>
                  <a:pt x="2208" y="7375"/>
                  <a:pt x="2253" y="7388"/>
                </a:cubicBezTo>
                <a:cubicBezTo>
                  <a:pt x="2324" y="7407"/>
                  <a:pt x="2401" y="7407"/>
                  <a:pt x="2471" y="7427"/>
                </a:cubicBezTo>
                <a:cubicBezTo>
                  <a:pt x="2510" y="7433"/>
                  <a:pt x="2555" y="7433"/>
                  <a:pt x="2593" y="7439"/>
                </a:cubicBezTo>
                <a:cubicBezTo>
                  <a:pt x="2664" y="7446"/>
                  <a:pt x="2734" y="7439"/>
                  <a:pt x="2805" y="7433"/>
                </a:cubicBezTo>
                <a:cubicBezTo>
                  <a:pt x="2869" y="7427"/>
                  <a:pt x="2940" y="7414"/>
                  <a:pt x="3004" y="7395"/>
                </a:cubicBezTo>
                <a:cubicBezTo>
                  <a:pt x="3068" y="7382"/>
                  <a:pt x="3132" y="7350"/>
                  <a:pt x="3190" y="7317"/>
                </a:cubicBezTo>
                <a:cubicBezTo>
                  <a:pt x="3286" y="7266"/>
                  <a:pt x="3383" y="7208"/>
                  <a:pt x="3466" y="7138"/>
                </a:cubicBezTo>
                <a:cubicBezTo>
                  <a:pt x="3556" y="7067"/>
                  <a:pt x="3639" y="6996"/>
                  <a:pt x="3716" y="6919"/>
                </a:cubicBezTo>
                <a:cubicBezTo>
                  <a:pt x="3748" y="6881"/>
                  <a:pt x="3774" y="6830"/>
                  <a:pt x="3838" y="6836"/>
                </a:cubicBezTo>
                <a:cubicBezTo>
                  <a:pt x="3838" y="6836"/>
                  <a:pt x="3845" y="6830"/>
                  <a:pt x="3851" y="6830"/>
                </a:cubicBezTo>
                <a:cubicBezTo>
                  <a:pt x="3896" y="6798"/>
                  <a:pt x="3935" y="6753"/>
                  <a:pt x="3967" y="6701"/>
                </a:cubicBezTo>
                <a:cubicBezTo>
                  <a:pt x="3992" y="6656"/>
                  <a:pt x="4024" y="6618"/>
                  <a:pt x="4063" y="6573"/>
                </a:cubicBezTo>
                <a:cubicBezTo>
                  <a:pt x="4121" y="6496"/>
                  <a:pt x="4179" y="6419"/>
                  <a:pt x="4230" y="6336"/>
                </a:cubicBezTo>
                <a:cubicBezTo>
                  <a:pt x="4326" y="6188"/>
                  <a:pt x="4422" y="6034"/>
                  <a:pt x="4493" y="5867"/>
                </a:cubicBezTo>
                <a:cubicBezTo>
                  <a:pt x="4532" y="5777"/>
                  <a:pt x="4576" y="5694"/>
                  <a:pt x="4615" y="5610"/>
                </a:cubicBezTo>
                <a:cubicBezTo>
                  <a:pt x="4673" y="5488"/>
                  <a:pt x="4698" y="5353"/>
                  <a:pt x="4743" y="5225"/>
                </a:cubicBezTo>
                <a:cubicBezTo>
                  <a:pt x="4769" y="5142"/>
                  <a:pt x="4795" y="5058"/>
                  <a:pt x="4814" y="4968"/>
                </a:cubicBezTo>
                <a:cubicBezTo>
                  <a:pt x="4840" y="4891"/>
                  <a:pt x="4852" y="4814"/>
                  <a:pt x="4865" y="4737"/>
                </a:cubicBezTo>
                <a:cubicBezTo>
                  <a:pt x="4884" y="4596"/>
                  <a:pt x="4904" y="4461"/>
                  <a:pt x="4923" y="4320"/>
                </a:cubicBezTo>
                <a:cubicBezTo>
                  <a:pt x="4929" y="4230"/>
                  <a:pt x="4942" y="4147"/>
                  <a:pt x="4955" y="4057"/>
                </a:cubicBezTo>
                <a:cubicBezTo>
                  <a:pt x="4962" y="3980"/>
                  <a:pt x="4962" y="3896"/>
                  <a:pt x="4968" y="3819"/>
                </a:cubicBezTo>
                <a:cubicBezTo>
                  <a:pt x="4968" y="3800"/>
                  <a:pt x="4968" y="3781"/>
                  <a:pt x="4974" y="3762"/>
                </a:cubicBezTo>
                <a:cubicBezTo>
                  <a:pt x="4987" y="3704"/>
                  <a:pt x="5000" y="3640"/>
                  <a:pt x="4974" y="3575"/>
                </a:cubicBezTo>
                <a:cubicBezTo>
                  <a:pt x="4968" y="3569"/>
                  <a:pt x="4974" y="3563"/>
                  <a:pt x="4974" y="3550"/>
                </a:cubicBezTo>
                <a:cubicBezTo>
                  <a:pt x="4974" y="3421"/>
                  <a:pt x="4962" y="3293"/>
                  <a:pt x="4949" y="3165"/>
                </a:cubicBezTo>
                <a:cubicBezTo>
                  <a:pt x="4942" y="3088"/>
                  <a:pt x="4929" y="3011"/>
                  <a:pt x="4923" y="2940"/>
                </a:cubicBezTo>
                <a:cubicBezTo>
                  <a:pt x="4910" y="2812"/>
                  <a:pt x="4884" y="2690"/>
                  <a:pt x="4852" y="2574"/>
                </a:cubicBezTo>
                <a:cubicBezTo>
                  <a:pt x="4846" y="2529"/>
                  <a:pt x="4833" y="2491"/>
                  <a:pt x="4846" y="2446"/>
                </a:cubicBezTo>
                <a:cubicBezTo>
                  <a:pt x="4846" y="2433"/>
                  <a:pt x="4840" y="2414"/>
                  <a:pt x="4827" y="2401"/>
                </a:cubicBezTo>
                <a:cubicBezTo>
                  <a:pt x="4814" y="2388"/>
                  <a:pt x="4807" y="2362"/>
                  <a:pt x="4807" y="2343"/>
                </a:cubicBezTo>
                <a:cubicBezTo>
                  <a:pt x="4795" y="2266"/>
                  <a:pt x="4775" y="2189"/>
                  <a:pt x="4730" y="2125"/>
                </a:cubicBezTo>
                <a:close/>
                <a:moveTo>
                  <a:pt x="1463" y="1310"/>
                </a:moveTo>
                <a:lnTo>
                  <a:pt x="1463" y="1310"/>
                </a:lnTo>
                <a:cubicBezTo>
                  <a:pt x="1463" y="1303"/>
                  <a:pt x="1463" y="1303"/>
                  <a:pt x="1457" y="1303"/>
                </a:cubicBezTo>
                <a:cubicBezTo>
                  <a:pt x="1438" y="1323"/>
                  <a:pt x="1418" y="1342"/>
                  <a:pt x="1393" y="1361"/>
                </a:cubicBezTo>
                <a:cubicBezTo>
                  <a:pt x="1361" y="1387"/>
                  <a:pt x="1335" y="1419"/>
                  <a:pt x="1290" y="1425"/>
                </a:cubicBezTo>
                <a:cubicBezTo>
                  <a:pt x="1277" y="1425"/>
                  <a:pt x="1264" y="1438"/>
                  <a:pt x="1264" y="1451"/>
                </a:cubicBezTo>
                <a:cubicBezTo>
                  <a:pt x="1258" y="1464"/>
                  <a:pt x="1245" y="1477"/>
                  <a:pt x="1226" y="1483"/>
                </a:cubicBezTo>
                <a:cubicBezTo>
                  <a:pt x="1213" y="1483"/>
                  <a:pt x="1207" y="1496"/>
                  <a:pt x="1200" y="1509"/>
                </a:cubicBezTo>
                <a:cubicBezTo>
                  <a:pt x="1155" y="1554"/>
                  <a:pt x="1110" y="1605"/>
                  <a:pt x="1072" y="1656"/>
                </a:cubicBezTo>
                <a:cubicBezTo>
                  <a:pt x="1046" y="1695"/>
                  <a:pt x="1014" y="1727"/>
                  <a:pt x="989" y="1766"/>
                </a:cubicBezTo>
                <a:cubicBezTo>
                  <a:pt x="931" y="1862"/>
                  <a:pt x="854" y="1952"/>
                  <a:pt x="809" y="2061"/>
                </a:cubicBezTo>
                <a:cubicBezTo>
                  <a:pt x="802" y="2074"/>
                  <a:pt x="789" y="2080"/>
                  <a:pt x="783" y="2086"/>
                </a:cubicBezTo>
                <a:cubicBezTo>
                  <a:pt x="764" y="2106"/>
                  <a:pt x="757" y="2125"/>
                  <a:pt x="744" y="2144"/>
                </a:cubicBezTo>
                <a:cubicBezTo>
                  <a:pt x="732" y="2195"/>
                  <a:pt x="712" y="2240"/>
                  <a:pt x="680" y="2285"/>
                </a:cubicBezTo>
                <a:cubicBezTo>
                  <a:pt x="667" y="2298"/>
                  <a:pt x="661" y="2305"/>
                  <a:pt x="655" y="2317"/>
                </a:cubicBezTo>
                <a:cubicBezTo>
                  <a:pt x="648" y="2362"/>
                  <a:pt x="622" y="2394"/>
                  <a:pt x="610" y="2433"/>
                </a:cubicBezTo>
                <a:cubicBezTo>
                  <a:pt x="558" y="2555"/>
                  <a:pt x="513" y="2677"/>
                  <a:pt x="481" y="2799"/>
                </a:cubicBezTo>
                <a:cubicBezTo>
                  <a:pt x="475" y="2831"/>
                  <a:pt x="462" y="2863"/>
                  <a:pt x="449" y="2895"/>
                </a:cubicBezTo>
                <a:cubicBezTo>
                  <a:pt x="468" y="2895"/>
                  <a:pt x="468" y="2889"/>
                  <a:pt x="468" y="2882"/>
                </a:cubicBezTo>
                <a:cubicBezTo>
                  <a:pt x="481" y="2837"/>
                  <a:pt x="513" y="2799"/>
                  <a:pt x="533" y="2754"/>
                </a:cubicBezTo>
                <a:cubicBezTo>
                  <a:pt x="565" y="2709"/>
                  <a:pt x="584" y="2664"/>
                  <a:pt x="590" y="2613"/>
                </a:cubicBezTo>
                <a:cubicBezTo>
                  <a:pt x="590" y="2606"/>
                  <a:pt x="590" y="2606"/>
                  <a:pt x="597" y="2606"/>
                </a:cubicBezTo>
                <a:cubicBezTo>
                  <a:pt x="603" y="2613"/>
                  <a:pt x="616" y="2619"/>
                  <a:pt x="622" y="2626"/>
                </a:cubicBezTo>
                <a:cubicBezTo>
                  <a:pt x="629" y="2613"/>
                  <a:pt x="635" y="2600"/>
                  <a:pt x="629" y="2581"/>
                </a:cubicBezTo>
                <a:cubicBezTo>
                  <a:pt x="629" y="2574"/>
                  <a:pt x="629" y="2561"/>
                  <a:pt x="629" y="2548"/>
                </a:cubicBezTo>
                <a:cubicBezTo>
                  <a:pt x="655" y="2504"/>
                  <a:pt x="674" y="2452"/>
                  <a:pt x="693" y="2407"/>
                </a:cubicBezTo>
                <a:cubicBezTo>
                  <a:pt x="719" y="2356"/>
                  <a:pt x="738" y="2298"/>
                  <a:pt x="777" y="2247"/>
                </a:cubicBezTo>
                <a:cubicBezTo>
                  <a:pt x="815" y="2202"/>
                  <a:pt x="841" y="2144"/>
                  <a:pt x="873" y="2086"/>
                </a:cubicBezTo>
                <a:cubicBezTo>
                  <a:pt x="905" y="2029"/>
                  <a:pt x="950" y="1971"/>
                  <a:pt x="995" y="1913"/>
                </a:cubicBezTo>
                <a:cubicBezTo>
                  <a:pt x="1046" y="1836"/>
                  <a:pt x="1110" y="1766"/>
                  <a:pt x="1162" y="1689"/>
                </a:cubicBezTo>
                <a:cubicBezTo>
                  <a:pt x="1181" y="1663"/>
                  <a:pt x="1207" y="1644"/>
                  <a:pt x="1220" y="1618"/>
                </a:cubicBezTo>
                <a:cubicBezTo>
                  <a:pt x="1226" y="1611"/>
                  <a:pt x="1232" y="1605"/>
                  <a:pt x="1245" y="1605"/>
                </a:cubicBezTo>
                <a:cubicBezTo>
                  <a:pt x="1277" y="1592"/>
                  <a:pt x="1303" y="1573"/>
                  <a:pt x="1335" y="1554"/>
                </a:cubicBezTo>
                <a:cubicBezTo>
                  <a:pt x="1367" y="1534"/>
                  <a:pt x="1399" y="1496"/>
                  <a:pt x="1425" y="1470"/>
                </a:cubicBezTo>
                <a:cubicBezTo>
                  <a:pt x="1489" y="1393"/>
                  <a:pt x="1553" y="1329"/>
                  <a:pt x="1617" y="1258"/>
                </a:cubicBezTo>
                <a:cubicBezTo>
                  <a:pt x="1643" y="1226"/>
                  <a:pt x="1675" y="1194"/>
                  <a:pt x="1707" y="1162"/>
                </a:cubicBezTo>
                <a:cubicBezTo>
                  <a:pt x="1675" y="1168"/>
                  <a:pt x="1643" y="1181"/>
                  <a:pt x="1617" y="1201"/>
                </a:cubicBezTo>
                <a:cubicBezTo>
                  <a:pt x="1579" y="1226"/>
                  <a:pt x="1547" y="1265"/>
                  <a:pt x="1508" y="1290"/>
                </a:cubicBezTo>
                <a:cubicBezTo>
                  <a:pt x="1489" y="1303"/>
                  <a:pt x="1470" y="1323"/>
                  <a:pt x="1470" y="1348"/>
                </a:cubicBezTo>
                <a:cubicBezTo>
                  <a:pt x="1470" y="1374"/>
                  <a:pt x="1451" y="1387"/>
                  <a:pt x="1431" y="1400"/>
                </a:cubicBezTo>
                <a:cubicBezTo>
                  <a:pt x="1418" y="1406"/>
                  <a:pt x="1412" y="1412"/>
                  <a:pt x="1399" y="1400"/>
                </a:cubicBezTo>
                <a:cubicBezTo>
                  <a:pt x="1393" y="1393"/>
                  <a:pt x="1406" y="1387"/>
                  <a:pt x="1412" y="1374"/>
                </a:cubicBezTo>
                <a:cubicBezTo>
                  <a:pt x="1431" y="1355"/>
                  <a:pt x="1451" y="1335"/>
                  <a:pt x="1463" y="1310"/>
                </a:cubicBezTo>
                <a:close/>
                <a:moveTo>
                  <a:pt x="789" y="2574"/>
                </a:moveTo>
                <a:lnTo>
                  <a:pt x="789" y="2574"/>
                </a:lnTo>
                <a:cubicBezTo>
                  <a:pt x="783" y="2574"/>
                  <a:pt x="783" y="2574"/>
                  <a:pt x="777" y="2568"/>
                </a:cubicBezTo>
                <a:cubicBezTo>
                  <a:pt x="770" y="2600"/>
                  <a:pt x="757" y="2626"/>
                  <a:pt x="744" y="2651"/>
                </a:cubicBezTo>
                <a:cubicBezTo>
                  <a:pt x="719" y="2722"/>
                  <a:pt x="687" y="2786"/>
                  <a:pt x="655" y="2850"/>
                </a:cubicBezTo>
                <a:cubicBezTo>
                  <a:pt x="648" y="2857"/>
                  <a:pt x="642" y="2863"/>
                  <a:pt x="635" y="2870"/>
                </a:cubicBezTo>
                <a:cubicBezTo>
                  <a:pt x="603" y="2870"/>
                  <a:pt x="603" y="2889"/>
                  <a:pt x="597" y="2908"/>
                </a:cubicBezTo>
                <a:cubicBezTo>
                  <a:pt x="590" y="2940"/>
                  <a:pt x="590" y="2972"/>
                  <a:pt x="571" y="3004"/>
                </a:cubicBezTo>
                <a:cubicBezTo>
                  <a:pt x="558" y="3030"/>
                  <a:pt x="545" y="3062"/>
                  <a:pt x="533" y="3094"/>
                </a:cubicBezTo>
                <a:cubicBezTo>
                  <a:pt x="526" y="3113"/>
                  <a:pt x="526" y="3139"/>
                  <a:pt x="513" y="3158"/>
                </a:cubicBezTo>
                <a:cubicBezTo>
                  <a:pt x="481" y="3210"/>
                  <a:pt x="488" y="3274"/>
                  <a:pt x="468" y="3332"/>
                </a:cubicBezTo>
                <a:cubicBezTo>
                  <a:pt x="488" y="3325"/>
                  <a:pt x="520" y="3325"/>
                  <a:pt x="501" y="3287"/>
                </a:cubicBezTo>
                <a:cubicBezTo>
                  <a:pt x="494" y="3287"/>
                  <a:pt x="501" y="3274"/>
                  <a:pt x="507" y="3274"/>
                </a:cubicBezTo>
                <a:cubicBezTo>
                  <a:pt x="526" y="3261"/>
                  <a:pt x="526" y="3235"/>
                  <a:pt x="533" y="3216"/>
                </a:cubicBezTo>
                <a:cubicBezTo>
                  <a:pt x="545" y="3165"/>
                  <a:pt x="558" y="3113"/>
                  <a:pt x="571" y="3062"/>
                </a:cubicBezTo>
                <a:cubicBezTo>
                  <a:pt x="571" y="3049"/>
                  <a:pt x="571" y="3030"/>
                  <a:pt x="584" y="3017"/>
                </a:cubicBezTo>
                <a:cubicBezTo>
                  <a:pt x="603" y="3011"/>
                  <a:pt x="616" y="3030"/>
                  <a:pt x="629" y="3017"/>
                </a:cubicBezTo>
                <a:cubicBezTo>
                  <a:pt x="635" y="2979"/>
                  <a:pt x="655" y="2940"/>
                  <a:pt x="674" y="2902"/>
                </a:cubicBezTo>
                <a:cubicBezTo>
                  <a:pt x="680" y="2889"/>
                  <a:pt x="680" y="2870"/>
                  <a:pt x="693" y="2863"/>
                </a:cubicBezTo>
                <a:cubicBezTo>
                  <a:pt x="719" y="2857"/>
                  <a:pt x="719" y="2837"/>
                  <a:pt x="719" y="2818"/>
                </a:cubicBezTo>
                <a:cubicBezTo>
                  <a:pt x="719" y="2799"/>
                  <a:pt x="732" y="2780"/>
                  <a:pt x="738" y="2760"/>
                </a:cubicBezTo>
                <a:cubicBezTo>
                  <a:pt x="757" y="2715"/>
                  <a:pt x="770" y="2677"/>
                  <a:pt x="783" y="2632"/>
                </a:cubicBezTo>
                <a:cubicBezTo>
                  <a:pt x="789" y="2613"/>
                  <a:pt x="789" y="2593"/>
                  <a:pt x="789" y="2574"/>
                </a:cubicBezTo>
                <a:close/>
                <a:moveTo>
                  <a:pt x="257" y="4968"/>
                </a:moveTo>
                <a:lnTo>
                  <a:pt x="257" y="4968"/>
                </a:lnTo>
                <a:cubicBezTo>
                  <a:pt x="250" y="4981"/>
                  <a:pt x="257" y="4994"/>
                  <a:pt x="257" y="5007"/>
                </a:cubicBezTo>
                <a:cubicBezTo>
                  <a:pt x="276" y="5071"/>
                  <a:pt x="282" y="5142"/>
                  <a:pt x="276" y="5206"/>
                </a:cubicBezTo>
                <a:cubicBezTo>
                  <a:pt x="270" y="5251"/>
                  <a:pt x="270" y="5289"/>
                  <a:pt x="282" y="5334"/>
                </a:cubicBezTo>
                <a:cubicBezTo>
                  <a:pt x="282" y="5341"/>
                  <a:pt x="276" y="5360"/>
                  <a:pt x="302" y="5360"/>
                </a:cubicBezTo>
                <a:cubicBezTo>
                  <a:pt x="302" y="5341"/>
                  <a:pt x="302" y="5321"/>
                  <a:pt x="302" y="5302"/>
                </a:cubicBezTo>
                <a:cubicBezTo>
                  <a:pt x="295" y="5212"/>
                  <a:pt x="295" y="5122"/>
                  <a:pt x="289" y="5039"/>
                </a:cubicBezTo>
                <a:cubicBezTo>
                  <a:pt x="289" y="5007"/>
                  <a:pt x="282" y="4988"/>
                  <a:pt x="257" y="4968"/>
                </a:cubicBezTo>
                <a:close/>
                <a:moveTo>
                  <a:pt x="4243" y="745"/>
                </a:moveTo>
                <a:lnTo>
                  <a:pt x="4243" y="745"/>
                </a:lnTo>
                <a:cubicBezTo>
                  <a:pt x="4262" y="758"/>
                  <a:pt x="4281" y="758"/>
                  <a:pt x="4294" y="771"/>
                </a:cubicBezTo>
                <a:cubicBezTo>
                  <a:pt x="4307" y="777"/>
                  <a:pt x="4320" y="777"/>
                  <a:pt x="4333" y="771"/>
                </a:cubicBezTo>
                <a:cubicBezTo>
                  <a:pt x="4345" y="764"/>
                  <a:pt x="4339" y="751"/>
                  <a:pt x="4339" y="739"/>
                </a:cubicBezTo>
                <a:cubicBezTo>
                  <a:pt x="4339" y="726"/>
                  <a:pt x="4333" y="713"/>
                  <a:pt x="4320" y="706"/>
                </a:cubicBezTo>
                <a:cubicBezTo>
                  <a:pt x="4281" y="674"/>
                  <a:pt x="4230" y="662"/>
                  <a:pt x="4172" y="649"/>
                </a:cubicBezTo>
                <a:cubicBezTo>
                  <a:pt x="4191" y="674"/>
                  <a:pt x="4211" y="674"/>
                  <a:pt x="4230" y="687"/>
                </a:cubicBezTo>
                <a:cubicBezTo>
                  <a:pt x="4256" y="706"/>
                  <a:pt x="4256" y="713"/>
                  <a:pt x="4243" y="745"/>
                </a:cubicBezTo>
                <a:close/>
                <a:moveTo>
                  <a:pt x="687" y="7067"/>
                </a:moveTo>
                <a:lnTo>
                  <a:pt x="687" y="7067"/>
                </a:lnTo>
                <a:cubicBezTo>
                  <a:pt x="700" y="7099"/>
                  <a:pt x="725" y="7118"/>
                  <a:pt x="725" y="7144"/>
                </a:cubicBezTo>
                <a:cubicBezTo>
                  <a:pt x="725" y="7176"/>
                  <a:pt x="751" y="7183"/>
                  <a:pt x="777" y="7195"/>
                </a:cubicBezTo>
                <a:cubicBezTo>
                  <a:pt x="764" y="7170"/>
                  <a:pt x="744" y="7151"/>
                  <a:pt x="738" y="7125"/>
                </a:cubicBezTo>
                <a:cubicBezTo>
                  <a:pt x="732" y="7099"/>
                  <a:pt x="712" y="7086"/>
                  <a:pt x="687" y="7067"/>
                </a:cubicBezTo>
                <a:close/>
                <a:moveTo>
                  <a:pt x="225" y="3697"/>
                </a:moveTo>
                <a:lnTo>
                  <a:pt x="225" y="3697"/>
                </a:lnTo>
                <a:cubicBezTo>
                  <a:pt x="218" y="3697"/>
                  <a:pt x="212" y="3697"/>
                  <a:pt x="212" y="3697"/>
                </a:cubicBezTo>
                <a:cubicBezTo>
                  <a:pt x="205" y="3749"/>
                  <a:pt x="180" y="3800"/>
                  <a:pt x="193" y="3858"/>
                </a:cubicBezTo>
                <a:cubicBezTo>
                  <a:pt x="199" y="3807"/>
                  <a:pt x="212" y="3749"/>
                  <a:pt x="225" y="3697"/>
                </a:cubicBezTo>
                <a:close/>
                <a:moveTo>
                  <a:pt x="706" y="2895"/>
                </a:moveTo>
                <a:lnTo>
                  <a:pt x="706" y="2895"/>
                </a:lnTo>
                <a:cubicBezTo>
                  <a:pt x="680" y="2940"/>
                  <a:pt x="667" y="2998"/>
                  <a:pt x="661" y="3056"/>
                </a:cubicBezTo>
                <a:cubicBezTo>
                  <a:pt x="680" y="2998"/>
                  <a:pt x="693" y="2947"/>
                  <a:pt x="706" y="2895"/>
                </a:cubicBezTo>
                <a:close/>
              </a:path>
            </a:pathLst>
          </a:custGeom>
          <a:solidFill>
            <a:schemeClr val="bg1">
              <a:lumMod val="95000"/>
            </a:schemeClr>
          </a:solidFill>
          <a:ln>
            <a:noFill/>
          </a:ln>
          <a:effectLst/>
        </p:spPr>
        <p:txBody>
          <a:bodyPr wrap="none" anchor="ctr"/>
          <a:lstStyle/>
          <a:p>
            <a:endParaRPr lang="en-US">
              <a:latin typeface="Poppins Light" charset="0"/>
            </a:endParaRPr>
          </a:p>
        </p:txBody>
      </p:sp>
      <p:sp>
        <p:nvSpPr>
          <p:cNvPr id="2" name="Picture Placeholder 1"/>
          <p:cNvSpPr>
            <a:spLocks noGrp="1"/>
          </p:cNvSpPr>
          <p:nvPr>
            <p:ph type="pic" sz="quarter" idx="19"/>
          </p:nvPr>
        </p:nvSpPr>
        <p:spPr/>
      </p:sp>
    </p:spTree>
    <p:extLst>
      <p:ext uri="{BB962C8B-B14F-4D97-AF65-F5344CB8AC3E}">
        <p14:creationId xmlns:p14="http://schemas.microsoft.com/office/powerpoint/2010/main" val="206290681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14:bounceEnd="50000">
                                          <p:cBhvr additive="base">
                                            <p:cTn id="7" dur="750" fill="hold"/>
                                            <p:tgtEl>
                                              <p:spTgt spid="44"/>
                                            </p:tgtEl>
                                            <p:attrNameLst>
                                              <p:attrName>ppt_x</p:attrName>
                                            </p:attrNameLst>
                                          </p:cBhvr>
                                          <p:tavLst>
                                            <p:tav tm="0">
                                              <p:val>
                                                <p:strVal val="#ppt_x"/>
                                              </p:val>
                                            </p:tav>
                                            <p:tav tm="100000">
                                              <p:val>
                                                <p:strVal val="#ppt_x"/>
                                              </p:val>
                                            </p:tav>
                                          </p:tavLst>
                                        </p:anim>
                                        <p:anim calcmode="lin" valueType="num" p14:bounceEnd="50000">
                                          <p:cBhvr additive="base">
                                            <p:cTn id="8" dur="750" fill="hold"/>
                                            <p:tgtEl>
                                              <p:spTgt spid="4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50000">
                                      <p:stCondLst>
                                        <p:cond delay="0"/>
                                      </p:stCondLst>
                                      <p:childTnLst>
                                        <p:set>
                                          <p:cBhvr>
                                            <p:cTn id="10" dur="1" fill="hold">
                                              <p:stCondLst>
                                                <p:cond delay="0"/>
                                              </p:stCondLst>
                                            </p:cTn>
                                            <p:tgtEl>
                                              <p:spTgt spid="45"/>
                                            </p:tgtEl>
                                            <p:attrNameLst>
                                              <p:attrName>style.visibility</p:attrName>
                                            </p:attrNameLst>
                                          </p:cBhvr>
                                          <p:to>
                                            <p:strVal val="visible"/>
                                          </p:to>
                                        </p:set>
                                        <p:anim calcmode="lin" valueType="num" p14:bounceEnd="50000">
                                          <p:cBhvr additive="base">
                                            <p:cTn id="11" dur="750" fill="hold"/>
                                            <p:tgtEl>
                                              <p:spTgt spid="45"/>
                                            </p:tgtEl>
                                            <p:attrNameLst>
                                              <p:attrName>ppt_x</p:attrName>
                                            </p:attrNameLst>
                                          </p:cBhvr>
                                          <p:tavLst>
                                            <p:tav tm="0">
                                              <p:val>
                                                <p:strVal val="#ppt_x"/>
                                              </p:val>
                                            </p:tav>
                                            <p:tav tm="100000">
                                              <p:val>
                                                <p:strVal val="#ppt_x"/>
                                              </p:val>
                                            </p:tav>
                                          </p:tavLst>
                                        </p:anim>
                                        <p:anim calcmode="lin" valueType="num" p14:bounceEnd="50000">
                                          <p:cBhvr additive="base">
                                            <p:cTn id="12" dur="750" fill="hold"/>
                                            <p:tgtEl>
                                              <p:spTgt spid="4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14:presetBounceEnd="50000">
                                      <p:stCondLst>
                                        <p:cond delay="0"/>
                                      </p:stCondLst>
                                      <p:childTnLst>
                                        <p:set>
                                          <p:cBhvr>
                                            <p:cTn id="14" dur="1" fill="hold">
                                              <p:stCondLst>
                                                <p:cond delay="0"/>
                                              </p:stCondLst>
                                            </p:cTn>
                                            <p:tgtEl>
                                              <p:spTgt spid="46"/>
                                            </p:tgtEl>
                                            <p:attrNameLst>
                                              <p:attrName>style.visibility</p:attrName>
                                            </p:attrNameLst>
                                          </p:cBhvr>
                                          <p:to>
                                            <p:strVal val="visible"/>
                                          </p:to>
                                        </p:set>
                                        <p:anim calcmode="lin" valueType="num" p14:bounceEnd="50000">
                                          <p:cBhvr additive="base">
                                            <p:cTn id="15" dur="750" fill="hold"/>
                                            <p:tgtEl>
                                              <p:spTgt spid="46"/>
                                            </p:tgtEl>
                                            <p:attrNameLst>
                                              <p:attrName>ppt_x</p:attrName>
                                            </p:attrNameLst>
                                          </p:cBhvr>
                                          <p:tavLst>
                                            <p:tav tm="0">
                                              <p:val>
                                                <p:strVal val="#ppt_x"/>
                                              </p:val>
                                            </p:tav>
                                            <p:tav tm="100000">
                                              <p:val>
                                                <p:strVal val="#ppt_x"/>
                                              </p:val>
                                            </p:tav>
                                          </p:tavLst>
                                        </p:anim>
                                        <p:anim calcmode="lin" valueType="num" p14:bounceEnd="50000">
                                          <p:cBhvr additive="base">
                                            <p:cTn id="16" dur="750" fill="hold"/>
                                            <p:tgtEl>
                                              <p:spTgt spid="4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14:presetBounceEnd="50000">
                                      <p:stCondLst>
                                        <p:cond delay="0"/>
                                      </p:stCondLst>
                                      <p:childTnLst>
                                        <p:set>
                                          <p:cBhvr>
                                            <p:cTn id="18" dur="1" fill="hold">
                                              <p:stCondLst>
                                                <p:cond delay="0"/>
                                              </p:stCondLst>
                                            </p:cTn>
                                            <p:tgtEl>
                                              <p:spTgt spid="47"/>
                                            </p:tgtEl>
                                            <p:attrNameLst>
                                              <p:attrName>style.visibility</p:attrName>
                                            </p:attrNameLst>
                                          </p:cBhvr>
                                          <p:to>
                                            <p:strVal val="visible"/>
                                          </p:to>
                                        </p:set>
                                        <p:anim calcmode="lin" valueType="num" p14:bounceEnd="50000">
                                          <p:cBhvr additive="base">
                                            <p:cTn id="19" dur="750" fill="hold"/>
                                            <p:tgtEl>
                                              <p:spTgt spid="47"/>
                                            </p:tgtEl>
                                            <p:attrNameLst>
                                              <p:attrName>ppt_x</p:attrName>
                                            </p:attrNameLst>
                                          </p:cBhvr>
                                          <p:tavLst>
                                            <p:tav tm="0">
                                              <p:val>
                                                <p:strVal val="#ppt_x"/>
                                              </p:val>
                                            </p:tav>
                                            <p:tav tm="100000">
                                              <p:val>
                                                <p:strVal val="#ppt_x"/>
                                              </p:val>
                                            </p:tav>
                                          </p:tavLst>
                                        </p:anim>
                                        <p:anim calcmode="lin" valueType="num" p14:bounceEnd="50000">
                                          <p:cBhvr additive="base">
                                            <p:cTn id="20" dur="750" fill="hold"/>
                                            <p:tgtEl>
                                              <p:spTgt spid="4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14:presetBounceEnd="50000">
                                      <p:stCondLst>
                                        <p:cond delay="0"/>
                                      </p:stCondLst>
                                      <p:childTnLst>
                                        <p:set>
                                          <p:cBhvr>
                                            <p:cTn id="22" dur="1" fill="hold">
                                              <p:stCondLst>
                                                <p:cond delay="0"/>
                                              </p:stCondLst>
                                            </p:cTn>
                                            <p:tgtEl>
                                              <p:spTgt spid="48"/>
                                            </p:tgtEl>
                                            <p:attrNameLst>
                                              <p:attrName>style.visibility</p:attrName>
                                            </p:attrNameLst>
                                          </p:cBhvr>
                                          <p:to>
                                            <p:strVal val="visible"/>
                                          </p:to>
                                        </p:set>
                                        <p:anim calcmode="lin" valueType="num" p14:bounceEnd="50000">
                                          <p:cBhvr additive="base">
                                            <p:cTn id="23" dur="750" fill="hold"/>
                                            <p:tgtEl>
                                              <p:spTgt spid="48"/>
                                            </p:tgtEl>
                                            <p:attrNameLst>
                                              <p:attrName>ppt_x</p:attrName>
                                            </p:attrNameLst>
                                          </p:cBhvr>
                                          <p:tavLst>
                                            <p:tav tm="0">
                                              <p:val>
                                                <p:strVal val="#ppt_x"/>
                                              </p:val>
                                            </p:tav>
                                            <p:tav tm="100000">
                                              <p:val>
                                                <p:strVal val="#ppt_x"/>
                                              </p:val>
                                            </p:tav>
                                          </p:tavLst>
                                        </p:anim>
                                        <p:anim calcmode="lin" valueType="num" p14:bounceEnd="50000">
                                          <p:cBhvr additive="base">
                                            <p:cTn id="24" dur="750" fill="hold"/>
                                            <p:tgtEl>
                                              <p:spTgt spid="4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14:presetBounceEnd="50000">
                                      <p:stCondLst>
                                        <p:cond delay="0"/>
                                      </p:stCondLst>
                                      <p:childTnLst>
                                        <p:set>
                                          <p:cBhvr>
                                            <p:cTn id="26" dur="1" fill="hold">
                                              <p:stCondLst>
                                                <p:cond delay="0"/>
                                              </p:stCondLst>
                                            </p:cTn>
                                            <p:tgtEl>
                                              <p:spTgt spid="49"/>
                                            </p:tgtEl>
                                            <p:attrNameLst>
                                              <p:attrName>style.visibility</p:attrName>
                                            </p:attrNameLst>
                                          </p:cBhvr>
                                          <p:to>
                                            <p:strVal val="visible"/>
                                          </p:to>
                                        </p:set>
                                        <p:anim calcmode="lin" valueType="num" p14:bounceEnd="50000">
                                          <p:cBhvr additive="base">
                                            <p:cTn id="27" dur="750" fill="hold"/>
                                            <p:tgtEl>
                                              <p:spTgt spid="49"/>
                                            </p:tgtEl>
                                            <p:attrNameLst>
                                              <p:attrName>ppt_x</p:attrName>
                                            </p:attrNameLst>
                                          </p:cBhvr>
                                          <p:tavLst>
                                            <p:tav tm="0">
                                              <p:val>
                                                <p:strVal val="#ppt_x"/>
                                              </p:val>
                                            </p:tav>
                                            <p:tav tm="100000">
                                              <p:val>
                                                <p:strVal val="#ppt_x"/>
                                              </p:val>
                                            </p:tav>
                                          </p:tavLst>
                                        </p:anim>
                                        <p:anim calcmode="lin" valueType="num" p14:bounceEnd="50000">
                                          <p:cBhvr additive="base">
                                            <p:cTn id="28" dur="750" fill="hold"/>
                                            <p:tgtEl>
                                              <p:spTgt spid="4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14:presetBounceEnd="50000">
                                      <p:stCondLst>
                                        <p:cond delay="0"/>
                                      </p:stCondLst>
                                      <p:childTnLst>
                                        <p:set>
                                          <p:cBhvr>
                                            <p:cTn id="30" dur="1" fill="hold">
                                              <p:stCondLst>
                                                <p:cond delay="0"/>
                                              </p:stCondLst>
                                            </p:cTn>
                                            <p:tgtEl>
                                              <p:spTgt spid="50"/>
                                            </p:tgtEl>
                                            <p:attrNameLst>
                                              <p:attrName>style.visibility</p:attrName>
                                            </p:attrNameLst>
                                          </p:cBhvr>
                                          <p:to>
                                            <p:strVal val="visible"/>
                                          </p:to>
                                        </p:set>
                                        <p:anim calcmode="lin" valueType="num" p14:bounceEnd="50000">
                                          <p:cBhvr additive="base">
                                            <p:cTn id="31" dur="750" fill="hold"/>
                                            <p:tgtEl>
                                              <p:spTgt spid="50"/>
                                            </p:tgtEl>
                                            <p:attrNameLst>
                                              <p:attrName>ppt_x</p:attrName>
                                            </p:attrNameLst>
                                          </p:cBhvr>
                                          <p:tavLst>
                                            <p:tav tm="0">
                                              <p:val>
                                                <p:strVal val="#ppt_x"/>
                                              </p:val>
                                            </p:tav>
                                            <p:tav tm="100000">
                                              <p:val>
                                                <p:strVal val="#ppt_x"/>
                                              </p:val>
                                            </p:tav>
                                          </p:tavLst>
                                        </p:anim>
                                        <p:anim calcmode="lin" valueType="num" p14:bounceEnd="50000">
                                          <p:cBhvr additive="base">
                                            <p:cTn id="32" dur="750" fill="hold"/>
                                            <p:tgtEl>
                                              <p:spTgt spid="50"/>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14:presetBounceEnd="50000">
                                      <p:stCondLst>
                                        <p:cond delay="0"/>
                                      </p:stCondLst>
                                      <p:childTnLst>
                                        <p:set>
                                          <p:cBhvr>
                                            <p:cTn id="34" dur="1" fill="hold">
                                              <p:stCondLst>
                                                <p:cond delay="0"/>
                                              </p:stCondLst>
                                            </p:cTn>
                                            <p:tgtEl>
                                              <p:spTgt spid="58"/>
                                            </p:tgtEl>
                                            <p:attrNameLst>
                                              <p:attrName>style.visibility</p:attrName>
                                            </p:attrNameLst>
                                          </p:cBhvr>
                                          <p:to>
                                            <p:strVal val="visible"/>
                                          </p:to>
                                        </p:set>
                                        <p:anim calcmode="lin" valueType="num" p14:bounceEnd="50000">
                                          <p:cBhvr additive="base">
                                            <p:cTn id="35" dur="750" fill="hold"/>
                                            <p:tgtEl>
                                              <p:spTgt spid="58"/>
                                            </p:tgtEl>
                                            <p:attrNameLst>
                                              <p:attrName>ppt_x</p:attrName>
                                            </p:attrNameLst>
                                          </p:cBhvr>
                                          <p:tavLst>
                                            <p:tav tm="0">
                                              <p:val>
                                                <p:strVal val="#ppt_x"/>
                                              </p:val>
                                            </p:tav>
                                            <p:tav tm="100000">
                                              <p:val>
                                                <p:strVal val="#ppt_x"/>
                                              </p:val>
                                            </p:tav>
                                          </p:tavLst>
                                        </p:anim>
                                        <p:anim calcmode="lin" valueType="num" p14:bounceEnd="50000">
                                          <p:cBhvr additive="base">
                                            <p:cTn id="36" dur="750" fill="hold"/>
                                            <p:tgtEl>
                                              <p:spTgt spid="58"/>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14:presetBounceEnd="50000">
                                      <p:stCondLst>
                                        <p:cond delay="0"/>
                                      </p:stCondLst>
                                      <p:childTnLst>
                                        <p:set>
                                          <p:cBhvr>
                                            <p:cTn id="38" dur="1" fill="hold">
                                              <p:stCondLst>
                                                <p:cond delay="0"/>
                                              </p:stCondLst>
                                            </p:cTn>
                                            <p:tgtEl>
                                              <p:spTgt spid="59"/>
                                            </p:tgtEl>
                                            <p:attrNameLst>
                                              <p:attrName>style.visibility</p:attrName>
                                            </p:attrNameLst>
                                          </p:cBhvr>
                                          <p:to>
                                            <p:strVal val="visible"/>
                                          </p:to>
                                        </p:set>
                                        <p:anim calcmode="lin" valueType="num" p14:bounceEnd="50000">
                                          <p:cBhvr additive="base">
                                            <p:cTn id="39" dur="750" fill="hold"/>
                                            <p:tgtEl>
                                              <p:spTgt spid="59"/>
                                            </p:tgtEl>
                                            <p:attrNameLst>
                                              <p:attrName>ppt_x</p:attrName>
                                            </p:attrNameLst>
                                          </p:cBhvr>
                                          <p:tavLst>
                                            <p:tav tm="0">
                                              <p:val>
                                                <p:strVal val="#ppt_x"/>
                                              </p:val>
                                            </p:tav>
                                            <p:tav tm="100000">
                                              <p:val>
                                                <p:strVal val="#ppt_x"/>
                                              </p:val>
                                            </p:tav>
                                          </p:tavLst>
                                        </p:anim>
                                        <p:anim calcmode="lin" valueType="num" p14:bounceEnd="50000">
                                          <p:cBhvr additive="base">
                                            <p:cTn id="40" dur="750" fill="hold"/>
                                            <p:tgtEl>
                                              <p:spTgt spid="59"/>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14:presetBounceEnd="50000">
                                      <p:stCondLst>
                                        <p:cond delay="0"/>
                                      </p:stCondLst>
                                      <p:childTnLst>
                                        <p:set>
                                          <p:cBhvr>
                                            <p:cTn id="42" dur="1" fill="hold">
                                              <p:stCondLst>
                                                <p:cond delay="0"/>
                                              </p:stCondLst>
                                            </p:cTn>
                                            <p:tgtEl>
                                              <p:spTgt spid="60"/>
                                            </p:tgtEl>
                                            <p:attrNameLst>
                                              <p:attrName>style.visibility</p:attrName>
                                            </p:attrNameLst>
                                          </p:cBhvr>
                                          <p:to>
                                            <p:strVal val="visible"/>
                                          </p:to>
                                        </p:set>
                                        <p:anim calcmode="lin" valueType="num" p14:bounceEnd="50000">
                                          <p:cBhvr additive="base">
                                            <p:cTn id="43" dur="750" fill="hold"/>
                                            <p:tgtEl>
                                              <p:spTgt spid="60"/>
                                            </p:tgtEl>
                                            <p:attrNameLst>
                                              <p:attrName>ppt_x</p:attrName>
                                            </p:attrNameLst>
                                          </p:cBhvr>
                                          <p:tavLst>
                                            <p:tav tm="0">
                                              <p:val>
                                                <p:strVal val="#ppt_x"/>
                                              </p:val>
                                            </p:tav>
                                            <p:tav tm="100000">
                                              <p:val>
                                                <p:strVal val="#ppt_x"/>
                                              </p:val>
                                            </p:tav>
                                          </p:tavLst>
                                        </p:anim>
                                        <p:anim calcmode="lin" valueType="num" p14:bounceEnd="50000">
                                          <p:cBhvr additive="base">
                                            <p:cTn id="44" dur="750" fill="hold"/>
                                            <p:tgtEl>
                                              <p:spTgt spid="60"/>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14:presetBounceEnd="50000">
                                      <p:stCondLst>
                                        <p:cond delay="0"/>
                                      </p:stCondLst>
                                      <p:childTnLst>
                                        <p:set>
                                          <p:cBhvr>
                                            <p:cTn id="46" dur="1" fill="hold">
                                              <p:stCondLst>
                                                <p:cond delay="0"/>
                                              </p:stCondLst>
                                            </p:cTn>
                                            <p:tgtEl>
                                              <p:spTgt spid="16"/>
                                            </p:tgtEl>
                                            <p:attrNameLst>
                                              <p:attrName>style.visibility</p:attrName>
                                            </p:attrNameLst>
                                          </p:cBhvr>
                                          <p:to>
                                            <p:strVal val="visible"/>
                                          </p:to>
                                        </p:set>
                                        <p:anim calcmode="lin" valueType="num" p14:bounceEnd="50000">
                                          <p:cBhvr additive="base">
                                            <p:cTn id="47" dur="750" fill="hold"/>
                                            <p:tgtEl>
                                              <p:spTgt spid="16"/>
                                            </p:tgtEl>
                                            <p:attrNameLst>
                                              <p:attrName>ppt_x</p:attrName>
                                            </p:attrNameLst>
                                          </p:cBhvr>
                                          <p:tavLst>
                                            <p:tav tm="0">
                                              <p:val>
                                                <p:strVal val="#ppt_x"/>
                                              </p:val>
                                            </p:tav>
                                            <p:tav tm="100000">
                                              <p:val>
                                                <p:strVal val="#ppt_x"/>
                                              </p:val>
                                            </p:tav>
                                          </p:tavLst>
                                        </p:anim>
                                        <p:anim calcmode="lin" valueType="num" p14:bounceEnd="50000">
                                          <p:cBhvr additive="base">
                                            <p:cTn id="48" dur="75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P spid="46" grpId="0"/>
          <p:bldP spid="47" grpId="0"/>
          <p:bldP spid="48" grpId="0"/>
          <p:bldP spid="49" grpId="0"/>
          <p:bldP spid="50" grpId="0"/>
          <p:bldP spid="58" grpId="0" animBg="1"/>
          <p:bldP spid="59" grpId="0" animBg="1"/>
          <p:bldP spid="60" grpId="0" animBg="1"/>
          <p:bldP spid="16"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750" fill="hold"/>
                                            <p:tgtEl>
                                              <p:spTgt spid="44"/>
                                            </p:tgtEl>
                                            <p:attrNameLst>
                                              <p:attrName>ppt_x</p:attrName>
                                            </p:attrNameLst>
                                          </p:cBhvr>
                                          <p:tavLst>
                                            <p:tav tm="0">
                                              <p:val>
                                                <p:strVal val="#ppt_x"/>
                                              </p:val>
                                            </p:tav>
                                            <p:tav tm="100000">
                                              <p:val>
                                                <p:strVal val="#ppt_x"/>
                                              </p:val>
                                            </p:tav>
                                          </p:tavLst>
                                        </p:anim>
                                        <p:anim calcmode="lin" valueType="num">
                                          <p:cBhvr additive="base">
                                            <p:cTn id="8" dur="750" fill="hold"/>
                                            <p:tgtEl>
                                              <p:spTgt spid="4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anim calcmode="lin" valueType="num">
                                          <p:cBhvr additive="base">
                                            <p:cTn id="11" dur="750" fill="hold"/>
                                            <p:tgtEl>
                                              <p:spTgt spid="45"/>
                                            </p:tgtEl>
                                            <p:attrNameLst>
                                              <p:attrName>ppt_x</p:attrName>
                                            </p:attrNameLst>
                                          </p:cBhvr>
                                          <p:tavLst>
                                            <p:tav tm="0">
                                              <p:val>
                                                <p:strVal val="#ppt_x"/>
                                              </p:val>
                                            </p:tav>
                                            <p:tav tm="100000">
                                              <p:val>
                                                <p:strVal val="#ppt_x"/>
                                              </p:val>
                                            </p:tav>
                                          </p:tavLst>
                                        </p:anim>
                                        <p:anim calcmode="lin" valueType="num">
                                          <p:cBhvr additive="base">
                                            <p:cTn id="12" dur="750" fill="hold"/>
                                            <p:tgtEl>
                                              <p:spTgt spid="4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6"/>
                                            </p:tgtEl>
                                            <p:attrNameLst>
                                              <p:attrName>style.visibility</p:attrName>
                                            </p:attrNameLst>
                                          </p:cBhvr>
                                          <p:to>
                                            <p:strVal val="visible"/>
                                          </p:to>
                                        </p:set>
                                        <p:anim calcmode="lin" valueType="num">
                                          <p:cBhvr additive="base">
                                            <p:cTn id="15" dur="750" fill="hold"/>
                                            <p:tgtEl>
                                              <p:spTgt spid="46"/>
                                            </p:tgtEl>
                                            <p:attrNameLst>
                                              <p:attrName>ppt_x</p:attrName>
                                            </p:attrNameLst>
                                          </p:cBhvr>
                                          <p:tavLst>
                                            <p:tav tm="0">
                                              <p:val>
                                                <p:strVal val="#ppt_x"/>
                                              </p:val>
                                            </p:tav>
                                            <p:tav tm="100000">
                                              <p:val>
                                                <p:strVal val="#ppt_x"/>
                                              </p:val>
                                            </p:tav>
                                          </p:tavLst>
                                        </p:anim>
                                        <p:anim calcmode="lin" valueType="num">
                                          <p:cBhvr additive="base">
                                            <p:cTn id="16" dur="750" fill="hold"/>
                                            <p:tgtEl>
                                              <p:spTgt spid="4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7"/>
                                            </p:tgtEl>
                                            <p:attrNameLst>
                                              <p:attrName>style.visibility</p:attrName>
                                            </p:attrNameLst>
                                          </p:cBhvr>
                                          <p:to>
                                            <p:strVal val="visible"/>
                                          </p:to>
                                        </p:set>
                                        <p:anim calcmode="lin" valueType="num">
                                          <p:cBhvr additive="base">
                                            <p:cTn id="19" dur="750" fill="hold"/>
                                            <p:tgtEl>
                                              <p:spTgt spid="47"/>
                                            </p:tgtEl>
                                            <p:attrNameLst>
                                              <p:attrName>ppt_x</p:attrName>
                                            </p:attrNameLst>
                                          </p:cBhvr>
                                          <p:tavLst>
                                            <p:tav tm="0">
                                              <p:val>
                                                <p:strVal val="#ppt_x"/>
                                              </p:val>
                                            </p:tav>
                                            <p:tav tm="100000">
                                              <p:val>
                                                <p:strVal val="#ppt_x"/>
                                              </p:val>
                                            </p:tav>
                                          </p:tavLst>
                                        </p:anim>
                                        <p:anim calcmode="lin" valueType="num">
                                          <p:cBhvr additive="base">
                                            <p:cTn id="20" dur="750" fill="hold"/>
                                            <p:tgtEl>
                                              <p:spTgt spid="4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8"/>
                                            </p:tgtEl>
                                            <p:attrNameLst>
                                              <p:attrName>style.visibility</p:attrName>
                                            </p:attrNameLst>
                                          </p:cBhvr>
                                          <p:to>
                                            <p:strVal val="visible"/>
                                          </p:to>
                                        </p:set>
                                        <p:anim calcmode="lin" valueType="num">
                                          <p:cBhvr additive="base">
                                            <p:cTn id="23" dur="750" fill="hold"/>
                                            <p:tgtEl>
                                              <p:spTgt spid="48"/>
                                            </p:tgtEl>
                                            <p:attrNameLst>
                                              <p:attrName>ppt_x</p:attrName>
                                            </p:attrNameLst>
                                          </p:cBhvr>
                                          <p:tavLst>
                                            <p:tav tm="0">
                                              <p:val>
                                                <p:strVal val="#ppt_x"/>
                                              </p:val>
                                            </p:tav>
                                            <p:tav tm="100000">
                                              <p:val>
                                                <p:strVal val="#ppt_x"/>
                                              </p:val>
                                            </p:tav>
                                          </p:tavLst>
                                        </p:anim>
                                        <p:anim calcmode="lin" valueType="num">
                                          <p:cBhvr additive="base">
                                            <p:cTn id="24" dur="750" fill="hold"/>
                                            <p:tgtEl>
                                              <p:spTgt spid="4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9"/>
                                            </p:tgtEl>
                                            <p:attrNameLst>
                                              <p:attrName>style.visibility</p:attrName>
                                            </p:attrNameLst>
                                          </p:cBhvr>
                                          <p:to>
                                            <p:strVal val="visible"/>
                                          </p:to>
                                        </p:set>
                                        <p:anim calcmode="lin" valueType="num">
                                          <p:cBhvr additive="base">
                                            <p:cTn id="27" dur="750" fill="hold"/>
                                            <p:tgtEl>
                                              <p:spTgt spid="49"/>
                                            </p:tgtEl>
                                            <p:attrNameLst>
                                              <p:attrName>ppt_x</p:attrName>
                                            </p:attrNameLst>
                                          </p:cBhvr>
                                          <p:tavLst>
                                            <p:tav tm="0">
                                              <p:val>
                                                <p:strVal val="#ppt_x"/>
                                              </p:val>
                                            </p:tav>
                                            <p:tav tm="100000">
                                              <p:val>
                                                <p:strVal val="#ppt_x"/>
                                              </p:val>
                                            </p:tav>
                                          </p:tavLst>
                                        </p:anim>
                                        <p:anim calcmode="lin" valueType="num">
                                          <p:cBhvr additive="base">
                                            <p:cTn id="28" dur="750" fill="hold"/>
                                            <p:tgtEl>
                                              <p:spTgt spid="4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0"/>
                                            </p:tgtEl>
                                            <p:attrNameLst>
                                              <p:attrName>style.visibility</p:attrName>
                                            </p:attrNameLst>
                                          </p:cBhvr>
                                          <p:to>
                                            <p:strVal val="visible"/>
                                          </p:to>
                                        </p:set>
                                        <p:anim calcmode="lin" valueType="num">
                                          <p:cBhvr additive="base">
                                            <p:cTn id="31" dur="750" fill="hold"/>
                                            <p:tgtEl>
                                              <p:spTgt spid="50"/>
                                            </p:tgtEl>
                                            <p:attrNameLst>
                                              <p:attrName>ppt_x</p:attrName>
                                            </p:attrNameLst>
                                          </p:cBhvr>
                                          <p:tavLst>
                                            <p:tav tm="0">
                                              <p:val>
                                                <p:strVal val="#ppt_x"/>
                                              </p:val>
                                            </p:tav>
                                            <p:tav tm="100000">
                                              <p:val>
                                                <p:strVal val="#ppt_x"/>
                                              </p:val>
                                            </p:tav>
                                          </p:tavLst>
                                        </p:anim>
                                        <p:anim calcmode="lin" valueType="num">
                                          <p:cBhvr additive="base">
                                            <p:cTn id="32" dur="750" fill="hold"/>
                                            <p:tgtEl>
                                              <p:spTgt spid="50"/>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58"/>
                                            </p:tgtEl>
                                            <p:attrNameLst>
                                              <p:attrName>style.visibility</p:attrName>
                                            </p:attrNameLst>
                                          </p:cBhvr>
                                          <p:to>
                                            <p:strVal val="visible"/>
                                          </p:to>
                                        </p:set>
                                        <p:anim calcmode="lin" valueType="num">
                                          <p:cBhvr additive="base">
                                            <p:cTn id="35" dur="750" fill="hold"/>
                                            <p:tgtEl>
                                              <p:spTgt spid="58"/>
                                            </p:tgtEl>
                                            <p:attrNameLst>
                                              <p:attrName>ppt_x</p:attrName>
                                            </p:attrNameLst>
                                          </p:cBhvr>
                                          <p:tavLst>
                                            <p:tav tm="0">
                                              <p:val>
                                                <p:strVal val="#ppt_x"/>
                                              </p:val>
                                            </p:tav>
                                            <p:tav tm="100000">
                                              <p:val>
                                                <p:strVal val="#ppt_x"/>
                                              </p:val>
                                            </p:tav>
                                          </p:tavLst>
                                        </p:anim>
                                        <p:anim calcmode="lin" valueType="num">
                                          <p:cBhvr additive="base">
                                            <p:cTn id="36" dur="750" fill="hold"/>
                                            <p:tgtEl>
                                              <p:spTgt spid="58"/>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59"/>
                                            </p:tgtEl>
                                            <p:attrNameLst>
                                              <p:attrName>style.visibility</p:attrName>
                                            </p:attrNameLst>
                                          </p:cBhvr>
                                          <p:to>
                                            <p:strVal val="visible"/>
                                          </p:to>
                                        </p:set>
                                        <p:anim calcmode="lin" valueType="num">
                                          <p:cBhvr additive="base">
                                            <p:cTn id="39" dur="750" fill="hold"/>
                                            <p:tgtEl>
                                              <p:spTgt spid="59"/>
                                            </p:tgtEl>
                                            <p:attrNameLst>
                                              <p:attrName>ppt_x</p:attrName>
                                            </p:attrNameLst>
                                          </p:cBhvr>
                                          <p:tavLst>
                                            <p:tav tm="0">
                                              <p:val>
                                                <p:strVal val="#ppt_x"/>
                                              </p:val>
                                            </p:tav>
                                            <p:tav tm="100000">
                                              <p:val>
                                                <p:strVal val="#ppt_x"/>
                                              </p:val>
                                            </p:tav>
                                          </p:tavLst>
                                        </p:anim>
                                        <p:anim calcmode="lin" valueType="num">
                                          <p:cBhvr additive="base">
                                            <p:cTn id="40" dur="750" fill="hold"/>
                                            <p:tgtEl>
                                              <p:spTgt spid="59"/>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60"/>
                                            </p:tgtEl>
                                            <p:attrNameLst>
                                              <p:attrName>style.visibility</p:attrName>
                                            </p:attrNameLst>
                                          </p:cBhvr>
                                          <p:to>
                                            <p:strVal val="visible"/>
                                          </p:to>
                                        </p:set>
                                        <p:anim calcmode="lin" valueType="num">
                                          <p:cBhvr additive="base">
                                            <p:cTn id="43" dur="750" fill="hold"/>
                                            <p:tgtEl>
                                              <p:spTgt spid="60"/>
                                            </p:tgtEl>
                                            <p:attrNameLst>
                                              <p:attrName>ppt_x</p:attrName>
                                            </p:attrNameLst>
                                          </p:cBhvr>
                                          <p:tavLst>
                                            <p:tav tm="0">
                                              <p:val>
                                                <p:strVal val="#ppt_x"/>
                                              </p:val>
                                            </p:tav>
                                            <p:tav tm="100000">
                                              <p:val>
                                                <p:strVal val="#ppt_x"/>
                                              </p:val>
                                            </p:tav>
                                          </p:tavLst>
                                        </p:anim>
                                        <p:anim calcmode="lin" valueType="num">
                                          <p:cBhvr additive="base">
                                            <p:cTn id="44" dur="750" fill="hold"/>
                                            <p:tgtEl>
                                              <p:spTgt spid="60"/>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 calcmode="lin" valueType="num">
                                          <p:cBhvr additive="base">
                                            <p:cTn id="47" dur="750" fill="hold"/>
                                            <p:tgtEl>
                                              <p:spTgt spid="16"/>
                                            </p:tgtEl>
                                            <p:attrNameLst>
                                              <p:attrName>ppt_x</p:attrName>
                                            </p:attrNameLst>
                                          </p:cBhvr>
                                          <p:tavLst>
                                            <p:tav tm="0">
                                              <p:val>
                                                <p:strVal val="#ppt_x"/>
                                              </p:val>
                                            </p:tav>
                                            <p:tav tm="100000">
                                              <p:val>
                                                <p:strVal val="#ppt_x"/>
                                              </p:val>
                                            </p:tav>
                                          </p:tavLst>
                                        </p:anim>
                                        <p:anim calcmode="lin" valueType="num">
                                          <p:cBhvr additive="base">
                                            <p:cTn id="48" dur="75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P spid="46" grpId="0"/>
          <p:bldP spid="47" grpId="0"/>
          <p:bldP spid="48" grpId="0"/>
          <p:bldP spid="49" grpId="0"/>
          <p:bldP spid="50" grpId="0"/>
          <p:bldP spid="58" grpId="0" animBg="1"/>
          <p:bldP spid="59" grpId="0" animBg="1"/>
          <p:bldP spid="60" grpId="0" animBg="1"/>
          <p:bldP spid="16" grpId="0" animBg="1"/>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p:cNvSpPr>
            <a:spLocks/>
          </p:cNvSpPr>
          <p:nvPr/>
        </p:nvSpPr>
        <p:spPr bwMode="auto">
          <a:xfrm>
            <a:off x="12661355" y="1768639"/>
            <a:ext cx="4781157" cy="19751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vert="horz" wrap="none" lIns="0" tIns="0" rIns="0" bIns="0" anchor="ctr" anchorCtr="0">
            <a:spAutoFit/>
          </a:bodyPr>
          <a:lstStyle/>
          <a:p>
            <a:pPr defTabSz="4572457">
              <a:lnSpc>
                <a:spcPts val="7701"/>
              </a:lnSpc>
            </a:pPr>
            <a:r>
              <a:rPr lang="en-US" sz="6601" b="1" spc="500" dirty="0">
                <a:solidFill>
                  <a:schemeClr val="tx2"/>
                </a:solidFill>
                <a:latin typeface="Montserrat Semi" charset="0"/>
                <a:ea typeface="Montserrat Semi" charset="0"/>
                <a:cs typeface="Montserrat Semi" charset="0"/>
                <a:sym typeface="Bebas Neue" charset="0"/>
              </a:rPr>
              <a:t>Threats List</a:t>
            </a:r>
          </a:p>
          <a:p>
            <a:pPr defTabSz="4572457">
              <a:lnSpc>
                <a:spcPts val="7701"/>
              </a:lnSpc>
            </a:pPr>
            <a:r>
              <a:rPr lang="en-US" sz="6601" b="1" spc="500" dirty="0">
                <a:solidFill>
                  <a:schemeClr val="tx2"/>
                </a:solidFill>
                <a:latin typeface="Montserrat Semi" charset="0"/>
                <a:ea typeface="Montserrat Semi" charset="0"/>
                <a:cs typeface="Montserrat Semi" charset="0"/>
                <a:sym typeface="Bebas Neue" charset="0"/>
              </a:rPr>
              <a:t>Analysis</a:t>
            </a:r>
          </a:p>
        </p:txBody>
      </p:sp>
      <p:sp>
        <p:nvSpPr>
          <p:cNvPr id="45" name="Subtitle 2"/>
          <p:cNvSpPr txBox="1">
            <a:spLocks/>
          </p:cNvSpPr>
          <p:nvPr/>
        </p:nvSpPr>
        <p:spPr>
          <a:xfrm>
            <a:off x="13359582" y="7875128"/>
            <a:ext cx="8429111" cy="1245680"/>
          </a:xfrm>
          <a:prstGeom prst="rect">
            <a:avLst/>
          </a:prstGeom>
        </p:spPr>
        <p:txBody>
          <a:bodyPr vert="horz" wrap="square" lIns="217515" tIns="108758" rIns="217515" bIns="10875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40"/>
              </a:lnSpc>
            </a:pPr>
            <a:r>
              <a:rPr lang="en-US" dirty="0">
                <a:solidFill>
                  <a:schemeClr val="tx1"/>
                </a:solidFill>
                <a:latin typeface="Poppins Light" charset="0"/>
                <a:ea typeface="Poppins Light" charset="0"/>
                <a:cs typeface="Poppins Light" charset="0"/>
              </a:rPr>
              <a:t>Frequently, your initial font choice is taken out of your awesome hands also we are companies</a:t>
            </a:r>
          </a:p>
        </p:txBody>
      </p:sp>
      <p:sp>
        <p:nvSpPr>
          <p:cNvPr id="46" name="TextBox 45"/>
          <p:cNvSpPr txBox="1"/>
          <p:nvPr/>
        </p:nvSpPr>
        <p:spPr>
          <a:xfrm>
            <a:off x="13477167" y="7301327"/>
            <a:ext cx="4632189" cy="461718"/>
          </a:xfrm>
          <a:prstGeom prst="rect">
            <a:avLst/>
          </a:prstGeom>
          <a:noFill/>
        </p:spPr>
        <p:txBody>
          <a:bodyPr wrap="none" rtlCol="0" anchor="ctr" anchorCtr="0">
            <a:spAutoFit/>
          </a:bodyPr>
          <a:lstStyle/>
          <a:p>
            <a:r>
              <a:rPr lang="en-US" sz="2400" b="1" dirty="0">
                <a:solidFill>
                  <a:schemeClr val="tx2"/>
                </a:solidFill>
                <a:latin typeface="Poppins SemiBold" charset="0"/>
                <a:ea typeface="Poppins SemiBold" charset="0"/>
                <a:cs typeface="Poppins SemiBold" charset="0"/>
              </a:rPr>
              <a:t>ALL ELEMENTS ARE VECTOR BASED</a:t>
            </a:r>
          </a:p>
        </p:txBody>
      </p:sp>
      <p:sp>
        <p:nvSpPr>
          <p:cNvPr id="47" name="Subtitle 2"/>
          <p:cNvSpPr txBox="1">
            <a:spLocks/>
          </p:cNvSpPr>
          <p:nvPr/>
        </p:nvSpPr>
        <p:spPr>
          <a:xfrm>
            <a:off x="13359582" y="10294061"/>
            <a:ext cx="8429111" cy="1245680"/>
          </a:xfrm>
          <a:prstGeom prst="rect">
            <a:avLst/>
          </a:prstGeom>
        </p:spPr>
        <p:txBody>
          <a:bodyPr vert="horz" wrap="square" lIns="217515" tIns="108758" rIns="217515" bIns="10875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40"/>
              </a:lnSpc>
            </a:pPr>
            <a:r>
              <a:rPr lang="en-US" dirty="0">
                <a:solidFill>
                  <a:schemeClr val="tx1"/>
                </a:solidFill>
                <a:latin typeface="Poppins Light" charset="0"/>
                <a:ea typeface="Poppins Light" charset="0"/>
                <a:cs typeface="Poppins Light" charset="0"/>
              </a:rPr>
              <a:t>Frequently, your initial font choice is taken out of your awesome hands also we are companies</a:t>
            </a:r>
          </a:p>
        </p:txBody>
      </p:sp>
      <p:sp>
        <p:nvSpPr>
          <p:cNvPr id="48" name="TextBox 47"/>
          <p:cNvSpPr txBox="1"/>
          <p:nvPr/>
        </p:nvSpPr>
        <p:spPr>
          <a:xfrm>
            <a:off x="13477167" y="9720260"/>
            <a:ext cx="4632189" cy="461718"/>
          </a:xfrm>
          <a:prstGeom prst="rect">
            <a:avLst/>
          </a:prstGeom>
          <a:noFill/>
        </p:spPr>
        <p:txBody>
          <a:bodyPr wrap="none" rtlCol="0" anchor="ctr" anchorCtr="0">
            <a:spAutoFit/>
          </a:bodyPr>
          <a:lstStyle/>
          <a:p>
            <a:r>
              <a:rPr lang="en-US" sz="2400" b="1" dirty="0">
                <a:solidFill>
                  <a:schemeClr val="tx2"/>
                </a:solidFill>
                <a:latin typeface="Poppins SemiBold" charset="0"/>
                <a:ea typeface="Poppins SemiBold" charset="0"/>
                <a:cs typeface="Poppins SemiBold" charset="0"/>
              </a:rPr>
              <a:t>ALL ELEMENTS ARE VECTOR BASED</a:t>
            </a:r>
          </a:p>
        </p:txBody>
      </p:sp>
      <p:sp>
        <p:nvSpPr>
          <p:cNvPr id="49" name="Subtitle 2"/>
          <p:cNvSpPr txBox="1">
            <a:spLocks/>
          </p:cNvSpPr>
          <p:nvPr/>
        </p:nvSpPr>
        <p:spPr>
          <a:xfrm>
            <a:off x="13359582" y="5351133"/>
            <a:ext cx="8429111" cy="1245680"/>
          </a:xfrm>
          <a:prstGeom prst="rect">
            <a:avLst/>
          </a:prstGeom>
        </p:spPr>
        <p:txBody>
          <a:bodyPr vert="horz" wrap="square" lIns="217515" tIns="108758" rIns="217515" bIns="10875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40"/>
              </a:lnSpc>
            </a:pPr>
            <a:r>
              <a:rPr lang="en-US" dirty="0">
                <a:solidFill>
                  <a:schemeClr val="tx1"/>
                </a:solidFill>
                <a:latin typeface="Poppins Light" charset="0"/>
                <a:ea typeface="Poppins Light" charset="0"/>
                <a:cs typeface="Poppins Light" charset="0"/>
              </a:rPr>
              <a:t>Frequently, your initial font choice is taken out of your awesome hands also we are companies</a:t>
            </a:r>
          </a:p>
        </p:txBody>
      </p:sp>
      <p:sp>
        <p:nvSpPr>
          <p:cNvPr id="50" name="TextBox 49"/>
          <p:cNvSpPr txBox="1"/>
          <p:nvPr/>
        </p:nvSpPr>
        <p:spPr>
          <a:xfrm>
            <a:off x="13477167" y="4777332"/>
            <a:ext cx="4632189" cy="461718"/>
          </a:xfrm>
          <a:prstGeom prst="rect">
            <a:avLst/>
          </a:prstGeom>
          <a:noFill/>
        </p:spPr>
        <p:txBody>
          <a:bodyPr wrap="none" rtlCol="0" anchor="ctr" anchorCtr="0">
            <a:spAutoFit/>
          </a:bodyPr>
          <a:lstStyle/>
          <a:p>
            <a:r>
              <a:rPr lang="en-US" sz="2400" b="1" dirty="0">
                <a:solidFill>
                  <a:schemeClr val="tx2"/>
                </a:solidFill>
                <a:latin typeface="Poppins SemiBold" charset="0"/>
                <a:ea typeface="Poppins SemiBold" charset="0"/>
                <a:cs typeface="Poppins SemiBold" charset="0"/>
              </a:rPr>
              <a:t>ALL ELEMENTS ARE VECTOR BASED</a:t>
            </a:r>
          </a:p>
        </p:txBody>
      </p:sp>
      <p:sp>
        <p:nvSpPr>
          <p:cNvPr id="58" name="Shape 2540"/>
          <p:cNvSpPr/>
          <p:nvPr/>
        </p:nvSpPr>
        <p:spPr>
          <a:xfrm>
            <a:off x="12661353" y="4723690"/>
            <a:ext cx="558720" cy="558720"/>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tx2"/>
          </a:solidFill>
          <a:ln w="12700">
            <a:miter lim="400000"/>
          </a:ln>
        </p:spPr>
        <p:txBody>
          <a:bodyPr lIns="38094" tIns="38094" rIns="38094" bIns="38094" anchor="ctr"/>
          <a:lstStyle/>
          <a:p>
            <a:pPr defTabSz="45710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59" name="Shape 2540"/>
          <p:cNvSpPr/>
          <p:nvPr/>
        </p:nvSpPr>
        <p:spPr>
          <a:xfrm>
            <a:off x="12661353" y="9671758"/>
            <a:ext cx="558720" cy="558720"/>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tx2"/>
          </a:solidFill>
          <a:ln w="12700">
            <a:miter lim="400000"/>
          </a:ln>
        </p:spPr>
        <p:txBody>
          <a:bodyPr lIns="38094" tIns="38094" rIns="38094" bIns="38094" anchor="ctr"/>
          <a:lstStyle/>
          <a:p>
            <a:pPr defTabSz="45710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60" name="Shape 2540"/>
          <p:cNvSpPr/>
          <p:nvPr/>
        </p:nvSpPr>
        <p:spPr>
          <a:xfrm>
            <a:off x="12661353" y="7252825"/>
            <a:ext cx="558720" cy="558720"/>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tx2"/>
          </a:solidFill>
          <a:ln w="12700">
            <a:miter lim="400000"/>
          </a:ln>
        </p:spPr>
        <p:txBody>
          <a:bodyPr lIns="38094" tIns="38094" rIns="38094" bIns="38094" anchor="ctr"/>
          <a:lstStyle/>
          <a:p>
            <a:pPr defTabSz="45710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7" name="Freeform 16"/>
          <p:cNvSpPr>
            <a:spLocks noChangeArrowheads="1"/>
          </p:cNvSpPr>
          <p:nvPr/>
        </p:nvSpPr>
        <p:spPr bwMode="auto">
          <a:xfrm>
            <a:off x="2012372" y="1768639"/>
            <a:ext cx="9158864" cy="10183528"/>
          </a:xfrm>
          <a:custGeom>
            <a:avLst/>
            <a:gdLst>
              <a:gd name="T0" fmla="*/ 2195 w 7684"/>
              <a:gd name="T1" fmla="*/ 7741 h 8544"/>
              <a:gd name="T2" fmla="*/ 2150 w 7684"/>
              <a:gd name="T3" fmla="*/ 7400 h 8544"/>
              <a:gd name="T4" fmla="*/ 2227 w 7684"/>
              <a:gd name="T5" fmla="*/ 6425 h 8544"/>
              <a:gd name="T6" fmla="*/ 2651 w 7684"/>
              <a:gd name="T7" fmla="*/ 3646 h 8544"/>
              <a:gd name="T8" fmla="*/ 2875 w 7684"/>
              <a:gd name="T9" fmla="*/ 1868 h 8544"/>
              <a:gd name="T10" fmla="*/ 1874 w 7684"/>
              <a:gd name="T11" fmla="*/ 1951 h 8544"/>
              <a:gd name="T12" fmla="*/ 1354 w 7684"/>
              <a:gd name="T13" fmla="*/ 2028 h 8544"/>
              <a:gd name="T14" fmla="*/ 616 w 7684"/>
              <a:gd name="T15" fmla="*/ 2208 h 8544"/>
              <a:gd name="T16" fmla="*/ 128 w 7684"/>
              <a:gd name="T17" fmla="*/ 2047 h 8544"/>
              <a:gd name="T18" fmla="*/ 64 w 7684"/>
              <a:gd name="T19" fmla="*/ 1431 h 8544"/>
              <a:gd name="T20" fmla="*/ 57 w 7684"/>
              <a:gd name="T21" fmla="*/ 648 h 8544"/>
              <a:gd name="T22" fmla="*/ 134 w 7684"/>
              <a:gd name="T23" fmla="*/ 13 h 8544"/>
              <a:gd name="T24" fmla="*/ 385 w 7684"/>
              <a:gd name="T25" fmla="*/ 109 h 8544"/>
              <a:gd name="T26" fmla="*/ 2291 w 7684"/>
              <a:gd name="T27" fmla="*/ 507 h 8544"/>
              <a:gd name="T28" fmla="*/ 3337 w 7684"/>
              <a:gd name="T29" fmla="*/ 462 h 8544"/>
              <a:gd name="T30" fmla="*/ 4127 w 7684"/>
              <a:gd name="T31" fmla="*/ 494 h 8544"/>
              <a:gd name="T32" fmla="*/ 6021 w 7684"/>
              <a:gd name="T33" fmla="*/ 411 h 8544"/>
              <a:gd name="T34" fmla="*/ 6913 w 7684"/>
              <a:gd name="T35" fmla="*/ 398 h 8544"/>
              <a:gd name="T36" fmla="*/ 7221 w 7684"/>
              <a:gd name="T37" fmla="*/ 468 h 8544"/>
              <a:gd name="T38" fmla="*/ 7561 w 7684"/>
              <a:gd name="T39" fmla="*/ 976 h 8544"/>
              <a:gd name="T40" fmla="*/ 7619 w 7684"/>
              <a:gd name="T41" fmla="*/ 1444 h 8544"/>
              <a:gd name="T42" fmla="*/ 7477 w 7684"/>
              <a:gd name="T43" fmla="*/ 1534 h 8544"/>
              <a:gd name="T44" fmla="*/ 7439 w 7684"/>
              <a:gd name="T45" fmla="*/ 1470 h 8544"/>
              <a:gd name="T46" fmla="*/ 7381 w 7684"/>
              <a:gd name="T47" fmla="*/ 1502 h 8544"/>
              <a:gd name="T48" fmla="*/ 7182 w 7684"/>
              <a:gd name="T49" fmla="*/ 1521 h 8544"/>
              <a:gd name="T50" fmla="*/ 7189 w 7684"/>
              <a:gd name="T51" fmla="*/ 1450 h 8544"/>
              <a:gd name="T52" fmla="*/ 6990 w 7684"/>
              <a:gd name="T53" fmla="*/ 1450 h 8544"/>
              <a:gd name="T54" fmla="*/ 6797 w 7684"/>
              <a:gd name="T55" fmla="*/ 1373 h 8544"/>
              <a:gd name="T56" fmla="*/ 6739 w 7684"/>
              <a:gd name="T57" fmla="*/ 1373 h 8544"/>
              <a:gd name="T58" fmla="*/ 6714 w 7684"/>
              <a:gd name="T59" fmla="*/ 1489 h 8544"/>
              <a:gd name="T60" fmla="*/ 6617 w 7684"/>
              <a:gd name="T61" fmla="*/ 1527 h 8544"/>
              <a:gd name="T62" fmla="*/ 6380 w 7684"/>
              <a:gd name="T63" fmla="*/ 1463 h 8544"/>
              <a:gd name="T64" fmla="*/ 5886 w 7684"/>
              <a:gd name="T65" fmla="*/ 1553 h 8544"/>
              <a:gd name="T66" fmla="*/ 5699 w 7684"/>
              <a:gd name="T67" fmla="*/ 1656 h 8544"/>
              <a:gd name="T68" fmla="*/ 5353 w 7684"/>
              <a:gd name="T69" fmla="*/ 1752 h 8544"/>
              <a:gd name="T70" fmla="*/ 4878 w 7684"/>
              <a:gd name="T71" fmla="*/ 1900 h 8544"/>
              <a:gd name="T72" fmla="*/ 4640 w 7684"/>
              <a:gd name="T73" fmla="*/ 2599 h 8544"/>
              <a:gd name="T74" fmla="*/ 4448 w 7684"/>
              <a:gd name="T75" fmla="*/ 3061 h 8544"/>
              <a:gd name="T76" fmla="*/ 4262 w 7684"/>
              <a:gd name="T77" fmla="*/ 3864 h 8544"/>
              <a:gd name="T78" fmla="*/ 4101 w 7684"/>
              <a:gd name="T79" fmla="*/ 4519 h 8544"/>
              <a:gd name="T80" fmla="*/ 3960 w 7684"/>
              <a:gd name="T81" fmla="*/ 5340 h 8544"/>
              <a:gd name="T82" fmla="*/ 3819 w 7684"/>
              <a:gd name="T83" fmla="*/ 5956 h 8544"/>
              <a:gd name="T84" fmla="*/ 3703 w 7684"/>
              <a:gd name="T85" fmla="*/ 6566 h 8544"/>
              <a:gd name="T86" fmla="*/ 3780 w 7684"/>
              <a:gd name="T87" fmla="*/ 6579 h 8544"/>
              <a:gd name="T88" fmla="*/ 3684 w 7684"/>
              <a:gd name="T89" fmla="*/ 6977 h 8544"/>
              <a:gd name="T90" fmla="*/ 3684 w 7684"/>
              <a:gd name="T91" fmla="*/ 7285 h 8544"/>
              <a:gd name="T92" fmla="*/ 3716 w 7684"/>
              <a:gd name="T93" fmla="*/ 7227 h 8544"/>
              <a:gd name="T94" fmla="*/ 3742 w 7684"/>
              <a:gd name="T95" fmla="*/ 7285 h 8544"/>
              <a:gd name="T96" fmla="*/ 3697 w 7684"/>
              <a:gd name="T97" fmla="*/ 8074 h 8544"/>
              <a:gd name="T98" fmla="*/ 3613 w 7684"/>
              <a:gd name="T99" fmla="*/ 8190 h 8544"/>
              <a:gd name="T100" fmla="*/ 3536 w 7684"/>
              <a:gd name="T101" fmla="*/ 8260 h 8544"/>
              <a:gd name="T102" fmla="*/ 3498 w 7684"/>
              <a:gd name="T103" fmla="*/ 8286 h 8544"/>
              <a:gd name="T104" fmla="*/ 3414 w 7684"/>
              <a:gd name="T105" fmla="*/ 8363 h 8544"/>
              <a:gd name="T106" fmla="*/ 3312 w 7684"/>
              <a:gd name="T107" fmla="*/ 8434 h 8544"/>
              <a:gd name="T108" fmla="*/ 3158 w 7684"/>
              <a:gd name="T109" fmla="*/ 8434 h 8544"/>
              <a:gd name="T110" fmla="*/ 2933 w 7684"/>
              <a:gd name="T111" fmla="*/ 8530 h 8544"/>
              <a:gd name="T112" fmla="*/ 2599 w 7684"/>
              <a:gd name="T113" fmla="*/ 8248 h 8544"/>
              <a:gd name="T114" fmla="*/ 2176 w 7684"/>
              <a:gd name="T115" fmla="*/ 7895 h 8544"/>
              <a:gd name="T116" fmla="*/ 2118 w 7684"/>
              <a:gd name="T117" fmla="*/ 7728 h 8544"/>
              <a:gd name="T118" fmla="*/ 2118 w 7684"/>
              <a:gd name="T119" fmla="*/ 7728 h 8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684" h="8544">
                <a:moveTo>
                  <a:pt x="2105" y="7490"/>
                </a:moveTo>
                <a:lnTo>
                  <a:pt x="2105" y="7490"/>
                </a:lnTo>
                <a:cubicBezTo>
                  <a:pt x="2124" y="7522"/>
                  <a:pt x="2124" y="7548"/>
                  <a:pt x="2118" y="7574"/>
                </a:cubicBezTo>
                <a:cubicBezTo>
                  <a:pt x="2111" y="7612"/>
                  <a:pt x="2124" y="7657"/>
                  <a:pt x="2137" y="7696"/>
                </a:cubicBezTo>
                <a:cubicBezTo>
                  <a:pt x="2144" y="7715"/>
                  <a:pt x="2163" y="7728"/>
                  <a:pt x="2182" y="7741"/>
                </a:cubicBezTo>
                <a:lnTo>
                  <a:pt x="2195" y="7741"/>
                </a:lnTo>
                <a:cubicBezTo>
                  <a:pt x="2195" y="7734"/>
                  <a:pt x="2195" y="7728"/>
                  <a:pt x="2195" y="7728"/>
                </a:cubicBezTo>
                <a:cubicBezTo>
                  <a:pt x="2182" y="7708"/>
                  <a:pt x="2176" y="7689"/>
                  <a:pt x="2163" y="7670"/>
                </a:cubicBezTo>
                <a:cubicBezTo>
                  <a:pt x="2150" y="7657"/>
                  <a:pt x="2144" y="7644"/>
                  <a:pt x="2150" y="7631"/>
                </a:cubicBezTo>
                <a:cubicBezTo>
                  <a:pt x="2169" y="7593"/>
                  <a:pt x="2156" y="7561"/>
                  <a:pt x="2150" y="7529"/>
                </a:cubicBezTo>
                <a:cubicBezTo>
                  <a:pt x="2150" y="7503"/>
                  <a:pt x="2144" y="7477"/>
                  <a:pt x="2144" y="7458"/>
                </a:cubicBezTo>
                <a:cubicBezTo>
                  <a:pt x="2137" y="7439"/>
                  <a:pt x="2131" y="7420"/>
                  <a:pt x="2150" y="7400"/>
                </a:cubicBezTo>
                <a:cubicBezTo>
                  <a:pt x="2163" y="7394"/>
                  <a:pt x="2156" y="7381"/>
                  <a:pt x="2156" y="7375"/>
                </a:cubicBezTo>
                <a:cubicBezTo>
                  <a:pt x="2169" y="7259"/>
                  <a:pt x="2169" y="7144"/>
                  <a:pt x="2182" y="7028"/>
                </a:cubicBezTo>
                <a:cubicBezTo>
                  <a:pt x="2195" y="6938"/>
                  <a:pt x="2195" y="6842"/>
                  <a:pt x="2208" y="6746"/>
                </a:cubicBezTo>
                <a:cubicBezTo>
                  <a:pt x="2195" y="6759"/>
                  <a:pt x="2195" y="6778"/>
                  <a:pt x="2176" y="6778"/>
                </a:cubicBezTo>
                <a:cubicBezTo>
                  <a:pt x="2201" y="6714"/>
                  <a:pt x="2201" y="6656"/>
                  <a:pt x="2208" y="6592"/>
                </a:cubicBezTo>
                <a:cubicBezTo>
                  <a:pt x="2214" y="6534"/>
                  <a:pt x="2221" y="6483"/>
                  <a:pt x="2227" y="6425"/>
                </a:cubicBezTo>
                <a:cubicBezTo>
                  <a:pt x="2240" y="6322"/>
                  <a:pt x="2246" y="6213"/>
                  <a:pt x="2265" y="6110"/>
                </a:cubicBezTo>
                <a:cubicBezTo>
                  <a:pt x="2285" y="5975"/>
                  <a:pt x="2304" y="5841"/>
                  <a:pt x="2330" y="5700"/>
                </a:cubicBezTo>
                <a:cubicBezTo>
                  <a:pt x="2362" y="5488"/>
                  <a:pt x="2394" y="5269"/>
                  <a:pt x="2432" y="5058"/>
                </a:cubicBezTo>
                <a:cubicBezTo>
                  <a:pt x="2464" y="4859"/>
                  <a:pt x="2497" y="4666"/>
                  <a:pt x="2529" y="4474"/>
                </a:cubicBezTo>
                <a:cubicBezTo>
                  <a:pt x="2548" y="4345"/>
                  <a:pt x="2561" y="4223"/>
                  <a:pt x="2580" y="4095"/>
                </a:cubicBezTo>
                <a:cubicBezTo>
                  <a:pt x="2606" y="3947"/>
                  <a:pt x="2625" y="3800"/>
                  <a:pt x="2651" y="3646"/>
                </a:cubicBezTo>
                <a:cubicBezTo>
                  <a:pt x="2683" y="3504"/>
                  <a:pt x="2702" y="3363"/>
                  <a:pt x="2721" y="3216"/>
                </a:cubicBezTo>
                <a:cubicBezTo>
                  <a:pt x="2753" y="3042"/>
                  <a:pt x="2786" y="2869"/>
                  <a:pt x="2818" y="2696"/>
                </a:cubicBezTo>
                <a:cubicBezTo>
                  <a:pt x="2856" y="2458"/>
                  <a:pt x="2901" y="2227"/>
                  <a:pt x="2946" y="1990"/>
                </a:cubicBezTo>
                <a:cubicBezTo>
                  <a:pt x="2952" y="1958"/>
                  <a:pt x="2959" y="1925"/>
                  <a:pt x="2965" y="1887"/>
                </a:cubicBezTo>
                <a:cubicBezTo>
                  <a:pt x="2965" y="1868"/>
                  <a:pt x="2952" y="1855"/>
                  <a:pt x="2933" y="1861"/>
                </a:cubicBezTo>
                <a:cubicBezTo>
                  <a:pt x="2914" y="1868"/>
                  <a:pt x="2895" y="1868"/>
                  <a:pt x="2875" y="1868"/>
                </a:cubicBezTo>
                <a:cubicBezTo>
                  <a:pt x="2811" y="1868"/>
                  <a:pt x="2747" y="1855"/>
                  <a:pt x="2683" y="1861"/>
                </a:cubicBezTo>
                <a:cubicBezTo>
                  <a:pt x="2606" y="1874"/>
                  <a:pt x="2522" y="1861"/>
                  <a:pt x="2445" y="1887"/>
                </a:cubicBezTo>
                <a:cubicBezTo>
                  <a:pt x="2419" y="1900"/>
                  <a:pt x="2387" y="1900"/>
                  <a:pt x="2355" y="1893"/>
                </a:cubicBezTo>
                <a:cubicBezTo>
                  <a:pt x="2317" y="1887"/>
                  <a:pt x="2272" y="1900"/>
                  <a:pt x="2233" y="1900"/>
                </a:cubicBezTo>
                <a:cubicBezTo>
                  <a:pt x="2163" y="1906"/>
                  <a:pt x="2092" y="1913"/>
                  <a:pt x="2028" y="1925"/>
                </a:cubicBezTo>
                <a:cubicBezTo>
                  <a:pt x="1977" y="1938"/>
                  <a:pt x="1925" y="1951"/>
                  <a:pt x="1874" y="1951"/>
                </a:cubicBezTo>
                <a:cubicBezTo>
                  <a:pt x="1855" y="1951"/>
                  <a:pt x="1829" y="1951"/>
                  <a:pt x="1810" y="1970"/>
                </a:cubicBezTo>
                <a:cubicBezTo>
                  <a:pt x="1797" y="1977"/>
                  <a:pt x="1791" y="1977"/>
                  <a:pt x="1778" y="1977"/>
                </a:cubicBezTo>
                <a:cubicBezTo>
                  <a:pt x="1714" y="1970"/>
                  <a:pt x="1656" y="1983"/>
                  <a:pt x="1598" y="1996"/>
                </a:cubicBezTo>
                <a:cubicBezTo>
                  <a:pt x="1534" y="2002"/>
                  <a:pt x="1476" y="2009"/>
                  <a:pt x="1418" y="2015"/>
                </a:cubicBezTo>
                <a:cubicBezTo>
                  <a:pt x="1399" y="2015"/>
                  <a:pt x="1386" y="2015"/>
                  <a:pt x="1373" y="2022"/>
                </a:cubicBezTo>
                <a:cubicBezTo>
                  <a:pt x="1360" y="2022"/>
                  <a:pt x="1354" y="2022"/>
                  <a:pt x="1354" y="2028"/>
                </a:cubicBezTo>
                <a:cubicBezTo>
                  <a:pt x="1360" y="2054"/>
                  <a:pt x="1348" y="2054"/>
                  <a:pt x="1335" y="2067"/>
                </a:cubicBezTo>
                <a:cubicBezTo>
                  <a:pt x="1271" y="2124"/>
                  <a:pt x="1194" y="2124"/>
                  <a:pt x="1110" y="2131"/>
                </a:cubicBezTo>
                <a:cubicBezTo>
                  <a:pt x="1052" y="2131"/>
                  <a:pt x="1001" y="2131"/>
                  <a:pt x="943" y="2137"/>
                </a:cubicBezTo>
                <a:cubicBezTo>
                  <a:pt x="918" y="2144"/>
                  <a:pt x="892" y="2144"/>
                  <a:pt x="873" y="2144"/>
                </a:cubicBezTo>
                <a:cubicBezTo>
                  <a:pt x="841" y="2150"/>
                  <a:pt x="809" y="2157"/>
                  <a:pt x="776" y="2176"/>
                </a:cubicBezTo>
                <a:cubicBezTo>
                  <a:pt x="732" y="2201"/>
                  <a:pt x="674" y="2201"/>
                  <a:pt x="616" y="2208"/>
                </a:cubicBezTo>
                <a:cubicBezTo>
                  <a:pt x="590" y="2214"/>
                  <a:pt x="565" y="2214"/>
                  <a:pt x="539" y="2221"/>
                </a:cubicBezTo>
                <a:cubicBezTo>
                  <a:pt x="468" y="2234"/>
                  <a:pt x="410" y="2214"/>
                  <a:pt x="353" y="2169"/>
                </a:cubicBezTo>
                <a:cubicBezTo>
                  <a:pt x="321" y="2144"/>
                  <a:pt x="288" y="2124"/>
                  <a:pt x="244" y="2131"/>
                </a:cubicBezTo>
                <a:cubicBezTo>
                  <a:pt x="224" y="2131"/>
                  <a:pt x="211" y="2118"/>
                  <a:pt x="192" y="2112"/>
                </a:cubicBezTo>
                <a:cubicBezTo>
                  <a:pt x="173" y="2092"/>
                  <a:pt x="154" y="2073"/>
                  <a:pt x="134" y="2060"/>
                </a:cubicBezTo>
                <a:cubicBezTo>
                  <a:pt x="134" y="2054"/>
                  <a:pt x="134" y="2054"/>
                  <a:pt x="128" y="2047"/>
                </a:cubicBezTo>
                <a:cubicBezTo>
                  <a:pt x="109" y="2022"/>
                  <a:pt x="115" y="1919"/>
                  <a:pt x="134" y="1893"/>
                </a:cubicBezTo>
                <a:cubicBezTo>
                  <a:pt x="173" y="1829"/>
                  <a:pt x="160" y="1758"/>
                  <a:pt x="102" y="1720"/>
                </a:cubicBezTo>
                <a:cubicBezTo>
                  <a:pt x="57" y="1688"/>
                  <a:pt x="51" y="1662"/>
                  <a:pt x="77" y="1611"/>
                </a:cubicBezTo>
                <a:cubicBezTo>
                  <a:pt x="96" y="1579"/>
                  <a:pt x="90" y="1553"/>
                  <a:pt x="77" y="1521"/>
                </a:cubicBezTo>
                <a:cubicBezTo>
                  <a:pt x="70" y="1495"/>
                  <a:pt x="57" y="1470"/>
                  <a:pt x="64" y="1444"/>
                </a:cubicBezTo>
                <a:cubicBezTo>
                  <a:pt x="64" y="1438"/>
                  <a:pt x="64" y="1438"/>
                  <a:pt x="64" y="1431"/>
                </a:cubicBezTo>
                <a:cubicBezTo>
                  <a:pt x="45" y="1393"/>
                  <a:pt x="38" y="1348"/>
                  <a:pt x="19" y="1309"/>
                </a:cubicBezTo>
                <a:cubicBezTo>
                  <a:pt x="0" y="1264"/>
                  <a:pt x="0" y="1226"/>
                  <a:pt x="6" y="1181"/>
                </a:cubicBezTo>
                <a:cubicBezTo>
                  <a:pt x="13" y="1123"/>
                  <a:pt x="19" y="1065"/>
                  <a:pt x="13" y="1001"/>
                </a:cubicBezTo>
                <a:cubicBezTo>
                  <a:pt x="6" y="969"/>
                  <a:pt x="19" y="931"/>
                  <a:pt x="25" y="892"/>
                </a:cubicBezTo>
                <a:cubicBezTo>
                  <a:pt x="32" y="860"/>
                  <a:pt x="45" y="828"/>
                  <a:pt x="51" y="802"/>
                </a:cubicBezTo>
                <a:cubicBezTo>
                  <a:pt x="64" y="751"/>
                  <a:pt x="70" y="699"/>
                  <a:pt x="57" y="648"/>
                </a:cubicBezTo>
                <a:cubicBezTo>
                  <a:pt x="57" y="642"/>
                  <a:pt x="57" y="635"/>
                  <a:pt x="57" y="629"/>
                </a:cubicBezTo>
                <a:cubicBezTo>
                  <a:pt x="70" y="584"/>
                  <a:pt x="64" y="539"/>
                  <a:pt x="64" y="494"/>
                </a:cubicBezTo>
                <a:cubicBezTo>
                  <a:pt x="64" y="423"/>
                  <a:pt x="70" y="353"/>
                  <a:pt x="102" y="289"/>
                </a:cubicBezTo>
                <a:cubicBezTo>
                  <a:pt x="115" y="250"/>
                  <a:pt x="122" y="212"/>
                  <a:pt x="134" y="180"/>
                </a:cubicBezTo>
                <a:cubicBezTo>
                  <a:pt x="147" y="160"/>
                  <a:pt x="141" y="141"/>
                  <a:pt x="134" y="122"/>
                </a:cubicBezTo>
                <a:cubicBezTo>
                  <a:pt x="134" y="83"/>
                  <a:pt x="122" y="51"/>
                  <a:pt x="134" y="13"/>
                </a:cubicBezTo>
                <a:cubicBezTo>
                  <a:pt x="147" y="13"/>
                  <a:pt x="147" y="26"/>
                  <a:pt x="160" y="32"/>
                </a:cubicBezTo>
                <a:cubicBezTo>
                  <a:pt x="167" y="19"/>
                  <a:pt x="173" y="6"/>
                  <a:pt x="192" y="0"/>
                </a:cubicBezTo>
                <a:cubicBezTo>
                  <a:pt x="205" y="13"/>
                  <a:pt x="211" y="32"/>
                  <a:pt x="237" y="26"/>
                </a:cubicBezTo>
                <a:cubicBezTo>
                  <a:pt x="244" y="19"/>
                  <a:pt x="250" y="38"/>
                  <a:pt x="256" y="38"/>
                </a:cubicBezTo>
                <a:cubicBezTo>
                  <a:pt x="269" y="51"/>
                  <a:pt x="269" y="70"/>
                  <a:pt x="288" y="83"/>
                </a:cubicBezTo>
                <a:cubicBezTo>
                  <a:pt x="314" y="115"/>
                  <a:pt x="353" y="109"/>
                  <a:pt x="385" y="109"/>
                </a:cubicBezTo>
                <a:cubicBezTo>
                  <a:pt x="430" y="109"/>
                  <a:pt x="455" y="128"/>
                  <a:pt x="475" y="160"/>
                </a:cubicBezTo>
                <a:cubicBezTo>
                  <a:pt x="507" y="218"/>
                  <a:pt x="545" y="257"/>
                  <a:pt x="610" y="276"/>
                </a:cubicBezTo>
                <a:cubicBezTo>
                  <a:pt x="732" y="314"/>
                  <a:pt x="847" y="353"/>
                  <a:pt x="963" y="385"/>
                </a:cubicBezTo>
                <a:cubicBezTo>
                  <a:pt x="1091" y="417"/>
                  <a:pt x="1219" y="436"/>
                  <a:pt x="1354" y="449"/>
                </a:cubicBezTo>
                <a:cubicBezTo>
                  <a:pt x="1540" y="462"/>
                  <a:pt x="1726" y="481"/>
                  <a:pt x="1913" y="488"/>
                </a:cubicBezTo>
                <a:cubicBezTo>
                  <a:pt x="2041" y="494"/>
                  <a:pt x="2169" y="500"/>
                  <a:pt x="2291" y="507"/>
                </a:cubicBezTo>
                <a:cubicBezTo>
                  <a:pt x="2407" y="513"/>
                  <a:pt x="2522" y="526"/>
                  <a:pt x="2631" y="533"/>
                </a:cubicBezTo>
                <a:cubicBezTo>
                  <a:pt x="2734" y="539"/>
                  <a:pt x="2837" y="533"/>
                  <a:pt x="2940" y="526"/>
                </a:cubicBezTo>
                <a:cubicBezTo>
                  <a:pt x="3049" y="526"/>
                  <a:pt x="3158" y="520"/>
                  <a:pt x="3267" y="520"/>
                </a:cubicBezTo>
                <a:cubicBezTo>
                  <a:pt x="3273" y="520"/>
                  <a:pt x="3286" y="520"/>
                  <a:pt x="3299" y="513"/>
                </a:cubicBezTo>
                <a:cubicBezTo>
                  <a:pt x="3312" y="513"/>
                  <a:pt x="3318" y="500"/>
                  <a:pt x="3318" y="494"/>
                </a:cubicBezTo>
                <a:cubicBezTo>
                  <a:pt x="3299" y="468"/>
                  <a:pt x="3325" y="468"/>
                  <a:pt x="3337" y="462"/>
                </a:cubicBezTo>
                <a:lnTo>
                  <a:pt x="3337" y="455"/>
                </a:lnTo>
                <a:cubicBezTo>
                  <a:pt x="3421" y="449"/>
                  <a:pt x="3498" y="423"/>
                  <a:pt x="3581" y="436"/>
                </a:cubicBezTo>
                <a:cubicBezTo>
                  <a:pt x="3652" y="443"/>
                  <a:pt x="3723" y="449"/>
                  <a:pt x="3787" y="455"/>
                </a:cubicBezTo>
                <a:cubicBezTo>
                  <a:pt x="3800" y="455"/>
                  <a:pt x="3806" y="455"/>
                  <a:pt x="3812" y="455"/>
                </a:cubicBezTo>
                <a:cubicBezTo>
                  <a:pt x="3870" y="481"/>
                  <a:pt x="3941" y="481"/>
                  <a:pt x="3999" y="494"/>
                </a:cubicBezTo>
                <a:cubicBezTo>
                  <a:pt x="4044" y="507"/>
                  <a:pt x="4082" y="500"/>
                  <a:pt x="4127" y="494"/>
                </a:cubicBezTo>
                <a:cubicBezTo>
                  <a:pt x="4262" y="481"/>
                  <a:pt x="4403" y="468"/>
                  <a:pt x="4544" y="462"/>
                </a:cubicBezTo>
                <a:cubicBezTo>
                  <a:pt x="4647" y="455"/>
                  <a:pt x="4756" y="449"/>
                  <a:pt x="4859" y="449"/>
                </a:cubicBezTo>
                <a:cubicBezTo>
                  <a:pt x="4974" y="443"/>
                  <a:pt x="5083" y="449"/>
                  <a:pt x="5199" y="449"/>
                </a:cubicBezTo>
                <a:cubicBezTo>
                  <a:pt x="5282" y="449"/>
                  <a:pt x="5366" y="443"/>
                  <a:pt x="5449" y="436"/>
                </a:cubicBezTo>
                <a:cubicBezTo>
                  <a:pt x="5481" y="430"/>
                  <a:pt x="5507" y="430"/>
                  <a:pt x="5539" y="430"/>
                </a:cubicBezTo>
                <a:cubicBezTo>
                  <a:pt x="5699" y="423"/>
                  <a:pt x="5860" y="417"/>
                  <a:pt x="6021" y="411"/>
                </a:cubicBezTo>
                <a:cubicBezTo>
                  <a:pt x="6187" y="404"/>
                  <a:pt x="6361" y="404"/>
                  <a:pt x="6527" y="404"/>
                </a:cubicBezTo>
                <a:cubicBezTo>
                  <a:pt x="6560" y="404"/>
                  <a:pt x="6592" y="404"/>
                  <a:pt x="6624" y="391"/>
                </a:cubicBezTo>
                <a:cubicBezTo>
                  <a:pt x="6656" y="385"/>
                  <a:pt x="6688" y="385"/>
                  <a:pt x="6720" y="391"/>
                </a:cubicBezTo>
                <a:cubicBezTo>
                  <a:pt x="6752" y="398"/>
                  <a:pt x="6778" y="398"/>
                  <a:pt x="6810" y="398"/>
                </a:cubicBezTo>
                <a:cubicBezTo>
                  <a:pt x="6823" y="398"/>
                  <a:pt x="6836" y="398"/>
                  <a:pt x="6842" y="391"/>
                </a:cubicBezTo>
                <a:cubicBezTo>
                  <a:pt x="6868" y="372"/>
                  <a:pt x="6893" y="378"/>
                  <a:pt x="6913" y="398"/>
                </a:cubicBezTo>
                <a:cubicBezTo>
                  <a:pt x="6958" y="423"/>
                  <a:pt x="7009" y="430"/>
                  <a:pt x="7047" y="462"/>
                </a:cubicBezTo>
                <a:cubicBezTo>
                  <a:pt x="7060" y="475"/>
                  <a:pt x="7080" y="475"/>
                  <a:pt x="7092" y="481"/>
                </a:cubicBezTo>
                <a:cubicBezTo>
                  <a:pt x="7105" y="481"/>
                  <a:pt x="7125" y="481"/>
                  <a:pt x="7137" y="488"/>
                </a:cubicBezTo>
                <a:cubicBezTo>
                  <a:pt x="7144" y="494"/>
                  <a:pt x="7150" y="488"/>
                  <a:pt x="7157" y="488"/>
                </a:cubicBezTo>
                <a:cubicBezTo>
                  <a:pt x="7182" y="488"/>
                  <a:pt x="7202" y="488"/>
                  <a:pt x="7214" y="494"/>
                </a:cubicBezTo>
                <a:cubicBezTo>
                  <a:pt x="7227" y="488"/>
                  <a:pt x="7214" y="475"/>
                  <a:pt x="7221" y="468"/>
                </a:cubicBezTo>
                <a:cubicBezTo>
                  <a:pt x="7234" y="468"/>
                  <a:pt x="7240" y="481"/>
                  <a:pt x="7246" y="488"/>
                </a:cubicBezTo>
                <a:cubicBezTo>
                  <a:pt x="7311" y="539"/>
                  <a:pt x="7349" y="610"/>
                  <a:pt x="7388" y="674"/>
                </a:cubicBezTo>
                <a:cubicBezTo>
                  <a:pt x="7420" y="725"/>
                  <a:pt x="7445" y="783"/>
                  <a:pt x="7484" y="828"/>
                </a:cubicBezTo>
                <a:cubicBezTo>
                  <a:pt x="7497" y="841"/>
                  <a:pt x="7503" y="854"/>
                  <a:pt x="7503" y="866"/>
                </a:cubicBezTo>
                <a:cubicBezTo>
                  <a:pt x="7516" y="892"/>
                  <a:pt x="7529" y="924"/>
                  <a:pt x="7548" y="943"/>
                </a:cubicBezTo>
                <a:cubicBezTo>
                  <a:pt x="7554" y="956"/>
                  <a:pt x="7554" y="963"/>
                  <a:pt x="7561" y="976"/>
                </a:cubicBezTo>
                <a:cubicBezTo>
                  <a:pt x="7574" y="1033"/>
                  <a:pt x="7606" y="1091"/>
                  <a:pt x="7638" y="1142"/>
                </a:cubicBezTo>
                <a:cubicBezTo>
                  <a:pt x="7664" y="1194"/>
                  <a:pt x="7676" y="1245"/>
                  <a:pt x="7683" y="1296"/>
                </a:cubicBezTo>
                <a:cubicBezTo>
                  <a:pt x="7683" y="1316"/>
                  <a:pt x="7676" y="1341"/>
                  <a:pt x="7664" y="1361"/>
                </a:cubicBezTo>
                <a:cubicBezTo>
                  <a:pt x="7657" y="1380"/>
                  <a:pt x="7651" y="1393"/>
                  <a:pt x="7657" y="1405"/>
                </a:cubicBezTo>
                <a:cubicBezTo>
                  <a:pt x="7657" y="1418"/>
                  <a:pt x="7651" y="1431"/>
                  <a:pt x="7638" y="1425"/>
                </a:cubicBezTo>
                <a:cubicBezTo>
                  <a:pt x="7619" y="1418"/>
                  <a:pt x="7612" y="1431"/>
                  <a:pt x="7619" y="1444"/>
                </a:cubicBezTo>
                <a:cubicBezTo>
                  <a:pt x="7625" y="1463"/>
                  <a:pt x="7612" y="1476"/>
                  <a:pt x="7606" y="1495"/>
                </a:cubicBezTo>
                <a:cubicBezTo>
                  <a:pt x="7593" y="1521"/>
                  <a:pt x="7587" y="1521"/>
                  <a:pt x="7561" y="1502"/>
                </a:cubicBezTo>
                <a:cubicBezTo>
                  <a:pt x="7548" y="1489"/>
                  <a:pt x="7529" y="1482"/>
                  <a:pt x="7522" y="1463"/>
                </a:cubicBezTo>
                <a:cubicBezTo>
                  <a:pt x="7510" y="1450"/>
                  <a:pt x="7497" y="1450"/>
                  <a:pt x="7490" y="1470"/>
                </a:cubicBezTo>
                <a:cubicBezTo>
                  <a:pt x="7484" y="1482"/>
                  <a:pt x="7497" y="1502"/>
                  <a:pt x="7471" y="1508"/>
                </a:cubicBezTo>
                <a:cubicBezTo>
                  <a:pt x="7465" y="1515"/>
                  <a:pt x="7471" y="1527"/>
                  <a:pt x="7477" y="1534"/>
                </a:cubicBezTo>
                <a:cubicBezTo>
                  <a:pt x="7484" y="1547"/>
                  <a:pt x="7484" y="1566"/>
                  <a:pt x="7477" y="1585"/>
                </a:cubicBezTo>
                <a:cubicBezTo>
                  <a:pt x="7471" y="1598"/>
                  <a:pt x="7465" y="1604"/>
                  <a:pt x="7445" y="1604"/>
                </a:cubicBezTo>
                <a:cubicBezTo>
                  <a:pt x="7433" y="1598"/>
                  <a:pt x="7420" y="1598"/>
                  <a:pt x="7413" y="1579"/>
                </a:cubicBezTo>
                <a:cubicBezTo>
                  <a:pt x="7413" y="1566"/>
                  <a:pt x="7413" y="1547"/>
                  <a:pt x="7413" y="1534"/>
                </a:cubicBezTo>
                <a:cubicBezTo>
                  <a:pt x="7413" y="1521"/>
                  <a:pt x="7420" y="1521"/>
                  <a:pt x="7426" y="1515"/>
                </a:cubicBezTo>
                <a:cubicBezTo>
                  <a:pt x="7458" y="1502"/>
                  <a:pt x="7458" y="1495"/>
                  <a:pt x="7439" y="1470"/>
                </a:cubicBezTo>
                <a:cubicBezTo>
                  <a:pt x="7426" y="1457"/>
                  <a:pt x="7420" y="1444"/>
                  <a:pt x="7413" y="1425"/>
                </a:cubicBezTo>
                <a:cubicBezTo>
                  <a:pt x="7407" y="1425"/>
                  <a:pt x="7407" y="1418"/>
                  <a:pt x="7400" y="1425"/>
                </a:cubicBezTo>
                <a:cubicBezTo>
                  <a:pt x="7394" y="1425"/>
                  <a:pt x="7394" y="1431"/>
                  <a:pt x="7394" y="1431"/>
                </a:cubicBezTo>
                <a:cubicBezTo>
                  <a:pt x="7394" y="1444"/>
                  <a:pt x="7400" y="1450"/>
                  <a:pt x="7407" y="1457"/>
                </a:cubicBezTo>
                <a:cubicBezTo>
                  <a:pt x="7420" y="1476"/>
                  <a:pt x="7407" y="1489"/>
                  <a:pt x="7394" y="1502"/>
                </a:cubicBezTo>
                <a:cubicBezTo>
                  <a:pt x="7388" y="1502"/>
                  <a:pt x="7388" y="1508"/>
                  <a:pt x="7381" y="1502"/>
                </a:cubicBezTo>
                <a:cubicBezTo>
                  <a:pt x="7356" y="1476"/>
                  <a:pt x="7356" y="1495"/>
                  <a:pt x="7349" y="1515"/>
                </a:cubicBezTo>
                <a:cubicBezTo>
                  <a:pt x="7343" y="1534"/>
                  <a:pt x="7336" y="1559"/>
                  <a:pt x="7330" y="1579"/>
                </a:cubicBezTo>
                <a:cubicBezTo>
                  <a:pt x="7317" y="1611"/>
                  <a:pt x="7304" y="1630"/>
                  <a:pt x="7272" y="1636"/>
                </a:cubicBezTo>
                <a:cubicBezTo>
                  <a:pt x="7272" y="1604"/>
                  <a:pt x="7259" y="1585"/>
                  <a:pt x="7234" y="1566"/>
                </a:cubicBezTo>
                <a:lnTo>
                  <a:pt x="7227" y="1559"/>
                </a:lnTo>
                <a:cubicBezTo>
                  <a:pt x="7214" y="1547"/>
                  <a:pt x="7214" y="1515"/>
                  <a:pt x="7182" y="1521"/>
                </a:cubicBezTo>
                <a:cubicBezTo>
                  <a:pt x="7163" y="1521"/>
                  <a:pt x="7144" y="1502"/>
                  <a:pt x="7125" y="1508"/>
                </a:cubicBezTo>
                <a:cubicBezTo>
                  <a:pt x="7099" y="1515"/>
                  <a:pt x="7099" y="1489"/>
                  <a:pt x="7092" y="1482"/>
                </a:cubicBezTo>
                <a:cubicBezTo>
                  <a:pt x="7099" y="1470"/>
                  <a:pt x="7105" y="1470"/>
                  <a:pt x="7105" y="1470"/>
                </a:cubicBezTo>
                <a:cubicBezTo>
                  <a:pt x="7144" y="1495"/>
                  <a:pt x="7176" y="1476"/>
                  <a:pt x="7214" y="1482"/>
                </a:cubicBezTo>
                <a:cubicBezTo>
                  <a:pt x="7214" y="1470"/>
                  <a:pt x="7189" y="1476"/>
                  <a:pt x="7195" y="1457"/>
                </a:cubicBezTo>
                <a:lnTo>
                  <a:pt x="7189" y="1450"/>
                </a:lnTo>
                <a:cubicBezTo>
                  <a:pt x="7150" y="1450"/>
                  <a:pt x="7137" y="1418"/>
                  <a:pt x="7112" y="1399"/>
                </a:cubicBezTo>
                <a:cubicBezTo>
                  <a:pt x="7105" y="1399"/>
                  <a:pt x="7099" y="1393"/>
                  <a:pt x="7092" y="1399"/>
                </a:cubicBezTo>
                <a:cubicBezTo>
                  <a:pt x="7060" y="1412"/>
                  <a:pt x="7035" y="1405"/>
                  <a:pt x="7009" y="1373"/>
                </a:cubicBezTo>
                <a:cubicBezTo>
                  <a:pt x="7009" y="1367"/>
                  <a:pt x="7003" y="1367"/>
                  <a:pt x="6996" y="1367"/>
                </a:cubicBezTo>
                <a:cubicBezTo>
                  <a:pt x="6996" y="1367"/>
                  <a:pt x="6996" y="1367"/>
                  <a:pt x="6990" y="1367"/>
                </a:cubicBezTo>
                <a:cubicBezTo>
                  <a:pt x="6964" y="1393"/>
                  <a:pt x="6990" y="1418"/>
                  <a:pt x="6990" y="1450"/>
                </a:cubicBezTo>
                <a:cubicBezTo>
                  <a:pt x="6958" y="1431"/>
                  <a:pt x="6958" y="1386"/>
                  <a:pt x="6919" y="1373"/>
                </a:cubicBezTo>
                <a:cubicBezTo>
                  <a:pt x="6919" y="1399"/>
                  <a:pt x="6906" y="1425"/>
                  <a:pt x="6913" y="1444"/>
                </a:cubicBezTo>
                <a:cubicBezTo>
                  <a:pt x="6900" y="1450"/>
                  <a:pt x="6893" y="1438"/>
                  <a:pt x="6893" y="1431"/>
                </a:cubicBezTo>
                <a:cubicBezTo>
                  <a:pt x="6874" y="1412"/>
                  <a:pt x="6855" y="1386"/>
                  <a:pt x="6836" y="1361"/>
                </a:cubicBezTo>
                <a:cubicBezTo>
                  <a:pt x="6829" y="1348"/>
                  <a:pt x="6829" y="1341"/>
                  <a:pt x="6816" y="1348"/>
                </a:cubicBezTo>
                <a:cubicBezTo>
                  <a:pt x="6803" y="1354"/>
                  <a:pt x="6797" y="1361"/>
                  <a:pt x="6797" y="1373"/>
                </a:cubicBezTo>
                <a:cubicBezTo>
                  <a:pt x="6803" y="1386"/>
                  <a:pt x="6803" y="1399"/>
                  <a:pt x="6816" y="1412"/>
                </a:cubicBezTo>
                <a:cubicBezTo>
                  <a:pt x="6836" y="1444"/>
                  <a:pt x="6855" y="1476"/>
                  <a:pt x="6881" y="1508"/>
                </a:cubicBezTo>
                <a:cubicBezTo>
                  <a:pt x="6887" y="1515"/>
                  <a:pt x="6893" y="1521"/>
                  <a:pt x="6881" y="1527"/>
                </a:cubicBezTo>
                <a:cubicBezTo>
                  <a:pt x="6868" y="1534"/>
                  <a:pt x="6861" y="1527"/>
                  <a:pt x="6855" y="1515"/>
                </a:cubicBezTo>
                <a:cubicBezTo>
                  <a:pt x="6836" y="1476"/>
                  <a:pt x="6803" y="1438"/>
                  <a:pt x="6771" y="1405"/>
                </a:cubicBezTo>
                <a:cubicBezTo>
                  <a:pt x="6759" y="1393"/>
                  <a:pt x="6752" y="1380"/>
                  <a:pt x="6739" y="1373"/>
                </a:cubicBezTo>
                <a:cubicBezTo>
                  <a:pt x="6720" y="1361"/>
                  <a:pt x="6701" y="1367"/>
                  <a:pt x="6694" y="1386"/>
                </a:cubicBezTo>
                <a:cubicBezTo>
                  <a:pt x="6688" y="1393"/>
                  <a:pt x="6694" y="1399"/>
                  <a:pt x="6701" y="1405"/>
                </a:cubicBezTo>
                <a:cubicBezTo>
                  <a:pt x="6720" y="1425"/>
                  <a:pt x="6739" y="1450"/>
                  <a:pt x="6765" y="1470"/>
                </a:cubicBezTo>
                <a:cubicBezTo>
                  <a:pt x="6778" y="1476"/>
                  <a:pt x="6778" y="1489"/>
                  <a:pt x="6771" y="1508"/>
                </a:cubicBezTo>
                <a:cubicBezTo>
                  <a:pt x="6771" y="1521"/>
                  <a:pt x="6765" y="1521"/>
                  <a:pt x="6752" y="1515"/>
                </a:cubicBezTo>
                <a:cubicBezTo>
                  <a:pt x="6739" y="1515"/>
                  <a:pt x="6726" y="1502"/>
                  <a:pt x="6714" y="1489"/>
                </a:cubicBezTo>
                <a:cubicBezTo>
                  <a:pt x="6701" y="1515"/>
                  <a:pt x="6733" y="1515"/>
                  <a:pt x="6726" y="1534"/>
                </a:cubicBezTo>
                <a:cubicBezTo>
                  <a:pt x="6707" y="1534"/>
                  <a:pt x="6694" y="1527"/>
                  <a:pt x="6688" y="1508"/>
                </a:cubicBezTo>
                <a:cubicBezTo>
                  <a:pt x="6688" y="1495"/>
                  <a:pt x="6681" y="1476"/>
                  <a:pt x="6662" y="1470"/>
                </a:cubicBezTo>
                <a:cubicBezTo>
                  <a:pt x="6656" y="1476"/>
                  <a:pt x="6656" y="1482"/>
                  <a:pt x="6662" y="1482"/>
                </a:cubicBezTo>
                <a:cubicBezTo>
                  <a:pt x="6669" y="1495"/>
                  <a:pt x="6669" y="1515"/>
                  <a:pt x="6662" y="1521"/>
                </a:cubicBezTo>
                <a:cubicBezTo>
                  <a:pt x="6649" y="1527"/>
                  <a:pt x="6630" y="1534"/>
                  <a:pt x="6617" y="1527"/>
                </a:cubicBezTo>
                <a:cubicBezTo>
                  <a:pt x="6604" y="1521"/>
                  <a:pt x="6579" y="1521"/>
                  <a:pt x="6579" y="1489"/>
                </a:cubicBezTo>
                <a:cubicBezTo>
                  <a:pt x="6585" y="1476"/>
                  <a:pt x="6553" y="1470"/>
                  <a:pt x="6560" y="1450"/>
                </a:cubicBezTo>
                <a:cubicBezTo>
                  <a:pt x="6560" y="1444"/>
                  <a:pt x="6553" y="1444"/>
                  <a:pt x="6547" y="1444"/>
                </a:cubicBezTo>
                <a:cubicBezTo>
                  <a:pt x="6515" y="1457"/>
                  <a:pt x="6515" y="1425"/>
                  <a:pt x="6508" y="1405"/>
                </a:cubicBezTo>
                <a:cubicBezTo>
                  <a:pt x="6483" y="1418"/>
                  <a:pt x="6463" y="1431"/>
                  <a:pt x="6450" y="1444"/>
                </a:cubicBezTo>
                <a:cubicBezTo>
                  <a:pt x="6431" y="1476"/>
                  <a:pt x="6406" y="1463"/>
                  <a:pt x="6380" y="1463"/>
                </a:cubicBezTo>
                <a:cubicBezTo>
                  <a:pt x="6361" y="1463"/>
                  <a:pt x="6373" y="1457"/>
                  <a:pt x="6373" y="1450"/>
                </a:cubicBezTo>
                <a:cubicBezTo>
                  <a:pt x="6367" y="1438"/>
                  <a:pt x="6361" y="1418"/>
                  <a:pt x="6348" y="1438"/>
                </a:cubicBezTo>
                <a:cubicBezTo>
                  <a:pt x="6341" y="1444"/>
                  <a:pt x="6335" y="1444"/>
                  <a:pt x="6335" y="1444"/>
                </a:cubicBezTo>
                <a:cubicBezTo>
                  <a:pt x="6284" y="1431"/>
                  <a:pt x="6239" y="1450"/>
                  <a:pt x="6194" y="1463"/>
                </a:cubicBezTo>
                <a:cubicBezTo>
                  <a:pt x="6130" y="1482"/>
                  <a:pt x="6065" y="1495"/>
                  <a:pt x="6001" y="1508"/>
                </a:cubicBezTo>
                <a:cubicBezTo>
                  <a:pt x="5963" y="1515"/>
                  <a:pt x="5924" y="1527"/>
                  <a:pt x="5886" y="1553"/>
                </a:cubicBezTo>
                <a:cubicBezTo>
                  <a:pt x="5866" y="1566"/>
                  <a:pt x="5841" y="1572"/>
                  <a:pt x="5821" y="1566"/>
                </a:cubicBezTo>
                <a:cubicBezTo>
                  <a:pt x="5802" y="1559"/>
                  <a:pt x="5789" y="1572"/>
                  <a:pt x="5776" y="1579"/>
                </a:cubicBezTo>
                <a:cubicBezTo>
                  <a:pt x="5732" y="1592"/>
                  <a:pt x="5687" y="1604"/>
                  <a:pt x="5635" y="1604"/>
                </a:cubicBezTo>
                <a:cubicBezTo>
                  <a:pt x="5629" y="1604"/>
                  <a:pt x="5622" y="1611"/>
                  <a:pt x="5622" y="1624"/>
                </a:cubicBezTo>
                <a:cubicBezTo>
                  <a:pt x="5654" y="1636"/>
                  <a:pt x="5687" y="1649"/>
                  <a:pt x="5732" y="1624"/>
                </a:cubicBezTo>
                <a:cubicBezTo>
                  <a:pt x="5719" y="1649"/>
                  <a:pt x="5712" y="1649"/>
                  <a:pt x="5699" y="1656"/>
                </a:cubicBezTo>
                <a:cubicBezTo>
                  <a:pt x="5622" y="1662"/>
                  <a:pt x="5545" y="1675"/>
                  <a:pt x="5475" y="1688"/>
                </a:cubicBezTo>
                <a:cubicBezTo>
                  <a:pt x="5462" y="1688"/>
                  <a:pt x="5456" y="1688"/>
                  <a:pt x="5449" y="1688"/>
                </a:cubicBezTo>
                <a:cubicBezTo>
                  <a:pt x="5391" y="1707"/>
                  <a:pt x="5334" y="1726"/>
                  <a:pt x="5269" y="1739"/>
                </a:cubicBezTo>
                <a:cubicBezTo>
                  <a:pt x="5263" y="1739"/>
                  <a:pt x="5250" y="1746"/>
                  <a:pt x="5257" y="1752"/>
                </a:cubicBezTo>
                <a:cubicBezTo>
                  <a:pt x="5257" y="1765"/>
                  <a:pt x="5269" y="1765"/>
                  <a:pt x="5276" y="1758"/>
                </a:cubicBezTo>
                <a:cubicBezTo>
                  <a:pt x="5302" y="1758"/>
                  <a:pt x="5327" y="1765"/>
                  <a:pt x="5353" y="1752"/>
                </a:cubicBezTo>
                <a:cubicBezTo>
                  <a:pt x="5353" y="1765"/>
                  <a:pt x="5346" y="1771"/>
                  <a:pt x="5340" y="1771"/>
                </a:cubicBezTo>
                <a:cubicBezTo>
                  <a:pt x="5225" y="1797"/>
                  <a:pt x="5109" y="1816"/>
                  <a:pt x="4987" y="1836"/>
                </a:cubicBezTo>
                <a:cubicBezTo>
                  <a:pt x="4974" y="1836"/>
                  <a:pt x="4949" y="1829"/>
                  <a:pt x="4955" y="1861"/>
                </a:cubicBezTo>
                <a:cubicBezTo>
                  <a:pt x="4955" y="1868"/>
                  <a:pt x="4942" y="1868"/>
                  <a:pt x="4936" y="1868"/>
                </a:cubicBezTo>
                <a:cubicBezTo>
                  <a:pt x="4929" y="1868"/>
                  <a:pt x="4916" y="1874"/>
                  <a:pt x="4904" y="1874"/>
                </a:cubicBezTo>
                <a:cubicBezTo>
                  <a:pt x="4891" y="1874"/>
                  <a:pt x="4878" y="1887"/>
                  <a:pt x="4878" y="1900"/>
                </a:cubicBezTo>
                <a:cubicBezTo>
                  <a:pt x="4884" y="1925"/>
                  <a:pt x="4865" y="1951"/>
                  <a:pt x="4846" y="1970"/>
                </a:cubicBezTo>
                <a:cubicBezTo>
                  <a:pt x="4839" y="1977"/>
                  <a:pt x="4846" y="1996"/>
                  <a:pt x="4839" y="2009"/>
                </a:cubicBezTo>
                <a:cubicBezTo>
                  <a:pt x="4807" y="2099"/>
                  <a:pt x="4775" y="2189"/>
                  <a:pt x="4750" y="2278"/>
                </a:cubicBezTo>
                <a:cubicBezTo>
                  <a:pt x="4737" y="2323"/>
                  <a:pt x="4724" y="2368"/>
                  <a:pt x="4717" y="2413"/>
                </a:cubicBezTo>
                <a:cubicBezTo>
                  <a:pt x="4717" y="2432"/>
                  <a:pt x="4711" y="2458"/>
                  <a:pt x="4692" y="2471"/>
                </a:cubicBezTo>
                <a:cubicBezTo>
                  <a:pt x="4660" y="2509"/>
                  <a:pt x="4653" y="2554"/>
                  <a:pt x="4640" y="2599"/>
                </a:cubicBezTo>
                <a:cubicBezTo>
                  <a:pt x="4628" y="2657"/>
                  <a:pt x="4608" y="2708"/>
                  <a:pt x="4583" y="2760"/>
                </a:cubicBezTo>
                <a:cubicBezTo>
                  <a:pt x="4576" y="2785"/>
                  <a:pt x="4570" y="2811"/>
                  <a:pt x="4563" y="2837"/>
                </a:cubicBezTo>
                <a:cubicBezTo>
                  <a:pt x="4563" y="2850"/>
                  <a:pt x="4557" y="2862"/>
                  <a:pt x="4538" y="2875"/>
                </a:cubicBezTo>
                <a:cubicBezTo>
                  <a:pt x="4493" y="2895"/>
                  <a:pt x="4480" y="2946"/>
                  <a:pt x="4473" y="2991"/>
                </a:cubicBezTo>
                <a:cubicBezTo>
                  <a:pt x="4473" y="3004"/>
                  <a:pt x="4467" y="3017"/>
                  <a:pt x="4461" y="3023"/>
                </a:cubicBezTo>
                <a:cubicBezTo>
                  <a:pt x="4454" y="3036"/>
                  <a:pt x="4448" y="3049"/>
                  <a:pt x="4448" y="3061"/>
                </a:cubicBezTo>
                <a:cubicBezTo>
                  <a:pt x="4422" y="3158"/>
                  <a:pt x="4384" y="3254"/>
                  <a:pt x="4371" y="3357"/>
                </a:cubicBezTo>
                <a:cubicBezTo>
                  <a:pt x="4358" y="3427"/>
                  <a:pt x="4339" y="3498"/>
                  <a:pt x="4319" y="3569"/>
                </a:cubicBezTo>
                <a:cubicBezTo>
                  <a:pt x="4307" y="3607"/>
                  <a:pt x="4294" y="3652"/>
                  <a:pt x="4275" y="3690"/>
                </a:cubicBezTo>
                <a:cubicBezTo>
                  <a:pt x="4262" y="3716"/>
                  <a:pt x="4262" y="3742"/>
                  <a:pt x="4255" y="3767"/>
                </a:cubicBezTo>
                <a:cubicBezTo>
                  <a:pt x="4255" y="3787"/>
                  <a:pt x="4268" y="3780"/>
                  <a:pt x="4275" y="3774"/>
                </a:cubicBezTo>
                <a:cubicBezTo>
                  <a:pt x="4275" y="3806"/>
                  <a:pt x="4262" y="3832"/>
                  <a:pt x="4262" y="3864"/>
                </a:cubicBezTo>
                <a:cubicBezTo>
                  <a:pt x="4255" y="3921"/>
                  <a:pt x="4230" y="3979"/>
                  <a:pt x="4217" y="4037"/>
                </a:cubicBezTo>
                <a:cubicBezTo>
                  <a:pt x="4210" y="4082"/>
                  <a:pt x="4204" y="4133"/>
                  <a:pt x="4185" y="4172"/>
                </a:cubicBezTo>
                <a:cubicBezTo>
                  <a:pt x="4178" y="4191"/>
                  <a:pt x="4165" y="4210"/>
                  <a:pt x="4185" y="4230"/>
                </a:cubicBezTo>
                <a:cubicBezTo>
                  <a:pt x="4185" y="4230"/>
                  <a:pt x="4185" y="4236"/>
                  <a:pt x="4178" y="4236"/>
                </a:cubicBezTo>
                <a:cubicBezTo>
                  <a:pt x="4133" y="4275"/>
                  <a:pt x="4133" y="4339"/>
                  <a:pt x="4127" y="4390"/>
                </a:cubicBezTo>
                <a:cubicBezTo>
                  <a:pt x="4114" y="4435"/>
                  <a:pt x="4114" y="4474"/>
                  <a:pt x="4101" y="4519"/>
                </a:cubicBezTo>
                <a:cubicBezTo>
                  <a:pt x="4082" y="4615"/>
                  <a:pt x="4056" y="4705"/>
                  <a:pt x="4050" y="4801"/>
                </a:cubicBezTo>
                <a:cubicBezTo>
                  <a:pt x="4037" y="4878"/>
                  <a:pt x="4024" y="4948"/>
                  <a:pt x="4024" y="5025"/>
                </a:cubicBezTo>
                <a:cubicBezTo>
                  <a:pt x="4018" y="5058"/>
                  <a:pt x="4011" y="5083"/>
                  <a:pt x="4005" y="5115"/>
                </a:cubicBezTo>
                <a:cubicBezTo>
                  <a:pt x="3992" y="5147"/>
                  <a:pt x="3986" y="5179"/>
                  <a:pt x="3986" y="5212"/>
                </a:cubicBezTo>
                <a:cubicBezTo>
                  <a:pt x="3986" y="5244"/>
                  <a:pt x="3979" y="5276"/>
                  <a:pt x="3960" y="5295"/>
                </a:cubicBezTo>
                <a:cubicBezTo>
                  <a:pt x="3947" y="5308"/>
                  <a:pt x="3941" y="5327"/>
                  <a:pt x="3960" y="5340"/>
                </a:cubicBezTo>
                <a:cubicBezTo>
                  <a:pt x="3967" y="5346"/>
                  <a:pt x="3967" y="5353"/>
                  <a:pt x="3960" y="5359"/>
                </a:cubicBezTo>
                <a:cubicBezTo>
                  <a:pt x="3947" y="5398"/>
                  <a:pt x="3941" y="5436"/>
                  <a:pt x="3941" y="5481"/>
                </a:cubicBezTo>
                <a:cubicBezTo>
                  <a:pt x="3947" y="5533"/>
                  <a:pt x="3934" y="5590"/>
                  <a:pt x="3928" y="5642"/>
                </a:cubicBezTo>
                <a:cubicBezTo>
                  <a:pt x="3915" y="5700"/>
                  <a:pt x="3902" y="5751"/>
                  <a:pt x="3870" y="5802"/>
                </a:cubicBezTo>
                <a:cubicBezTo>
                  <a:pt x="3864" y="5821"/>
                  <a:pt x="3851" y="5834"/>
                  <a:pt x="3845" y="5854"/>
                </a:cubicBezTo>
                <a:cubicBezTo>
                  <a:pt x="3832" y="5892"/>
                  <a:pt x="3825" y="5924"/>
                  <a:pt x="3819" y="5956"/>
                </a:cubicBezTo>
                <a:cubicBezTo>
                  <a:pt x="3812" y="6001"/>
                  <a:pt x="3806" y="6040"/>
                  <a:pt x="3787" y="6078"/>
                </a:cubicBezTo>
                <a:cubicBezTo>
                  <a:pt x="3774" y="6097"/>
                  <a:pt x="3761" y="6129"/>
                  <a:pt x="3768" y="6149"/>
                </a:cubicBezTo>
                <a:cubicBezTo>
                  <a:pt x="3780" y="6181"/>
                  <a:pt x="3768" y="6213"/>
                  <a:pt x="3768" y="6239"/>
                </a:cubicBezTo>
                <a:cubicBezTo>
                  <a:pt x="3768" y="6277"/>
                  <a:pt x="3755" y="6309"/>
                  <a:pt x="3748" y="6341"/>
                </a:cubicBezTo>
                <a:cubicBezTo>
                  <a:pt x="3748" y="6367"/>
                  <a:pt x="3735" y="6393"/>
                  <a:pt x="3729" y="6418"/>
                </a:cubicBezTo>
                <a:cubicBezTo>
                  <a:pt x="3716" y="6470"/>
                  <a:pt x="3703" y="6515"/>
                  <a:pt x="3703" y="6566"/>
                </a:cubicBezTo>
                <a:cubicBezTo>
                  <a:pt x="3703" y="6585"/>
                  <a:pt x="3697" y="6605"/>
                  <a:pt x="3690" y="6630"/>
                </a:cubicBezTo>
                <a:cubicBezTo>
                  <a:pt x="3716" y="6611"/>
                  <a:pt x="3710" y="6585"/>
                  <a:pt x="3729" y="6566"/>
                </a:cubicBezTo>
                <a:cubicBezTo>
                  <a:pt x="3742" y="6605"/>
                  <a:pt x="3729" y="6637"/>
                  <a:pt x="3716" y="6669"/>
                </a:cubicBezTo>
                <a:cubicBezTo>
                  <a:pt x="3710" y="6701"/>
                  <a:pt x="3703" y="6739"/>
                  <a:pt x="3710" y="6778"/>
                </a:cubicBezTo>
                <a:cubicBezTo>
                  <a:pt x="3742" y="6707"/>
                  <a:pt x="3729" y="6624"/>
                  <a:pt x="3774" y="6560"/>
                </a:cubicBezTo>
                <a:cubicBezTo>
                  <a:pt x="3787" y="6560"/>
                  <a:pt x="3780" y="6572"/>
                  <a:pt x="3780" y="6579"/>
                </a:cubicBezTo>
                <a:cubicBezTo>
                  <a:pt x="3780" y="6592"/>
                  <a:pt x="3774" y="6605"/>
                  <a:pt x="3774" y="6617"/>
                </a:cubicBezTo>
                <a:cubicBezTo>
                  <a:pt x="3768" y="6643"/>
                  <a:pt x="3761" y="6675"/>
                  <a:pt x="3748" y="6707"/>
                </a:cubicBezTo>
                <a:cubicBezTo>
                  <a:pt x="3735" y="6726"/>
                  <a:pt x="3742" y="6759"/>
                  <a:pt x="3729" y="6784"/>
                </a:cubicBezTo>
                <a:cubicBezTo>
                  <a:pt x="3729" y="6791"/>
                  <a:pt x="3729" y="6791"/>
                  <a:pt x="3729" y="6797"/>
                </a:cubicBezTo>
                <a:cubicBezTo>
                  <a:pt x="3690" y="6842"/>
                  <a:pt x="3697" y="6893"/>
                  <a:pt x="3684" y="6945"/>
                </a:cubicBezTo>
                <a:cubicBezTo>
                  <a:pt x="3684" y="6958"/>
                  <a:pt x="3684" y="6964"/>
                  <a:pt x="3684" y="6977"/>
                </a:cubicBezTo>
                <a:cubicBezTo>
                  <a:pt x="3690" y="6990"/>
                  <a:pt x="3690" y="7009"/>
                  <a:pt x="3684" y="7022"/>
                </a:cubicBezTo>
                <a:cubicBezTo>
                  <a:pt x="3671" y="7054"/>
                  <a:pt x="3678" y="7092"/>
                  <a:pt x="3671" y="7124"/>
                </a:cubicBezTo>
                <a:cubicBezTo>
                  <a:pt x="3690" y="7118"/>
                  <a:pt x="3678" y="7086"/>
                  <a:pt x="3697" y="7092"/>
                </a:cubicBezTo>
                <a:cubicBezTo>
                  <a:pt x="3716" y="7092"/>
                  <a:pt x="3703" y="7118"/>
                  <a:pt x="3703" y="7137"/>
                </a:cubicBezTo>
                <a:cubicBezTo>
                  <a:pt x="3697" y="7176"/>
                  <a:pt x="3697" y="7221"/>
                  <a:pt x="3690" y="7266"/>
                </a:cubicBezTo>
                <a:cubicBezTo>
                  <a:pt x="3684" y="7272"/>
                  <a:pt x="3684" y="7278"/>
                  <a:pt x="3684" y="7285"/>
                </a:cubicBezTo>
                <a:cubicBezTo>
                  <a:pt x="3671" y="7304"/>
                  <a:pt x="3652" y="7317"/>
                  <a:pt x="3684" y="7330"/>
                </a:cubicBezTo>
                <a:cubicBezTo>
                  <a:pt x="3690" y="7330"/>
                  <a:pt x="3678" y="7343"/>
                  <a:pt x="3678" y="7355"/>
                </a:cubicBezTo>
                <a:cubicBezTo>
                  <a:pt x="3671" y="7368"/>
                  <a:pt x="3678" y="7387"/>
                  <a:pt x="3658" y="7407"/>
                </a:cubicBezTo>
                <a:cubicBezTo>
                  <a:pt x="3684" y="7400"/>
                  <a:pt x="3690" y="7387"/>
                  <a:pt x="3690" y="7375"/>
                </a:cubicBezTo>
                <a:cubicBezTo>
                  <a:pt x="3684" y="7323"/>
                  <a:pt x="3703" y="7278"/>
                  <a:pt x="3710" y="7233"/>
                </a:cubicBezTo>
                <a:lnTo>
                  <a:pt x="3716" y="7227"/>
                </a:lnTo>
                <a:cubicBezTo>
                  <a:pt x="3716" y="7156"/>
                  <a:pt x="3755" y="7086"/>
                  <a:pt x="3748" y="7015"/>
                </a:cubicBezTo>
                <a:cubicBezTo>
                  <a:pt x="3748" y="7009"/>
                  <a:pt x="3748" y="7009"/>
                  <a:pt x="3748" y="7002"/>
                </a:cubicBezTo>
                <a:cubicBezTo>
                  <a:pt x="3748" y="6996"/>
                  <a:pt x="3755" y="6990"/>
                  <a:pt x="3761" y="6990"/>
                </a:cubicBezTo>
                <a:cubicBezTo>
                  <a:pt x="3768" y="6990"/>
                  <a:pt x="3774" y="6996"/>
                  <a:pt x="3768" y="7002"/>
                </a:cubicBezTo>
                <a:cubicBezTo>
                  <a:pt x="3755" y="7035"/>
                  <a:pt x="3774" y="7060"/>
                  <a:pt x="3768" y="7092"/>
                </a:cubicBezTo>
                <a:cubicBezTo>
                  <a:pt x="3761" y="7156"/>
                  <a:pt x="3761" y="7221"/>
                  <a:pt x="3742" y="7285"/>
                </a:cubicBezTo>
                <a:cubicBezTo>
                  <a:pt x="3729" y="7336"/>
                  <a:pt x="3729" y="7387"/>
                  <a:pt x="3723" y="7439"/>
                </a:cubicBezTo>
                <a:cubicBezTo>
                  <a:pt x="3716" y="7471"/>
                  <a:pt x="3716" y="7509"/>
                  <a:pt x="3716" y="7542"/>
                </a:cubicBezTo>
                <a:cubicBezTo>
                  <a:pt x="3716" y="7548"/>
                  <a:pt x="3716" y="7554"/>
                  <a:pt x="3716" y="7561"/>
                </a:cubicBezTo>
                <a:cubicBezTo>
                  <a:pt x="3690" y="7606"/>
                  <a:pt x="3703" y="7651"/>
                  <a:pt x="3703" y="7689"/>
                </a:cubicBezTo>
                <a:cubicBezTo>
                  <a:pt x="3697" y="7773"/>
                  <a:pt x="3697" y="7856"/>
                  <a:pt x="3697" y="7933"/>
                </a:cubicBezTo>
                <a:cubicBezTo>
                  <a:pt x="3697" y="7985"/>
                  <a:pt x="3690" y="8029"/>
                  <a:pt x="3697" y="8074"/>
                </a:cubicBezTo>
                <a:cubicBezTo>
                  <a:pt x="3697" y="8081"/>
                  <a:pt x="3703" y="8087"/>
                  <a:pt x="3697" y="8094"/>
                </a:cubicBezTo>
                <a:cubicBezTo>
                  <a:pt x="3671" y="8132"/>
                  <a:pt x="3690" y="8171"/>
                  <a:pt x="3697" y="8209"/>
                </a:cubicBezTo>
                <a:cubicBezTo>
                  <a:pt x="3703" y="8235"/>
                  <a:pt x="3716" y="8260"/>
                  <a:pt x="3684" y="8273"/>
                </a:cubicBezTo>
                <a:cubicBezTo>
                  <a:pt x="3671" y="8267"/>
                  <a:pt x="3671" y="8248"/>
                  <a:pt x="3665" y="8241"/>
                </a:cubicBezTo>
                <a:cubicBezTo>
                  <a:pt x="3658" y="8222"/>
                  <a:pt x="3645" y="8209"/>
                  <a:pt x="3633" y="8196"/>
                </a:cubicBezTo>
                <a:cubicBezTo>
                  <a:pt x="3633" y="8190"/>
                  <a:pt x="3626" y="8183"/>
                  <a:pt x="3613" y="8190"/>
                </a:cubicBezTo>
                <a:cubicBezTo>
                  <a:pt x="3607" y="8190"/>
                  <a:pt x="3607" y="8196"/>
                  <a:pt x="3607" y="8203"/>
                </a:cubicBezTo>
                <a:cubicBezTo>
                  <a:pt x="3601" y="8216"/>
                  <a:pt x="3613" y="8222"/>
                  <a:pt x="3620" y="8228"/>
                </a:cubicBezTo>
                <a:cubicBezTo>
                  <a:pt x="3645" y="8235"/>
                  <a:pt x="3645" y="8235"/>
                  <a:pt x="3645" y="8267"/>
                </a:cubicBezTo>
                <a:cubicBezTo>
                  <a:pt x="3633" y="8273"/>
                  <a:pt x="3626" y="8260"/>
                  <a:pt x="3620" y="8254"/>
                </a:cubicBezTo>
                <a:cubicBezTo>
                  <a:pt x="3601" y="8241"/>
                  <a:pt x="3588" y="8228"/>
                  <a:pt x="3568" y="8260"/>
                </a:cubicBezTo>
                <a:cubicBezTo>
                  <a:pt x="3562" y="8273"/>
                  <a:pt x="3549" y="8267"/>
                  <a:pt x="3536" y="8260"/>
                </a:cubicBezTo>
                <a:cubicBezTo>
                  <a:pt x="3523" y="8254"/>
                  <a:pt x="3511" y="8241"/>
                  <a:pt x="3498" y="8222"/>
                </a:cubicBezTo>
                <a:cubicBezTo>
                  <a:pt x="3498" y="8216"/>
                  <a:pt x="3491" y="8209"/>
                  <a:pt x="3485" y="8216"/>
                </a:cubicBezTo>
                <a:cubicBezTo>
                  <a:pt x="3479" y="8216"/>
                  <a:pt x="3479" y="8222"/>
                  <a:pt x="3479" y="8228"/>
                </a:cubicBezTo>
                <a:cubicBezTo>
                  <a:pt x="3479" y="8241"/>
                  <a:pt x="3479" y="8248"/>
                  <a:pt x="3485" y="8254"/>
                </a:cubicBezTo>
                <a:cubicBezTo>
                  <a:pt x="3491" y="8267"/>
                  <a:pt x="3498" y="8273"/>
                  <a:pt x="3511" y="8286"/>
                </a:cubicBezTo>
                <a:cubicBezTo>
                  <a:pt x="3504" y="8293"/>
                  <a:pt x="3504" y="8293"/>
                  <a:pt x="3498" y="8286"/>
                </a:cubicBezTo>
                <a:cubicBezTo>
                  <a:pt x="3491" y="8280"/>
                  <a:pt x="3485" y="8273"/>
                  <a:pt x="3472" y="8280"/>
                </a:cubicBezTo>
                <a:cubicBezTo>
                  <a:pt x="3459" y="8293"/>
                  <a:pt x="3459" y="8305"/>
                  <a:pt x="3466" y="8312"/>
                </a:cubicBezTo>
                <a:cubicBezTo>
                  <a:pt x="3485" y="8344"/>
                  <a:pt x="3466" y="8389"/>
                  <a:pt x="3485" y="8421"/>
                </a:cubicBezTo>
                <a:cubicBezTo>
                  <a:pt x="3472" y="8427"/>
                  <a:pt x="3466" y="8414"/>
                  <a:pt x="3466" y="8408"/>
                </a:cubicBezTo>
                <a:cubicBezTo>
                  <a:pt x="3453" y="8395"/>
                  <a:pt x="3446" y="8382"/>
                  <a:pt x="3434" y="8376"/>
                </a:cubicBezTo>
                <a:cubicBezTo>
                  <a:pt x="3427" y="8370"/>
                  <a:pt x="3421" y="8370"/>
                  <a:pt x="3414" y="8363"/>
                </a:cubicBezTo>
                <a:cubicBezTo>
                  <a:pt x="3408" y="8312"/>
                  <a:pt x="3357" y="8305"/>
                  <a:pt x="3331" y="8280"/>
                </a:cubicBezTo>
                <a:cubicBezTo>
                  <a:pt x="3325" y="8273"/>
                  <a:pt x="3325" y="8273"/>
                  <a:pt x="3312" y="8273"/>
                </a:cubicBezTo>
                <a:cubicBezTo>
                  <a:pt x="3325" y="8299"/>
                  <a:pt x="3331" y="8318"/>
                  <a:pt x="3318" y="8337"/>
                </a:cubicBezTo>
                <a:cubicBezTo>
                  <a:pt x="3312" y="8357"/>
                  <a:pt x="3325" y="8376"/>
                  <a:pt x="3337" y="8389"/>
                </a:cubicBezTo>
                <a:cubicBezTo>
                  <a:pt x="3344" y="8414"/>
                  <a:pt x="3344" y="8414"/>
                  <a:pt x="3318" y="8414"/>
                </a:cubicBezTo>
                <a:cubicBezTo>
                  <a:pt x="3305" y="8421"/>
                  <a:pt x="3305" y="8427"/>
                  <a:pt x="3312" y="8434"/>
                </a:cubicBezTo>
                <a:cubicBezTo>
                  <a:pt x="3312" y="8440"/>
                  <a:pt x="3318" y="8446"/>
                  <a:pt x="3305" y="8453"/>
                </a:cubicBezTo>
                <a:cubicBezTo>
                  <a:pt x="3299" y="8459"/>
                  <a:pt x="3292" y="8453"/>
                  <a:pt x="3286" y="8446"/>
                </a:cubicBezTo>
                <a:lnTo>
                  <a:pt x="3280" y="8440"/>
                </a:lnTo>
                <a:cubicBezTo>
                  <a:pt x="3267" y="8408"/>
                  <a:pt x="3241" y="8402"/>
                  <a:pt x="3209" y="8408"/>
                </a:cubicBezTo>
                <a:cubicBezTo>
                  <a:pt x="3190" y="8414"/>
                  <a:pt x="3177" y="8408"/>
                  <a:pt x="3177" y="8434"/>
                </a:cubicBezTo>
                <a:cubicBezTo>
                  <a:pt x="3171" y="8440"/>
                  <a:pt x="3164" y="8434"/>
                  <a:pt x="3158" y="8434"/>
                </a:cubicBezTo>
                <a:cubicBezTo>
                  <a:pt x="3138" y="8421"/>
                  <a:pt x="3132" y="8427"/>
                  <a:pt x="3126" y="8453"/>
                </a:cubicBezTo>
                <a:cubicBezTo>
                  <a:pt x="3126" y="8466"/>
                  <a:pt x="3119" y="8472"/>
                  <a:pt x="3106" y="8472"/>
                </a:cubicBezTo>
                <a:cubicBezTo>
                  <a:pt x="3068" y="8459"/>
                  <a:pt x="3049" y="8479"/>
                  <a:pt x="3029" y="8511"/>
                </a:cubicBezTo>
                <a:cubicBezTo>
                  <a:pt x="3010" y="8498"/>
                  <a:pt x="3004" y="8479"/>
                  <a:pt x="2991" y="8466"/>
                </a:cubicBezTo>
                <a:cubicBezTo>
                  <a:pt x="2972" y="8446"/>
                  <a:pt x="2959" y="8446"/>
                  <a:pt x="2952" y="8472"/>
                </a:cubicBezTo>
                <a:cubicBezTo>
                  <a:pt x="2946" y="8491"/>
                  <a:pt x="2940" y="8511"/>
                  <a:pt x="2933" y="8530"/>
                </a:cubicBezTo>
                <a:cubicBezTo>
                  <a:pt x="2927" y="8543"/>
                  <a:pt x="2920" y="8543"/>
                  <a:pt x="2914" y="8530"/>
                </a:cubicBezTo>
                <a:cubicBezTo>
                  <a:pt x="2901" y="8511"/>
                  <a:pt x="2888" y="8491"/>
                  <a:pt x="2869" y="8472"/>
                </a:cubicBezTo>
                <a:cubicBezTo>
                  <a:pt x="2856" y="8446"/>
                  <a:pt x="2837" y="8427"/>
                  <a:pt x="2818" y="8408"/>
                </a:cubicBezTo>
                <a:cubicBezTo>
                  <a:pt x="2811" y="8395"/>
                  <a:pt x="2798" y="8382"/>
                  <a:pt x="2779" y="8389"/>
                </a:cubicBezTo>
                <a:cubicBezTo>
                  <a:pt x="2773" y="8395"/>
                  <a:pt x="2766" y="8389"/>
                  <a:pt x="2760" y="8382"/>
                </a:cubicBezTo>
                <a:cubicBezTo>
                  <a:pt x="2708" y="8337"/>
                  <a:pt x="2651" y="8293"/>
                  <a:pt x="2599" y="8248"/>
                </a:cubicBezTo>
                <a:cubicBezTo>
                  <a:pt x="2586" y="8228"/>
                  <a:pt x="2567" y="8216"/>
                  <a:pt x="2554" y="8209"/>
                </a:cubicBezTo>
                <a:cubicBezTo>
                  <a:pt x="2503" y="8177"/>
                  <a:pt x="2464" y="8139"/>
                  <a:pt x="2413" y="8100"/>
                </a:cubicBezTo>
                <a:cubicBezTo>
                  <a:pt x="2381" y="8074"/>
                  <a:pt x="2362" y="8042"/>
                  <a:pt x="2349" y="8010"/>
                </a:cubicBezTo>
                <a:cubicBezTo>
                  <a:pt x="2336" y="7985"/>
                  <a:pt x="2323" y="7978"/>
                  <a:pt x="2304" y="7972"/>
                </a:cubicBezTo>
                <a:cubicBezTo>
                  <a:pt x="2265" y="7959"/>
                  <a:pt x="2233" y="7946"/>
                  <a:pt x="2214" y="7914"/>
                </a:cubicBezTo>
                <a:cubicBezTo>
                  <a:pt x="2201" y="7901"/>
                  <a:pt x="2188" y="7901"/>
                  <a:pt x="2176" y="7895"/>
                </a:cubicBezTo>
                <a:cubicBezTo>
                  <a:pt x="2163" y="7895"/>
                  <a:pt x="2150" y="7888"/>
                  <a:pt x="2144" y="7875"/>
                </a:cubicBezTo>
                <a:cubicBezTo>
                  <a:pt x="2111" y="7837"/>
                  <a:pt x="2086" y="7792"/>
                  <a:pt x="2092" y="7741"/>
                </a:cubicBezTo>
                <a:cubicBezTo>
                  <a:pt x="2092" y="7715"/>
                  <a:pt x="2092" y="7683"/>
                  <a:pt x="2092" y="7657"/>
                </a:cubicBezTo>
                <a:cubicBezTo>
                  <a:pt x="2092" y="7599"/>
                  <a:pt x="2086" y="7548"/>
                  <a:pt x="2105" y="7490"/>
                </a:cubicBezTo>
                <a:close/>
                <a:moveTo>
                  <a:pt x="2118" y="7728"/>
                </a:moveTo>
                <a:lnTo>
                  <a:pt x="2118" y="7728"/>
                </a:lnTo>
                <a:cubicBezTo>
                  <a:pt x="2118" y="7753"/>
                  <a:pt x="2118" y="7779"/>
                  <a:pt x="2124" y="7811"/>
                </a:cubicBezTo>
                <a:cubicBezTo>
                  <a:pt x="2137" y="7863"/>
                  <a:pt x="2169" y="7875"/>
                  <a:pt x="2208" y="7888"/>
                </a:cubicBezTo>
                <a:cubicBezTo>
                  <a:pt x="2221" y="7901"/>
                  <a:pt x="2240" y="7882"/>
                  <a:pt x="2233" y="7869"/>
                </a:cubicBezTo>
                <a:cubicBezTo>
                  <a:pt x="2227" y="7850"/>
                  <a:pt x="2214" y="7824"/>
                  <a:pt x="2214" y="7805"/>
                </a:cubicBezTo>
                <a:cubicBezTo>
                  <a:pt x="2214" y="7792"/>
                  <a:pt x="2208" y="7792"/>
                  <a:pt x="2195" y="7786"/>
                </a:cubicBezTo>
                <a:cubicBezTo>
                  <a:pt x="2169" y="7766"/>
                  <a:pt x="2144" y="7747"/>
                  <a:pt x="2118" y="7728"/>
                </a:cubicBezTo>
                <a:close/>
                <a:moveTo>
                  <a:pt x="3671" y="7535"/>
                </a:moveTo>
                <a:lnTo>
                  <a:pt x="3671" y="7535"/>
                </a:lnTo>
                <a:cubicBezTo>
                  <a:pt x="3690" y="7490"/>
                  <a:pt x="3690" y="7477"/>
                  <a:pt x="3671" y="7445"/>
                </a:cubicBezTo>
                <a:cubicBezTo>
                  <a:pt x="3665" y="7477"/>
                  <a:pt x="3665" y="7503"/>
                  <a:pt x="3671" y="7535"/>
                </a:cubicBezTo>
                <a:close/>
              </a:path>
            </a:pathLst>
          </a:custGeom>
          <a:solidFill>
            <a:schemeClr val="bg1">
              <a:lumMod val="95000"/>
            </a:schemeClr>
          </a:solidFill>
          <a:ln>
            <a:noFill/>
          </a:ln>
          <a:effectLst/>
        </p:spPr>
        <p:txBody>
          <a:bodyPr wrap="none" anchor="ctr"/>
          <a:lstStyle/>
          <a:p>
            <a:endParaRPr lang="en-US">
              <a:latin typeface="Poppins Light" charset="0"/>
            </a:endParaRPr>
          </a:p>
        </p:txBody>
      </p:sp>
      <p:sp>
        <p:nvSpPr>
          <p:cNvPr id="2" name="Picture Placeholder 1"/>
          <p:cNvSpPr>
            <a:spLocks noGrp="1"/>
          </p:cNvSpPr>
          <p:nvPr>
            <p:ph type="pic" sz="quarter" idx="19"/>
          </p:nvPr>
        </p:nvSpPr>
        <p:spPr/>
      </p:sp>
    </p:spTree>
    <p:extLst>
      <p:ext uri="{BB962C8B-B14F-4D97-AF65-F5344CB8AC3E}">
        <p14:creationId xmlns:p14="http://schemas.microsoft.com/office/powerpoint/2010/main" val="25257725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14:bounceEnd="50000">
                                          <p:cBhvr additive="base">
                                            <p:cTn id="7" dur="750" fill="hold"/>
                                            <p:tgtEl>
                                              <p:spTgt spid="44"/>
                                            </p:tgtEl>
                                            <p:attrNameLst>
                                              <p:attrName>ppt_x</p:attrName>
                                            </p:attrNameLst>
                                          </p:cBhvr>
                                          <p:tavLst>
                                            <p:tav tm="0">
                                              <p:val>
                                                <p:strVal val="#ppt_x"/>
                                              </p:val>
                                            </p:tav>
                                            <p:tav tm="100000">
                                              <p:val>
                                                <p:strVal val="#ppt_x"/>
                                              </p:val>
                                            </p:tav>
                                          </p:tavLst>
                                        </p:anim>
                                        <p:anim calcmode="lin" valueType="num" p14:bounceEnd="50000">
                                          <p:cBhvr additive="base">
                                            <p:cTn id="8" dur="750" fill="hold"/>
                                            <p:tgtEl>
                                              <p:spTgt spid="4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50000">
                                      <p:stCondLst>
                                        <p:cond delay="0"/>
                                      </p:stCondLst>
                                      <p:childTnLst>
                                        <p:set>
                                          <p:cBhvr>
                                            <p:cTn id="10" dur="1" fill="hold">
                                              <p:stCondLst>
                                                <p:cond delay="0"/>
                                              </p:stCondLst>
                                            </p:cTn>
                                            <p:tgtEl>
                                              <p:spTgt spid="45"/>
                                            </p:tgtEl>
                                            <p:attrNameLst>
                                              <p:attrName>style.visibility</p:attrName>
                                            </p:attrNameLst>
                                          </p:cBhvr>
                                          <p:to>
                                            <p:strVal val="visible"/>
                                          </p:to>
                                        </p:set>
                                        <p:anim calcmode="lin" valueType="num" p14:bounceEnd="50000">
                                          <p:cBhvr additive="base">
                                            <p:cTn id="11" dur="750" fill="hold"/>
                                            <p:tgtEl>
                                              <p:spTgt spid="45"/>
                                            </p:tgtEl>
                                            <p:attrNameLst>
                                              <p:attrName>ppt_x</p:attrName>
                                            </p:attrNameLst>
                                          </p:cBhvr>
                                          <p:tavLst>
                                            <p:tav tm="0">
                                              <p:val>
                                                <p:strVal val="#ppt_x"/>
                                              </p:val>
                                            </p:tav>
                                            <p:tav tm="100000">
                                              <p:val>
                                                <p:strVal val="#ppt_x"/>
                                              </p:val>
                                            </p:tav>
                                          </p:tavLst>
                                        </p:anim>
                                        <p:anim calcmode="lin" valueType="num" p14:bounceEnd="50000">
                                          <p:cBhvr additive="base">
                                            <p:cTn id="12" dur="750" fill="hold"/>
                                            <p:tgtEl>
                                              <p:spTgt spid="4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14:presetBounceEnd="50000">
                                      <p:stCondLst>
                                        <p:cond delay="0"/>
                                      </p:stCondLst>
                                      <p:childTnLst>
                                        <p:set>
                                          <p:cBhvr>
                                            <p:cTn id="14" dur="1" fill="hold">
                                              <p:stCondLst>
                                                <p:cond delay="0"/>
                                              </p:stCondLst>
                                            </p:cTn>
                                            <p:tgtEl>
                                              <p:spTgt spid="46"/>
                                            </p:tgtEl>
                                            <p:attrNameLst>
                                              <p:attrName>style.visibility</p:attrName>
                                            </p:attrNameLst>
                                          </p:cBhvr>
                                          <p:to>
                                            <p:strVal val="visible"/>
                                          </p:to>
                                        </p:set>
                                        <p:anim calcmode="lin" valueType="num" p14:bounceEnd="50000">
                                          <p:cBhvr additive="base">
                                            <p:cTn id="15" dur="750" fill="hold"/>
                                            <p:tgtEl>
                                              <p:spTgt spid="46"/>
                                            </p:tgtEl>
                                            <p:attrNameLst>
                                              <p:attrName>ppt_x</p:attrName>
                                            </p:attrNameLst>
                                          </p:cBhvr>
                                          <p:tavLst>
                                            <p:tav tm="0">
                                              <p:val>
                                                <p:strVal val="#ppt_x"/>
                                              </p:val>
                                            </p:tav>
                                            <p:tav tm="100000">
                                              <p:val>
                                                <p:strVal val="#ppt_x"/>
                                              </p:val>
                                            </p:tav>
                                          </p:tavLst>
                                        </p:anim>
                                        <p:anim calcmode="lin" valueType="num" p14:bounceEnd="50000">
                                          <p:cBhvr additive="base">
                                            <p:cTn id="16" dur="750" fill="hold"/>
                                            <p:tgtEl>
                                              <p:spTgt spid="4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14:presetBounceEnd="50000">
                                      <p:stCondLst>
                                        <p:cond delay="0"/>
                                      </p:stCondLst>
                                      <p:childTnLst>
                                        <p:set>
                                          <p:cBhvr>
                                            <p:cTn id="18" dur="1" fill="hold">
                                              <p:stCondLst>
                                                <p:cond delay="0"/>
                                              </p:stCondLst>
                                            </p:cTn>
                                            <p:tgtEl>
                                              <p:spTgt spid="47"/>
                                            </p:tgtEl>
                                            <p:attrNameLst>
                                              <p:attrName>style.visibility</p:attrName>
                                            </p:attrNameLst>
                                          </p:cBhvr>
                                          <p:to>
                                            <p:strVal val="visible"/>
                                          </p:to>
                                        </p:set>
                                        <p:anim calcmode="lin" valueType="num" p14:bounceEnd="50000">
                                          <p:cBhvr additive="base">
                                            <p:cTn id="19" dur="750" fill="hold"/>
                                            <p:tgtEl>
                                              <p:spTgt spid="47"/>
                                            </p:tgtEl>
                                            <p:attrNameLst>
                                              <p:attrName>ppt_x</p:attrName>
                                            </p:attrNameLst>
                                          </p:cBhvr>
                                          <p:tavLst>
                                            <p:tav tm="0">
                                              <p:val>
                                                <p:strVal val="#ppt_x"/>
                                              </p:val>
                                            </p:tav>
                                            <p:tav tm="100000">
                                              <p:val>
                                                <p:strVal val="#ppt_x"/>
                                              </p:val>
                                            </p:tav>
                                          </p:tavLst>
                                        </p:anim>
                                        <p:anim calcmode="lin" valueType="num" p14:bounceEnd="50000">
                                          <p:cBhvr additive="base">
                                            <p:cTn id="20" dur="750" fill="hold"/>
                                            <p:tgtEl>
                                              <p:spTgt spid="4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14:presetBounceEnd="50000">
                                      <p:stCondLst>
                                        <p:cond delay="0"/>
                                      </p:stCondLst>
                                      <p:childTnLst>
                                        <p:set>
                                          <p:cBhvr>
                                            <p:cTn id="22" dur="1" fill="hold">
                                              <p:stCondLst>
                                                <p:cond delay="0"/>
                                              </p:stCondLst>
                                            </p:cTn>
                                            <p:tgtEl>
                                              <p:spTgt spid="48"/>
                                            </p:tgtEl>
                                            <p:attrNameLst>
                                              <p:attrName>style.visibility</p:attrName>
                                            </p:attrNameLst>
                                          </p:cBhvr>
                                          <p:to>
                                            <p:strVal val="visible"/>
                                          </p:to>
                                        </p:set>
                                        <p:anim calcmode="lin" valueType="num" p14:bounceEnd="50000">
                                          <p:cBhvr additive="base">
                                            <p:cTn id="23" dur="750" fill="hold"/>
                                            <p:tgtEl>
                                              <p:spTgt spid="48"/>
                                            </p:tgtEl>
                                            <p:attrNameLst>
                                              <p:attrName>ppt_x</p:attrName>
                                            </p:attrNameLst>
                                          </p:cBhvr>
                                          <p:tavLst>
                                            <p:tav tm="0">
                                              <p:val>
                                                <p:strVal val="#ppt_x"/>
                                              </p:val>
                                            </p:tav>
                                            <p:tav tm="100000">
                                              <p:val>
                                                <p:strVal val="#ppt_x"/>
                                              </p:val>
                                            </p:tav>
                                          </p:tavLst>
                                        </p:anim>
                                        <p:anim calcmode="lin" valueType="num" p14:bounceEnd="50000">
                                          <p:cBhvr additive="base">
                                            <p:cTn id="24" dur="750" fill="hold"/>
                                            <p:tgtEl>
                                              <p:spTgt spid="4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14:presetBounceEnd="50000">
                                      <p:stCondLst>
                                        <p:cond delay="0"/>
                                      </p:stCondLst>
                                      <p:childTnLst>
                                        <p:set>
                                          <p:cBhvr>
                                            <p:cTn id="26" dur="1" fill="hold">
                                              <p:stCondLst>
                                                <p:cond delay="0"/>
                                              </p:stCondLst>
                                            </p:cTn>
                                            <p:tgtEl>
                                              <p:spTgt spid="49"/>
                                            </p:tgtEl>
                                            <p:attrNameLst>
                                              <p:attrName>style.visibility</p:attrName>
                                            </p:attrNameLst>
                                          </p:cBhvr>
                                          <p:to>
                                            <p:strVal val="visible"/>
                                          </p:to>
                                        </p:set>
                                        <p:anim calcmode="lin" valueType="num" p14:bounceEnd="50000">
                                          <p:cBhvr additive="base">
                                            <p:cTn id="27" dur="750" fill="hold"/>
                                            <p:tgtEl>
                                              <p:spTgt spid="49"/>
                                            </p:tgtEl>
                                            <p:attrNameLst>
                                              <p:attrName>ppt_x</p:attrName>
                                            </p:attrNameLst>
                                          </p:cBhvr>
                                          <p:tavLst>
                                            <p:tav tm="0">
                                              <p:val>
                                                <p:strVal val="#ppt_x"/>
                                              </p:val>
                                            </p:tav>
                                            <p:tav tm="100000">
                                              <p:val>
                                                <p:strVal val="#ppt_x"/>
                                              </p:val>
                                            </p:tav>
                                          </p:tavLst>
                                        </p:anim>
                                        <p:anim calcmode="lin" valueType="num" p14:bounceEnd="50000">
                                          <p:cBhvr additive="base">
                                            <p:cTn id="28" dur="750" fill="hold"/>
                                            <p:tgtEl>
                                              <p:spTgt spid="4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14:presetBounceEnd="50000">
                                      <p:stCondLst>
                                        <p:cond delay="0"/>
                                      </p:stCondLst>
                                      <p:childTnLst>
                                        <p:set>
                                          <p:cBhvr>
                                            <p:cTn id="30" dur="1" fill="hold">
                                              <p:stCondLst>
                                                <p:cond delay="0"/>
                                              </p:stCondLst>
                                            </p:cTn>
                                            <p:tgtEl>
                                              <p:spTgt spid="50"/>
                                            </p:tgtEl>
                                            <p:attrNameLst>
                                              <p:attrName>style.visibility</p:attrName>
                                            </p:attrNameLst>
                                          </p:cBhvr>
                                          <p:to>
                                            <p:strVal val="visible"/>
                                          </p:to>
                                        </p:set>
                                        <p:anim calcmode="lin" valueType="num" p14:bounceEnd="50000">
                                          <p:cBhvr additive="base">
                                            <p:cTn id="31" dur="750" fill="hold"/>
                                            <p:tgtEl>
                                              <p:spTgt spid="50"/>
                                            </p:tgtEl>
                                            <p:attrNameLst>
                                              <p:attrName>ppt_x</p:attrName>
                                            </p:attrNameLst>
                                          </p:cBhvr>
                                          <p:tavLst>
                                            <p:tav tm="0">
                                              <p:val>
                                                <p:strVal val="#ppt_x"/>
                                              </p:val>
                                            </p:tav>
                                            <p:tav tm="100000">
                                              <p:val>
                                                <p:strVal val="#ppt_x"/>
                                              </p:val>
                                            </p:tav>
                                          </p:tavLst>
                                        </p:anim>
                                        <p:anim calcmode="lin" valueType="num" p14:bounceEnd="50000">
                                          <p:cBhvr additive="base">
                                            <p:cTn id="32" dur="750" fill="hold"/>
                                            <p:tgtEl>
                                              <p:spTgt spid="50"/>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14:presetBounceEnd="50000">
                                      <p:stCondLst>
                                        <p:cond delay="0"/>
                                      </p:stCondLst>
                                      <p:childTnLst>
                                        <p:set>
                                          <p:cBhvr>
                                            <p:cTn id="34" dur="1" fill="hold">
                                              <p:stCondLst>
                                                <p:cond delay="0"/>
                                              </p:stCondLst>
                                            </p:cTn>
                                            <p:tgtEl>
                                              <p:spTgt spid="58"/>
                                            </p:tgtEl>
                                            <p:attrNameLst>
                                              <p:attrName>style.visibility</p:attrName>
                                            </p:attrNameLst>
                                          </p:cBhvr>
                                          <p:to>
                                            <p:strVal val="visible"/>
                                          </p:to>
                                        </p:set>
                                        <p:anim calcmode="lin" valueType="num" p14:bounceEnd="50000">
                                          <p:cBhvr additive="base">
                                            <p:cTn id="35" dur="750" fill="hold"/>
                                            <p:tgtEl>
                                              <p:spTgt spid="58"/>
                                            </p:tgtEl>
                                            <p:attrNameLst>
                                              <p:attrName>ppt_x</p:attrName>
                                            </p:attrNameLst>
                                          </p:cBhvr>
                                          <p:tavLst>
                                            <p:tav tm="0">
                                              <p:val>
                                                <p:strVal val="#ppt_x"/>
                                              </p:val>
                                            </p:tav>
                                            <p:tav tm="100000">
                                              <p:val>
                                                <p:strVal val="#ppt_x"/>
                                              </p:val>
                                            </p:tav>
                                          </p:tavLst>
                                        </p:anim>
                                        <p:anim calcmode="lin" valueType="num" p14:bounceEnd="50000">
                                          <p:cBhvr additive="base">
                                            <p:cTn id="36" dur="750" fill="hold"/>
                                            <p:tgtEl>
                                              <p:spTgt spid="58"/>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14:presetBounceEnd="50000">
                                      <p:stCondLst>
                                        <p:cond delay="0"/>
                                      </p:stCondLst>
                                      <p:childTnLst>
                                        <p:set>
                                          <p:cBhvr>
                                            <p:cTn id="38" dur="1" fill="hold">
                                              <p:stCondLst>
                                                <p:cond delay="0"/>
                                              </p:stCondLst>
                                            </p:cTn>
                                            <p:tgtEl>
                                              <p:spTgt spid="59"/>
                                            </p:tgtEl>
                                            <p:attrNameLst>
                                              <p:attrName>style.visibility</p:attrName>
                                            </p:attrNameLst>
                                          </p:cBhvr>
                                          <p:to>
                                            <p:strVal val="visible"/>
                                          </p:to>
                                        </p:set>
                                        <p:anim calcmode="lin" valueType="num" p14:bounceEnd="50000">
                                          <p:cBhvr additive="base">
                                            <p:cTn id="39" dur="750" fill="hold"/>
                                            <p:tgtEl>
                                              <p:spTgt spid="59"/>
                                            </p:tgtEl>
                                            <p:attrNameLst>
                                              <p:attrName>ppt_x</p:attrName>
                                            </p:attrNameLst>
                                          </p:cBhvr>
                                          <p:tavLst>
                                            <p:tav tm="0">
                                              <p:val>
                                                <p:strVal val="#ppt_x"/>
                                              </p:val>
                                            </p:tav>
                                            <p:tav tm="100000">
                                              <p:val>
                                                <p:strVal val="#ppt_x"/>
                                              </p:val>
                                            </p:tav>
                                          </p:tavLst>
                                        </p:anim>
                                        <p:anim calcmode="lin" valueType="num" p14:bounceEnd="50000">
                                          <p:cBhvr additive="base">
                                            <p:cTn id="40" dur="750" fill="hold"/>
                                            <p:tgtEl>
                                              <p:spTgt spid="59"/>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14:presetBounceEnd="50000">
                                      <p:stCondLst>
                                        <p:cond delay="0"/>
                                      </p:stCondLst>
                                      <p:childTnLst>
                                        <p:set>
                                          <p:cBhvr>
                                            <p:cTn id="42" dur="1" fill="hold">
                                              <p:stCondLst>
                                                <p:cond delay="0"/>
                                              </p:stCondLst>
                                            </p:cTn>
                                            <p:tgtEl>
                                              <p:spTgt spid="60"/>
                                            </p:tgtEl>
                                            <p:attrNameLst>
                                              <p:attrName>style.visibility</p:attrName>
                                            </p:attrNameLst>
                                          </p:cBhvr>
                                          <p:to>
                                            <p:strVal val="visible"/>
                                          </p:to>
                                        </p:set>
                                        <p:anim calcmode="lin" valueType="num" p14:bounceEnd="50000">
                                          <p:cBhvr additive="base">
                                            <p:cTn id="43" dur="750" fill="hold"/>
                                            <p:tgtEl>
                                              <p:spTgt spid="60"/>
                                            </p:tgtEl>
                                            <p:attrNameLst>
                                              <p:attrName>ppt_x</p:attrName>
                                            </p:attrNameLst>
                                          </p:cBhvr>
                                          <p:tavLst>
                                            <p:tav tm="0">
                                              <p:val>
                                                <p:strVal val="#ppt_x"/>
                                              </p:val>
                                            </p:tav>
                                            <p:tav tm="100000">
                                              <p:val>
                                                <p:strVal val="#ppt_x"/>
                                              </p:val>
                                            </p:tav>
                                          </p:tavLst>
                                        </p:anim>
                                        <p:anim calcmode="lin" valueType="num" p14:bounceEnd="50000">
                                          <p:cBhvr additive="base">
                                            <p:cTn id="44" dur="750" fill="hold"/>
                                            <p:tgtEl>
                                              <p:spTgt spid="60"/>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14:presetBounceEnd="50000">
                                      <p:stCondLst>
                                        <p:cond delay="0"/>
                                      </p:stCondLst>
                                      <p:childTnLst>
                                        <p:set>
                                          <p:cBhvr>
                                            <p:cTn id="46" dur="1" fill="hold">
                                              <p:stCondLst>
                                                <p:cond delay="0"/>
                                              </p:stCondLst>
                                            </p:cTn>
                                            <p:tgtEl>
                                              <p:spTgt spid="17"/>
                                            </p:tgtEl>
                                            <p:attrNameLst>
                                              <p:attrName>style.visibility</p:attrName>
                                            </p:attrNameLst>
                                          </p:cBhvr>
                                          <p:to>
                                            <p:strVal val="visible"/>
                                          </p:to>
                                        </p:set>
                                        <p:anim calcmode="lin" valueType="num" p14:bounceEnd="50000">
                                          <p:cBhvr additive="base">
                                            <p:cTn id="47" dur="750" fill="hold"/>
                                            <p:tgtEl>
                                              <p:spTgt spid="17"/>
                                            </p:tgtEl>
                                            <p:attrNameLst>
                                              <p:attrName>ppt_x</p:attrName>
                                            </p:attrNameLst>
                                          </p:cBhvr>
                                          <p:tavLst>
                                            <p:tav tm="0">
                                              <p:val>
                                                <p:strVal val="#ppt_x"/>
                                              </p:val>
                                            </p:tav>
                                            <p:tav tm="100000">
                                              <p:val>
                                                <p:strVal val="#ppt_x"/>
                                              </p:val>
                                            </p:tav>
                                          </p:tavLst>
                                        </p:anim>
                                        <p:anim calcmode="lin" valueType="num" p14:bounceEnd="50000">
                                          <p:cBhvr additive="base">
                                            <p:cTn id="48" dur="75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P spid="46" grpId="0"/>
          <p:bldP spid="47" grpId="0"/>
          <p:bldP spid="48" grpId="0"/>
          <p:bldP spid="49" grpId="0"/>
          <p:bldP spid="50" grpId="0"/>
          <p:bldP spid="58" grpId="0" animBg="1"/>
          <p:bldP spid="59" grpId="0" animBg="1"/>
          <p:bldP spid="60" grpId="0" animBg="1"/>
          <p:bldP spid="17"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750" fill="hold"/>
                                            <p:tgtEl>
                                              <p:spTgt spid="44"/>
                                            </p:tgtEl>
                                            <p:attrNameLst>
                                              <p:attrName>ppt_x</p:attrName>
                                            </p:attrNameLst>
                                          </p:cBhvr>
                                          <p:tavLst>
                                            <p:tav tm="0">
                                              <p:val>
                                                <p:strVal val="#ppt_x"/>
                                              </p:val>
                                            </p:tav>
                                            <p:tav tm="100000">
                                              <p:val>
                                                <p:strVal val="#ppt_x"/>
                                              </p:val>
                                            </p:tav>
                                          </p:tavLst>
                                        </p:anim>
                                        <p:anim calcmode="lin" valueType="num">
                                          <p:cBhvr additive="base">
                                            <p:cTn id="8" dur="750" fill="hold"/>
                                            <p:tgtEl>
                                              <p:spTgt spid="4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anim calcmode="lin" valueType="num">
                                          <p:cBhvr additive="base">
                                            <p:cTn id="11" dur="750" fill="hold"/>
                                            <p:tgtEl>
                                              <p:spTgt spid="45"/>
                                            </p:tgtEl>
                                            <p:attrNameLst>
                                              <p:attrName>ppt_x</p:attrName>
                                            </p:attrNameLst>
                                          </p:cBhvr>
                                          <p:tavLst>
                                            <p:tav tm="0">
                                              <p:val>
                                                <p:strVal val="#ppt_x"/>
                                              </p:val>
                                            </p:tav>
                                            <p:tav tm="100000">
                                              <p:val>
                                                <p:strVal val="#ppt_x"/>
                                              </p:val>
                                            </p:tav>
                                          </p:tavLst>
                                        </p:anim>
                                        <p:anim calcmode="lin" valueType="num">
                                          <p:cBhvr additive="base">
                                            <p:cTn id="12" dur="750" fill="hold"/>
                                            <p:tgtEl>
                                              <p:spTgt spid="4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6"/>
                                            </p:tgtEl>
                                            <p:attrNameLst>
                                              <p:attrName>style.visibility</p:attrName>
                                            </p:attrNameLst>
                                          </p:cBhvr>
                                          <p:to>
                                            <p:strVal val="visible"/>
                                          </p:to>
                                        </p:set>
                                        <p:anim calcmode="lin" valueType="num">
                                          <p:cBhvr additive="base">
                                            <p:cTn id="15" dur="750" fill="hold"/>
                                            <p:tgtEl>
                                              <p:spTgt spid="46"/>
                                            </p:tgtEl>
                                            <p:attrNameLst>
                                              <p:attrName>ppt_x</p:attrName>
                                            </p:attrNameLst>
                                          </p:cBhvr>
                                          <p:tavLst>
                                            <p:tav tm="0">
                                              <p:val>
                                                <p:strVal val="#ppt_x"/>
                                              </p:val>
                                            </p:tav>
                                            <p:tav tm="100000">
                                              <p:val>
                                                <p:strVal val="#ppt_x"/>
                                              </p:val>
                                            </p:tav>
                                          </p:tavLst>
                                        </p:anim>
                                        <p:anim calcmode="lin" valueType="num">
                                          <p:cBhvr additive="base">
                                            <p:cTn id="16" dur="750" fill="hold"/>
                                            <p:tgtEl>
                                              <p:spTgt spid="4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7"/>
                                            </p:tgtEl>
                                            <p:attrNameLst>
                                              <p:attrName>style.visibility</p:attrName>
                                            </p:attrNameLst>
                                          </p:cBhvr>
                                          <p:to>
                                            <p:strVal val="visible"/>
                                          </p:to>
                                        </p:set>
                                        <p:anim calcmode="lin" valueType="num">
                                          <p:cBhvr additive="base">
                                            <p:cTn id="19" dur="750" fill="hold"/>
                                            <p:tgtEl>
                                              <p:spTgt spid="47"/>
                                            </p:tgtEl>
                                            <p:attrNameLst>
                                              <p:attrName>ppt_x</p:attrName>
                                            </p:attrNameLst>
                                          </p:cBhvr>
                                          <p:tavLst>
                                            <p:tav tm="0">
                                              <p:val>
                                                <p:strVal val="#ppt_x"/>
                                              </p:val>
                                            </p:tav>
                                            <p:tav tm="100000">
                                              <p:val>
                                                <p:strVal val="#ppt_x"/>
                                              </p:val>
                                            </p:tav>
                                          </p:tavLst>
                                        </p:anim>
                                        <p:anim calcmode="lin" valueType="num">
                                          <p:cBhvr additive="base">
                                            <p:cTn id="20" dur="750" fill="hold"/>
                                            <p:tgtEl>
                                              <p:spTgt spid="4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8"/>
                                            </p:tgtEl>
                                            <p:attrNameLst>
                                              <p:attrName>style.visibility</p:attrName>
                                            </p:attrNameLst>
                                          </p:cBhvr>
                                          <p:to>
                                            <p:strVal val="visible"/>
                                          </p:to>
                                        </p:set>
                                        <p:anim calcmode="lin" valueType="num">
                                          <p:cBhvr additive="base">
                                            <p:cTn id="23" dur="750" fill="hold"/>
                                            <p:tgtEl>
                                              <p:spTgt spid="48"/>
                                            </p:tgtEl>
                                            <p:attrNameLst>
                                              <p:attrName>ppt_x</p:attrName>
                                            </p:attrNameLst>
                                          </p:cBhvr>
                                          <p:tavLst>
                                            <p:tav tm="0">
                                              <p:val>
                                                <p:strVal val="#ppt_x"/>
                                              </p:val>
                                            </p:tav>
                                            <p:tav tm="100000">
                                              <p:val>
                                                <p:strVal val="#ppt_x"/>
                                              </p:val>
                                            </p:tav>
                                          </p:tavLst>
                                        </p:anim>
                                        <p:anim calcmode="lin" valueType="num">
                                          <p:cBhvr additive="base">
                                            <p:cTn id="24" dur="750" fill="hold"/>
                                            <p:tgtEl>
                                              <p:spTgt spid="4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9"/>
                                            </p:tgtEl>
                                            <p:attrNameLst>
                                              <p:attrName>style.visibility</p:attrName>
                                            </p:attrNameLst>
                                          </p:cBhvr>
                                          <p:to>
                                            <p:strVal val="visible"/>
                                          </p:to>
                                        </p:set>
                                        <p:anim calcmode="lin" valueType="num">
                                          <p:cBhvr additive="base">
                                            <p:cTn id="27" dur="750" fill="hold"/>
                                            <p:tgtEl>
                                              <p:spTgt spid="49"/>
                                            </p:tgtEl>
                                            <p:attrNameLst>
                                              <p:attrName>ppt_x</p:attrName>
                                            </p:attrNameLst>
                                          </p:cBhvr>
                                          <p:tavLst>
                                            <p:tav tm="0">
                                              <p:val>
                                                <p:strVal val="#ppt_x"/>
                                              </p:val>
                                            </p:tav>
                                            <p:tav tm="100000">
                                              <p:val>
                                                <p:strVal val="#ppt_x"/>
                                              </p:val>
                                            </p:tav>
                                          </p:tavLst>
                                        </p:anim>
                                        <p:anim calcmode="lin" valueType="num">
                                          <p:cBhvr additive="base">
                                            <p:cTn id="28" dur="750" fill="hold"/>
                                            <p:tgtEl>
                                              <p:spTgt spid="4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0"/>
                                            </p:tgtEl>
                                            <p:attrNameLst>
                                              <p:attrName>style.visibility</p:attrName>
                                            </p:attrNameLst>
                                          </p:cBhvr>
                                          <p:to>
                                            <p:strVal val="visible"/>
                                          </p:to>
                                        </p:set>
                                        <p:anim calcmode="lin" valueType="num">
                                          <p:cBhvr additive="base">
                                            <p:cTn id="31" dur="750" fill="hold"/>
                                            <p:tgtEl>
                                              <p:spTgt spid="50"/>
                                            </p:tgtEl>
                                            <p:attrNameLst>
                                              <p:attrName>ppt_x</p:attrName>
                                            </p:attrNameLst>
                                          </p:cBhvr>
                                          <p:tavLst>
                                            <p:tav tm="0">
                                              <p:val>
                                                <p:strVal val="#ppt_x"/>
                                              </p:val>
                                            </p:tav>
                                            <p:tav tm="100000">
                                              <p:val>
                                                <p:strVal val="#ppt_x"/>
                                              </p:val>
                                            </p:tav>
                                          </p:tavLst>
                                        </p:anim>
                                        <p:anim calcmode="lin" valueType="num">
                                          <p:cBhvr additive="base">
                                            <p:cTn id="32" dur="750" fill="hold"/>
                                            <p:tgtEl>
                                              <p:spTgt spid="50"/>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58"/>
                                            </p:tgtEl>
                                            <p:attrNameLst>
                                              <p:attrName>style.visibility</p:attrName>
                                            </p:attrNameLst>
                                          </p:cBhvr>
                                          <p:to>
                                            <p:strVal val="visible"/>
                                          </p:to>
                                        </p:set>
                                        <p:anim calcmode="lin" valueType="num">
                                          <p:cBhvr additive="base">
                                            <p:cTn id="35" dur="750" fill="hold"/>
                                            <p:tgtEl>
                                              <p:spTgt spid="58"/>
                                            </p:tgtEl>
                                            <p:attrNameLst>
                                              <p:attrName>ppt_x</p:attrName>
                                            </p:attrNameLst>
                                          </p:cBhvr>
                                          <p:tavLst>
                                            <p:tav tm="0">
                                              <p:val>
                                                <p:strVal val="#ppt_x"/>
                                              </p:val>
                                            </p:tav>
                                            <p:tav tm="100000">
                                              <p:val>
                                                <p:strVal val="#ppt_x"/>
                                              </p:val>
                                            </p:tav>
                                          </p:tavLst>
                                        </p:anim>
                                        <p:anim calcmode="lin" valueType="num">
                                          <p:cBhvr additive="base">
                                            <p:cTn id="36" dur="750" fill="hold"/>
                                            <p:tgtEl>
                                              <p:spTgt spid="58"/>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59"/>
                                            </p:tgtEl>
                                            <p:attrNameLst>
                                              <p:attrName>style.visibility</p:attrName>
                                            </p:attrNameLst>
                                          </p:cBhvr>
                                          <p:to>
                                            <p:strVal val="visible"/>
                                          </p:to>
                                        </p:set>
                                        <p:anim calcmode="lin" valueType="num">
                                          <p:cBhvr additive="base">
                                            <p:cTn id="39" dur="750" fill="hold"/>
                                            <p:tgtEl>
                                              <p:spTgt spid="59"/>
                                            </p:tgtEl>
                                            <p:attrNameLst>
                                              <p:attrName>ppt_x</p:attrName>
                                            </p:attrNameLst>
                                          </p:cBhvr>
                                          <p:tavLst>
                                            <p:tav tm="0">
                                              <p:val>
                                                <p:strVal val="#ppt_x"/>
                                              </p:val>
                                            </p:tav>
                                            <p:tav tm="100000">
                                              <p:val>
                                                <p:strVal val="#ppt_x"/>
                                              </p:val>
                                            </p:tav>
                                          </p:tavLst>
                                        </p:anim>
                                        <p:anim calcmode="lin" valueType="num">
                                          <p:cBhvr additive="base">
                                            <p:cTn id="40" dur="750" fill="hold"/>
                                            <p:tgtEl>
                                              <p:spTgt spid="59"/>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60"/>
                                            </p:tgtEl>
                                            <p:attrNameLst>
                                              <p:attrName>style.visibility</p:attrName>
                                            </p:attrNameLst>
                                          </p:cBhvr>
                                          <p:to>
                                            <p:strVal val="visible"/>
                                          </p:to>
                                        </p:set>
                                        <p:anim calcmode="lin" valueType="num">
                                          <p:cBhvr additive="base">
                                            <p:cTn id="43" dur="750" fill="hold"/>
                                            <p:tgtEl>
                                              <p:spTgt spid="60"/>
                                            </p:tgtEl>
                                            <p:attrNameLst>
                                              <p:attrName>ppt_x</p:attrName>
                                            </p:attrNameLst>
                                          </p:cBhvr>
                                          <p:tavLst>
                                            <p:tav tm="0">
                                              <p:val>
                                                <p:strVal val="#ppt_x"/>
                                              </p:val>
                                            </p:tav>
                                            <p:tav tm="100000">
                                              <p:val>
                                                <p:strVal val="#ppt_x"/>
                                              </p:val>
                                            </p:tav>
                                          </p:tavLst>
                                        </p:anim>
                                        <p:anim calcmode="lin" valueType="num">
                                          <p:cBhvr additive="base">
                                            <p:cTn id="44" dur="750" fill="hold"/>
                                            <p:tgtEl>
                                              <p:spTgt spid="60"/>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7"/>
                                            </p:tgtEl>
                                            <p:attrNameLst>
                                              <p:attrName>style.visibility</p:attrName>
                                            </p:attrNameLst>
                                          </p:cBhvr>
                                          <p:to>
                                            <p:strVal val="visible"/>
                                          </p:to>
                                        </p:set>
                                        <p:anim calcmode="lin" valueType="num">
                                          <p:cBhvr additive="base">
                                            <p:cTn id="47" dur="750" fill="hold"/>
                                            <p:tgtEl>
                                              <p:spTgt spid="17"/>
                                            </p:tgtEl>
                                            <p:attrNameLst>
                                              <p:attrName>ppt_x</p:attrName>
                                            </p:attrNameLst>
                                          </p:cBhvr>
                                          <p:tavLst>
                                            <p:tav tm="0">
                                              <p:val>
                                                <p:strVal val="#ppt_x"/>
                                              </p:val>
                                            </p:tav>
                                            <p:tav tm="100000">
                                              <p:val>
                                                <p:strVal val="#ppt_x"/>
                                              </p:val>
                                            </p:tav>
                                          </p:tavLst>
                                        </p:anim>
                                        <p:anim calcmode="lin" valueType="num">
                                          <p:cBhvr additive="base">
                                            <p:cTn id="48" dur="75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P spid="46" grpId="0"/>
          <p:bldP spid="47" grpId="0"/>
          <p:bldP spid="48" grpId="0"/>
          <p:bldP spid="49" grpId="0"/>
          <p:bldP spid="50" grpId="0"/>
          <p:bldP spid="58" grpId="0" animBg="1"/>
          <p:bldP spid="59" grpId="0" animBg="1"/>
          <p:bldP spid="60" grpId="0" animBg="1"/>
          <p:bldP spid="17" grpId="0" animBg="1"/>
        </p:bldLst>
      </p:timing>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Группа 14"/>
          <p:cNvGrpSpPr/>
          <p:nvPr/>
        </p:nvGrpSpPr>
        <p:grpSpPr>
          <a:xfrm>
            <a:off x="2829126" y="1786383"/>
            <a:ext cx="18483815" cy="2448773"/>
            <a:chOff x="2947987" y="2150806"/>
            <a:chExt cx="18481676" cy="2448489"/>
          </a:xfrm>
        </p:grpSpPr>
        <p:sp>
          <p:nvSpPr>
            <p:cNvPr id="136" name="TextBox 135"/>
            <p:cNvSpPr txBox="1"/>
            <p:nvPr/>
          </p:nvSpPr>
          <p:spPr>
            <a:xfrm>
              <a:off x="4797425" y="2150806"/>
              <a:ext cx="14782800" cy="970202"/>
            </a:xfrm>
            <a:prstGeom prst="rect">
              <a:avLst/>
            </a:prstGeom>
            <a:noFill/>
          </p:spPr>
          <p:txBody>
            <a:bodyPr wrap="square" rtlCol="0">
              <a:spAutoFit/>
            </a:bodyPr>
            <a:lstStyle/>
            <a:p>
              <a:pPr algn="ctr">
                <a:lnSpc>
                  <a:spcPct val="80000"/>
                </a:lnSpc>
              </a:pPr>
              <a:r>
                <a:rPr lang="en-US" sz="7001" dirty="0">
                  <a:solidFill>
                    <a:schemeClr val="tx2"/>
                  </a:solidFill>
                  <a:latin typeface="Montserrat Extra Bold" panose="00000900000000000000" pitchFamily="50" charset="0"/>
                </a:rPr>
                <a:t>SWOT DIAGRAM ANALYSE</a:t>
              </a:r>
              <a:endParaRPr lang="ru-RU" sz="7001" dirty="0">
                <a:solidFill>
                  <a:schemeClr val="tx2"/>
                </a:solidFill>
              </a:endParaRPr>
            </a:p>
          </p:txBody>
        </p:sp>
        <p:sp>
          <p:nvSpPr>
            <p:cNvPr id="138" name="TextBox 137"/>
            <p:cNvSpPr txBox="1"/>
            <p:nvPr/>
          </p:nvSpPr>
          <p:spPr>
            <a:xfrm>
              <a:off x="2947987" y="3352800"/>
              <a:ext cx="18481676" cy="1246495"/>
            </a:xfrm>
            <a:prstGeom prst="rect">
              <a:avLst/>
            </a:prstGeom>
            <a:noFill/>
          </p:spPr>
          <p:txBody>
            <a:bodyPr wrap="square" rtlCol="0">
              <a:spAutoFit/>
            </a:bodyPr>
            <a:lstStyle/>
            <a:p>
              <a:pPr algn="ctr"/>
              <a:r>
                <a:rPr lang="en-US" sz="2500" dirty="0">
                  <a:solidFill>
                    <a:schemeClr val="tx2"/>
                  </a:solidFill>
                </a:rPr>
                <a:t>Lorem ipsum dolor sit </a:t>
              </a:r>
              <a:r>
                <a:rPr lang="en-US" sz="2500" dirty="0" err="1">
                  <a:solidFill>
                    <a:schemeClr val="tx2"/>
                  </a:solidFill>
                </a:rPr>
                <a:t>amet</a:t>
              </a:r>
              <a:r>
                <a:rPr lang="en-US" sz="2500" dirty="0">
                  <a:solidFill>
                    <a:schemeClr val="tx2"/>
                  </a:solidFill>
                </a:rPr>
                <a:t>, </a:t>
              </a:r>
              <a:r>
                <a:rPr lang="en-US" sz="2500" dirty="0" err="1">
                  <a:solidFill>
                    <a:schemeClr val="tx2"/>
                  </a:solidFill>
                </a:rPr>
                <a:t>consectetur</a:t>
              </a:r>
              <a:r>
                <a:rPr lang="en-US" sz="2500" dirty="0">
                  <a:solidFill>
                    <a:schemeClr val="tx2"/>
                  </a:solidFill>
                </a:rPr>
                <a:t> </a:t>
              </a:r>
              <a:r>
                <a:rPr lang="en-US" sz="2500" dirty="0" err="1">
                  <a:solidFill>
                    <a:schemeClr val="tx2"/>
                  </a:solidFill>
                </a:rPr>
                <a:t>adipiscing</a:t>
              </a:r>
              <a:r>
                <a:rPr lang="en-US" sz="2500" dirty="0">
                  <a:solidFill>
                    <a:schemeClr val="tx2"/>
                  </a:solidFill>
                </a:rPr>
                <a:t> </a:t>
              </a:r>
              <a:r>
                <a:rPr lang="en-US" sz="2500" dirty="0" err="1">
                  <a:solidFill>
                    <a:schemeClr val="tx2"/>
                  </a:solidFill>
                </a:rPr>
                <a:t>elit</a:t>
              </a:r>
              <a:r>
                <a:rPr lang="en-US" sz="2500" dirty="0">
                  <a:solidFill>
                    <a:schemeClr val="tx2"/>
                  </a:solidFill>
                </a:rPr>
                <a:t>. </a:t>
              </a:r>
              <a:r>
                <a:rPr lang="en-US" sz="2500" dirty="0" err="1">
                  <a:solidFill>
                    <a:schemeClr val="tx2"/>
                  </a:solidFill>
                </a:rPr>
                <a:t>Mauris</a:t>
              </a:r>
              <a:r>
                <a:rPr lang="en-US" sz="2500" dirty="0">
                  <a:solidFill>
                    <a:schemeClr val="tx2"/>
                  </a:solidFill>
                </a:rPr>
                <a:t> </a:t>
              </a:r>
              <a:r>
                <a:rPr lang="en-US" sz="2500" dirty="0" err="1">
                  <a:solidFill>
                    <a:schemeClr val="tx2"/>
                  </a:solidFill>
                </a:rPr>
                <a:t>vulputate</a:t>
              </a:r>
              <a:r>
                <a:rPr lang="en-US" sz="2500" dirty="0">
                  <a:solidFill>
                    <a:schemeClr val="tx2"/>
                  </a:solidFill>
                </a:rPr>
                <a:t> ex </a:t>
              </a:r>
              <a:r>
                <a:rPr lang="en-US" sz="2500" dirty="0" err="1">
                  <a:solidFill>
                    <a:schemeClr val="tx2"/>
                  </a:solidFill>
                </a:rPr>
                <a:t>orci</a:t>
              </a:r>
              <a:r>
                <a:rPr lang="en-US" sz="2500" dirty="0">
                  <a:solidFill>
                    <a:schemeClr val="tx2"/>
                  </a:solidFill>
                </a:rPr>
                <a:t>, et </a:t>
              </a:r>
              <a:r>
                <a:rPr lang="en-US" sz="2500" dirty="0" err="1">
                  <a:solidFill>
                    <a:schemeClr val="tx2"/>
                  </a:solidFill>
                </a:rPr>
                <a:t>rutrum</a:t>
              </a:r>
              <a:r>
                <a:rPr lang="en-US" sz="2500" dirty="0">
                  <a:solidFill>
                    <a:schemeClr val="tx2"/>
                  </a:solidFill>
                </a:rPr>
                <a:t> </a:t>
              </a:r>
              <a:r>
                <a:rPr lang="en-US" sz="2500" dirty="0" err="1">
                  <a:solidFill>
                    <a:schemeClr val="tx2"/>
                  </a:solidFill>
                </a:rPr>
                <a:t>augue</a:t>
              </a:r>
              <a:r>
                <a:rPr lang="en-US" sz="2500" dirty="0">
                  <a:solidFill>
                    <a:schemeClr val="tx2"/>
                  </a:solidFill>
                </a:rPr>
                <a:t> fermentum </a:t>
              </a:r>
              <a:r>
                <a:rPr lang="en-US" sz="2500" dirty="0" err="1">
                  <a:solidFill>
                    <a:schemeClr val="tx2"/>
                  </a:solidFill>
                </a:rPr>
                <a:t>vivamus</a:t>
              </a:r>
              <a:r>
                <a:rPr lang="en-US" sz="2500" dirty="0">
                  <a:solidFill>
                    <a:schemeClr val="tx2"/>
                  </a:solidFill>
                </a:rPr>
                <a:t> </a:t>
              </a:r>
              <a:r>
                <a:rPr lang="en-US" sz="2500" dirty="0" err="1">
                  <a:solidFill>
                    <a:schemeClr val="tx2"/>
                  </a:solidFill>
                </a:rPr>
                <a:t>ultricies</a:t>
              </a:r>
              <a:r>
                <a:rPr lang="en-US" sz="2500" dirty="0">
                  <a:solidFill>
                    <a:schemeClr val="tx2"/>
                  </a:solidFill>
                </a:rPr>
                <a:t> </a:t>
              </a:r>
              <a:r>
                <a:rPr lang="en-US" sz="2500" dirty="0" err="1">
                  <a:solidFill>
                    <a:schemeClr val="tx2"/>
                  </a:solidFill>
                </a:rPr>
                <a:t>lectus</a:t>
              </a:r>
              <a:r>
                <a:rPr lang="en-US" sz="2500" dirty="0">
                  <a:solidFill>
                    <a:schemeClr val="tx2"/>
                  </a:solidFill>
                </a:rPr>
                <a:t> fermentum </a:t>
              </a:r>
              <a:r>
                <a:rPr lang="en-US" sz="2500" dirty="0" err="1">
                  <a:solidFill>
                    <a:schemeClr val="tx2"/>
                  </a:solidFill>
                </a:rPr>
                <a:t>consectetur</a:t>
              </a:r>
              <a:r>
                <a:rPr lang="en-US" sz="2500" dirty="0">
                  <a:solidFill>
                    <a:schemeClr val="tx2"/>
                  </a:solidFill>
                </a:rPr>
                <a:t> </a:t>
              </a:r>
              <a:r>
                <a:rPr lang="en-US" sz="2500" dirty="0" err="1">
                  <a:solidFill>
                    <a:schemeClr val="tx2"/>
                  </a:solidFill>
                </a:rPr>
                <a:t>bibendum</a:t>
              </a:r>
              <a:r>
                <a:rPr lang="en-US" sz="2500" dirty="0">
                  <a:solidFill>
                    <a:schemeClr val="tx2"/>
                  </a:solidFill>
                </a:rPr>
                <a:t>. Proin sit </a:t>
              </a:r>
              <a:r>
                <a:rPr lang="en-US" sz="2500" dirty="0" err="1">
                  <a:solidFill>
                    <a:schemeClr val="tx2"/>
                  </a:solidFill>
                </a:rPr>
                <a:t>amet</a:t>
              </a:r>
              <a:r>
                <a:rPr lang="en-US" sz="2500" dirty="0">
                  <a:solidFill>
                    <a:schemeClr val="tx2"/>
                  </a:solidFill>
                </a:rPr>
                <a:t> </a:t>
              </a:r>
              <a:r>
                <a:rPr lang="en-US" sz="2500" dirty="0" err="1">
                  <a:solidFill>
                    <a:schemeClr val="tx2"/>
                  </a:solidFill>
                </a:rPr>
                <a:t>varius</a:t>
              </a:r>
              <a:r>
                <a:rPr lang="en-US" sz="2500" dirty="0">
                  <a:solidFill>
                    <a:schemeClr val="tx2"/>
                  </a:solidFill>
                </a:rPr>
                <a:t> </a:t>
              </a:r>
              <a:r>
                <a:rPr lang="en-US" sz="2500" dirty="0" err="1">
                  <a:solidFill>
                    <a:schemeClr val="tx2"/>
                  </a:solidFill>
                </a:rPr>
                <a:t>elit</a:t>
              </a:r>
              <a:r>
                <a:rPr lang="en-US" sz="2500" dirty="0">
                  <a:solidFill>
                    <a:schemeClr val="tx2"/>
                  </a:solidFill>
                </a:rPr>
                <a:t>. Sed </a:t>
              </a:r>
              <a:r>
                <a:rPr lang="en-US" sz="2500" dirty="0" err="1">
                  <a:solidFill>
                    <a:schemeClr val="tx2"/>
                  </a:solidFill>
                </a:rPr>
                <a:t>mattis</a:t>
              </a:r>
              <a:r>
                <a:rPr lang="en-US" sz="2500" dirty="0">
                  <a:solidFill>
                    <a:schemeClr val="tx2"/>
                  </a:solidFill>
                </a:rPr>
                <a:t> ligula sit </a:t>
              </a:r>
              <a:r>
                <a:rPr lang="en-US" sz="2500" dirty="0" err="1">
                  <a:solidFill>
                    <a:schemeClr val="tx2"/>
                  </a:solidFill>
                </a:rPr>
                <a:t>amet</a:t>
              </a:r>
              <a:r>
                <a:rPr lang="en-US" sz="2500" dirty="0">
                  <a:solidFill>
                    <a:schemeClr val="tx2"/>
                  </a:solidFill>
                </a:rPr>
                <a:t> </a:t>
              </a:r>
              <a:r>
                <a:rPr lang="en-US" sz="2500" dirty="0" err="1">
                  <a:solidFill>
                    <a:schemeClr val="tx2"/>
                  </a:solidFill>
                </a:rPr>
                <a:t>elementum</a:t>
              </a:r>
              <a:r>
                <a:rPr lang="en-US" sz="2500" dirty="0">
                  <a:solidFill>
                    <a:schemeClr val="tx2"/>
                  </a:solidFill>
                </a:rPr>
                <a:t> </a:t>
              </a:r>
              <a:r>
                <a:rPr lang="en-US" sz="2500" dirty="0" err="1">
                  <a:solidFill>
                    <a:schemeClr val="tx2"/>
                  </a:solidFill>
                </a:rPr>
                <a:t>suscipit</a:t>
              </a:r>
              <a:r>
                <a:rPr lang="en-US" sz="2500" dirty="0">
                  <a:solidFill>
                    <a:schemeClr val="tx2"/>
                  </a:solidFill>
                </a:rPr>
                <a:t> </a:t>
              </a:r>
            </a:p>
          </p:txBody>
        </p:sp>
      </p:grpSp>
      <p:sp>
        <p:nvSpPr>
          <p:cNvPr id="147" name="TextBox 146"/>
          <p:cNvSpPr txBox="1"/>
          <p:nvPr/>
        </p:nvSpPr>
        <p:spPr>
          <a:xfrm>
            <a:off x="1374393" y="9482432"/>
            <a:ext cx="4798697" cy="3324372"/>
          </a:xfrm>
          <a:prstGeom prst="rect">
            <a:avLst/>
          </a:prstGeom>
          <a:noFill/>
        </p:spPr>
        <p:txBody>
          <a:bodyPr wrap="square" rtlCol="0">
            <a:spAutoFit/>
          </a:bodyPr>
          <a:lstStyle/>
          <a:p>
            <a:pPr algn="ctr">
              <a:lnSpc>
                <a:spcPct val="200000"/>
              </a:lnSpc>
            </a:pPr>
            <a:r>
              <a:rPr lang="en-US" sz="3000">
                <a:solidFill>
                  <a:schemeClr val="tx2"/>
                </a:solidFill>
                <a:latin typeface="Montserrat" panose="00000500000000000000" pitchFamily="50" charset="0"/>
              </a:rPr>
              <a:t>Strengths</a:t>
            </a:r>
            <a:endParaRPr lang="en-US" sz="2500">
              <a:solidFill>
                <a:schemeClr val="tx2"/>
              </a:solidFill>
            </a:endParaRPr>
          </a:p>
          <a:p>
            <a:pPr algn="ctr"/>
            <a:endParaRPr lang="en-US" sz="2500">
              <a:solidFill>
                <a:schemeClr val="tx2"/>
              </a:solidFill>
            </a:endParaRPr>
          </a:p>
          <a:p>
            <a:pPr algn="ctr"/>
            <a:r>
              <a:rPr lang="en-US" sz="2500">
                <a:solidFill>
                  <a:schemeClr val="tx2"/>
                </a:solidFill>
              </a:rPr>
              <a:t>Aenean facilisis nunc est, astero sollicitudin elit consectetur sedi Etiam consequat dui quis libero ullamcorper vitae aliq</a:t>
            </a:r>
            <a:endParaRPr lang="ru-RU" sz="2500">
              <a:solidFill>
                <a:schemeClr val="tx2"/>
              </a:solidFill>
            </a:endParaRPr>
          </a:p>
        </p:txBody>
      </p:sp>
      <p:sp>
        <p:nvSpPr>
          <p:cNvPr id="148" name="TextBox 147"/>
          <p:cNvSpPr txBox="1"/>
          <p:nvPr/>
        </p:nvSpPr>
        <p:spPr>
          <a:xfrm>
            <a:off x="6693358" y="9482432"/>
            <a:ext cx="4798697" cy="3324372"/>
          </a:xfrm>
          <a:prstGeom prst="rect">
            <a:avLst/>
          </a:prstGeom>
          <a:noFill/>
        </p:spPr>
        <p:txBody>
          <a:bodyPr wrap="square" rtlCol="0">
            <a:spAutoFit/>
          </a:bodyPr>
          <a:lstStyle/>
          <a:p>
            <a:pPr algn="ctr">
              <a:lnSpc>
                <a:spcPct val="200000"/>
              </a:lnSpc>
            </a:pPr>
            <a:r>
              <a:rPr lang="en-US" sz="3000">
                <a:solidFill>
                  <a:schemeClr val="tx2"/>
                </a:solidFill>
                <a:latin typeface="Montserrat" panose="00000500000000000000" pitchFamily="50" charset="0"/>
              </a:rPr>
              <a:t>Weaknesses</a:t>
            </a:r>
            <a:endParaRPr lang="en-US" sz="2500">
              <a:solidFill>
                <a:schemeClr val="tx2"/>
              </a:solidFill>
            </a:endParaRPr>
          </a:p>
          <a:p>
            <a:pPr algn="ctr"/>
            <a:endParaRPr lang="en-US" sz="2500">
              <a:solidFill>
                <a:schemeClr val="tx2"/>
              </a:solidFill>
            </a:endParaRPr>
          </a:p>
          <a:p>
            <a:pPr algn="ctr"/>
            <a:r>
              <a:rPr lang="en-US" sz="2500">
                <a:solidFill>
                  <a:schemeClr val="tx2"/>
                </a:solidFill>
              </a:rPr>
              <a:t>Aenean facilisis nunc est, astero sollicitudin elit consectetur sedi Etiam consequat dui quis libero ullamcorper vitae aliq</a:t>
            </a:r>
            <a:endParaRPr lang="ru-RU" sz="2500">
              <a:solidFill>
                <a:schemeClr val="tx2"/>
              </a:solidFill>
            </a:endParaRPr>
          </a:p>
        </p:txBody>
      </p:sp>
      <p:sp>
        <p:nvSpPr>
          <p:cNvPr id="149" name="TextBox 148"/>
          <p:cNvSpPr txBox="1"/>
          <p:nvPr/>
        </p:nvSpPr>
        <p:spPr>
          <a:xfrm>
            <a:off x="12012322" y="9482432"/>
            <a:ext cx="4798697" cy="3324372"/>
          </a:xfrm>
          <a:prstGeom prst="rect">
            <a:avLst/>
          </a:prstGeom>
          <a:noFill/>
        </p:spPr>
        <p:txBody>
          <a:bodyPr wrap="square" rtlCol="0">
            <a:spAutoFit/>
          </a:bodyPr>
          <a:lstStyle/>
          <a:p>
            <a:pPr algn="ctr">
              <a:lnSpc>
                <a:spcPct val="200000"/>
              </a:lnSpc>
            </a:pPr>
            <a:r>
              <a:rPr lang="en-US" sz="3000">
                <a:solidFill>
                  <a:schemeClr val="tx2"/>
                </a:solidFill>
                <a:latin typeface="Montserrat" panose="00000500000000000000" pitchFamily="50" charset="0"/>
              </a:rPr>
              <a:t>Opportunities</a:t>
            </a:r>
            <a:endParaRPr lang="en-US" sz="2500">
              <a:solidFill>
                <a:schemeClr val="tx2"/>
              </a:solidFill>
            </a:endParaRPr>
          </a:p>
          <a:p>
            <a:pPr algn="ctr"/>
            <a:endParaRPr lang="en-US" sz="2500">
              <a:solidFill>
                <a:schemeClr val="tx2"/>
              </a:solidFill>
            </a:endParaRPr>
          </a:p>
          <a:p>
            <a:pPr algn="ctr"/>
            <a:r>
              <a:rPr lang="en-US" sz="2500">
                <a:solidFill>
                  <a:schemeClr val="tx2"/>
                </a:solidFill>
              </a:rPr>
              <a:t>Aenean facilisis nunc est, astero sollicitudin elit consectetur sedi Etiam consequat dui quis libero ullamcorper vitae aliq</a:t>
            </a:r>
            <a:endParaRPr lang="ru-RU" sz="2500">
              <a:solidFill>
                <a:schemeClr val="tx2"/>
              </a:solidFill>
            </a:endParaRPr>
          </a:p>
        </p:txBody>
      </p:sp>
      <p:sp>
        <p:nvSpPr>
          <p:cNvPr id="150" name="TextBox 149"/>
          <p:cNvSpPr txBox="1"/>
          <p:nvPr/>
        </p:nvSpPr>
        <p:spPr>
          <a:xfrm>
            <a:off x="17331287" y="9482432"/>
            <a:ext cx="4798697" cy="3324372"/>
          </a:xfrm>
          <a:prstGeom prst="rect">
            <a:avLst/>
          </a:prstGeom>
          <a:noFill/>
        </p:spPr>
        <p:txBody>
          <a:bodyPr wrap="square" rtlCol="0">
            <a:spAutoFit/>
          </a:bodyPr>
          <a:lstStyle/>
          <a:p>
            <a:pPr algn="ctr">
              <a:lnSpc>
                <a:spcPct val="200000"/>
              </a:lnSpc>
            </a:pPr>
            <a:r>
              <a:rPr lang="en-US" sz="3000">
                <a:solidFill>
                  <a:schemeClr val="tx2"/>
                </a:solidFill>
                <a:latin typeface="Montserrat" panose="00000500000000000000" pitchFamily="50" charset="0"/>
              </a:rPr>
              <a:t>Threats</a:t>
            </a:r>
            <a:endParaRPr lang="en-US" sz="2500">
              <a:solidFill>
                <a:schemeClr val="tx2"/>
              </a:solidFill>
            </a:endParaRPr>
          </a:p>
          <a:p>
            <a:pPr algn="ctr"/>
            <a:endParaRPr lang="en-US" sz="2500">
              <a:solidFill>
                <a:schemeClr val="tx2"/>
              </a:solidFill>
            </a:endParaRPr>
          </a:p>
          <a:p>
            <a:pPr algn="ctr"/>
            <a:r>
              <a:rPr lang="en-US" sz="2500">
                <a:solidFill>
                  <a:schemeClr val="tx2"/>
                </a:solidFill>
              </a:rPr>
              <a:t>Aenean facilisis nunc est, astero sollicitudin elit consectetur sedi Etiam consequat dui quis libero ullamcorper vitae aliq</a:t>
            </a:r>
            <a:endParaRPr lang="ru-RU" sz="2500">
              <a:solidFill>
                <a:schemeClr val="tx2"/>
              </a:solidFill>
            </a:endParaRPr>
          </a:p>
        </p:txBody>
      </p:sp>
      <p:grpSp>
        <p:nvGrpSpPr>
          <p:cNvPr id="50" name="Группа 49"/>
          <p:cNvGrpSpPr/>
          <p:nvPr/>
        </p:nvGrpSpPr>
        <p:grpSpPr>
          <a:xfrm>
            <a:off x="2191436" y="5904238"/>
            <a:ext cx="3164612" cy="3164612"/>
            <a:chOff x="2187831" y="5827354"/>
            <a:chExt cx="3164246" cy="3164246"/>
          </a:xfrm>
        </p:grpSpPr>
        <p:sp>
          <p:nvSpPr>
            <p:cNvPr id="22" name="Овал 21"/>
            <p:cNvSpPr/>
            <p:nvPr/>
          </p:nvSpPr>
          <p:spPr>
            <a:xfrm>
              <a:off x="2187831" y="5827354"/>
              <a:ext cx="3164246" cy="3164246"/>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TextBox 150"/>
            <p:cNvSpPr txBox="1"/>
            <p:nvPr/>
          </p:nvSpPr>
          <p:spPr>
            <a:xfrm>
              <a:off x="2732401" y="6905840"/>
              <a:ext cx="2075106" cy="1346394"/>
            </a:xfrm>
            <a:prstGeom prst="rect">
              <a:avLst/>
            </a:prstGeom>
            <a:noFill/>
          </p:spPr>
          <p:txBody>
            <a:bodyPr wrap="square" rtlCol="0">
              <a:spAutoFit/>
            </a:bodyPr>
            <a:lstStyle/>
            <a:p>
              <a:pPr algn="ctr">
                <a:lnSpc>
                  <a:spcPct val="80000"/>
                </a:lnSpc>
              </a:pPr>
              <a:r>
                <a:rPr lang="en-US" sz="10001">
                  <a:solidFill>
                    <a:schemeClr val="tx2"/>
                  </a:solidFill>
                  <a:latin typeface="Montserrat Extra Bold" panose="00000900000000000000" pitchFamily="50" charset="0"/>
                </a:rPr>
                <a:t>S</a:t>
              </a:r>
              <a:endParaRPr lang="ru-RU" sz="10001">
                <a:solidFill>
                  <a:schemeClr val="tx2"/>
                </a:solidFill>
              </a:endParaRPr>
            </a:p>
          </p:txBody>
        </p:sp>
      </p:grpSp>
      <p:grpSp>
        <p:nvGrpSpPr>
          <p:cNvPr id="152" name="Группа 151"/>
          <p:cNvGrpSpPr/>
          <p:nvPr/>
        </p:nvGrpSpPr>
        <p:grpSpPr>
          <a:xfrm>
            <a:off x="7510400" y="5904238"/>
            <a:ext cx="3164612" cy="3164612"/>
            <a:chOff x="2187831" y="5827354"/>
            <a:chExt cx="3164246" cy="3164246"/>
          </a:xfrm>
        </p:grpSpPr>
        <p:sp>
          <p:nvSpPr>
            <p:cNvPr id="153" name="Овал 152"/>
            <p:cNvSpPr/>
            <p:nvPr/>
          </p:nvSpPr>
          <p:spPr>
            <a:xfrm>
              <a:off x="2187831" y="5827354"/>
              <a:ext cx="3164246" cy="3164246"/>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TextBox 153"/>
            <p:cNvSpPr txBox="1"/>
            <p:nvPr/>
          </p:nvSpPr>
          <p:spPr>
            <a:xfrm>
              <a:off x="2732401" y="6905840"/>
              <a:ext cx="2075106" cy="1346394"/>
            </a:xfrm>
            <a:prstGeom prst="rect">
              <a:avLst/>
            </a:prstGeom>
            <a:noFill/>
          </p:spPr>
          <p:txBody>
            <a:bodyPr wrap="square" rtlCol="0">
              <a:spAutoFit/>
            </a:bodyPr>
            <a:lstStyle/>
            <a:p>
              <a:pPr algn="ctr">
                <a:lnSpc>
                  <a:spcPct val="80000"/>
                </a:lnSpc>
              </a:pPr>
              <a:r>
                <a:rPr lang="en-US" sz="10001">
                  <a:solidFill>
                    <a:schemeClr val="tx2"/>
                  </a:solidFill>
                  <a:latin typeface="Montserrat Extra Bold" panose="00000900000000000000" pitchFamily="50" charset="0"/>
                </a:rPr>
                <a:t>W</a:t>
              </a:r>
              <a:endParaRPr lang="ru-RU" sz="10001">
                <a:solidFill>
                  <a:schemeClr val="tx2"/>
                </a:solidFill>
              </a:endParaRPr>
            </a:p>
          </p:txBody>
        </p:sp>
      </p:grpSp>
      <p:grpSp>
        <p:nvGrpSpPr>
          <p:cNvPr id="155" name="Группа 154"/>
          <p:cNvGrpSpPr/>
          <p:nvPr/>
        </p:nvGrpSpPr>
        <p:grpSpPr>
          <a:xfrm>
            <a:off x="12829365" y="5904238"/>
            <a:ext cx="3164612" cy="3164612"/>
            <a:chOff x="2187831" y="5827354"/>
            <a:chExt cx="3164246" cy="3164246"/>
          </a:xfrm>
        </p:grpSpPr>
        <p:sp>
          <p:nvSpPr>
            <p:cNvPr id="156" name="Овал 155"/>
            <p:cNvSpPr/>
            <p:nvPr/>
          </p:nvSpPr>
          <p:spPr>
            <a:xfrm>
              <a:off x="2187831" y="5827354"/>
              <a:ext cx="3164246" cy="3164246"/>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TextBox 156"/>
            <p:cNvSpPr txBox="1"/>
            <p:nvPr/>
          </p:nvSpPr>
          <p:spPr>
            <a:xfrm>
              <a:off x="2732401" y="6905840"/>
              <a:ext cx="2075106" cy="1346394"/>
            </a:xfrm>
            <a:prstGeom prst="rect">
              <a:avLst/>
            </a:prstGeom>
            <a:noFill/>
          </p:spPr>
          <p:txBody>
            <a:bodyPr wrap="square" rtlCol="0">
              <a:spAutoFit/>
            </a:bodyPr>
            <a:lstStyle/>
            <a:p>
              <a:pPr algn="ctr">
                <a:lnSpc>
                  <a:spcPct val="80000"/>
                </a:lnSpc>
              </a:pPr>
              <a:r>
                <a:rPr lang="en-US" sz="10001">
                  <a:solidFill>
                    <a:schemeClr val="tx2"/>
                  </a:solidFill>
                  <a:latin typeface="Montserrat Extra Bold" panose="00000900000000000000" pitchFamily="50" charset="0"/>
                </a:rPr>
                <a:t>O</a:t>
              </a:r>
              <a:endParaRPr lang="ru-RU" sz="10001">
                <a:solidFill>
                  <a:schemeClr val="tx2"/>
                </a:solidFill>
              </a:endParaRPr>
            </a:p>
          </p:txBody>
        </p:sp>
      </p:grpSp>
      <p:grpSp>
        <p:nvGrpSpPr>
          <p:cNvPr id="158" name="Группа 157"/>
          <p:cNvGrpSpPr/>
          <p:nvPr/>
        </p:nvGrpSpPr>
        <p:grpSpPr>
          <a:xfrm>
            <a:off x="18148329" y="5904238"/>
            <a:ext cx="3164612" cy="3164612"/>
            <a:chOff x="2187831" y="5827354"/>
            <a:chExt cx="3164246" cy="3164246"/>
          </a:xfrm>
        </p:grpSpPr>
        <p:sp>
          <p:nvSpPr>
            <p:cNvPr id="159" name="Овал 158"/>
            <p:cNvSpPr/>
            <p:nvPr/>
          </p:nvSpPr>
          <p:spPr>
            <a:xfrm>
              <a:off x="2187831" y="5827354"/>
              <a:ext cx="3164246" cy="3164246"/>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TextBox 159"/>
            <p:cNvSpPr txBox="1"/>
            <p:nvPr/>
          </p:nvSpPr>
          <p:spPr>
            <a:xfrm>
              <a:off x="2732401" y="6905840"/>
              <a:ext cx="2075106" cy="1346394"/>
            </a:xfrm>
            <a:prstGeom prst="rect">
              <a:avLst/>
            </a:prstGeom>
            <a:noFill/>
          </p:spPr>
          <p:txBody>
            <a:bodyPr wrap="square" rtlCol="0">
              <a:spAutoFit/>
            </a:bodyPr>
            <a:lstStyle/>
            <a:p>
              <a:pPr algn="ctr">
                <a:lnSpc>
                  <a:spcPct val="80000"/>
                </a:lnSpc>
              </a:pPr>
              <a:r>
                <a:rPr lang="en-US" sz="10001">
                  <a:solidFill>
                    <a:schemeClr val="tx2"/>
                  </a:solidFill>
                  <a:latin typeface="Montserrat Extra Bold" panose="00000900000000000000" pitchFamily="50" charset="0"/>
                </a:rPr>
                <a:t>T</a:t>
              </a:r>
              <a:endParaRPr lang="ru-RU" sz="10001">
                <a:solidFill>
                  <a:schemeClr val="tx2"/>
                </a:solidFill>
              </a:endParaRPr>
            </a:p>
          </p:txBody>
        </p:sp>
      </p:grpSp>
    </p:spTree>
    <p:extLst>
      <p:ext uri="{BB962C8B-B14F-4D97-AF65-F5344CB8AC3E}">
        <p14:creationId xmlns:p14="http://schemas.microsoft.com/office/powerpoint/2010/main" val="1339755265"/>
      </p:ext>
    </p:extLst>
  </p:cSld>
  <p:clrMapOvr>
    <a:masterClrMapping/>
  </p:clrMapOvr>
  <p:transition spd="slow" advClick="0" advTm="1000">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вал 2"/>
          <p:cNvSpPr/>
          <p:nvPr/>
        </p:nvSpPr>
        <p:spPr>
          <a:xfrm>
            <a:off x="13717763" y="2781622"/>
            <a:ext cx="8154344" cy="8154344"/>
          </a:xfrm>
          <a:prstGeom prst="ellipse">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4854625" y="4841753"/>
            <a:ext cx="5723286" cy="5109041"/>
          </a:xfrm>
          <a:prstGeom prst="rect">
            <a:avLst/>
          </a:prstGeom>
          <a:noFill/>
        </p:spPr>
        <p:txBody>
          <a:bodyPr wrap="square" rtlCol="0">
            <a:spAutoFit/>
          </a:bodyPr>
          <a:lstStyle/>
          <a:p>
            <a:pPr algn="ctr">
              <a:lnSpc>
                <a:spcPct val="80000"/>
              </a:lnSpc>
            </a:pPr>
            <a:r>
              <a:rPr lang="en-US" sz="40004">
                <a:solidFill>
                  <a:schemeClr val="bg1"/>
                </a:solidFill>
                <a:latin typeface="Montserrat Extra Bold" panose="00000900000000000000" pitchFamily="50" charset="0"/>
              </a:rPr>
              <a:t>S</a:t>
            </a:r>
            <a:endParaRPr lang="ru-RU" sz="40004">
              <a:solidFill>
                <a:schemeClr val="bg1"/>
              </a:solidFill>
            </a:endParaRPr>
          </a:p>
        </p:txBody>
      </p:sp>
      <p:grpSp>
        <p:nvGrpSpPr>
          <p:cNvPr id="13" name="Группа 12"/>
          <p:cNvGrpSpPr/>
          <p:nvPr/>
        </p:nvGrpSpPr>
        <p:grpSpPr>
          <a:xfrm>
            <a:off x="2090890" y="4057504"/>
            <a:ext cx="9678520" cy="6387570"/>
            <a:chOff x="2087297" y="3295034"/>
            <a:chExt cx="9677400" cy="6386831"/>
          </a:xfrm>
        </p:grpSpPr>
        <p:sp>
          <p:nvSpPr>
            <p:cNvPr id="6" name="TextBox 5"/>
            <p:cNvSpPr txBox="1"/>
            <p:nvPr/>
          </p:nvSpPr>
          <p:spPr>
            <a:xfrm>
              <a:off x="2087297" y="3295034"/>
              <a:ext cx="9677400" cy="1346394"/>
            </a:xfrm>
            <a:prstGeom prst="rect">
              <a:avLst/>
            </a:prstGeom>
            <a:noFill/>
          </p:spPr>
          <p:txBody>
            <a:bodyPr wrap="square" rtlCol="0">
              <a:spAutoFit/>
            </a:bodyPr>
            <a:lstStyle/>
            <a:p>
              <a:pPr>
                <a:lnSpc>
                  <a:spcPct val="80000"/>
                </a:lnSpc>
              </a:pPr>
              <a:r>
                <a:rPr lang="en-US" sz="10001">
                  <a:solidFill>
                    <a:schemeClr val="tx2"/>
                  </a:solidFill>
                  <a:latin typeface="Montserrat Semi Bold" panose="00000700000000000000" pitchFamily="50" charset="0"/>
                </a:rPr>
                <a:t>Strengths</a:t>
              </a:r>
              <a:endParaRPr lang="ru-RU" sz="10001">
                <a:solidFill>
                  <a:schemeClr val="tx2"/>
                </a:solidFill>
              </a:endParaRPr>
            </a:p>
          </p:txBody>
        </p:sp>
        <p:sp>
          <p:nvSpPr>
            <p:cNvPr id="7" name="TextBox 6"/>
            <p:cNvSpPr txBox="1"/>
            <p:nvPr/>
          </p:nvSpPr>
          <p:spPr>
            <a:xfrm>
              <a:off x="2087297" y="5156537"/>
              <a:ext cx="9491928" cy="1015663"/>
            </a:xfrm>
            <a:prstGeom prst="rect">
              <a:avLst/>
            </a:prstGeom>
            <a:noFill/>
          </p:spPr>
          <p:txBody>
            <a:bodyPr wrap="square" rtlCol="0">
              <a:spAutoFit/>
            </a:bodyPr>
            <a:lstStyle/>
            <a:p>
              <a:r>
                <a:rPr lang="en-US" sz="3000">
                  <a:solidFill>
                    <a:schemeClr val="tx2"/>
                  </a:solidFill>
                  <a:latin typeface="Lato Black" panose="020F0A02020204030203" pitchFamily="34" charset="0"/>
                </a:rPr>
                <a:t>Lorem ipsum dolor siter amet consectetur adipiscing elites bulputate orci etes rutrum estus</a:t>
              </a:r>
            </a:p>
          </p:txBody>
        </p:sp>
        <p:sp>
          <p:nvSpPr>
            <p:cNvPr id="8" name="TextBox 7"/>
            <p:cNvSpPr txBox="1"/>
            <p:nvPr/>
          </p:nvSpPr>
          <p:spPr>
            <a:xfrm>
              <a:off x="2116391" y="6819543"/>
              <a:ext cx="9462833" cy="2862322"/>
            </a:xfrm>
            <a:prstGeom prst="rect">
              <a:avLst/>
            </a:prstGeom>
            <a:noFill/>
          </p:spPr>
          <p:txBody>
            <a:bodyPr wrap="square" rtlCol="0">
              <a:spAutoFit/>
            </a:bodyPr>
            <a:lstStyle/>
            <a:p>
              <a:r>
                <a:rPr lang="en-US" sz="3000">
                  <a:solidFill>
                    <a:schemeClr val="tx2"/>
                  </a:solidFill>
                </a:rPr>
                <a:t>Ut scelerisque dictum, nunc leo feugiat metus, sit ametes risus, vel volutpat magna. Vivamus eget ultrices elit. Aliquam pharetra, dolor at scelerisque dictum, nunc leo feugiat metus, sit ametes venenatis justo ligula</a:t>
              </a:r>
            </a:p>
            <a:p>
              <a:endParaRPr lang="en-US" sz="3000">
                <a:solidFill>
                  <a:schemeClr val="tx2"/>
                </a:solidFill>
              </a:endParaRPr>
            </a:p>
          </p:txBody>
        </p:sp>
      </p:grpSp>
      <p:sp>
        <p:nvSpPr>
          <p:cNvPr id="2" name="Рисунок 1"/>
          <p:cNvSpPr>
            <a:spLocks noGrp="1"/>
          </p:cNvSpPr>
          <p:nvPr>
            <p:ph type="pic" sz="quarter" idx="10"/>
          </p:nvPr>
        </p:nvSpPr>
        <p:spPr>
          <a:xfrm>
            <a:off x="13717763" y="2781622"/>
            <a:ext cx="8154344" cy="8154344"/>
          </a:xfrm>
        </p:spPr>
      </p:sp>
    </p:spTree>
    <p:extLst>
      <p:ext uri="{BB962C8B-B14F-4D97-AF65-F5344CB8AC3E}">
        <p14:creationId xmlns:p14="http://schemas.microsoft.com/office/powerpoint/2010/main" val="3210254678"/>
      </p:ext>
    </p:extLst>
  </p:cSld>
  <p:clrMapOvr>
    <a:masterClrMapping/>
  </p:clrMapOvr>
  <p:transition spd="slow" advClick="0" advTm="1000">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Овал 10"/>
          <p:cNvSpPr/>
          <p:nvPr/>
        </p:nvSpPr>
        <p:spPr>
          <a:xfrm>
            <a:off x="2515067" y="2781622"/>
            <a:ext cx="8154344" cy="8154344"/>
          </a:xfrm>
          <a:prstGeom prst="ellipse">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651929" y="5299006"/>
            <a:ext cx="5723286" cy="4732741"/>
          </a:xfrm>
          <a:prstGeom prst="rect">
            <a:avLst/>
          </a:prstGeom>
          <a:noFill/>
        </p:spPr>
        <p:txBody>
          <a:bodyPr wrap="square" rtlCol="0">
            <a:spAutoFit/>
          </a:bodyPr>
          <a:lstStyle/>
          <a:p>
            <a:pPr algn="ctr">
              <a:lnSpc>
                <a:spcPct val="80000"/>
              </a:lnSpc>
            </a:pPr>
            <a:r>
              <a:rPr lang="en-US" sz="37004">
                <a:solidFill>
                  <a:schemeClr val="bg1"/>
                </a:solidFill>
                <a:latin typeface="Montserrat Extra Bold" panose="00000900000000000000" pitchFamily="50" charset="0"/>
              </a:rPr>
              <a:t>W</a:t>
            </a:r>
            <a:endParaRPr lang="ru-RU" sz="37004">
              <a:solidFill>
                <a:schemeClr val="bg1"/>
              </a:solidFill>
            </a:endParaRPr>
          </a:p>
        </p:txBody>
      </p:sp>
      <p:grpSp>
        <p:nvGrpSpPr>
          <p:cNvPr id="16" name="Группа 15"/>
          <p:cNvGrpSpPr/>
          <p:nvPr/>
        </p:nvGrpSpPr>
        <p:grpSpPr>
          <a:xfrm>
            <a:off x="12769651" y="5198960"/>
            <a:ext cx="9678520" cy="4522487"/>
            <a:chOff x="2116391" y="4026062"/>
            <a:chExt cx="9677400" cy="4521964"/>
          </a:xfrm>
        </p:grpSpPr>
        <p:sp>
          <p:nvSpPr>
            <p:cNvPr id="17" name="TextBox 16"/>
            <p:cNvSpPr txBox="1"/>
            <p:nvPr/>
          </p:nvSpPr>
          <p:spPr>
            <a:xfrm>
              <a:off x="2116391" y="4026062"/>
              <a:ext cx="9677400" cy="1346394"/>
            </a:xfrm>
            <a:prstGeom prst="rect">
              <a:avLst/>
            </a:prstGeom>
            <a:noFill/>
          </p:spPr>
          <p:txBody>
            <a:bodyPr wrap="square" rtlCol="0">
              <a:spAutoFit/>
            </a:bodyPr>
            <a:lstStyle/>
            <a:p>
              <a:pPr>
                <a:lnSpc>
                  <a:spcPct val="80000"/>
                </a:lnSpc>
              </a:pPr>
              <a:r>
                <a:rPr lang="en-US" sz="10001" dirty="0">
                  <a:solidFill>
                    <a:schemeClr val="tx2"/>
                  </a:solidFill>
                  <a:latin typeface="Montserrat Semi Bold" panose="00000700000000000000" pitchFamily="50" charset="0"/>
                </a:rPr>
                <a:t>Weaknesses</a:t>
              </a:r>
              <a:endParaRPr lang="ru-RU" sz="10001" dirty="0">
                <a:solidFill>
                  <a:schemeClr val="tx2"/>
                </a:solidFill>
              </a:endParaRPr>
            </a:p>
          </p:txBody>
        </p:sp>
        <p:sp>
          <p:nvSpPr>
            <p:cNvPr id="19" name="TextBox 18"/>
            <p:cNvSpPr txBox="1"/>
            <p:nvPr/>
          </p:nvSpPr>
          <p:spPr>
            <a:xfrm>
              <a:off x="2244243" y="5685704"/>
              <a:ext cx="9462833" cy="2862322"/>
            </a:xfrm>
            <a:prstGeom prst="rect">
              <a:avLst/>
            </a:prstGeom>
            <a:noFill/>
          </p:spPr>
          <p:txBody>
            <a:bodyPr wrap="square" rtlCol="0">
              <a:spAutoFit/>
            </a:bodyPr>
            <a:lstStyle/>
            <a:p>
              <a:r>
                <a:rPr lang="en-US" sz="3000" dirty="0">
                  <a:solidFill>
                    <a:schemeClr val="tx2"/>
                  </a:solidFill>
                </a:rPr>
                <a:t>Ut </a:t>
              </a:r>
              <a:r>
                <a:rPr lang="en-US" sz="3000" dirty="0" err="1">
                  <a:solidFill>
                    <a:schemeClr val="tx2"/>
                  </a:solidFill>
                </a:rPr>
                <a:t>scelerisque</a:t>
              </a:r>
              <a:r>
                <a:rPr lang="en-US" sz="3000" dirty="0">
                  <a:solidFill>
                    <a:schemeClr val="tx2"/>
                  </a:solidFill>
                </a:rPr>
                <a:t> dictum, </a:t>
              </a:r>
              <a:r>
                <a:rPr lang="en-US" sz="3000" dirty="0" err="1">
                  <a:solidFill>
                    <a:schemeClr val="tx2"/>
                  </a:solidFill>
                </a:rPr>
                <a:t>nunc</a:t>
              </a:r>
              <a:r>
                <a:rPr lang="en-US" sz="3000" dirty="0">
                  <a:solidFill>
                    <a:schemeClr val="tx2"/>
                  </a:solidFill>
                </a:rPr>
                <a:t> </a:t>
              </a:r>
              <a:r>
                <a:rPr lang="en-US" sz="3000" dirty="0" err="1">
                  <a:solidFill>
                    <a:schemeClr val="tx2"/>
                  </a:solidFill>
                </a:rPr>
                <a:t>leo</a:t>
              </a:r>
              <a:r>
                <a:rPr lang="en-US" sz="3000" dirty="0">
                  <a:solidFill>
                    <a:schemeClr val="tx2"/>
                  </a:solidFill>
                </a:rPr>
                <a:t> </a:t>
              </a:r>
              <a:r>
                <a:rPr lang="en-US" sz="3000" dirty="0" err="1">
                  <a:solidFill>
                    <a:schemeClr val="tx2"/>
                  </a:solidFill>
                </a:rPr>
                <a:t>feugiat</a:t>
              </a:r>
              <a:r>
                <a:rPr lang="en-US" sz="3000" dirty="0">
                  <a:solidFill>
                    <a:schemeClr val="tx2"/>
                  </a:solidFill>
                </a:rPr>
                <a:t> </a:t>
              </a:r>
              <a:r>
                <a:rPr lang="en-US" sz="3000" dirty="0" err="1">
                  <a:solidFill>
                    <a:schemeClr val="tx2"/>
                  </a:solidFill>
                </a:rPr>
                <a:t>metus</a:t>
              </a:r>
              <a:r>
                <a:rPr lang="en-US" sz="3000" dirty="0">
                  <a:solidFill>
                    <a:schemeClr val="tx2"/>
                  </a:solidFill>
                </a:rPr>
                <a:t>, sit </a:t>
              </a:r>
              <a:r>
                <a:rPr lang="en-US" sz="3000" dirty="0" err="1">
                  <a:solidFill>
                    <a:schemeClr val="tx2"/>
                  </a:solidFill>
                </a:rPr>
                <a:t>ametes</a:t>
              </a:r>
              <a:r>
                <a:rPr lang="en-US" sz="3000" dirty="0">
                  <a:solidFill>
                    <a:schemeClr val="tx2"/>
                  </a:solidFill>
                </a:rPr>
                <a:t> </a:t>
              </a:r>
              <a:r>
                <a:rPr lang="en-US" sz="3000" dirty="0" err="1">
                  <a:solidFill>
                    <a:schemeClr val="tx2"/>
                  </a:solidFill>
                </a:rPr>
                <a:t>risus</a:t>
              </a:r>
              <a:r>
                <a:rPr lang="en-US" sz="3000" dirty="0">
                  <a:solidFill>
                    <a:schemeClr val="tx2"/>
                  </a:solidFill>
                </a:rPr>
                <a:t>, vel </a:t>
              </a:r>
              <a:r>
                <a:rPr lang="en-US" sz="3000" dirty="0" err="1">
                  <a:solidFill>
                    <a:schemeClr val="tx2"/>
                  </a:solidFill>
                </a:rPr>
                <a:t>volutpat</a:t>
              </a:r>
              <a:r>
                <a:rPr lang="en-US" sz="3000" dirty="0">
                  <a:solidFill>
                    <a:schemeClr val="tx2"/>
                  </a:solidFill>
                </a:rPr>
                <a:t> magna. </a:t>
              </a:r>
              <a:r>
                <a:rPr lang="en-US" sz="3000" dirty="0" err="1">
                  <a:solidFill>
                    <a:schemeClr val="tx2"/>
                  </a:solidFill>
                </a:rPr>
                <a:t>Vivamus</a:t>
              </a:r>
              <a:r>
                <a:rPr lang="en-US" sz="3000" dirty="0">
                  <a:solidFill>
                    <a:schemeClr val="tx2"/>
                  </a:solidFill>
                </a:rPr>
                <a:t> </a:t>
              </a:r>
              <a:r>
                <a:rPr lang="en-US" sz="3000" dirty="0" err="1">
                  <a:solidFill>
                    <a:schemeClr val="tx2"/>
                  </a:solidFill>
                </a:rPr>
                <a:t>eget</a:t>
              </a:r>
              <a:r>
                <a:rPr lang="en-US" sz="3000" dirty="0">
                  <a:solidFill>
                    <a:schemeClr val="tx2"/>
                  </a:solidFill>
                </a:rPr>
                <a:t> </a:t>
              </a:r>
              <a:r>
                <a:rPr lang="en-US" sz="3000" dirty="0" err="1">
                  <a:solidFill>
                    <a:schemeClr val="tx2"/>
                  </a:solidFill>
                </a:rPr>
                <a:t>ultrices</a:t>
              </a:r>
              <a:r>
                <a:rPr lang="en-US" sz="3000" dirty="0">
                  <a:solidFill>
                    <a:schemeClr val="tx2"/>
                  </a:solidFill>
                </a:rPr>
                <a:t> </a:t>
              </a:r>
              <a:r>
                <a:rPr lang="en-US" sz="3000" dirty="0" err="1">
                  <a:solidFill>
                    <a:schemeClr val="tx2"/>
                  </a:solidFill>
                </a:rPr>
                <a:t>elit</a:t>
              </a:r>
              <a:r>
                <a:rPr lang="en-US" sz="3000" dirty="0">
                  <a:solidFill>
                    <a:schemeClr val="tx2"/>
                  </a:solidFill>
                </a:rPr>
                <a:t>. </a:t>
              </a:r>
              <a:r>
                <a:rPr lang="en-US" sz="3000" dirty="0" err="1">
                  <a:solidFill>
                    <a:schemeClr val="tx2"/>
                  </a:solidFill>
                </a:rPr>
                <a:t>Aliquam</a:t>
              </a:r>
              <a:r>
                <a:rPr lang="en-US" sz="3000" dirty="0">
                  <a:solidFill>
                    <a:schemeClr val="tx2"/>
                  </a:solidFill>
                </a:rPr>
                <a:t> pharetra, dolor at </a:t>
              </a:r>
              <a:r>
                <a:rPr lang="en-US" sz="3000" dirty="0" err="1">
                  <a:solidFill>
                    <a:schemeClr val="tx2"/>
                  </a:solidFill>
                </a:rPr>
                <a:t>scelerisque</a:t>
              </a:r>
              <a:r>
                <a:rPr lang="en-US" sz="3000" dirty="0">
                  <a:solidFill>
                    <a:schemeClr val="tx2"/>
                  </a:solidFill>
                </a:rPr>
                <a:t> dictum, </a:t>
              </a:r>
              <a:r>
                <a:rPr lang="en-US" sz="3000" dirty="0" err="1">
                  <a:solidFill>
                    <a:schemeClr val="tx2"/>
                  </a:solidFill>
                </a:rPr>
                <a:t>nunc</a:t>
              </a:r>
              <a:r>
                <a:rPr lang="en-US" sz="3000" dirty="0">
                  <a:solidFill>
                    <a:schemeClr val="tx2"/>
                  </a:solidFill>
                </a:rPr>
                <a:t> </a:t>
              </a:r>
              <a:r>
                <a:rPr lang="en-US" sz="3000" dirty="0" err="1">
                  <a:solidFill>
                    <a:schemeClr val="tx2"/>
                  </a:solidFill>
                </a:rPr>
                <a:t>leo</a:t>
              </a:r>
              <a:r>
                <a:rPr lang="en-US" sz="3000" dirty="0">
                  <a:solidFill>
                    <a:schemeClr val="tx2"/>
                  </a:solidFill>
                </a:rPr>
                <a:t> </a:t>
              </a:r>
              <a:r>
                <a:rPr lang="en-US" sz="3000" dirty="0" err="1">
                  <a:solidFill>
                    <a:schemeClr val="tx2"/>
                  </a:solidFill>
                </a:rPr>
                <a:t>feugiat</a:t>
              </a:r>
              <a:r>
                <a:rPr lang="en-US" sz="3000" dirty="0">
                  <a:solidFill>
                    <a:schemeClr val="tx2"/>
                  </a:solidFill>
                </a:rPr>
                <a:t> </a:t>
              </a:r>
              <a:r>
                <a:rPr lang="en-US" sz="3000" dirty="0" err="1">
                  <a:solidFill>
                    <a:schemeClr val="tx2"/>
                  </a:solidFill>
                </a:rPr>
                <a:t>metus</a:t>
              </a:r>
              <a:r>
                <a:rPr lang="en-US" sz="3000" dirty="0">
                  <a:solidFill>
                    <a:schemeClr val="tx2"/>
                  </a:solidFill>
                </a:rPr>
                <a:t>, sit </a:t>
              </a:r>
              <a:r>
                <a:rPr lang="en-US" sz="3000" dirty="0" err="1">
                  <a:solidFill>
                    <a:schemeClr val="tx2"/>
                  </a:solidFill>
                </a:rPr>
                <a:t>ametes</a:t>
              </a:r>
              <a:r>
                <a:rPr lang="en-US" sz="3000" dirty="0">
                  <a:solidFill>
                    <a:schemeClr val="tx2"/>
                  </a:solidFill>
                </a:rPr>
                <a:t> </a:t>
              </a:r>
              <a:r>
                <a:rPr lang="en-US" sz="3000" dirty="0" err="1">
                  <a:solidFill>
                    <a:schemeClr val="tx2"/>
                  </a:solidFill>
                </a:rPr>
                <a:t>venenatis</a:t>
              </a:r>
              <a:r>
                <a:rPr lang="en-US" sz="3000" dirty="0">
                  <a:solidFill>
                    <a:schemeClr val="tx2"/>
                  </a:solidFill>
                </a:rPr>
                <a:t> </a:t>
              </a:r>
              <a:r>
                <a:rPr lang="en-US" sz="3000" dirty="0" err="1">
                  <a:solidFill>
                    <a:schemeClr val="tx2"/>
                  </a:solidFill>
                </a:rPr>
                <a:t>justo</a:t>
              </a:r>
              <a:r>
                <a:rPr lang="en-US" sz="3000" dirty="0">
                  <a:solidFill>
                    <a:schemeClr val="tx2"/>
                  </a:solidFill>
                </a:rPr>
                <a:t> ligula</a:t>
              </a:r>
            </a:p>
            <a:p>
              <a:endParaRPr lang="en-US" sz="3000" dirty="0">
                <a:solidFill>
                  <a:schemeClr val="tx2"/>
                </a:solidFill>
              </a:endParaRPr>
            </a:p>
          </p:txBody>
        </p:sp>
      </p:grpSp>
      <p:sp>
        <p:nvSpPr>
          <p:cNvPr id="2" name="Рисунок 1"/>
          <p:cNvSpPr>
            <a:spLocks noGrp="1"/>
          </p:cNvSpPr>
          <p:nvPr>
            <p:ph type="pic" sz="quarter" idx="10"/>
          </p:nvPr>
        </p:nvSpPr>
        <p:spPr>
          <a:xfrm>
            <a:off x="2515067" y="2781622"/>
            <a:ext cx="8154344" cy="8154344"/>
          </a:xfrm>
        </p:spPr>
      </p:sp>
    </p:spTree>
    <p:extLst>
      <p:ext uri="{BB962C8B-B14F-4D97-AF65-F5344CB8AC3E}">
        <p14:creationId xmlns:p14="http://schemas.microsoft.com/office/powerpoint/2010/main" val="1947544444"/>
      </p:ext>
    </p:extLst>
  </p:cSld>
  <p:clrMapOvr>
    <a:masterClrMapping/>
  </p:clrMapOvr>
  <p:transition spd="slow" advClick="0" advTm="1000">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Овал 14"/>
          <p:cNvSpPr/>
          <p:nvPr/>
        </p:nvSpPr>
        <p:spPr>
          <a:xfrm>
            <a:off x="13717763" y="2781622"/>
            <a:ext cx="8154344" cy="8154344"/>
          </a:xfrm>
          <a:prstGeom prst="ellipse">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4854625" y="4956066"/>
            <a:ext cx="5723286" cy="5109041"/>
          </a:xfrm>
          <a:prstGeom prst="rect">
            <a:avLst/>
          </a:prstGeom>
          <a:noFill/>
        </p:spPr>
        <p:txBody>
          <a:bodyPr wrap="square" rtlCol="0">
            <a:spAutoFit/>
          </a:bodyPr>
          <a:lstStyle/>
          <a:p>
            <a:pPr algn="ctr">
              <a:lnSpc>
                <a:spcPct val="80000"/>
              </a:lnSpc>
            </a:pPr>
            <a:r>
              <a:rPr lang="en-US" sz="40004">
                <a:solidFill>
                  <a:schemeClr val="bg1"/>
                </a:solidFill>
                <a:latin typeface="Montserrat Extra Bold" panose="00000900000000000000" pitchFamily="50" charset="0"/>
              </a:rPr>
              <a:t>O</a:t>
            </a:r>
            <a:endParaRPr lang="ru-RU" sz="40004">
              <a:solidFill>
                <a:schemeClr val="bg1"/>
              </a:solidFill>
            </a:endParaRPr>
          </a:p>
        </p:txBody>
      </p:sp>
      <p:grpSp>
        <p:nvGrpSpPr>
          <p:cNvPr id="11" name="Группа 10"/>
          <p:cNvGrpSpPr/>
          <p:nvPr/>
        </p:nvGrpSpPr>
        <p:grpSpPr>
          <a:xfrm>
            <a:off x="1896443" y="4956066"/>
            <a:ext cx="9678520" cy="4511815"/>
            <a:chOff x="2087297" y="3295034"/>
            <a:chExt cx="9677400" cy="4511293"/>
          </a:xfrm>
        </p:grpSpPr>
        <p:sp>
          <p:nvSpPr>
            <p:cNvPr id="12" name="TextBox 11"/>
            <p:cNvSpPr txBox="1"/>
            <p:nvPr/>
          </p:nvSpPr>
          <p:spPr>
            <a:xfrm>
              <a:off x="2087297" y="3295034"/>
              <a:ext cx="9677400" cy="1346394"/>
            </a:xfrm>
            <a:prstGeom prst="rect">
              <a:avLst/>
            </a:prstGeom>
            <a:noFill/>
          </p:spPr>
          <p:txBody>
            <a:bodyPr wrap="square" rtlCol="0">
              <a:spAutoFit/>
            </a:bodyPr>
            <a:lstStyle/>
            <a:p>
              <a:pPr>
                <a:lnSpc>
                  <a:spcPct val="80000"/>
                </a:lnSpc>
              </a:pPr>
              <a:r>
                <a:rPr lang="en-US" sz="10001">
                  <a:solidFill>
                    <a:schemeClr val="tx2"/>
                  </a:solidFill>
                  <a:latin typeface="Montserrat Semi Bold" panose="00000700000000000000" pitchFamily="50" charset="0"/>
                </a:rPr>
                <a:t>Opportunities</a:t>
              </a:r>
              <a:endParaRPr lang="ru-RU" sz="10001">
                <a:solidFill>
                  <a:schemeClr val="tx2"/>
                </a:solidFill>
              </a:endParaRPr>
            </a:p>
          </p:txBody>
        </p:sp>
        <p:sp>
          <p:nvSpPr>
            <p:cNvPr id="14" name="TextBox 13"/>
            <p:cNvSpPr txBox="1"/>
            <p:nvPr/>
          </p:nvSpPr>
          <p:spPr>
            <a:xfrm>
              <a:off x="2194581" y="4944005"/>
              <a:ext cx="9462833" cy="2862322"/>
            </a:xfrm>
            <a:prstGeom prst="rect">
              <a:avLst/>
            </a:prstGeom>
            <a:noFill/>
          </p:spPr>
          <p:txBody>
            <a:bodyPr wrap="square" rtlCol="0">
              <a:spAutoFit/>
            </a:bodyPr>
            <a:lstStyle/>
            <a:p>
              <a:r>
                <a:rPr lang="en-US" sz="3000" dirty="0">
                  <a:solidFill>
                    <a:schemeClr val="tx2"/>
                  </a:solidFill>
                </a:rPr>
                <a:t>Ut </a:t>
              </a:r>
              <a:r>
                <a:rPr lang="en-US" sz="3000" dirty="0" err="1">
                  <a:solidFill>
                    <a:schemeClr val="tx2"/>
                  </a:solidFill>
                </a:rPr>
                <a:t>scelerisque</a:t>
              </a:r>
              <a:r>
                <a:rPr lang="en-US" sz="3000" dirty="0">
                  <a:solidFill>
                    <a:schemeClr val="tx2"/>
                  </a:solidFill>
                </a:rPr>
                <a:t> dictum, </a:t>
              </a:r>
              <a:r>
                <a:rPr lang="en-US" sz="3000" dirty="0" err="1">
                  <a:solidFill>
                    <a:schemeClr val="tx2"/>
                  </a:solidFill>
                </a:rPr>
                <a:t>nunc</a:t>
              </a:r>
              <a:r>
                <a:rPr lang="en-US" sz="3000" dirty="0">
                  <a:solidFill>
                    <a:schemeClr val="tx2"/>
                  </a:solidFill>
                </a:rPr>
                <a:t> </a:t>
              </a:r>
              <a:r>
                <a:rPr lang="en-US" sz="3000" dirty="0" err="1">
                  <a:solidFill>
                    <a:schemeClr val="tx2"/>
                  </a:solidFill>
                </a:rPr>
                <a:t>leo</a:t>
              </a:r>
              <a:r>
                <a:rPr lang="en-US" sz="3000" dirty="0">
                  <a:solidFill>
                    <a:schemeClr val="tx2"/>
                  </a:solidFill>
                </a:rPr>
                <a:t> </a:t>
              </a:r>
              <a:r>
                <a:rPr lang="en-US" sz="3000" dirty="0" err="1">
                  <a:solidFill>
                    <a:schemeClr val="tx2"/>
                  </a:solidFill>
                </a:rPr>
                <a:t>feugiat</a:t>
              </a:r>
              <a:r>
                <a:rPr lang="en-US" sz="3000" dirty="0">
                  <a:solidFill>
                    <a:schemeClr val="tx2"/>
                  </a:solidFill>
                </a:rPr>
                <a:t> </a:t>
              </a:r>
              <a:r>
                <a:rPr lang="en-US" sz="3000" dirty="0" err="1">
                  <a:solidFill>
                    <a:schemeClr val="tx2"/>
                  </a:solidFill>
                </a:rPr>
                <a:t>metus</a:t>
              </a:r>
              <a:r>
                <a:rPr lang="en-US" sz="3000" dirty="0">
                  <a:solidFill>
                    <a:schemeClr val="tx2"/>
                  </a:solidFill>
                </a:rPr>
                <a:t>, sit </a:t>
              </a:r>
              <a:r>
                <a:rPr lang="en-US" sz="3000" dirty="0" err="1">
                  <a:solidFill>
                    <a:schemeClr val="tx2"/>
                  </a:solidFill>
                </a:rPr>
                <a:t>ametes</a:t>
              </a:r>
              <a:r>
                <a:rPr lang="en-US" sz="3000" dirty="0">
                  <a:solidFill>
                    <a:schemeClr val="tx2"/>
                  </a:solidFill>
                </a:rPr>
                <a:t> </a:t>
              </a:r>
              <a:r>
                <a:rPr lang="en-US" sz="3000" dirty="0" err="1">
                  <a:solidFill>
                    <a:schemeClr val="tx2"/>
                  </a:solidFill>
                </a:rPr>
                <a:t>risus</a:t>
              </a:r>
              <a:r>
                <a:rPr lang="en-US" sz="3000" dirty="0">
                  <a:solidFill>
                    <a:schemeClr val="tx2"/>
                  </a:solidFill>
                </a:rPr>
                <a:t>, vel </a:t>
              </a:r>
              <a:r>
                <a:rPr lang="en-US" sz="3000" dirty="0" err="1">
                  <a:solidFill>
                    <a:schemeClr val="tx2"/>
                  </a:solidFill>
                </a:rPr>
                <a:t>volutpat</a:t>
              </a:r>
              <a:r>
                <a:rPr lang="en-US" sz="3000" dirty="0">
                  <a:solidFill>
                    <a:schemeClr val="tx2"/>
                  </a:solidFill>
                </a:rPr>
                <a:t> magna. </a:t>
              </a:r>
              <a:r>
                <a:rPr lang="en-US" sz="3000" dirty="0" err="1">
                  <a:solidFill>
                    <a:schemeClr val="tx2"/>
                  </a:solidFill>
                </a:rPr>
                <a:t>Vivamus</a:t>
              </a:r>
              <a:r>
                <a:rPr lang="en-US" sz="3000" dirty="0">
                  <a:solidFill>
                    <a:schemeClr val="tx2"/>
                  </a:solidFill>
                </a:rPr>
                <a:t> </a:t>
              </a:r>
              <a:r>
                <a:rPr lang="en-US" sz="3000" dirty="0" err="1">
                  <a:solidFill>
                    <a:schemeClr val="tx2"/>
                  </a:solidFill>
                </a:rPr>
                <a:t>eget</a:t>
              </a:r>
              <a:r>
                <a:rPr lang="en-US" sz="3000" dirty="0">
                  <a:solidFill>
                    <a:schemeClr val="tx2"/>
                  </a:solidFill>
                </a:rPr>
                <a:t> </a:t>
              </a:r>
              <a:r>
                <a:rPr lang="en-US" sz="3000" dirty="0" err="1">
                  <a:solidFill>
                    <a:schemeClr val="tx2"/>
                  </a:solidFill>
                </a:rPr>
                <a:t>ultrices</a:t>
              </a:r>
              <a:r>
                <a:rPr lang="en-US" sz="3000" dirty="0">
                  <a:solidFill>
                    <a:schemeClr val="tx2"/>
                  </a:solidFill>
                </a:rPr>
                <a:t> </a:t>
              </a:r>
              <a:r>
                <a:rPr lang="en-US" sz="3000" dirty="0" err="1">
                  <a:solidFill>
                    <a:schemeClr val="tx2"/>
                  </a:solidFill>
                </a:rPr>
                <a:t>elit</a:t>
              </a:r>
              <a:r>
                <a:rPr lang="en-US" sz="3000" dirty="0">
                  <a:solidFill>
                    <a:schemeClr val="tx2"/>
                  </a:solidFill>
                </a:rPr>
                <a:t>. </a:t>
              </a:r>
              <a:r>
                <a:rPr lang="en-US" sz="3000" dirty="0" err="1">
                  <a:solidFill>
                    <a:schemeClr val="tx2"/>
                  </a:solidFill>
                </a:rPr>
                <a:t>Aliquam</a:t>
              </a:r>
              <a:r>
                <a:rPr lang="en-US" sz="3000" dirty="0">
                  <a:solidFill>
                    <a:schemeClr val="tx2"/>
                  </a:solidFill>
                </a:rPr>
                <a:t> pharetra, dolor at </a:t>
              </a:r>
              <a:r>
                <a:rPr lang="en-US" sz="3000" dirty="0" err="1">
                  <a:solidFill>
                    <a:schemeClr val="tx2"/>
                  </a:solidFill>
                </a:rPr>
                <a:t>scelerisque</a:t>
              </a:r>
              <a:r>
                <a:rPr lang="en-US" sz="3000" dirty="0">
                  <a:solidFill>
                    <a:schemeClr val="tx2"/>
                  </a:solidFill>
                </a:rPr>
                <a:t> dictum, </a:t>
              </a:r>
              <a:r>
                <a:rPr lang="en-US" sz="3000" dirty="0" err="1">
                  <a:solidFill>
                    <a:schemeClr val="tx2"/>
                  </a:solidFill>
                </a:rPr>
                <a:t>nunc</a:t>
              </a:r>
              <a:r>
                <a:rPr lang="en-US" sz="3000" dirty="0">
                  <a:solidFill>
                    <a:schemeClr val="tx2"/>
                  </a:solidFill>
                </a:rPr>
                <a:t> </a:t>
              </a:r>
              <a:r>
                <a:rPr lang="en-US" sz="3000" dirty="0" err="1">
                  <a:solidFill>
                    <a:schemeClr val="tx2"/>
                  </a:solidFill>
                </a:rPr>
                <a:t>leo</a:t>
              </a:r>
              <a:r>
                <a:rPr lang="en-US" sz="3000" dirty="0">
                  <a:solidFill>
                    <a:schemeClr val="tx2"/>
                  </a:solidFill>
                </a:rPr>
                <a:t> </a:t>
              </a:r>
              <a:r>
                <a:rPr lang="en-US" sz="3000" dirty="0" err="1">
                  <a:solidFill>
                    <a:schemeClr val="tx2"/>
                  </a:solidFill>
                </a:rPr>
                <a:t>feugiat</a:t>
              </a:r>
              <a:r>
                <a:rPr lang="en-US" sz="3000" dirty="0">
                  <a:solidFill>
                    <a:schemeClr val="tx2"/>
                  </a:solidFill>
                </a:rPr>
                <a:t> </a:t>
              </a:r>
              <a:r>
                <a:rPr lang="en-US" sz="3000" dirty="0" err="1">
                  <a:solidFill>
                    <a:schemeClr val="tx2"/>
                  </a:solidFill>
                </a:rPr>
                <a:t>metus</a:t>
              </a:r>
              <a:r>
                <a:rPr lang="en-US" sz="3000" dirty="0">
                  <a:solidFill>
                    <a:schemeClr val="tx2"/>
                  </a:solidFill>
                </a:rPr>
                <a:t>, sit </a:t>
              </a:r>
              <a:r>
                <a:rPr lang="en-US" sz="3000" dirty="0" err="1">
                  <a:solidFill>
                    <a:schemeClr val="tx2"/>
                  </a:solidFill>
                </a:rPr>
                <a:t>ametes</a:t>
              </a:r>
              <a:r>
                <a:rPr lang="en-US" sz="3000" dirty="0">
                  <a:solidFill>
                    <a:schemeClr val="tx2"/>
                  </a:solidFill>
                </a:rPr>
                <a:t> </a:t>
              </a:r>
              <a:r>
                <a:rPr lang="en-US" sz="3000" dirty="0" err="1">
                  <a:solidFill>
                    <a:schemeClr val="tx2"/>
                  </a:solidFill>
                </a:rPr>
                <a:t>venenatis</a:t>
              </a:r>
              <a:r>
                <a:rPr lang="en-US" sz="3000" dirty="0">
                  <a:solidFill>
                    <a:schemeClr val="tx2"/>
                  </a:solidFill>
                </a:rPr>
                <a:t> </a:t>
              </a:r>
              <a:r>
                <a:rPr lang="en-US" sz="3000" dirty="0" err="1">
                  <a:solidFill>
                    <a:schemeClr val="tx2"/>
                  </a:solidFill>
                </a:rPr>
                <a:t>justo</a:t>
              </a:r>
              <a:r>
                <a:rPr lang="en-US" sz="3000" dirty="0">
                  <a:solidFill>
                    <a:schemeClr val="tx2"/>
                  </a:solidFill>
                </a:rPr>
                <a:t> ligula</a:t>
              </a:r>
            </a:p>
            <a:p>
              <a:endParaRPr lang="en-US" sz="3000" dirty="0">
                <a:solidFill>
                  <a:schemeClr val="tx2"/>
                </a:solidFill>
              </a:endParaRPr>
            </a:p>
          </p:txBody>
        </p:sp>
      </p:grpSp>
      <p:sp>
        <p:nvSpPr>
          <p:cNvPr id="2" name="Рисунок 1"/>
          <p:cNvSpPr>
            <a:spLocks noGrp="1"/>
          </p:cNvSpPr>
          <p:nvPr>
            <p:ph type="pic" sz="quarter" idx="10"/>
          </p:nvPr>
        </p:nvSpPr>
        <p:spPr>
          <a:xfrm>
            <a:off x="13717763" y="2781622"/>
            <a:ext cx="8154344" cy="8154344"/>
          </a:xfrm>
        </p:spPr>
      </p:sp>
    </p:spTree>
    <p:extLst>
      <p:ext uri="{BB962C8B-B14F-4D97-AF65-F5344CB8AC3E}">
        <p14:creationId xmlns:p14="http://schemas.microsoft.com/office/powerpoint/2010/main" val="1337292045"/>
      </p:ext>
    </p:extLst>
  </p:cSld>
  <p:clrMapOvr>
    <a:masterClrMapping/>
  </p:clrMapOvr>
  <p:transition spd="slow" advClick="0" advTm="1000">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Group 45"/>
          <p:cNvGrpSpPr/>
          <p:nvPr/>
        </p:nvGrpSpPr>
        <p:grpSpPr>
          <a:xfrm flipV="1">
            <a:off x="2937872" y="10910626"/>
            <a:ext cx="7407051" cy="1800099"/>
            <a:chOff x="2918048" y="2924336"/>
            <a:chExt cx="7406194" cy="1550438"/>
          </a:xfrm>
        </p:grpSpPr>
        <p:cxnSp>
          <p:nvCxnSpPr>
            <p:cNvPr id="47" name="Straight Connector 46"/>
            <p:cNvCxnSpPr/>
            <p:nvPr/>
          </p:nvCxnSpPr>
          <p:spPr>
            <a:xfrm flipH="1">
              <a:off x="2918048" y="2924341"/>
              <a:ext cx="7406194" cy="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flipV="1">
              <a:off x="2935440" y="2924336"/>
              <a:ext cx="4888" cy="1550438"/>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flipV="1">
              <a:off x="10324242" y="2924341"/>
              <a:ext cx="0" cy="599083"/>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grpSp>
      <p:grpSp>
        <p:nvGrpSpPr>
          <p:cNvPr id="56" name="Group 55"/>
          <p:cNvGrpSpPr/>
          <p:nvPr/>
        </p:nvGrpSpPr>
        <p:grpSpPr>
          <a:xfrm>
            <a:off x="2932984" y="3125839"/>
            <a:ext cx="7407051" cy="2381907"/>
            <a:chOff x="2918048" y="2478741"/>
            <a:chExt cx="7406194" cy="2381631"/>
          </a:xfrm>
        </p:grpSpPr>
        <p:cxnSp>
          <p:nvCxnSpPr>
            <p:cNvPr id="8" name="Straight Connector 7"/>
            <p:cNvCxnSpPr/>
            <p:nvPr/>
          </p:nvCxnSpPr>
          <p:spPr>
            <a:xfrm flipH="1">
              <a:off x="2918048" y="2478741"/>
              <a:ext cx="7406194" cy="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45" name="Straight Connector 44"/>
            <p:cNvCxnSpPr>
              <a:stCxn id="27" idx="4"/>
            </p:cNvCxnSpPr>
            <p:nvPr/>
          </p:nvCxnSpPr>
          <p:spPr>
            <a:xfrm flipV="1">
              <a:off x="2929294" y="3103195"/>
              <a:ext cx="0" cy="1757177"/>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flipV="1">
              <a:off x="10324242" y="2501021"/>
              <a:ext cx="0" cy="599083"/>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grpSp>
      <p:sp>
        <p:nvSpPr>
          <p:cNvPr id="17" name="Freeform 1"/>
          <p:cNvSpPr>
            <a:spLocks noChangeArrowheads="1"/>
          </p:cNvSpPr>
          <p:nvPr/>
        </p:nvSpPr>
        <p:spPr bwMode="auto">
          <a:xfrm>
            <a:off x="8539430" y="3702706"/>
            <a:ext cx="3601214" cy="4159469"/>
          </a:xfrm>
          <a:custGeom>
            <a:avLst/>
            <a:gdLst>
              <a:gd name="T0" fmla="*/ 13311 w 13312"/>
              <a:gd name="T1" fmla="*/ 11531 h 15376"/>
              <a:gd name="T2" fmla="*/ 6656 w 13312"/>
              <a:gd name="T3" fmla="*/ 15375 h 15376"/>
              <a:gd name="T4" fmla="*/ 0 w 13312"/>
              <a:gd name="T5" fmla="*/ 11531 h 15376"/>
              <a:gd name="T6" fmla="*/ 0 w 13312"/>
              <a:gd name="T7" fmla="*/ 3844 h 15376"/>
              <a:gd name="T8" fmla="*/ 6656 w 13312"/>
              <a:gd name="T9" fmla="*/ 0 h 15376"/>
              <a:gd name="T10" fmla="*/ 13311 w 13312"/>
              <a:gd name="T11" fmla="*/ 3844 h 15376"/>
              <a:gd name="T12" fmla="*/ 13311 w 13312"/>
              <a:gd name="T13" fmla="*/ 11531 h 15376"/>
            </a:gdLst>
            <a:ahLst/>
            <a:cxnLst>
              <a:cxn ang="0">
                <a:pos x="T0" y="T1"/>
              </a:cxn>
              <a:cxn ang="0">
                <a:pos x="T2" y="T3"/>
              </a:cxn>
              <a:cxn ang="0">
                <a:pos x="T4" y="T5"/>
              </a:cxn>
              <a:cxn ang="0">
                <a:pos x="T6" y="T7"/>
              </a:cxn>
              <a:cxn ang="0">
                <a:pos x="T8" y="T9"/>
              </a:cxn>
              <a:cxn ang="0">
                <a:pos x="T10" y="T11"/>
              </a:cxn>
              <a:cxn ang="0">
                <a:pos x="T12" y="T13"/>
              </a:cxn>
            </a:cxnLst>
            <a:rect l="0" t="0" r="r" b="b"/>
            <a:pathLst>
              <a:path w="13312" h="15376">
                <a:moveTo>
                  <a:pt x="13311" y="11531"/>
                </a:moveTo>
                <a:lnTo>
                  <a:pt x="6656" y="15375"/>
                </a:lnTo>
                <a:lnTo>
                  <a:pt x="0" y="11531"/>
                </a:lnTo>
                <a:lnTo>
                  <a:pt x="0" y="3844"/>
                </a:lnTo>
                <a:lnTo>
                  <a:pt x="6656" y="0"/>
                </a:lnTo>
                <a:lnTo>
                  <a:pt x="13311" y="3844"/>
                </a:lnTo>
                <a:lnTo>
                  <a:pt x="13311" y="11531"/>
                </a:lnTo>
              </a:path>
            </a:pathLst>
          </a:custGeom>
          <a:solidFill>
            <a:schemeClr val="accent1"/>
          </a:solidFill>
          <a:ln>
            <a:noFill/>
          </a:ln>
          <a:effectLst/>
        </p:spPr>
        <p:txBody>
          <a:bodyPr wrap="none" anchor="ctr"/>
          <a:lstStyle/>
          <a:p>
            <a:pPr defTabSz="1828617"/>
            <a:endParaRPr lang="en-US" sz="3600">
              <a:solidFill>
                <a:srgbClr val="445469"/>
              </a:solidFill>
              <a:latin typeface="Lato Light"/>
            </a:endParaRPr>
          </a:p>
        </p:txBody>
      </p:sp>
      <p:sp>
        <p:nvSpPr>
          <p:cNvPr id="18" name="Freeform 1"/>
          <p:cNvSpPr>
            <a:spLocks noChangeArrowheads="1"/>
          </p:cNvSpPr>
          <p:nvPr/>
        </p:nvSpPr>
        <p:spPr bwMode="auto">
          <a:xfrm>
            <a:off x="12287603" y="3702706"/>
            <a:ext cx="3601214" cy="4159469"/>
          </a:xfrm>
          <a:custGeom>
            <a:avLst/>
            <a:gdLst>
              <a:gd name="T0" fmla="*/ 13311 w 13312"/>
              <a:gd name="T1" fmla="*/ 11531 h 15376"/>
              <a:gd name="T2" fmla="*/ 6656 w 13312"/>
              <a:gd name="T3" fmla="*/ 15375 h 15376"/>
              <a:gd name="T4" fmla="*/ 0 w 13312"/>
              <a:gd name="T5" fmla="*/ 11531 h 15376"/>
              <a:gd name="T6" fmla="*/ 0 w 13312"/>
              <a:gd name="T7" fmla="*/ 3844 h 15376"/>
              <a:gd name="T8" fmla="*/ 6656 w 13312"/>
              <a:gd name="T9" fmla="*/ 0 h 15376"/>
              <a:gd name="T10" fmla="*/ 13311 w 13312"/>
              <a:gd name="T11" fmla="*/ 3844 h 15376"/>
              <a:gd name="T12" fmla="*/ 13311 w 13312"/>
              <a:gd name="T13" fmla="*/ 11531 h 15376"/>
            </a:gdLst>
            <a:ahLst/>
            <a:cxnLst>
              <a:cxn ang="0">
                <a:pos x="T0" y="T1"/>
              </a:cxn>
              <a:cxn ang="0">
                <a:pos x="T2" y="T3"/>
              </a:cxn>
              <a:cxn ang="0">
                <a:pos x="T4" y="T5"/>
              </a:cxn>
              <a:cxn ang="0">
                <a:pos x="T6" y="T7"/>
              </a:cxn>
              <a:cxn ang="0">
                <a:pos x="T8" y="T9"/>
              </a:cxn>
              <a:cxn ang="0">
                <a:pos x="T10" y="T11"/>
              </a:cxn>
              <a:cxn ang="0">
                <a:pos x="T12" y="T13"/>
              </a:cxn>
            </a:cxnLst>
            <a:rect l="0" t="0" r="r" b="b"/>
            <a:pathLst>
              <a:path w="13312" h="15376">
                <a:moveTo>
                  <a:pt x="13311" y="11531"/>
                </a:moveTo>
                <a:lnTo>
                  <a:pt x="6656" y="15375"/>
                </a:lnTo>
                <a:lnTo>
                  <a:pt x="0" y="11531"/>
                </a:lnTo>
                <a:lnTo>
                  <a:pt x="0" y="3844"/>
                </a:lnTo>
                <a:lnTo>
                  <a:pt x="6656" y="0"/>
                </a:lnTo>
                <a:lnTo>
                  <a:pt x="13311" y="3844"/>
                </a:lnTo>
                <a:lnTo>
                  <a:pt x="13311" y="11531"/>
                </a:lnTo>
              </a:path>
            </a:pathLst>
          </a:custGeom>
          <a:solidFill>
            <a:schemeClr val="accent2"/>
          </a:solidFill>
          <a:ln>
            <a:noFill/>
          </a:ln>
          <a:effectLst/>
        </p:spPr>
        <p:txBody>
          <a:bodyPr wrap="none" anchor="ctr"/>
          <a:lstStyle/>
          <a:p>
            <a:pPr defTabSz="1828617"/>
            <a:endParaRPr lang="en-US" sz="3600">
              <a:solidFill>
                <a:srgbClr val="445469"/>
              </a:solidFill>
              <a:latin typeface="Lato Light"/>
            </a:endParaRPr>
          </a:p>
        </p:txBody>
      </p:sp>
      <p:sp>
        <p:nvSpPr>
          <p:cNvPr id="19" name="Freeform 1"/>
          <p:cNvSpPr>
            <a:spLocks noChangeArrowheads="1"/>
          </p:cNvSpPr>
          <p:nvPr/>
        </p:nvSpPr>
        <p:spPr bwMode="auto">
          <a:xfrm>
            <a:off x="8539430" y="7862176"/>
            <a:ext cx="3601214" cy="4159469"/>
          </a:xfrm>
          <a:custGeom>
            <a:avLst/>
            <a:gdLst>
              <a:gd name="T0" fmla="*/ 13311 w 13312"/>
              <a:gd name="T1" fmla="*/ 11531 h 15376"/>
              <a:gd name="T2" fmla="*/ 6656 w 13312"/>
              <a:gd name="T3" fmla="*/ 15375 h 15376"/>
              <a:gd name="T4" fmla="*/ 0 w 13312"/>
              <a:gd name="T5" fmla="*/ 11531 h 15376"/>
              <a:gd name="T6" fmla="*/ 0 w 13312"/>
              <a:gd name="T7" fmla="*/ 3844 h 15376"/>
              <a:gd name="T8" fmla="*/ 6656 w 13312"/>
              <a:gd name="T9" fmla="*/ 0 h 15376"/>
              <a:gd name="T10" fmla="*/ 13311 w 13312"/>
              <a:gd name="T11" fmla="*/ 3844 h 15376"/>
              <a:gd name="T12" fmla="*/ 13311 w 13312"/>
              <a:gd name="T13" fmla="*/ 11531 h 15376"/>
            </a:gdLst>
            <a:ahLst/>
            <a:cxnLst>
              <a:cxn ang="0">
                <a:pos x="T0" y="T1"/>
              </a:cxn>
              <a:cxn ang="0">
                <a:pos x="T2" y="T3"/>
              </a:cxn>
              <a:cxn ang="0">
                <a:pos x="T4" y="T5"/>
              </a:cxn>
              <a:cxn ang="0">
                <a:pos x="T6" y="T7"/>
              </a:cxn>
              <a:cxn ang="0">
                <a:pos x="T8" y="T9"/>
              </a:cxn>
              <a:cxn ang="0">
                <a:pos x="T10" y="T11"/>
              </a:cxn>
              <a:cxn ang="0">
                <a:pos x="T12" y="T13"/>
              </a:cxn>
            </a:cxnLst>
            <a:rect l="0" t="0" r="r" b="b"/>
            <a:pathLst>
              <a:path w="13312" h="15376">
                <a:moveTo>
                  <a:pt x="13311" y="11531"/>
                </a:moveTo>
                <a:lnTo>
                  <a:pt x="6656" y="15375"/>
                </a:lnTo>
                <a:lnTo>
                  <a:pt x="0" y="11531"/>
                </a:lnTo>
                <a:lnTo>
                  <a:pt x="0" y="3844"/>
                </a:lnTo>
                <a:lnTo>
                  <a:pt x="6656" y="0"/>
                </a:lnTo>
                <a:lnTo>
                  <a:pt x="13311" y="3844"/>
                </a:lnTo>
                <a:lnTo>
                  <a:pt x="13311" y="11531"/>
                </a:lnTo>
              </a:path>
            </a:pathLst>
          </a:custGeom>
          <a:solidFill>
            <a:schemeClr val="accent5"/>
          </a:solidFill>
          <a:ln>
            <a:noFill/>
          </a:ln>
          <a:effectLst/>
        </p:spPr>
        <p:txBody>
          <a:bodyPr wrap="none" anchor="ctr"/>
          <a:lstStyle/>
          <a:p>
            <a:pPr defTabSz="1828617"/>
            <a:endParaRPr lang="en-US" sz="3600">
              <a:solidFill>
                <a:srgbClr val="445469"/>
              </a:solidFill>
              <a:latin typeface="Lato Light"/>
            </a:endParaRPr>
          </a:p>
        </p:txBody>
      </p:sp>
      <p:sp>
        <p:nvSpPr>
          <p:cNvPr id="20" name="Freeform 1"/>
          <p:cNvSpPr>
            <a:spLocks noChangeArrowheads="1"/>
          </p:cNvSpPr>
          <p:nvPr/>
        </p:nvSpPr>
        <p:spPr bwMode="auto">
          <a:xfrm>
            <a:off x="12287603" y="7862176"/>
            <a:ext cx="3601214" cy="4159469"/>
          </a:xfrm>
          <a:custGeom>
            <a:avLst/>
            <a:gdLst>
              <a:gd name="T0" fmla="*/ 13311 w 13312"/>
              <a:gd name="T1" fmla="*/ 11531 h 15376"/>
              <a:gd name="T2" fmla="*/ 6656 w 13312"/>
              <a:gd name="T3" fmla="*/ 15375 h 15376"/>
              <a:gd name="T4" fmla="*/ 0 w 13312"/>
              <a:gd name="T5" fmla="*/ 11531 h 15376"/>
              <a:gd name="T6" fmla="*/ 0 w 13312"/>
              <a:gd name="T7" fmla="*/ 3844 h 15376"/>
              <a:gd name="T8" fmla="*/ 6656 w 13312"/>
              <a:gd name="T9" fmla="*/ 0 h 15376"/>
              <a:gd name="T10" fmla="*/ 13311 w 13312"/>
              <a:gd name="T11" fmla="*/ 3844 h 15376"/>
              <a:gd name="T12" fmla="*/ 13311 w 13312"/>
              <a:gd name="T13" fmla="*/ 11531 h 15376"/>
            </a:gdLst>
            <a:ahLst/>
            <a:cxnLst>
              <a:cxn ang="0">
                <a:pos x="T0" y="T1"/>
              </a:cxn>
              <a:cxn ang="0">
                <a:pos x="T2" y="T3"/>
              </a:cxn>
              <a:cxn ang="0">
                <a:pos x="T4" y="T5"/>
              </a:cxn>
              <a:cxn ang="0">
                <a:pos x="T6" y="T7"/>
              </a:cxn>
              <a:cxn ang="0">
                <a:pos x="T8" y="T9"/>
              </a:cxn>
              <a:cxn ang="0">
                <a:pos x="T10" y="T11"/>
              </a:cxn>
              <a:cxn ang="0">
                <a:pos x="T12" y="T13"/>
              </a:cxn>
            </a:cxnLst>
            <a:rect l="0" t="0" r="r" b="b"/>
            <a:pathLst>
              <a:path w="13312" h="15376">
                <a:moveTo>
                  <a:pt x="13311" y="11531"/>
                </a:moveTo>
                <a:lnTo>
                  <a:pt x="6656" y="15375"/>
                </a:lnTo>
                <a:lnTo>
                  <a:pt x="0" y="11531"/>
                </a:lnTo>
                <a:lnTo>
                  <a:pt x="0" y="3844"/>
                </a:lnTo>
                <a:lnTo>
                  <a:pt x="6656" y="0"/>
                </a:lnTo>
                <a:lnTo>
                  <a:pt x="13311" y="3844"/>
                </a:lnTo>
                <a:lnTo>
                  <a:pt x="13311" y="11531"/>
                </a:lnTo>
              </a:path>
            </a:pathLst>
          </a:custGeom>
          <a:solidFill>
            <a:schemeClr val="accent4"/>
          </a:solidFill>
          <a:ln>
            <a:noFill/>
          </a:ln>
          <a:effectLst/>
        </p:spPr>
        <p:txBody>
          <a:bodyPr wrap="none" anchor="ctr"/>
          <a:lstStyle/>
          <a:p>
            <a:pPr defTabSz="1828617"/>
            <a:endParaRPr lang="en-US" sz="3600">
              <a:solidFill>
                <a:srgbClr val="445469"/>
              </a:solidFill>
              <a:latin typeface="Lato Light"/>
            </a:endParaRPr>
          </a:p>
        </p:txBody>
      </p:sp>
      <p:sp>
        <p:nvSpPr>
          <p:cNvPr id="27" name="Freeform 1"/>
          <p:cNvSpPr>
            <a:spLocks noChangeArrowheads="1"/>
          </p:cNvSpPr>
          <p:nvPr/>
        </p:nvSpPr>
        <p:spPr bwMode="auto">
          <a:xfrm>
            <a:off x="2238774" y="4860934"/>
            <a:ext cx="1388424" cy="1603656"/>
          </a:xfrm>
          <a:custGeom>
            <a:avLst/>
            <a:gdLst>
              <a:gd name="T0" fmla="*/ 13311 w 13312"/>
              <a:gd name="T1" fmla="*/ 11531 h 15376"/>
              <a:gd name="T2" fmla="*/ 6656 w 13312"/>
              <a:gd name="T3" fmla="*/ 15375 h 15376"/>
              <a:gd name="T4" fmla="*/ 0 w 13312"/>
              <a:gd name="T5" fmla="*/ 11531 h 15376"/>
              <a:gd name="T6" fmla="*/ 0 w 13312"/>
              <a:gd name="T7" fmla="*/ 3844 h 15376"/>
              <a:gd name="T8" fmla="*/ 6656 w 13312"/>
              <a:gd name="T9" fmla="*/ 0 h 15376"/>
              <a:gd name="T10" fmla="*/ 13311 w 13312"/>
              <a:gd name="T11" fmla="*/ 3844 h 15376"/>
              <a:gd name="T12" fmla="*/ 13311 w 13312"/>
              <a:gd name="T13" fmla="*/ 11531 h 15376"/>
            </a:gdLst>
            <a:ahLst/>
            <a:cxnLst>
              <a:cxn ang="0">
                <a:pos x="T0" y="T1"/>
              </a:cxn>
              <a:cxn ang="0">
                <a:pos x="T2" y="T3"/>
              </a:cxn>
              <a:cxn ang="0">
                <a:pos x="T4" y="T5"/>
              </a:cxn>
              <a:cxn ang="0">
                <a:pos x="T6" y="T7"/>
              </a:cxn>
              <a:cxn ang="0">
                <a:pos x="T8" y="T9"/>
              </a:cxn>
              <a:cxn ang="0">
                <a:pos x="T10" y="T11"/>
              </a:cxn>
              <a:cxn ang="0">
                <a:pos x="T12" y="T13"/>
              </a:cxn>
            </a:cxnLst>
            <a:rect l="0" t="0" r="r" b="b"/>
            <a:pathLst>
              <a:path w="13312" h="15376">
                <a:moveTo>
                  <a:pt x="13311" y="11531"/>
                </a:moveTo>
                <a:lnTo>
                  <a:pt x="6656" y="15375"/>
                </a:lnTo>
                <a:lnTo>
                  <a:pt x="0" y="11531"/>
                </a:lnTo>
                <a:lnTo>
                  <a:pt x="0" y="3844"/>
                </a:lnTo>
                <a:lnTo>
                  <a:pt x="6656" y="0"/>
                </a:lnTo>
                <a:lnTo>
                  <a:pt x="13311" y="3844"/>
                </a:lnTo>
                <a:lnTo>
                  <a:pt x="13311" y="11531"/>
                </a:lnTo>
              </a:path>
            </a:pathLst>
          </a:custGeom>
          <a:solidFill>
            <a:schemeClr val="bg1">
              <a:lumMod val="75000"/>
            </a:schemeClr>
          </a:solidFill>
          <a:ln>
            <a:noFill/>
          </a:ln>
          <a:effectLst/>
        </p:spPr>
        <p:txBody>
          <a:bodyPr wrap="none" anchor="ctr"/>
          <a:lstStyle/>
          <a:p>
            <a:pPr defTabSz="1828617"/>
            <a:endParaRPr lang="en-US" sz="3600">
              <a:solidFill>
                <a:srgbClr val="445469"/>
              </a:solidFill>
              <a:latin typeface="Lato Light"/>
            </a:endParaRPr>
          </a:p>
        </p:txBody>
      </p:sp>
      <p:sp>
        <p:nvSpPr>
          <p:cNvPr id="28" name="Freeform 1"/>
          <p:cNvSpPr>
            <a:spLocks noChangeArrowheads="1"/>
          </p:cNvSpPr>
          <p:nvPr/>
        </p:nvSpPr>
        <p:spPr bwMode="auto">
          <a:xfrm>
            <a:off x="2238774" y="9307066"/>
            <a:ext cx="1388424" cy="1603656"/>
          </a:xfrm>
          <a:custGeom>
            <a:avLst/>
            <a:gdLst>
              <a:gd name="T0" fmla="*/ 13311 w 13312"/>
              <a:gd name="T1" fmla="*/ 11531 h 15376"/>
              <a:gd name="T2" fmla="*/ 6656 w 13312"/>
              <a:gd name="T3" fmla="*/ 15375 h 15376"/>
              <a:gd name="T4" fmla="*/ 0 w 13312"/>
              <a:gd name="T5" fmla="*/ 11531 h 15376"/>
              <a:gd name="T6" fmla="*/ 0 w 13312"/>
              <a:gd name="T7" fmla="*/ 3844 h 15376"/>
              <a:gd name="T8" fmla="*/ 6656 w 13312"/>
              <a:gd name="T9" fmla="*/ 0 h 15376"/>
              <a:gd name="T10" fmla="*/ 13311 w 13312"/>
              <a:gd name="T11" fmla="*/ 3844 h 15376"/>
              <a:gd name="T12" fmla="*/ 13311 w 13312"/>
              <a:gd name="T13" fmla="*/ 11531 h 15376"/>
            </a:gdLst>
            <a:ahLst/>
            <a:cxnLst>
              <a:cxn ang="0">
                <a:pos x="T0" y="T1"/>
              </a:cxn>
              <a:cxn ang="0">
                <a:pos x="T2" y="T3"/>
              </a:cxn>
              <a:cxn ang="0">
                <a:pos x="T4" y="T5"/>
              </a:cxn>
              <a:cxn ang="0">
                <a:pos x="T6" y="T7"/>
              </a:cxn>
              <a:cxn ang="0">
                <a:pos x="T8" y="T9"/>
              </a:cxn>
              <a:cxn ang="0">
                <a:pos x="T10" y="T11"/>
              </a:cxn>
              <a:cxn ang="0">
                <a:pos x="T12" y="T13"/>
              </a:cxn>
            </a:cxnLst>
            <a:rect l="0" t="0" r="r" b="b"/>
            <a:pathLst>
              <a:path w="13312" h="15376">
                <a:moveTo>
                  <a:pt x="13311" y="11531"/>
                </a:moveTo>
                <a:lnTo>
                  <a:pt x="6656" y="15375"/>
                </a:lnTo>
                <a:lnTo>
                  <a:pt x="0" y="11531"/>
                </a:lnTo>
                <a:lnTo>
                  <a:pt x="0" y="3844"/>
                </a:lnTo>
                <a:lnTo>
                  <a:pt x="6656" y="0"/>
                </a:lnTo>
                <a:lnTo>
                  <a:pt x="13311" y="3844"/>
                </a:lnTo>
                <a:lnTo>
                  <a:pt x="13311" y="11531"/>
                </a:lnTo>
              </a:path>
            </a:pathLst>
          </a:custGeom>
          <a:solidFill>
            <a:schemeClr val="bg1">
              <a:lumMod val="75000"/>
            </a:schemeClr>
          </a:solidFill>
          <a:ln>
            <a:noFill/>
          </a:ln>
          <a:effectLst/>
        </p:spPr>
        <p:txBody>
          <a:bodyPr wrap="none" anchor="ctr"/>
          <a:lstStyle/>
          <a:p>
            <a:pPr defTabSz="1828617"/>
            <a:endParaRPr lang="en-US" sz="3600">
              <a:solidFill>
                <a:srgbClr val="445469"/>
              </a:solidFill>
              <a:latin typeface="Lato Light"/>
            </a:endParaRPr>
          </a:p>
        </p:txBody>
      </p:sp>
      <p:sp>
        <p:nvSpPr>
          <p:cNvPr id="29" name="Freeform 1"/>
          <p:cNvSpPr>
            <a:spLocks noChangeArrowheads="1"/>
          </p:cNvSpPr>
          <p:nvPr/>
        </p:nvSpPr>
        <p:spPr bwMode="auto">
          <a:xfrm>
            <a:off x="21050571" y="4860934"/>
            <a:ext cx="1388424" cy="1603656"/>
          </a:xfrm>
          <a:custGeom>
            <a:avLst/>
            <a:gdLst>
              <a:gd name="T0" fmla="*/ 13311 w 13312"/>
              <a:gd name="T1" fmla="*/ 11531 h 15376"/>
              <a:gd name="T2" fmla="*/ 6656 w 13312"/>
              <a:gd name="T3" fmla="*/ 15375 h 15376"/>
              <a:gd name="T4" fmla="*/ 0 w 13312"/>
              <a:gd name="T5" fmla="*/ 11531 h 15376"/>
              <a:gd name="T6" fmla="*/ 0 w 13312"/>
              <a:gd name="T7" fmla="*/ 3844 h 15376"/>
              <a:gd name="T8" fmla="*/ 6656 w 13312"/>
              <a:gd name="T9" fmla="*/ 0 h 15376"/>
              <a:gd name="T10" fmla="*/ 13311 w 13312"/>
              <a:gd name="T11" fmla="*/ 3844 h 15376"/>
              <a:gd name="T12" fmla="*/ 13311 w 13312"/>
              <a:gd name="T13" fmla="*/ 11531 h 15376"/>
            </a:gdLst>
            <a:ahLst/>
            <a:cxnLst>
              <a:cxn ang="0">
                <a:pos x="T0" y="T1"/>
              </a:cxn>
              <a:cxn ang="0">
                <a:pos x="T2" y="T3"/>
              </a:cxn>
              <a:cxn ang="0">
                <a:pos x="T4" y="T5"/>
              </a:cxn>
              <a:cxn ang="0">
                <a:pos x="T6" y="T7"/>
              </a:cxn>
              <a:cxn ang="0">
                <a:pos x="T8" y="T9"/>
              </a:cxn>
              <a:cxn ang="0">
                <a:pos x="T10" y="T11"/>
              </a:cxn>
              <a:cxn ang="0">
                <a:pos x="T12" y="T13"/>
              </a:cxn>
            </a:cxnLst>
            <a:rect l="0" t="0" r="r" b="b"/>
            <a:pathLst>
              <a:path w="13312" h="15376">
                <a:moveTo>
                  <a:pt x="13311" y="11531"/>
                </a:moveTo>
                <a:lnTo>
                  <a:pt x="6656" y="15375"/>
                </a:lnTo>
                <a:lnTo>
                  <a:pt x="0" y="11531"/>
                </a:lnTo>
                <a:lnTo>
                  <a:pt x="0" y="3844"/>
                </a:lnTo>
                <a:lnTo>
                  <a:pt x="6656" y="0"/>
                </a:lnTo>
                <a:lnTo>
                  <a:pt x="13311" y="3844"/>
                </a:lnTo>
                <a:lnTo>
                  <a:pt x="13311" y="11531"/>
                </a:lnTo>
              </a:path>
            </a:pathLst>
          </a:custGeom>
          <a:solidFill>
            <a:schemeClr val="bg1">
              <a:lumMod val="75000"/>
            </a:schemeClr>
          </a:solidFill>
          <a:ln>
            <a:noFill/>
          </a:ln>
          <a:effectLst/>
        </p:spPr>
        <p:txBody>
          <a:bodyPr wrap="none" anchor="ctr"/>
          <a:lstStyle/>
          <a:p>
            <a:pPr defTabSz="1828617"/>
            <a:endParaRPr lang="en-US" sz="3600">
              <a:solidFill>
                <a:srgbClr val="445469"/>
              </a:solidFill>
              <a:latin typeface="Lato Light"/>
            </a:endParaRPr>
          </a:p>
        </p:txBody>
      </p:sp>
      <p:sp>
        <p:nvSpPr>
          <p:cNvPr id="30" name="Freeform 1"/>
          <p:cNvSpPr>
            <a:spLocks noChangeArrowheads="1"/>
          </p:cNvSpPr>
          <p:nvPr/>
        </p:nvSpPr>
        <p:spPr bwMode="auto">
          <a:xfrm>
            <a:off x="21050571" y="9307066"/>
            <a:ext cx="1388424" cy="1603656"/>
          </a:xfrm>
          <a:custGeom>
            <a:avLst/>
            <a:gdLst>
              <a:gd name="T0" fmla="*/ 13311 w 13312"/>
              <a:gd name="T1" fmla="*/ 11531 h 15376"/>
              <a:gd name="T2" fmla="*/ 6656 w 13312"/>
              <a:gd name="T3" fmla="*/ 15375 h 15376"/>
              <a:gd name="T4" fmla="*/ 0 w 13312"/>
              <a:gd name="T5" fmla="*/ 11531 h 15376"/>
              <a:gd name="T6" fmla="*/ 0 w 13312"/>
              <a:gd name="T7" fmla="*/ 3844 h 15376"/>
              <a:gd name="T8" fmla="*/ 6656 w 13312"/>
              <a:gd name="T9" fmla="*/ 0 h 15376"/>
              <a:gd name="T10" fmla="*/ 13311 w 13312"/>
              <a:gd name="T11" fmla="*/ 3844 h 15376"/>
              <a:gd name="T12" fmla="*/ 13311 w 13312"/>
              <a:gd name="T13" fmla="*/ 11531 h 15376"/>
            </a:gdLst>
            <a:ahLst/>
            <a:cxnLst>
              <a:cxn ang="0">
                <a:pos x="T0" y="T1"/>
              </a:cxn>
              <a:cxn ang="0">
                <a:pos x="T2" y="T3"/>
              </a:cxn>
              <a:cxn ang="0">
                <a:pos x="T4" y="T5"/>
              </a:cxn>
              <a:cxn ang="0">
                <a:pos x="T6" y="T7"/>
              </a:cxn>
              <a:cxn ang="0">
                <a:pos x="T8" y="T9"/>
              </a:cxn>
              <a:cxn ang="0">
                <a:pos x="T10" y="T11"/>
              </a:cxn>
              <a:cxn ang="0">
                <a:pos x="T12" y="T13"/>
              </a:cxn>
            </a:cxnLst>
            <a:rect l="0" t="0" r="r" b="b"/>
            <a:pathLst>
              <a:path w="13312" h="15376">
                <a:moveTo>
                  <a:pt x="13311" y="11531"/>
                </a:moveTo>
                <a:lnTo>
                  <a:pt x="6656" y="15375"/>
                </a:lnTo>
                <a:lnTo>
                  <a:pt x="0" y="11531"/>
                </a:lnTo>
                <a:lnTo>
                  <a:pt x="0" y="3844"/>
                </a:lnTo>
                <a:lnTo>
                  <a:pt x="6656" y="0"/>
                </a:lnTo>
                <a:lnTo>
                  <a:pt x="13311" y="3844"/>
                </a:lnTo>
                <a:lnTo>
                  <a:pt x="13311" y="11531"/>
                </a:lnTo>
              </a:path>
            </a:pathLst>
          </a:custGeom>
          <a:solidFill>
            <a:schemeClr val="bg1">
              <a:lumMod val="75000"/>
            </a:schemeClr>
          </a:solidFill>
          <a:ln>
            <a:noFill/>
          </a:ln>
          <a:effectLst/>
        </p:spPr>
        <p:txBody>
          <a:bodyPr wrap="none" anchor="ctr"/>
          <a:lstStyle/>
          <a:p>
            <a:pPr defTabSz="1828617"/>
            <a:endParaRPr lang="en-US" sz="3600">
              <a:solidFill>
                <a:srgbClr val="445469"/>
              </a:solidFill>
              <a:latin typeface="Lato Light"/>
            </a:endParaRPr>
          </a:p>
        </p:txBody>
      </p:sp>
      <p:sp>
        <p:nvSpPr>
          <p:cNvPr id="6" name="TextBox 5"/>
          <p:cNvSpPr txBox="1"/>
          <p:nvPr/>
        </p:nvSpPr>
        <p:spPr>
          <a:xfrm>
            <a:off x="3729045" y="4444840"/>
            <a:ext cx="1951195" cy="646406"/>
          </a:xfrm>
          <a:prstGeom prst="rect">
            <a:avLst/>
          </a:prstGeom>
          <a:noFill/>
        </p:spPr>
        <p:txBody>
          <a:bodyPr wrap="none" rtlCol="0">
            <a:spAutoFit/>
          </a:bodyPr>
          <a:lstStyle/>
          <a:p>
            <a:pPr defTabSz="1828617"/>
            <a:r>
              <a:rPr lang="en-US" sz="3600" dirty="0">
                <a:solidFill>
                  <a:srgbClr val="445469"/>
                </a:solidFill>
                <a:latin typeface="Lato Regular"/>
                <a:cs typeface="Lato Regular"/>
              </a:rPr>
              <a:t>Strength</a:t>
            </a:r>
          </a:p>
        </p:txBody>
      </p:sp>
      <p:sp>
        <p:nvSpPr>
          <p:cNvPr id="33" name="TextBox 32"/>
          <p:cNvSpPr txBox="1"/>
          <p:nvPr/>
        </p:nvSpPr>
        <p:spPr>
          <a:xfrm>
            <a:off x="3729042" y="5091246"/>
            <a:ext cx="3930103" cy="1200467"/>
          </a:xfrm>
          <a:prstGeom prst="rect">
            <a:avLst/>
          </a:prstGeom>
          <a:noFill/>
        </p:spPr>
        <p:txBody>
          <a:bodyPr wrap="square" rtlCol="0">
            <a:spAutoFit/>
          </a:bodyPr>
          <a:lstStyle/>
          <a:p>
            <a:pPr defTabSz="1828617"/>
            <a:r>
              <a:rPr lang="en-US" sz="2400" dirty="0">
                <a:solidFill>
                  <a:srgbClr val="445469"/>
                </a:solidFill>
                <a:latin typeface="Lato Light"/>
                <a:cs typeface="Lato Light"/>
              </a:rPr>
              <a:t>The entrepreneurs are some persons commonly seen as an innovator a</a:t>
            </a:r>
          </a:p>
        </p:txBody>
      </p:sp>
      <p:sp>
        <p:nvSpPr>
          <p:cNvPr id="34" name="TextBox 33"/>
          <p:cNvSpPr txBox="1"/>
          <p:nvPr/>
        </p:nvSpPr>
        <p:spPr>
          <a:xfrm>
            <a:off x="3729042" y="9138687"/>
            <a:ext cx="3042216" cy="646406"/>
          </a:xfrm>
          <a:prstGeom prst="rect">
            <a:avLst/>
          </a:prstGeom>
          <a:noFill/>
        </p:spPr>
        <p:txBody>
          <a:bodyPr wrap="none" rtlCol="0">
            <a:spAutoFit/>
          </a:bodyPr>
          <a:lstStyle/>
          <a:p>
            <a:pPr defTabSz="1828617"/>
            <a:r>
              <a:rPr lang="en-US" sz="3600" dirty="0">
                <a:solidFill>
                  <a:srgbClr val="445469"/>
                </a:solidFill>
                <a:latin typeface="Lato Regular"/>
                <a:cs typeface="Lato Regular"/>
              </a:rPr>
              <a:t>Opportunities</a:t>
            </a:r>
          </a:p>
        </p:txBody>
      </p:sp>
      <p:sp>
        <p:nvSpPr>
          <p:cNvPr id="35" name="TextBox 34"/>
          <p:cNvSpPr txBox="1"/>
          <p:nvPr/>
        </p:nvSpPr>
        <p:spPr>
          <a:xfrm>
            <a:off x="3729042" y="9785092"/>
            <a:ext cx="3930103" cy="1200467"/>
          </a:xfrm>
          <a:prstGeom prst="rect">
            <a:avLst/>
          </a:prstGeom>
          <a:noFill/>
        </p:spPr>
        <p:txBody>
          <a:bodyPr wrap="square" rtlCol="0">
            <a:spAutoFit/>
          </a:bodyPr>
          <a:lstStyle/>
          <a:p>
            <a:pPr defTabSz="1828617"/>
            <a:r>
              <a:rPr lang="en-US" sz="2400" dirty="0">
                <a:solidFill>
                  <a:srgbClr val="445469"/>
                </a:solidFill>
                <a:latin typeface="Lato Light"/>
                <a:cs typeface="Lato Light"/>
              </a:rPr>
              <a:t>The entrepreneurs are some persons commonly seen as an innovator a</a:t>
            </a:r>
          </a:p>
        </p:txBody>
      </p:sp>
      <p:sp>
        <p:nvSpPr>
          <p:cNvPr id="36" name="TextBox 35"/>
          <p:cNvSpPr txBox="1"/>
          <p:nvPr/>
        </p:nvSpPr>
        <p:spPr>
          <a:xfrm>
            <a:off x="18509128" y="4444840"/>
            <a:ext cx="2353275" cy="646406"/>
          </a:xfrm>
          <a:prstGeom prst="rect">
            <a:avLst/>
          </a:prstGeom>
          <a:noFill/>
        </p:spPr>
        <p:txBody>
          <a:bodyPr wrap="none" rtlCol="0">
            <a:spAutoFit/>
          </a:bodyPr>
          <a:lstStyle/>
          <a:p>
            <a:pPr algn="r" defTabSz="1828617"/>
            <a:r>
              <a:rPr lang="en-US" sz="3600" dirty="0">
                <a:solidFill>
                  <a:srgbClr val="445469"/>
                </a:solidFill>
                <a:latin typeface="Lato Regular"/>
                <a:cs typeface="Lato Regular"/>
              </a:rPr>
              <a:t>Weakness</a:t>
            </a:r>
          </a:p>
        </p:txBody>
      </p:sp>
      <p:sp>
        <p:nvSpPr>
          <p:cNvPr id="37" name="TextBox 36"/>
          <p:cNvSpPr txBox="1"/>
          <p:nvPr/>
        </p:nvSpPr>
        <p:spPr>
          <a:xfrm>
            <a:off x="16932300" y="5091246"/>
            <a:ext cx="3930103" cy="1200467"/>
          </a:xfrm>
          <a:prstGeom prst="rect">
            <a:avLst/>
          </a:prstGeom>
          <a:noFill/>
        </p:spPr>
        <p:txBody>
          <a:bodyPr wrap="square" rtlCol="0">
            <a:spAutoFit/>
          </a:bodyPr>
          <a:lstStyle/>
          <a:p>
            <a:pPr algn="r" defTabSz="1828617"/>
            <a:r>
              <a:rPr lang="en-US" sz="2400" dirty="0">
                <a:solidFill>
                  <a:srgbClr val="445469"/>
                </a:solidFill>
                <a:latin typeface="Lato Light"/>
                <a:cs typeface="Lato Light"/>
              </a:rPr>
              <a:t>The entrepreneurs are some persons commonly seen as an innovator a</a:t>
            </a:r>
          </a:p>
        </p:txBody>
      </p:sp>
      <p:sp>
        <p:nvSpPr>
          <p:cNvPr id="38" name="TextBox 37"/>
          <p:cNvSpPr txBox="1"/>
          <p:nvPr/>
        </p:nvSpPr>
        <p:spPr>
          <a:xfrm>
            <a:off x="19050376" y="9138687"/>
            <a:ext cx="1811072" cy="646406"/>
          </a:xfrm>
          <a:prstGeom prst="rect">
            <a:avLst/>
          </a:prstGeom>
          <a:noFill/>
        </p:spPr>
        <p:txBody>
          <a:bodyPr wrap="none" rtlCol="0">
            <a:spAutoFit/>
          </a:bodyPr>
          <a:lstStyle/>
          <a:p>
            <a:pPr algn="r" defTabSz="1828617"/>
            <a:r>
              <a:rPr lang="en-US" sz="3600" dirty="0">
                <a:solidFill>
                  <a:srgbClr val="445469"/>
                </a:solidFill>
                <a:latin typeface="Lato Regular"/>
                <a:cs typeface="Lato Regular"/>
              </a:rPr>
              <a:t>Threats</a:t>
            </a:r>
          </a:p>
        </p:txBody>
      </p:sp>
      <p:sp>
        <p:nvSpPr>
          <p:cNvPr id="39" name="TextBox 38"/>
          <p:cNvSpPr txBox="1"/>
          <p:nvPr/>
        </p:nvSpPr>
        <p:spPr>
          <a:xfrm>
            <a:off x="16932301" y="9785092"/>
            <a:ext cx="3929148" cy="1200467"/>
          </a:xfrm>
          <a:prstGeom prst="rect">
            <a:avLst/>
          </a:prstGeom>
          <a:noFill/>
        </p:spPr>
        <p:txBody>
          <a:bodyPr wrap="square" rtlCol="0">
            <a:spAutoFit/>
          </a:bodyPr>
          <a:lstStyle/>
          <a:p>
            <a:pPr algn="r" defTabSz="1828617"/>
            <a:r>
              <a:rPr lang="en-US" sz="2400" dirty="0">
                <a:solidFill>
                  <a:srgbClr val="445469"/>
                </a:solidFill>
                <a:latin typeface="Lato Light"/>
                <a:cs typeface="Lato Light"/>
              </a:rPr>
              <a:t>The entrepreneurs are some persons commonly seen as an innovator a</a:t>
            </a:r>
          </a:p>
        </p:txBody>
      </p:sp>
      <p:grpSp>
        <p:nvGrpSpPr>
          <p:cNvPr id="65" name="Group 64"/>
          <p:cNvGrpSpPr/>
          <p:nvPr/>
        </p:nvGrpSpPr>
        <p:grpSpPr>
          <a:xfrm flipH="1">
            <a:off x="14057560" y="3103556"/>
            <a:ext cx="7716438" cy="1757380"/>
            <a:chOff x="2918048" y="2924341"/>
            <a:chExt cx="7406194" cy="1757177"/>
          </a:xfrm>
        </p:grpSpPr>
        <p:cxnSp>
          <p:nvCxnSpPr>
            <p:cNvPr id="66" name="Straight Connector 65"/>
            <p:cNvCxnSpPr/>
            <p:nvPr/>
          </p:nvCxnSpPr>
          <p:spPr>
            <a:xfrm flipH="1">
              <a:off x="2918048" y="2924341"/>
              <a:ext cx="7406194" cy="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flipV="1">
              <a:off x="2918048" y="2924341"/>
              <a:ext cx="0" cy="1757177"/>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flipV="1">
              <a:off x="10324242" y="2924341"/>
              <a:ext cx="0" cy="599083"/>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grpSp>
      <p:grpSp>
        <p:nvGrpSpPr>
          <p:cNvPr id="52" name="Group 51"/>
          <p:cNvGrpSpPr/>
          <p:nvPr/>
        </p:nvGrpSpPr>
        <p:grpSpPr>
          <a:xfrm flipH="1" flipV="1">
            <a:off x="14057560" y="10910619"/>
            <a:ext cx="7716438" cy="1800098"/>
            <a:chOff x="2913160" y="2924341"/>
            <a:chExt cx="7411082" cy="1550438"/>
          </a:xfrm>
        </p:grpSpPr>
        <p:cxnSp>
          <p:nvCxnSpPr>
            <p:cNvPr id="53" name="Straight Connector 52"/>
            <p:cNvCxnSpPr/>
            <p:nvPr/>
          </p:nvCxnSpPr>
          <p:spPr>
            <a:xfrm flipH="1">
              <a:off x="2918048" y="2924341"/>
              <a:ext cx="7406194" cy="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flipV="1">
              <a:off x="2913160" y="2924341"/>
              <a:ext cx="4888" cy="1550438"/>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V="1">
              <a:off x="10324242" y="2924341"/>
              <a:ext cx="0" cy="599083"/>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grpSp>
      <p:sp>
        <p:nvSpPr>
          <p:cNvPr id="2" name="TextBox 1"/>
          <p:cNvSpPr txBox="1"/>
          <p:nvPr/>
        </p:nvSpPr>
        <p:spPr>
          <a:xfrm>
            <a:off x="9370376" y="4254190"/>
            <a:ext cx="1904533" cy="2647184"/>
          </a:xfrm>
          <a:prstGeom prst="rect">
            <a:avLst/>
          </a:prstGeom>
          <a:noFill/>
        </p:spPr>
        <p:txBody>
          <a:bodyPr wrap="square" rtlCol="0">
            <a:spAutoFit/>
          </a:bodyPr>
          <a:lstStyle/>
          <a:p>
            <a:pPr algn="ctr" defTabSz="1828617"/>
            <a:r>
              <a:rPr lang="en-US" sz="16602" b="1" dirty="0">
                <a:solidFill>
                  <a:srgbClr val="FFFFFF"/>
                </a:solidFill>
                <a:latin typeface="Lato Regular"/>
                <a:cs typeface="Lato Regular"/>
              </a:rPr>
              <a:t>S</a:t>
            </a:r>
          </a:p>
        </p:txBody>
      </p:sp>
      <p:sp>
        <p:nvSpPr>
          <p:cNvPr id="51" name="TextBox 50"/>
          <p:cNvSpPr txBox="1"/>
          <p:nvPr/>
        </p:nvSpPr>
        <p:spPr>
          <a:xfrm>
            <a:off x="12775323" y="4327465"/>
            <a:ext cx="2570039" cy="2647184"/>
          </a:xfrm>
          <a:prstGeom prst="rect">
            <a:avLst/>
          </a:prstGeom>
          <a:noFill/>
        </p:spPr>
        <p:txBody>
          <a:bodyPr wrap="square" rtlCol="0">
            <a:spAutoFit/>
          </a:bodyPr>
          <a:lstStyle/>
          <a:p>
            <a:pPr algn="ctr" defTabSz="1828617"/>
            <a:r>
              <a:rPr lang="en-US" sz="16602" b="1" dirty="0">
                <a:solidFill>
                  <a:srgbClr val="FFFFFF"/>
                </a:solidFill>
                <a:latin typeface="Lato Regular"/>
                <a:cs typeface="Lato Regular"/>
              </a:rPr>
              <a:t>W</a:t>
            </a:r>
          </a:p>
        </p:txBody>
      </p:sp>
      <p:sp>
        <p:nvSpPr>
          <p:cNvPr id="54" name="TextBox 53"/>
          <p:cNvSpPr txBox="1"/>
          <p:nvPr/>
        </p:nvSpPr>
        <p:spPr>
          <a:xfrm>
            <a:off x="9396928" y="8463978"/>
            <a:ext cx="1904533" cy="2647184"/>
          </a:xfrm>
          <a:prstGeom prst="rect">
            <a:avLst/>
          </a:prstGeom>
          <a:noFill/>
        </p:spPr>
        <p:txBody>
          <a:bodyPr wrap="square" rtlCol="0">
            <a:spAutoFit/>
          </a:bodyPr>
          <a:lstStyle/>
          <a:p>
            <a:pPr algn="ctr" defTabSz="1828617"/>
            <a:r>
              <a:rPr lang="en-US" sz="16602" b="1" dirty="0">
                <a:solidFill>
                  <a:srgbClr val="FFFFFF"/>
                </a:solidFill>
                <a:latin typeface="Lato Regular"/>
                <a:cs typeface="Lato Regular"/>
              </a:rPr>
              <a:t>O</a:t>
            </a:r>
          </a:p>
        </p:txBody>
      </p:sp>
      <p:sp>
        <p:nvSpPr>
          <p:cNvPr id="59" name="TextBox 58"/>
          <p:cNvSpPr txBox="1"/>
          <p:nvPr/>
        </p:nvSpPr>
        <p:spPr>
          <a:xfrm>
            <a:off x="13085146" y="8461836"/>
            <a:ext cx="1904533" cy="2647184"/>
          </a:xfrm>
          <a:prstGeom prst="rect">
            <a:avLst/>
          </a:prstGeom>
          <a:noFill/>
        </p:spPr>
        <p:txBody>
          <a:bodyPr wrap="square" rtlCol="0">
            <a:spAutoFit/>
          </a:bodyPr>
          <a:lstStyle/>
          <a:p>
            <a:pPr algn="ctr" defTabSz="1828617"/>
            <a:r>
              <a:rPr lang="en-US" sz="16602" b="1" dirty="0">
                <a:solidFill>
                  <a:srgbClr val="FFFFFF"/>
                </a:solidFill>
                <a:latin typeface="Lato Regular"/>
                <a:cs typeface="Lato Regular"/>
              </a:rPr>
              <a:t>T</a:t>
            </a:r>
          </a:p>
        </p:txBody>
      </p:sp>
      <p:sp>
        <p:nvSpPr>
          <p:cNvPr id="60" name="Freeform 204"/>
          <p:cNvSpPr>
            <a:spLocks noEditPoints="1"/>
          </p:cNvSpPr>
          <p:nvPr/>
        </p:nvSpPr>
        <p:spPr bwMode="auto">
          <a:xfrm>
            <a:off x="2469666" y="9752796"/>
            <a:ext cx="936410" cy="622857"/>
          </a:xfrm>
          <a:custGeom>
            <a:avLst/>
            <a:gdLst/>
            <a:ahLst/>
            <a:cxnLst>
              <a:cxn ang="0">
                <a:pos x="86" y="15"/>
              </a:cxn>
              <a:cxn ang="0">
                <a:pos x="44" y="29"/>
              </a:cxn>
              <a:cxn ang="0">
                <a:pos x="43" y="29"/>
              </a:cxn>
              <a:cxn ang="0">
                <a:pos x="43" y="29"/>
              </a:cxn>
              <a:cxn ang="0">
                <a:pos x="18" y="21"/>
              </a:cxn>
              <a:cxn ang="0">
                <a:pos x="14" y="32"/>
              </a:cxn>
              <a:cxn ang="0">
                <a:pos x="17" y="36"/>
              </a:cxn>
              <a:cxn ang="0">
                <a:pos x="15" y="40"/>
              </a:cxn>
              <a:cxn ang="0">
                <a:pos x="17" y="56"/>
              </a:cxn>
              <a:cxn ang="0">
                <a:pos x="16" y="57"/>
              </a:cxn>
              <a:cxn ang="0">
                <a:pos x="16" y="58"/>
              </a:cxn>
              <a:cxn ang="0">
                <a:pos x="8" y="58"/>
              </a:cxn>
              <a:cxn ang="0">
                <a:pos x="7" y="57"/>
              </a:cxn>
              <a:cxn ang="0">
                <a:pos x="7" y="56"/>
              </a:cxn>
              <a:cxn ang="0">
                <a:pos x="9" y="40"/>
              </a:cxn>
              <a:cxn ang="0">
                <a:pos x="7" y="36"/>
              </a:cxn>
              <a:cxn ang="0">
                <a:pos x="10" y="32"/>
              </a:cxn>
              <a:cxn ang="0">
                <a:pos x="13" y="19"/>
              </a:cxn>
              <a:cxn ang="0">
                <a:pos x="1" y="15"/>
              </a:cxn>
              <a:cxn ang="0">
                <a:pos x="0" y="14"/>
              </a:cxn>
              <a:cxn ang="0">
                <a:pos x="1" y="13"/>
              </a:cxn>
              <a:cxn ang="0">
                <a:pos x="43" y="0"/>
              </a:cxn>
              <a:cxn ang="0">
                <a:pos x="43" y="0"/>
              </a:cxn>
              <a:cxn ang="0">
                <a:pos x="44" y="0"/>
              </a:cxn>
              <a:cxn ang="0">
                <a:pos x="86" y="13"/>
              </a:cxn>
              <a:cxn ang="0">
                <a:pos x="87" y="14"/>
              </a:cxn>
              <a:cxn ang="0">
                <a:pos x="86" y="15"/>
              </a:cxn>
              <a:cxn ang="0">
                <a:pos x="68" y="38"/>
              </a:cxn>
              <a:cxn ang="0">
                <a:pos x="43" y="48"/>
              </a:cxn>
              <a:cxn ang="0">
                <a:pos x="19" y="38"/>
              </a:cxn>
              <a:cxn ang="0">
                <a:pos x="20" y="26"/>
              </a:cxn>
              <a:cxn ang="0">
                <a:pos x="42" y="33"/>
              </a:cxn>
              <a:cxn ang="0">
                <a:pos x="43" y="34"/>
              </a:cxn>
              <a:cxn ang="0">
                <a:pos x="45" y="33"/>
              </a:cxn>
              <a:cxn ang="0">
                <a:pos x="67" y="26"/>
              </a:cxn>
              <a:cxn ang="0">
                <a:pos x="68" y="38"/>
              </a:cxn>
            </a:cxnLst>
            <a:rect l="0" t="0" r="r" b="b"/>
            <a:pathLst>
              <a:path w="87" h="58">
                <a:moveTo>
                  <a:pt x="86" y="15"/>
                </a:moveTo>
                <a:cubicBezTo>
                  <a:pt x="44" y="29"/>
                  <a:pt x="44" y="29"/>
                  <a:pt x="44" y="29"/>
                </a:cubicBezTo>
                <a:cubicBezTo>
                  <a:pt x="44" y="29"/>
                  <a:pt x="44" y="29"/>
                  <a:pt x="43" y="29"/>
                </a:cubicBezTo>
                <a:cubicBezTo>
                  <a:pt x="43" y="29"/>
                  <a:pt x="43" y="29"/>
                  <a:pt x="43" y="29"/>
                </a:cubicBezTo>
                <a:cubicBezTo>
                  <a:pt x="18" y="21"/>
                  <a:pt x="18" y="21"/>
                  <a:pt x="18" y="21"/>
                </a:cubicBezTo>
                <a:cubicBezTo>
                  <a:pt x="16" y="23"/>
                  <a:pt x="15" y="27"/>
                  <a:pt x="14" y="32"/>
                </a:cubicBezTo>
                <a:cubicBezTo>
                  <a:pt x="16" y="33"/>
                  <a:pt x="17" y="34"/>
                  <a:pt x="17" y="36"/>
                </a:cubicBezTo>
                <a:cubicBezTo>
                  <a:pt x="17" y="38"/>
                  <a:pt x="16" y="39"/>
                  <a:pt x="15" y="40"/>
                </a:cubicBezTo>
                <a:cubicBezTo>
                  <a:pt x="17" y="56"/>
                  <a:pt x="17" y="56"/>
                  <a:pt x="17" y="56"/>
                </a:cubicBezTo>
                <a:cubicBezTo>
                  <a:pt x="17" y="57"/>
                  <a:pt x="17" y="57"/>
                  <a:pt x="16" y="57"/>
                </a:cubicBezTo>
                <a:cubicBezTo>
                  <a:pt x="16" y="58"/>
                  <a:pt x="16" y="58"/>
                  <a:pt x="16" y="58"/>
                </a:cubicBezTo>
                <a:cubicBezTo>
                  <a:pt x="8" y="58"/>
                  <a:pt x="8" y="58"/>
                  <a:pt x="8" y="58"/>
                </a:cubicBezTo>
                <a:cubicBezTo>
                  <a:pt x="8" y="58"/>
                  <a:pt x="8" y="58"/>
                  <a:pt x="7" y="57"/>
                </a:cubicBezTo>
                <a:cubicBezTo>
                  <a:pt x="7" y="57"/>
                  <a:pt x="7" y="57"/>
                  <a:pt x="7" y="56"/>
                </a:cubicBezTo>
                <a:cubicBezTo>
                  <a:pt x="9" y="40"/>
                  <a:pt x="9" y="40"/>
                  <a:pt x="9" y="40"/>
                </a:cubicBezTo>
                <a:cubicBezTo>
                  <a:pt x="8" y="39"/>
                  <a:pt x="7" y="38"/>
                  <a:pt x="7" y="36"/>
                </a:cubicBezTo>
                <a:cubicBezTo>
                  <a:pt x="7" y="34"/>
                  <a:pt x="8" y="33"/>
                  <a:pt x="10" y="32"/>
                </a:cubicBezTo>
                <a:cubicBezTo>
                  <a:pt x="10" y="27"/>
                  <a:pt x="11" y="23"/>
                  <a:pt x="13" y="19"/>
                </a:cubicBezTo>
                <a:cubicBezTo>
                  <a:pt x="1" y="15"/>
                  <a:pt x="1" y="15"/>
                  <a:pt x="1" y="15"/>
                </a:cubicBezTo>
                <a:cubicBezTo>
                  <a:pt x="0" y="15"/>
                  <a:pt x="0" y="15"/>
                  <a:pt x="0" y="14"/>
                </a:cubicBezTo>
                <a:cubicBezTo>
                  <a:pt x="0" y="14"/>
                  <a:pt x="0" y="13"/>
                  <a:pt x="1" y="13"/>
                </a:cubicBezTo>
                <a:cubicBezTo>
                  <a:pt x="43" y="0"/>
                  <a:pt x="43" y="0"/>
                  <a:pt x="43" y="0"/>
                </a:cubicBezTo>
                <a:cubicBezTo>
                  <a:pt x="43" y="0"/>
                  <a:pt x="43" y="0"/>
                  <a:pt x="43" y="0"/>
                </a:cubicBezTo>
                <a:cubicBezTo>
                  <a:pt x="44" y="0"/>
                  <a:pt x="44" y="0"/>
                  <a:pt x="44" y="0"/>
                </a:cubicBezTo>
                <a:cubicBezTo>
                  <a:pt x="86" y="13"/>
                  <a:pt x="86" y="13"/>
                  <a:pt x="86" y="13"/>
                </a:cubicBezTo>
                <a:cubicBezTo>
                  <a:pt x="87" y="13"/>
                  <a:pt x="87" y="14"/>
                  <a:pt x="87" y="14"/>
                </a:cubicBezTo>
                <a:cubicBezTo>
                  <a:pt x="87" y="15"/>
                  <a:pt x="87" y="15"/>
                  <a:pt x="86" y="15"/>
                </a:cubicBezTo>
                <a:close/>
                <a:moveTo>
                  <a:pt x="68" y="38"/>
                </a:moveTo>
                <a:cubicBezTo>
                  <a:pt x="68" y="44"/>
                  <a:pt x="57" y="48"/>
                  <a:pt x="43" y="48"/>
                </a:cubicBezTo>
                <a:cubicBezTo>
                  <a:pt x="30" y="48"/>
                  <a:pt x="19" y="44"/>
                  <a:pt x="19" y="38"/>
                </a:cubicBezTo>
                <a:cubicBezTo>
                  <a:pt x="20" y="26"/>
                  <a:pt x="20" y="26"/>
                  <a:pt x="20" y="26"/>
                </a:cubicBezTo>
                <a:cubicBezTo>
                  <a:pt x="42" y="33"/>
                  <a:pt x="42" y="33"/>
                  <a:pt x="42" y="33"/>
                </a:cubicBezTo>
                <a:cubicBezTo>
                  <a:pt x="42" y="33"/>
                  <a:pt x="43" y="34"/>
                  <a:pt x="43" y="34"/>
                </a:cubicBezTo>
                <a:cubicBezTo>
                  <a:pt x="44" y="34"/>
                  <a:pt x="45" y="33"/>
                  <a:pt x="45" y="33"/>
                </a:cubicBezTo>
                <a:cubicBezTo>
                  <a:pt x="67" y="26"/>
                  <a:pt x="67" y="26"/>
                  <a:pt x="67" y="26"/>
                </a:cubicBezTo>
                <a:lnTo>
                  <a:pt x="68" y="38"/>
                </a:lnTo>
                <a:close/>
              </a:path>
            </a:pathLst>
          </a:custGeom>
          <a:solidFill>
            <a:srgbClr val="FFFFFF"/>
          </a:solidFill>
          <a:ln w="9525">
            <a:noFill/>
            <a:round/>
            <a:headEnd/>
            <a:tailEnd/>
          </a:ln>
        </p:spPr>
        <p:txBody>
          <a:bodyPr vert="horz" wrap="square" lIns="91451" tIns="45725" rIns="91451" bIns="45725" numCol="1" anchor="t" anchorCtr="0" compatLnSpc="1">
            <a:prstTxWarp prst="textNoShape">
              <a:avLst/>
            </a:prstTxWarp>
          </a:bodyPr>
          <a:lstStyle/>
          <a:p>
            <a:pPr defTabSz="1828617"/>
            <a:endParaRPr lang="en-US" sz="3600">
              <a:solidFill>
                <a:srgbClr val="445469"/>
              </a:solidFill>
              <a:latin typeface="Lato Light"/>
            </a:endParaRPr>
          </a:p>
        </p:txBody>
      </p:sp>
      <p:sp>
        <p:nvSpPr>
          <p:cNvPr id="61" name="Freeform 154"/>
          <p:cNvSpPr>
            <a:spLocks noEditPoints="1"/>
          </p:cNvSpPr>
          <p:nvPr/>
        </p:nvSpPr>
        <p:spPr bwMode="auto">
          <a:xfrm>
            <a:off x="21362046" y="9687395"/>
            <a:ext cx="677400" cy="732480"/>
          </a:xfrm>
          <a:custGeom>
            <a:avLst/>
            <a:gdLst/>
            <a:ahLst/>
            <a:cxnLst>
              <a:cxn ang="0">
                <a:pos x="58" y="58"/>
              </a:cxn>
              <a:cxn ang="0">
                <a:pos x="41" y="58"/>
              </a:cxn>
              <a:cxn ang="0">
                <a:pos x="31" y="68"/>
              </a:cxn>
              <a:cxn ang="0">
                <a:pos x="22" y="58"/>
              </a:cxn>
              <a:cxn ang="0">
                <a:pos x="5" y="58"/>
              </a:cxn>
              <a:cxn ang="0">
                <a:pos x="0" y="53"/>
              </a:cxn>
              <a:cxn ang="0">
                <a:pos x="12" y="22"/>
              </a:cxn>
              <a:cxn ang="0">
                <a:pos x="28" y="5"/>
              </a:cxn>
              <a:cxn ang="0">
                <a:pos x="28" y="3"/>
              </a:cxn>
              <a:cxn ang="0">
                <a:pos x="31" y="0"/>
              </a:cxn>
              <a:cxn ang="0">
                <a:pos x="35" y="3"/>
              </a:cxn>
              <a:cxn ang="0">
                <a:pos x="35" y="5"/>
              </a:cxn>
              <a:cxn ang="0">
                <a:pos x="51" y="22"/>
              </a:cxn>
              <a:cxn ang="0">
                <a:pos x="63" y="53"/>
              </a:cxn>
              <a:cxn ang="0">
                <a:pos x="58" y="58"/>
              </a:cxn>
              <a:cxn ang="0">
                <a:pos x="31" y="63"/>
              </a:cxn>
              <a:cxn ang="0">
                <a:pos x="26" y="58"/>
              </a:cxn>
              <a:cxn ang="0">
                <a:pos x="25" y="57"/>
              </a:cxn>
              <a:cxn ang="0">
                <a:pos x="25" y="58"/>
              </a:cxn>
              <a:cxn ang="0">
                <a:pos x="31" y="65"/>
              </a:cxn>
              <a:cxn ang="0">
                <a:pos x="32" y="64"/>
              </a:cxn>
              <a:cxn ang="0">
                <a:pos x="31" y="63"/>
              </a:cxn>
            </a:cxnLst>
            <a:rect l="0" t="0" r="r" b="b"/>
            <a:pathLst>
              <a:path w="63" h="68">
                <a:moveTo>
                  <a:pt x="58" y="58"/>
                </a:moveTo>
                <a:cubicBezTo>
                  <a:pt x="41" y="58"/>
                  <a:pt x="41" y="58"/>
                  <a:pt x="41" y="58"/>
                </a:cubicBezTo>
                <a:cubicBezTo>
                  <a:pt x="41" y="63"/>
                  <a:pt x="37" y="68"/>
                  <a:pt x="31" y="68"/>
                </a:cubicBezTo>
                <a:cubicBezTo>
                  <a:pt x="26" y="68"/>
                  <a:pt x="22" y="63"/>
                  <a:pt x="22" y="58"/>
                </a:cubicBezTo>
                <a:cubicBezTo>
                  <a:pt x="5" y="58"/>
                  <a:pt x="5" y="58"/>
                  <a:pt x="5" y="58"/>
                </a:cubicBezTo>
                <a:cubicBezTo>
                  <a:pt x="2" y="58"/>
                  <a:pt x="0" y="56"/>
                  <a:pt x="0" y="53"/>
                </a:cubicBezTo>
                <a:cubicBezTo>
                  <a:pt x="5" y="48"/>
                  <a:pt x="12" y="40"/>
                  <a:pt x="12" y="22"/>
                </a:cubicBezTo>
                <a:cubicBezTo>
                  <a:pt x="12" y="14"/>
                  <a:pt x="18" y="6"/>
                  <a:pt x="28" y="5"/>
                </a:cubicBezTo>
                <a:cubicBezTo>
                  <a:pt x="28" y="4"/>
                  <a:pt x="28" y="4"/>
                  <a:pt x="28" y="3"/>
                </a:cubicBezTo>
                <a:cubicBezTo>
                  <a:pt x="28" y="1"/>
                  <a:pt x="29" y="0"/>
                  <a:pt x="31" y="0"/>
                </a:cubicBezTo>
                <a:cubicBezTo>
                  <a:pt x="33" y="0"/>
                  <a:pt x="35" y="1"/>
                  <a:pt x="35" y="3"/>
                </a:cubicBezTo>
                <a:cubicBezTo>
                  <a:pt x="35" y="4"/>
                  <a:pt x="35" y="4"/>
                  <a:pt x="35" y="5"/>
                </a:cubicBezTo>
                <a:cubicBezTo>
                  <a:pt x="45" y="6"/>
                  <a:pt x="51" y="14"/>
                  <a:pt x="51" y="22"/>
                </a:cubicBezTo>
                <a:cubicBezTo>
                  <a:pt x="51" y="40"/>
                  <a:pt x="57" y="48"/>
                  <a:pt x="63" y="53"/>
                </a:cubicBezTo>
                <a:cubicBezTo>
                  <a:pt x="63" y="56"/>
                  <a:pt x="61" y="58"/>
                  <a:pt x="58" y="58"/>
                </a:cubicBezTo>
                <a:close/>
                <a:moveTo>
                  <a:pt x="31" y="63"/>
                </a:moveTo>
                <a:cubicBezTo>
                  <a:pt x="28" y="63"/>
                  <a:pt x="26" y="61"/>
                  <a:pt x="26" y="58"/>
                </a:cubicBezTo>
                <a:cubicBezTo>
                  <a:pt x="26" y="58"/>
                  <a:pt x="26" y="57"/>
                  <a:pt x="25" y="57"/>
                </a:cubicBezTo>
                <a:cubicBezTo>
                  <a:pt x="25" y="57"/>
                  <a:pt x="25" y="58"/>
                  <a:pt x="25" y="58"/>
                </a:cubicBezTo>
                <a:cubicBezTo>
                  <a:pt x="25" y="62"/>
                  <a:pt x="28" y="65"/>
                  <a:pt x="31" y="65"/>
                </a:cubicBezTo>
                <a:cubicBezTo>
                  <a:pt x="32" y="65"/>
                  <a:pt x="32" y="64"/>
                  <a:pt x="32" y="64"/>
                </a:cubicBezTo>
                <a:cubicBezTo>
                  <a:pt x="32" y="64"/>
                  <a:pt x="32" y="63"/>
                  <a:pt x="31" y="63"/>
                </a:cubicBezTo>
                <a:close/>
              </a:path>
            </a:pathLst>
          </a:custGeom>
          <a:solidFill>
            <a:srgbClr val="FFFFFF"/>
          </a:solidFill>
          <a:ln w="9525">
            <a:noFill/>
            <a:round/>
            <a:headEnd/>
            <a:tailEnd/>
          </a:ln>
        </p:spPr>
        <p:txBody>
          <a:bodyPr vert="horz" wrap="square" lIns="91451" tIns="45725" rIns="91451" bIns="45725" numCol="1" anchor="t" anchorCtr="0" compatLnSpc="1">
            <a:prstTxWarp prst="textNoShape">
              <a:avLst/>
            </a:prstTxWarp>
          </a:bodyPr>
          <a:lstStyle/>
          <a:p>
            <a:pPr defTabSz="1828617"/>
            <a:endParaRPr lang="en-US" sz="3600">
              <a:solidFill>
                <a:srgbClr val="445469"/>
              </a:solidFill>
              <a:latin typeface="Lato Light"/>
            </a:endParaRPr>
          </a:p>
        </p:txBody>
      </p:sp>
      <p:sp>
        <p:nvSpPr>
          <p:cNvPr id="62" name="Freeform 166"/>
          <p:cNvSpPr>
            <a:spLocks noEditPoints="1"/>
          </p:cNvSpPr>
          <p:nvPr/>
        </p:nvSpPr>
        <p:spPr bwMode="auto">
          <a:xfrm>
            <a:off x="21345628" y="5260213"/>
            <a:ext cx="730544" cy="736203"/>
          </a:xfrm>
          <a:custGeom>
            <a:avLst/>
            <a:gdLst/>
            <a:ahLst/>
            <a:cxnLst>
              <a:cxn ang="0">
                <a:pos x="1" y="42"/>
              </a:cxn>
              <a:cxn ang="0">
                <a:pos x="1" y="40"/>
              </a:cxn>
              <a:cxn ang="0">
                <a:pos x="14" y="41"/>
              </a:cxn>
              <a:cxn ang="0">
                <a:pos x="30" y="19"/>
              </a:cxn>
              <a:cxn ang="0">
                <a:pos x="17" y="8"/>
              </a:cxn>
              <a:cxn ang="0">
                <a:pos x="9" y="14"/>
              </a:cxn>
              <a:cxn ang="0">
                <a:pos x="9" y="19"/>
              </a:cxn>
              <a:cxn ang="0">
                <a:pos x="18" y="39"/>
              </a:cxn>
              <a:cxn ang="0">
                <a:pos x="4" y="24"/>
              </a:cxn>
              <a:cxn ang="0">
                <a:pos x="4" y="9"/>
              </a:cxn>
              <a:cxn ang="0">
                <a:pos x="17" y="0"/>
              </a:cxn>
              <a:cxn ang="0">
                <a:pos x="37" y="16"/>
              </a:cxn>
              <a:cxn ang="0">
                <a:pos x="30" y="19"/>
              </a:cxn>
              <a:cxn ang="0">
                <a:pos x="6" y="58"/>
              </a:cxn>
              <a:cxn ang="0">
                <a:pos x="5" y="56"/>
              </a:cxn>
              <a:cxn ang="0">
                <a:pos x="16" y="46"/>
              </a:cxn>
              <a:cxn ang="0">
                <a:pos x="7" y="58"/>
              </a:cxn>
              <a:cxn ang="0">
                <a:pos x="22" y="63"/>
              </a:cxn>
              <a:cxn ang="0">
                <a:pos x="20" y="49"/>
              </a:cxn>
              <a:cxn ang="0">
                <a:pos x="23" y="49"/>
              </a:cxn>
              <a:cxn ang="0">
                <a:pos x="59" y="54"/>
              </a:cxn>
              <a:cxn ang="0">
                <a:pos x="46" y="62"/>
              </a:cxn>
              <a:cxn ang="0">
                <a:pos x="25" y="46"/>
              </a:cxn>
              <a:cxn ang="0">
                <a:pos x="33" y="43"/>
              </a:cxn>
              <a:cxn ang="0">
                <a:pos x="48" y="54"/>
              </a:cxn>
              <a:cxn ang="0">
                <a:pos x="55" y="46"/>
              </a:cxn>
              <a:cxn ang="0">
                <a:pos x="44" y="33"/>
              </a:cxn>
              <a:cxn ang="0">
                <a:pos x="46" y="25"/>
              </a:cxn>
              <a:cxn ang="0">
                <a:pos x="62" y="46"/>
              </a:cxn>
              <a:cxn ang="0">
                <a:pos x="42" y="13"/>
              </a:cxn>
              <a:cxn ang="0">
                <a:pos x="40" y="13"/>
              </a:cxn>
              <a:cxn ang="0">
                <a:pos x="41" y="0"/>
              </a:cxn>
              <a:cxn ang="0">
                <a:pos x="42" y="13"/>
              </a:cxn>
              <a:cxn ang="0">
                <a:pos x="47" y="17"/>
              </a:cxn>
              <a:cxn ang="0">
                <a:pos x="46" y="15"/>
              </a:cxn>
              <a:cxn ang="0">
                <a:pos x="58" y="5"/>
              </a:cxn>
              <a:cxn ang="0">
                <a:pos x="48" y="16"/>
              </a:cxn>
              <a:cxn ang="0">
                <a:pos x="50" y="23"/>
              </a:cxn>
              <a:cxn ang="0">
                <a:pos x="50" y="20"/>
              </a:cxn>
              <a:cxn ang="0">
                <a:pos x="63" y="22"/>
              </a:cxn>
            </a:cxnLst>
            <a:rect l="0" t="0" r="r" b="b"/>
            <a:pathLst>
              <a:path w="63" h="63">
                <a:moveTo>
                  <a:pt x="13" y="42"/>
                </a:moveTo>
                <a:cubicBezTo>
                  <a:pt x="1" y="42"/>
                  <a:pt x="1" y="42"/>
                  <a:pt x="1" y="42"/>
                </a:cubicBezTo>
                <a:cubicBezTo>
                  <a:pt x="0" y="42"/>
                  <a:pt x="0" y="42"/>
                  <a:pt x="0" y="41"/>
                </a:cubicBezTo>
                <a:cubicBezTo>
                  <a:pt x="0" y="40"/>
                  <a:pt x="0" y="40"/>
                  <a:pt x="1" y="40"/>
                </a:cubicBezTo>
                <a:cubicBezTo>
                  <a:pt x="13" y="40"/>
                  <a:pt x="13" y="40"/>
                  <a:pt x="13" y="40"/>
                </a:cubicBezTo>
                <a:cubicBezTo>
                  <a:pt x="14" y="40"/>
                  <a:pt x="14" y="40"/>
                  <a:pt x="14" y="41"/>
                </a:cubicBezTo>
                <a:cubicBezTo>
                  <a:pt x="14" y="42"/>
                  <a:pt x="14" y="42"/>
                  <a:pt x="13" y="42"/>
                </a:cubicBezTo>
                <a:close/>
                <a:moveTo>
                  <a:pt x="30" y="19"/>
                </a:moveTo>
                <a:cubicBezTo>
                  <a:pt x="19" y="9"/>
                  <a:pt x="19" y="9"/>
                  <a:pt x="19" y="9"/>
                </a:cubicBezTo>
                <a:cubicBezTo>
                  <a:pt x="19" y="8"/>
                  <a:pt x="18" y="8"/>
                  <a:pt x="17" y="8"/>
                </a:cubicBezTo>
                <a:cubicBezTo>
                  <a:pt x="16" y="8"/>
                  <a:pt x="15" y="8"/>
                  <a:pt x="14" y="9"/>
                </a:cubicBezTo>
                <a:cubicBezTo>
                  <a:pt x="9" y="14"/>
                  <a:pt x="9" y="14"/>
                  <a:pt x="9" y="14"/>
                </a:cubicBezTo>
                <a:cubicBezTo>
                  <a:pt x="8" y="15"/>
                  <a:pt x="8" y="16"/>
                  <a:pt x="8" y="17"/>
                </a:cubicBezTo>
                <a:cubicBezTo>
                  <a:pt x="8" y="18"/>
                  <a:pt x="8" y="19"/>
                  <a:pt x="9" y="19"/>
                </a:cubicBezTo>
                <a:cubicBezTo>
                  <a:pt x="19" y="30"/>
                  <a:pt x="19" y="30"/>
                  <a:pt x="19" y="30"/>
                </a:cubicBezTo>
                <a:cubicBezTo>
                  <a:pt x="18" y="39"/>
                  <a:pt x="18" y="39"/>
                  <a:pt x="18" y="39"/>
                </a:cubicBezTo>
                <a:cubicBezTo>
                  <a:pt x="18" y="38"/>
                  <a:pt x="17" y="38"/>
                  <a:pt x="16" y="37"/>
                </a:cubicBezTo>
                <a:cubicBezTo>
                  <a:pt x="4" y="24"/>
                  <a:pt x="4" y="24"/>
                  <a:pt x="4" y="24"/>
                </a:cubicBezTo>
                <a:cubicBezTo>
                  <a:pt x="2" y="22"/>
                  <a:pt x="0" y="20"/>
                  <a:pt x="0" y="17"/>
                </a:cubicBezTo>
                <a:cubicBezTo>
                  <a:pt x="0" y="14"/>
                  <a:pt x="2" y="11"/>
                  <a:pt x="4" y="9"/>
                </a:cubicBezTo>
                <a:cubicBezTo>
                  <a:pt x="9" y="3"/>
                  <a:pt x="9" y="3"/>
                  <a:pt x="9" y="3"/>
                </a:cubicBezTo>
                <a:cubicBezTo>
                  <a:pt x="11" y="1"/>
                  <a:pt x="14" y="0"/>
                  <a:pt x="17" y="0"/>
                </a:cubicBezTo>
                <a:cubicBezTo>
                  <a:pt x="20" y="0"/>
                  <a:pt x="23" y="1"/>
                  <a:pt x="25" y="4"/>
                </a:cubicBezTo>
                <a:cubicBezTo>
                  <a:pt x="37" y="16"/>
                  <a:pt x="37" y="16"/>
                  <a:pt x="37" y="16"/>
                </a:cubicBezTo>
                <a:cubicBezTo>
                  <a:pt x="38" y="17"/>
                  <a:pt x="38" y="18"/>
                  <a:pt x="39" y="18"/>
                </a:cubicBezTo>
                <a:lnTo>
                  <a:pt x="30" y="19"/>
                </a:lnTo>
                <a:close/>
                <a:moveTo>
                  <a:pt x="7" y="58"/>
                </a:moveTo>
                <a:cubicBezTo>
                  <a:pt x="6" y="58"/>
                  <a:pt x="6" y="58"/>
                  <a:pt x="6" y="58"/>
                </a:cubicBezTo>
                <a:cubicBezTo>
                  <a:pt x="6" y="58"/>
                  <a:pt x="5" y="58"/>
                  <a:pt x="5" y="58"/>
                </a:cubicBezTo>
                <a:cubicBezTo>
                  <a:pt x="5" y="57"/>
                  <a:pt x="5" y="56"/>
                  <a:pt x="5" y="56"/>
                </a:cubicBezTo>
                <a:cubicBezTo>
                  <a:pt x="15" y="46"/>
                  <a:pt x="15" y="46"/>
                  <a:pt x="15" y="46"/>
                </a:cubicBezTo>
                <a:cubicBezTo>
                  <a:pt x="15" y="46"/>
                  <a:pt x="16" y="46"/>
                  <a:pt x="16" y="46"/>
                </a:cubicBezTo>
                <a:cubicBezTo>
                  <a:pt x="17" y="47"/>
                  <a:pt x="17" y="47"/>
                  <a:pt x="16" y="48"/>
                </a:cubicBezTo>
                <a:lnTo>
                  <a:pt x="7" y="58"/>
                </a:lnTo>
                <a:close/>
                <a:moveTo>
                  <a:pt x="23" y="62"/>
                </a:moveTo>
                <a:cubicBezTo>
                  <a:pt x="23" y="62"/>
                  <a:pt x="22" y="63"/>
                  <a:pt x="22" y="63"/>
                </a:cubicBezTo>
                <a:cubicBezTo>
                  <a:pt x="21" y="63"/>
                  <a:pt x="20" y="62"/>
                  <a:pt x="20" y="62"/>
                </a:cubicBezTo>
                <a:cubicBezTo>
                  <a:pt x="20" y="49"/>
                  <a:pt x="20" y="49"/>
                  <a:pt x="20" y="49"/>
                </a:cubicBezTo>
                <a:cubicBezTo>
                  <a:pt x="20" y="49"/>
                  <a:pt x="21" y="48"/>
                  <a:pt x="22" y="48"/>
                </a:cubicBezTo>
                <a:cubicBezTo>
                  <a:pt x="22" y="48"/>
                  <a:pt x="23" y="49"/>
                  <a:pt x="23" y="49"/>
                </a:cubicBezTo>
                <a:lnTo>
                  <a:pt x="23" y="62"/>
                </a:lnTo>
                <a:close/>
                <a:moveTo>
                  <a:pt x="59" y="54"/>
                </a:moveTo>
                <a:cubicBezTo>
                  <a:pt x="54" y="59"/>
                  <a:pt x="54" y="59"/>
                  <a:pt x="54" y="59"/>
                </a:cubicBezTo>
                <a:cubicBezTo>
                  <a:pt x="51" y="61"/>
                  <a:pt x="49" y="62"/>
                  <a:pt x="46" y="62"/>
                </a:cubicBezTo>
                <a:cubicBezTo>
                  <a:pt x="43" y="62"/>
                  <a:pt x="40" y="61"/>
                  <a:pt x="38" y="59"/>
                </a:cubicBezTo>
                <a:cubicBezTo>
                  <a:pt x="25" y="46"/>
                  <a:pt x="25" y="46"/>
                  <a:pt x="25" y="46"/>
                </a:cubicBezTo>
                <a:cubicBezTo>
                  <a:pt x="25" y="46"/>
                  <a:pt x="24" y="45"/>
                  <a:pt x="24" y="44"/>
                </a:cubicBezTo>
                <a:cubicBezTo>
                  <a:pt x="33" y="43"/>
                  <a:pt x="33" y="43"/>
                  <a:pt x="33" y="43"/>
                </a:cubicBezTo>
                <a:cubicBezTo>
                  <a:pt x="43" y="54"/>
                  <a:pt x="43" y="54"/>
                  <a:pt x="43" y="54"/>
                </a:cubicBezTo>
                <a:cubicBezTo>
                  <a:pt x="45" y="55"/>
                  <a:pt x="47" y="55"/>
                  <a:pt x="48" y="54"/>
                </a:cubicBezTo>
                <a:cubicBezTo>
                  <a:pt x="54" y="48"/>
                  <a:pt x="54" y="48"/>
                  <a:pt x="54" y="48"/>
                </a:cubicBezTo>
                <a:cubicBezTo>
                  <a:pt x="55" y="48"/>
                  <a:pt x="55" y="47"/>
                  <a:pt x="55" y="46"/>
                </a:cubicBezTo>
                <a:cubicBezTo>
                  <a:pt x="55" y="45"/>
                  <a:pt x="55" y="44"/>
                  <a:pt x="54" y="43"/>
                </a:cubicBezTo>
                <a:cubicBezTo>
                  <a:pt x="44" y="33"/>
                  <a:pt x="44" y="33"/>
                  <a:pt x="44" y="33"/>
                </a:cubicBezTo>
                <a:cubicBezTo>
                  <a:pt x="44" y="24"/>
                  <a:pt x="44" y="24"/>
                  <a:pt x="44" y="24"/>
                </a:cubicBezTo>
                <a:cubicBezTo>
                  <a:pt x="45" y="24"/>
                  <a:pt x="46" y="25"/>
                  <a:pt x="46" y="25"/>
                </a:cubicBezTo>
                <a:cubicBezTo>
                  <a:pt x="59" y="38"/>
                  <a:pt x="59" y="38"/>
                  <a:pt x="59" y="38"/>
                </a:cubicBezTo>
                <a:cubicBezTo>
                  <a:pt x="61" y="40"/>
                  <a:pt x="62" y="43"/>
                  <a:pt x="62" y="46"/>
                </a:cubicBezTo>
                <a:cubicBezTo>
                  <a:pt x="62" y="49"/>
                  <a:pt x="61" y="52"/>
                  <a:pt x="59" y="54"/>
                </a:cubicBezTo>
                <a:close/>
                <a:moveTo>
                  <a:pt x="42" y="13"/>
                </a:moveTo>
                <a:cubicBezTo>
                  <a:pt x="42" y="14"/>
                  <a:pt x="42" y="14"/>
                  <a:pt x="41" y="14"/>
                </a:cubicBezTo>
                <a:cubicBezTo>
                  <a:pt x="40" y="14"/>
                  <a:pt x="40" y="14"/>
                  <a:pt x="40" y="13"/>
                </a:cubicBezTo>
                <a:cubicBezTo>
                  <a:pt x="40" y="1"/>
                  <a:pt x="40" y="1"/>
                  <a:pt x="40" y="1"/>
                </a:cubicBezTo>
                <a:cubicBezTo>
                  <a:pt x="40" y="0"/>
                  <a:pt x="40" y="0"/>
                  <a:pt x="41" y="0"/>
                </a:cubicBezTo>
                <a:cubicBezTo>
                  <a:pt x="42" y="0"/>
                  <a:pt x="42" y="0"/>
                  <a:pt x="42" y="1"/>
                </a:cubicBezTo>
                <a:lnTo>
                  <a:pt x="42" y="13"/>
                </a:lnTo>
                <a:close/>
                <a:moveTo>
                  <a:pt x="48" y="16"/>
                </a:moveTo>
                <a:cubicBezTo>
                  <a:pt x="48" y="17"/>
                  <a:pt x="47" y="17"/>
                  <a:pt x="47" y="17"/>
                </a:cubicBezTo>
                <a:cubicBezTo>
                  <a:pt x="47" y="17"/>
                  <a:pt x="47" y="17"/>
                  <a:pt x="46" y="16"/>
                </a:cubicBezTo>
                <a:cubicBezTo>
                  <a:pt x="46" y="16"/>
                  <a:pt x="46" y="15"/>
                  <a:pt x="46" y="15"/>
                </a:cubicBezTo>
                <a:cubicBezTo>
                  <a:pt x="56" y="5"/>
                  <a:pt x="56" y="5"/>
                  <a:pt x="56" y="5"/>
                </a:cubicBezTo>
                <a:cubicBezTo>
                  <a:pt x="56" y="4"/>
                  <a:pt x="57" y="4"/>
                  <a:pt x="58" y="5"/>
                </a:cubicBezTo>
                <a:cubicBezTo>
                  <a:pt x="58" y="5"/>
                  <a:pt x="58" y="6"/>
                  <a:pt x="58" y="7"/>
                </a:cubicBezTo>
                <a:lnTo>
                  <a:pt x="48" y="16"/>
                </a:lnTo>
                <a:close/>
                <a:moveTo>
                  <a:pt x="62" y="23"/>
                </a:moveTo>
                <a:cubicBezTo>
                  <a:pt x="50" y="23"/>
                  <a:pt x="50" y="23"/>
                  <a:pt x="50" y="23"/>
                </a:cubicBezTo>
                <a:cubicBezTo>
                  <a:pt x="49" y="23"/>
                  <a:pt x="48" y="22"/>
                  <a:pt x="48" y="22"/>
                </a:cubicBezTo>
                <a:cubicBezTo>
                  <a:pt x="48" y="21"/>
                  <a:pt x="49" y="20"/>
                  <a:pt x="50" y="20"/>
                </a:cubicBezTo>
                <a:cubicBezTo>
                  <a:pt x="62" y="20"/>
                  <a:pt x="62" y="20"/>
                  <a:pt x="62" y="20"/>
                </a:cubicBezTo>
                <a:cubicBezTo>
                  <a:pt x="62" y="20"/>
                  <a:pt x="63" y="21"/>
                  <a:pt x="63" y="22"/>
                </a:cubicBezTo>
                <a:cubicBezTo>
                  <a:pt x="63" y="22"/>
                  <a:pt x="62" y="23"/>
                  <a:pt x="62" y="23"/>
                </a:cubicBezTo>
                <a:close/>
              </a:path>
            </a:pathLst>
          </a:custGeom>
          <a:solidFill>
            <a:srgbClr val="FFFFFF"/>
          </a:solidFill>
          <a:ln w="9525">
            <a:noFill/>
            <a:round/>
            <a:headEnd/>
            <a:tailEnd/>
          </a:ln>
        </p:spPr>
        <p:txBody>
          <a:bodyPr vert="horz" wrap="square" lIns="91451" tIns="45725" rIns="91451" bIns="45725" numCol="1" anchor="t" anchorCtr="0" compatLnSpc="1">
            <a:prstTxWarp prst="textNoShape">
              <a:avLst/>
            </a:prstTxWarp>
          </a:bodyPr>
          <a:lstStyle/>
          <a:p>
            <a:pPr defTabSz="1828617"/>
            <a:endParaRPr lang="en-US" sz="3600">
              <a:solidFill>
                <a:srgbClr val="445469"/>
              </a:solidFill>
              <a:latin typeface="Lato Light"/>
            </a:endParaRPr>
          </a:p>
        </p:txBody>
      </p:sp>
      <p:sp>
        <p:nvSpPr>
          <p:cNvPr id="63" name="Freeform 81"/>
          <p:cNvSpPr>
            <a:spLocks noEditPoints="1"/>
          </p:cNvSpPr>
          <p:nvPr/>
        </p:nvSpPr>
        <p:spPr bwMode="auto">
          <a:xfrm>
            <a:off x="2557636" y="5232664"/>
            <a:ext cx="760475" cy="763752"/>
          </a:xfrm>
          <a:custGeom>
            <a:avLst/>
            <a:gdLst/>
            <a:ahLst/>
            <a:cxnLst>
              <a:cxn ang="0">
                <a:pos x="231" y="86"/>
              </a:cxn>
              <a:cxn ang="0">
                <a:pos x="198" y="119"/>
              </a:cxn>
              <a:cxn ang="0">
                <a:pos x="152" y="131"/>
              </a:cxn>
              <a:cxn ang="0">
                <a:pos x="180" y="103"/>
              </a:cxn>
              <a:cxn ang="0">
                <a:pos x="181" y="102"/>
              </a:cxn>
              <a:cxn ang="0">
                <a:pos x="214" y="69"/>
              </a:cxn>
              <a:cxn ang="0">
                <a:pos x="214" y="35"/>
              </a:cxn>
              <a:cxn ang="0">
                <a:pos x="181" y="35"/>
              </a:cxn>
              <a:cxn ang="0">
                <a:pos x="147" y="69"/>
              </a:cxn>
              <a:cxn ang="0">
                <a:pos x="147" y="69"/>
              </a:cxn>
              <a:cxn ang="0">
                <a:pos x="147" y="69"/>
              </a:cxn>
              <a:cxn ang="0">
                <a:pos x="119" y="98"/>
              </a:cxn>
              <a:cxn ang="0">
                <a:pos x="131" y="52"/>
              </a:cxn>
              <a:cxn ang="0">
                <a:pos x="164" y="19"/>
              </a:cxn>
              <a:cxn ang="0">
                <a:pos x="231" y="19"/>
              </a:cxn>
              <a:cxn ang="0">
                <a:pos x="231" y="86"/>
              </a:cxn>
              <a:cxn ang="0">
                <a:pos x="94" y="173"/>
              </a:cxn>
              <a:cxn ang="0">
                <a:pos x="94" y="173"/>
              </a:cxn>
              <a:cxn ang="0">
                <a:pos x="85" y="177"/>
              </a:cxn>
              <a:cxn ang="0">
                <a:pos x="73" y="165"/>
              </a:cxn>
              <a:cxn ang="0">
                <a:pos x="77" y="156"/>
              </a:cxn>
              <a:cxn ang="0">
                <a:pos x="156" y="77"/>
              </a:cxn>
              <a:cxn ang="0">
                <a:pos x="165" y="73"/>
              </a:cxn>
              <a:cxn ang="0">
                <a:pos x="177" y="85"/>
              </a:cxn>
              <a:cxn ang="0">
                <a:pos x="174" y="93"/>
              </a:cxn>
              <a:cxn ang="0">
                <a:pos x="174" y="93"/>
              </a:cxn>
              <a:cxn ang="0">
                <a:pos x="94" y="173"/>
              </a:cxn>
              <a:cxn ang="0">
                <a:pos x="69" y="147"/>
              </a:cxn>
              <a:cxn ang="0">
                <a:pos x="35" y="181"/>
              </a:cxn>
              <a:cxn ang="0">
                <a:pos x="35" y="214"/>
              </a:cxn>
              <a:cxn ang="0">
                <a:pos x="69" y="214"/>
              </a:cxn>
              <a:cxn ang="0">
                <a:pos x="102" y="181"/>
              </a:cxn>
              <a:cxn ang="0">
                <a:pos x="103" y="180"/>
              </a:cxn>
              <a:cxn ang="0">
                <a:pos x="131" y="152"/>
              </a:cxn>
              <a:cxn ang="0">
                <a:pos x="119" y="198"/>
              </a:cxn>
              <a:cxn ang="0">
                <a:pos x="86" y="231"/>
              </a:cxn>
              <a:cxn ang="0">
                <a:pos x="19" y="231"/>
              </a:cxn>
              <a:cxn ang="0">
                <a:pos x="19" y="164"/>
              </a:cxn>
              <a:cxn ang="0">
                <a:pos x="52" y="131"/>
              </a:cxn>
              <a:cxn ang="0">
                <a:pos x="98" y="118"/>
              </a:cxn>
              <a:cxn ang="0">
                <a:pos x="69" y="147"/>
              </a:cxn>
              <a:cxn ang="0">
                <a:pos x="69" y="147"/>
              </a:cxn>
            </a:cxnLst>
            <a:rect l="0" t="0" r="r" b="b"/>
            <a:pathLst>
              <a:path w="249" h="250">
                <a:moveTo>
                  <a:pt x="231" y="86"/>
                </a:moveTo>
                <a:cubicBezTo>
                  <a:pt x="198" y="119"/>
                  <a:pt x="198" y="119"/>
                  <a:pt x="198" y="119"/>
                </a:cubicBezTo>
                <a:cubicBezTo>
                  <a:pt x="185" y="131"/>
                  <a:pt x="168" y="136"/>
                  <a:pt x="152" y="131"/>
                </a:cubicBezTo>
                <a:cubicBezTo>
                  <a:pt x="180" y="103"/>
                  <a:pt x="180" y="103"/>
                  <a:pt x="180" y="103"/>
                </a:cubicBezTo>
                <a:cubicBezTo>
                  <a:pt x="180" y="103"/>
                  <a:pt x="180" y="103"/>
                  <a:pt x="181" y="102"/>
                </a:cubicBezTo>
                <a:cubicBezTo>
                  <a:pt x="214" y="69"/>
                  <a:pt x="214" y="69"/>
                  <a:pt x="214" y="69"/>
                </a:cubicBezTo>
                <a:cubicBezTo>
                  <a:pt x="223" y="60"/>
                  <a:pt x="223" y="45"/>
                  <a:pt x="214" y="35"/>
                </a:cubicBezTo>
                <a:cubicBezTo>
                  <a:pt x="205" y="26"/>
                  <a:pt x="190" y="26"/>
                  <a:pt x="181" y="35"/>
                </a:cubicBezTo>
                <a:cubicBezTo>
                  <a:pt x="147" y="69"/>
                  <a:pt x="147" y="69"/>
                  <a:pt x="147" y="69"/>
                </a:cubicBezTo>
                <a:cubicBezTo>
                  <a:pt x="147" y="69"/>
                  <a:pt x="147" y="69"/>
                  <a:pt x="147" y="69"/>
                </a:cubicBezTo>
                <a:cubicBezTo>
                  <a:pt x="147" y="69"/>
                  <a:pt x="147" y="69"/>
                  <a:pt x="147" y="69"/>
                </a:cubicBezTo>
                <a:cubicBezTo>
                  <a:pt x="119" y="98"/>
                  <a:pt x="119" y="98"/>
                  <a:pt x="119" y="98"/>
                </a:cubicBezTo>
                <a:cubicBezTo>
                  <a:pt x="114" y="82"/>
                  <a:pt x="118" y="64"/>
                  <a:pt x="131" y="52"/>
                </a:cubicBezTo>
                <a:cubicBezTo>
                  <a:pt x="164" y="19"/>
                  <a:pt x="164" y="19"/>
                  <a:pt x="164" y="19"/>
                </a:cubicBezTo>
                <a:cubicBezTo>
                  <a:pt x="183" y="0"/>
                  <a:pt x="212" y="0"/>
                  <a:pt x="231" y="19"/>
                </a:cubicBezTo>
                <a:cubicBezTo>
                  <a:pt x="249" y="37"/>
                  <a:pt x="249" y="67"/>
                  <a:pt x="231" y="86"/>
                </a:cubicBezTo>
                <a:moveTo>
                  <a:pt x="94" y="173"/>
                </a:moveTo>
                <a:cubicBezTo>
                  <a:pt x="94" y="173"/>
                  <a:pt x="94" y="173"/>
                  <a:pt x="94" y="173"/>
                </a:cubicBezTo>
                <a:cubicBezTo>
                  <a:pt x="91" y="176"/>
                  <a:pt x="88" y="177"/>
                  <a:pt x="85" y="177"/>
                </a:cubicBezTo>
                <a:cubicBezTo>
                  <a:pt x="78" y="177"/>
                  <a:pt x="73" y="172"/>
                  <a:pt x="73" y="165"/>
                </a:cubicBezTo>
                <a:cubicBezTo>
                  <a:pt x="73" y="162"/>
                  <a:pt x="75" y="158"/>
                  <a:pt x="77" y="156"/>
                </a:cubicBezTo>
                <a:cubicBezTo>
                  <a:pt x="156" y="77"/>
                  <a:pt x="156" y="77"/>
                  <a:pt x="156" y="77"/>
                </a:cubicBezTo>
                <a:cubicBezTo>
                  <a:pt x="158" y="75"/>
                  <a:pt x="162" y="73"/>
                  <a:pt x="165" y="73"/>
                </a:cubicBezTo>
                <a:cubicBezTo>
                  <a:pt x="172" y="73"/>
                  <a:pt x="177" y="78"/>
                  <a:pt x="177" y="85"/>
                </a:cubicBezTo>
                <a:cubicBezTo>
                  <a:pt x="177" y="88"/>
                  <a:pt x="176" y="91"/>
                  <a:pt x="174" y="93"/>
                </a:cubicBezTo>
                <a:cubicBezTo>
                  <a:pt x="174" y="93"/>
                  <a:pt x="174" y="93"/>
                  <a:pt x="174" y="93"/>
                </a:cubicBezTo>
                <a:lnTo>
                  <a:pt x="94" y="173"/>
                </a:lnTo>
                <a:close/>
                <a:moveTo>
                  <a:pt x="69" y="147"/>
                </a:moveTo>
                <a:cubicBezTo>
                  <a:pt x="35" y="181"/>
                  <a:pt x="35" y="181"/>
                  <a:pt x="35" y="181"/>
                </a:cubicBezTo>
                <a:cubicBezTo>
                  <a:pt x="26" y="190"/>
                  <a:pt x="26" y="205"/>
                  <a:pt x="35" y="214"/>
                </a:cubicBezTo>
                <a:cubicBezTo>
                  <a:pt x="45" y="224"/>
                  <a:pt x="60" y="224"/>
                  <a:pt x="69" y="214"/>
                </a:cubicBezTo>
                <a:cubicBezTo>
                  <a:pt x="102" y="181"/>
                  <a:pt x="102" y="181"/>
                  <a:pt x="102" y="181"/>
                </a:cubicBezTo>
                <a:cubicBezTo>
                  <a:pt x="102" y="181"/>
                  <a:pt x="103" y="180"/>
                  <a:pt x="103" y="180"/>
                </a:cubicBezTo>
                <a:cubicBezTo>
                  <a:pt x="131" y="152"/>
                  <a:pt x="131" y="152"/>
                  <a:pt x="131" y="152"/>
                </a:cubicBezTo>
                <a:cubicBezTo>
                  <a:pt x="135" y="168"/>
                  <a:pt x="131" y="185"/>
                  <a:pt x="119" y="198"/>
                </a:cubicBezTo>
                <a:cubicBezTo>
                  <a:pt x="86" y="231"/>
                  <a:pt x="86" y="231"/>
                  <a:pt x="86" y="231"/>
                </a:cubicBezTo>
                <a:cubicBezTo>
                  <a:pt x="67" y="250"/>
                  <a:pt x="37" y="250"/>
                  <a:pt x="19" y="231"/>
                </a:cubicBezTo>
                <a:cubicBezTo>
                  <a:pt x="0" y="213"/>
                  <a:pt x="0" y="183"/>
                  <a:pt x="19" y="164"/>
                </a:cubicBezTo>
                <a:cubicBezTo>
                  <a:pt x="52" y="131"/>
                  <a:pt x="52" y="131"/>
                  <a:pt x="52" y="131"/>
                </a:cubicBezTo>
                <a:cubicBezTo>
                  <a:pt x="65" y="118"/>
                  <a:pt x="82" y="114"/>
                  <a:pt x="98" y="118"/>
                </a:cubicBezTo>
                <a:cubicBezTo>
                  <a:pt x="69" y="147"/>
                  <a:pt x="69" y="147"/>
                  <a:pt x="69" y="147"/>
                </a:cubicBezTo>
                <a:cubicBezTo>
                  <a:pt x="69" y="147"/>
                  <a:pt x="69" y="147"/>
                  <a:pt x="69" y="147"/>
                </a:cubicBezTo>
              </a:path>
            </a:pathLst>
          </a:custGeom>
          <a:solidFill>
            <a:srgbClr val="FFFFFF"/>
          </a:solidFill>
          <a:ln w="9525">
            <a:noFill/>
            <a:round/>
            <a:headEnd/>
            <a:tailEnd/>
          </a:ln>
        </p:spPr>
        <p:txBody>
          <a:bodyPr vert="horz" wrap="square" lIns="91451" tIns="45725" rIns="91451" bIns="45725" numCol="1" anchor="t" anchorCtr="0" compatLnSpc="1">
            <a:prstTxWarp prst="textNoShape">
              <a:avLst/>
            </a:prstTxWarp>
          </a:bodyPr>
          <a:lstStyle/>
          <a:p>
            <a:pPr defTabSz="1828617"/>
            <a:endParaRPr lang="en-US" sz="3600" dirty="0">
              <a:solidFill>
                <a:srgbClr val="445469"/>
              </a:solidFill>
              <a:latin typeface="Lato Light"/>
            </a:endParaRPr>
          </a:p>
        </p:txBody>
      </p:sp>
      <p:sp>
        <p:nvSpPr>
          <p:cNvPr id="3" name="Title 2">
            <a:extLst>
              <a:ext uri="{FF2B5EF4-FFF2-40B4-BE49-F238E27FC236}">
                <a16:creationId xmlns:a16="http://schemas.microsoft.com/office/drawing/2014/main" id="{A186CF01-0D6D-4401-ABA3-2A895F1D3A40}"/>
              </a:ext>
            </a:extLst>
          </p:cNvPr>
          <p:cNvSpPr>
            <a:spLocks noGrp="1"/>
          </p:cNvSpPr>
          <p:nvPr>
            <p:ph type="title"/>
          </p:nvPr>
        </p:nvSpPr>
        <p:spPr>
          <a:xfrm>
            <a:off x="1677987" y="6977"/>
            <a:ext cx="21031200" cy="2651126"/>
          </a:xfrm>
        </p:spPr>
        <p:txBody>
          <a:bodyPr>
            <a:normAutofit/>
          </a:bodyPr>
          <a:lstStyle/>
          <a:p>
            <a:r>
              <a:rPr lang="en-US" sz="6600" b="1" dirty="0">
                <a:cs typeface="Lato Regular" charset="0"/>
              </a:rPr>
              <a:t>SWOT Analysis</a:t>
            </a:r>
            <a:endParaRPr lang="en-US" sz="6600" dirty="0"/>
          </a:p>
        </p:txBody>
      </p:sp>
    </p:spTree>
    <p:custDataLst>
      <p:tags r:id="rId1"/>
    </p:custDataLst>
    <p:extLst>
      <p:ext uri="{BB962C8B-B14F-4D97-AF65-F5344CB8AC3E}">
        <p14:creationId xmlns:p14="http://schemas.microsoft.com/office/powerpoint/2010/main" val="300033115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Овал 11"/>
          <p:cNvSpPr/>
          <p:nvPr/>
        </p:nvSpPr>
        <p:spPr>
          <a:xfrm>
            <a:off x="2515067" y="2781622"/>
            <a:ext cx="8154344" cy="8154344"/>
          </a:xfrm>
          <a:prstGeom prst="ellipse">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651929" y="5258409"/>
            <a:ext cx="5723286" cy="5109041"/>
          </a:xfrm>
          <a:prstGeom prst="rect">
            <a:avLst/>
          </a:prstGeom>
          <a:noFill/>
        </p:spPr>
        <p:txBody>
          <a:bodyPr wrap="square" rtlCol="0">
            <a:spAutoFit/>
          </a:bodyPr>
          <a:lstStyle/>
          <a:p>
            <a:pPr algn="ctr">
              <a:lnSpc>
                <a:spcPct val="80000"/>
              </a:lnSpc>
            </a:pPr>
            <a:r>
              <a:rPr lang="en-US" sz="40004">
                <a:solidFill>
                  <a:schemeClr val="bg1"/>
                </a:solidFill>
                <a:latin typeface="Montserrat Extra Bold" panose="00000900000000000000" pitchFamily="50" charset="0"/>
              </a:rPr>
              <a:t>T</a:t>
            </a:r>
            <a:endParaRPr lang="ru-RU" sz="40004">
              <a:solidFill>
                <a:schemeClr val="bg1"/>
              </a:solidFill>
            </a:endParaRPr>
          </a:p>
        </p:txBody>
      </p:sp>
      <p:grpSp>
        <p:nvGrpSpPr>
          <p:cNvPr id="4" name="Группа 3"/>
          <p:cNvGrpSpPr/>
          <p:nvPr/>
        </p:nvGrpSpPr>
        <p:grpSpPr>
          <a:xfrm>
            <a:off x="12769651" y="5258409"/>
            <a:ext cx="9678520" cy="4727839"/>
            <a:chOff x="2087297" y="3295034"/>
            <a:chExt cx="9677400" cy="4727292"/>
          </a:xfrm>
        </p:grpSpPr>
        <p:sp>
          <p:nvSpPr>
            <p:cNvPr id="5" name="TextBox 4"/>
            <p:cNvSpPr txBox="1"/>
            <p:nvPr/>
          </p:nvSpPr>
          <p:spPr>
            <a:xfrm>
              <a:off x="2087297" y="3295034"/>
              <a:ext cx="9677400" cy="1346394"/>
            </a:xfrm>
            <a:prstGeom prst="rect">
              <a:avLst/>
            </a:prstGeom>
            <a:noFill/>
          </p:spPr>
          <p:txBody>
            <a:bodyPr wrap="square" rtlCol="0">
              <a:spAutoFit/>
            </a:bodyPr>
            <a:lstStyle/>
            <a:p>
              <a:pPr>
                <a:lnSpc>
                  <a:spcPct val="80000"/>
                </a:lnSpc>
              </a:pPr>
              <a:r>
                <a:rPr lang="en-US" sz="10001" dirty="0">
                  <a:solidFill>
                    <a:schemeClr val="tx2"/>
                  </a:solidFill>
                  <a:latin typeface="Montserrat Semi Bold" panose="00000700000000000000" pitchFamily="50" charset="0"/>
                </a:rPr>
                <a:t>Threats</a:t>
              </a:r>
              <a:endParaRPr lang="ru-RU" sz="10001" dirty="0">
                <a:solidFill>
                  <a:schemeClr val="tx2"/>
                </a:solidFill>
              </a:endParaRPr>
            </a:p>
          </p:txBody>
        </p:sp>
        <p:sp>
          <p:nvSpPr>
            <p:cNvPr id="7" name="TextBox 6"/>
            <p:cNvSpPr txBox="1"/>
            <p:nvPr/>
          </p:nvSpPr>
          <p:spPr>
            <a:xfrm>
              <a:off x="2301864" y="5160004"/>
              <a:ext cx="9462833" cy="2862322"/>
            </a:xfrm>
            <a:prstGeom prst="rect">
              <a:avLst/>
            </a:prstGeom>
            <a:noFill/>
          </p:spPr>
          <p:txBody>
            <a:bodyPr wrap="square" rtlCol="0">
              <a:spAutoFit/>
            </a:bodyPr>
            <a:lstStyle/>
            <a:p>
              <a:r>
                <a:rPr lang="en-US" sz="3000" dirty="0">
                  <a:solidFill>
                    <a:schemeClr val="tx2"/>
                  </a:solidFill>
                </a:rPr>
                <a:t>Ut </a:t>
              </a:r>
              <a:r>
                <a:rPr lang="en-US" sz="3000" dirty="0" err="1">
                  <a:solidFill>
                    <a:schemeClr val="tx2"/>
                  </a:solidFill>
                </a:rPr>
                <a:t>scelerisque</a:t>
              </a:r>
              <a:r>
                <a:rPr lang="en-US" sz="3000" dirty="0">
                  <a:solidFill>
                    <a:schemeClr val="tx2"/>
                  </a:solidFill>
                </a:rPr>
                <a:t> dictum, </a:t>
              </a:r>
              <a:r>
                <a:rPr lang="en-US" sz="3000" dirty="0" err="1">
                  <a:solidFill>
                    <a:schemeClr val="tx2"/>
                  </a:solidFill>
                </a:rPr>
                <a:t>nunc</a:t>
              </a:r>
              <a:r>
                <a:rPr lang="en-US" sz="3000" dirty="0">
                  <a:solidFill>
                    <a:schemeClr val="tx2"/>
                  </a:solidFill>
                </a:rPr>
                <a:t> </a:t>
              </a:r>
              <a:r>
                <a:rPr lang="en-US" sz="3000" dirty="0" err="1">
                  <a:solidFill>
                    <a:schemeClr val="tx2"/>
                  </a:solidFill>
                </a:rPr>
                <a:t>leo</a:t>
              </a:r>
              <a:r>
                <a:rPr lang="en-US" sz="3000" dirty="0">
                  <a:solidFill>
                    <a:schemeClr val="tx2"/>
                  </a:solidFill>
                </a:rPr>
                <a:t> </a:t>
              </a:r>
              <a:r>
                <a:rPr lang="en-US" sz="3000" dirty="0" err="1">
                  <a:solidFill>
                    <a:schemeClr val="tx2"/>
                  </a:solidFill>
                </a:rPr>
                <a:t>feugiat</a:t>
              </a:r>
              <a:r>
                <a:rPr lang="en-US" sz="3000" dirty="0">
                  <a:solidFill>
                    <a:schemeClr val="tx2"/>
                  </a:solidFill>
                </a:rPr>
                <a:t> </a:t>
              </a:r>
              <a:r>
                <a:rPr lang="en-US" sz="3000" dirty="0" err="1">
                  <a:solidFill>
                    <a:schemeClr val="tx2"/>
                  </a:solidFill>
                </a:rPr>
                <a:t>metus</a:t>
              </a:r>
              <a:r>
                <a:rPr lang="en-US" sz="3000" dirty="0">
                  <a:solidFill>
                    <a:schemeClr val="tx2"/>
                  </a:solidFill>
                </a:rPr>
                <a:t>, sit </a:t>
              </a:r>
              <a:r>
                <a:rPr lang="en-US" sz="3000" dirty="0" err="1">
                  <a:solidFill>
                    <a:schemeClr val="tx2"/>
                  </a:solidFill>
                </a:rPr>
                <a:t>ametes</a:t>
              </a:r>
              <a:r>
                <a:rPr lang="en-US" sz="3000" dirty="0">
                  <a:solidFill>
                    <a:schemeClr val="tx2"/>
                  </a:solidFill>
                </a:rPr>
                <a:t> </a:t>
              </a:r>
              <a:r>
                <a:rPr lang="en-US" sz="3000" dirty="0" err="1">
                  <a:solidFill>
                    <a:schemeClr val="tx2"/>
                  </a:solidFill>
                </a:rPr>
                <a:t>risus</a:t>
              </a:r>
              <a:r>
                <a:rPr lang="en-US" sz="3000" dirty="0">
                  <a:solidFill>
                    <a:schemeClr val="tx2"/>
                  </a:solidFill>
                </a:rPr>
                <a:t>, vel </a:t>
              </a:r>
              <a:r>
                <a:rPr lang="en-US" sz="3000" dirty="0" err="1">
                  <a:solidFill>
                    <a:schemeClr val="tx2"/>
                  </a:solidFill>
                </a:rPr>
                <a:t>volutpat</a:t>
              </a:r>
              <a:r>
                <a:rPr lang="en-US" sz="3000" dirty="0">
                  <a:solidFill>
                    <a:schemeClr val="tx2"/>
                  </a:solidFill>
                </a:rPr>
                <a:t> magna. </a:t>
              </a:r>
              <a:r>
                <a:rPr lang="en-US" sz="3000" dirty="0" err="1">
                  <a:solidFill>
                    <a:schemeClr val="tx2"/>
                  </a:solidFill>
                </a:rPr>
                <a:t>Vivamus</a:t>
              </a:r>
              <a:r>
                <a:rPr lang="en-US" sz="3000" dirty="0">
                  <a:solidFill>
                    <a:schemeClr val="tx2"/>
                  </a:solidFill>
                </a:rPr>
                <a:t> </a:t>
              </a:r>
              <a:r>
                <a:rPr lang="en-US" sz="3000" dirty="0" err="1">
                  <a:solidFill>
                    <a:schemeClr val="tx2"/>
                  </a:solidFill>
                </a:rPr>
                <a:t>eget</a:t>
              </a:r>
              <a:r>
                <a:rPr lang="en-US" sz="3000" dirty="0">
                  <a:solidFill>
                    <a:schemeClr val="tx2"/>
                  </a:solidFill>
                </a:rPr>
                <a:t> </a:t>
              </a:r>
              <a:r>
                <a:rPr lang="en-US" sz="3000" dirty="0" err="1">
                  <a:solidFill>
                    <a:schemeClr val="tx2"/>
                  </a:solidFill>
                </a:rPr>
                <a:t>ultrices</a:t>
              </a:r>
              <a:r>
                <a:rPr lang="en-US" sz="3000" dirty="0">
                  <a:solidFill>
                    <a:schemeClr val="tx2"/>
                  </a:solidFill>
                </a:rPr>
                <a:t> </a:t>
              </a:r>
              <a:r>
                <a:rPr lang="en-US" sz="3000" dirty="0" err="1">
                  <a:solidFill>
                    <a:schemeClr val="tx2"/>
                  </a:solidFill>
                </a:rPr>
                <a:t>elit</a:t>
              </a:r>
              <a:r>
                <a:rPr lang="en-US" sz="3000" dirty="0">
                  <a:solidFill>
                    <a:schemeClr val="tx2"/>
                  </a:solidFill>
                </a:rPr>
                <a:t>. </a:t>
              </a:r>
              <a:r>
                <a:rPr lang="en-US" sz="3000" dirty="0" err="1">
                  <a:solidFill>
                    <a:schemeClr val="tx2"/>
                  </a:solidFill>
                </a:rPr>
                <a:t>Aliquam</a:t>
              </a:r>
              <a:r>
                <a:rPr lang="en-US" sz="3000" dirty="0">
                  <a:solidFill>
                    <a:schemeClr val="tx2"/>
                  </a:solidFill>
                </a:rPr>
                <a:t> pharetra, dolor at </a:t>
              </a:r>
              <a:r>
                <a:rPr lang="en-US" sz="3000" dirty="0" err="1">
                  <a:solidFill>
                    <a:schemeClr val="tx2"/>
                  </a:solidFill>
                </a:rPr>
                <a:t>scelerisque</a:t>
              </a:r>
              <a:r>
                <a:rPr lang="en-US" sz="3000" dirty="0">
                  <a:solidFill>
                    <a:schemeClr val="tx2"/>
                  </a:solidFill>
                </a:rPr>
                <a:t> dictum, </a:t>
              </a:r>
              <a:r>
                <a:rPr lang="en-US" sz="3000" dirty="0" err="1">
                  <a:solidFill>
                    <a:schemeClr val="tx2"/>
                  </a:solidFill>
                </a:rPr>
                <a:t>nunc</a:t>
              </a:r>
              <a:r>
                <a:rPr lang="en-US" sz="3000" dirty="0">
                  <a:solidFill>
                    <a:schemeClr val="tx2"/>
                  </a:solidFill>
                </a:rPr>
                <a:t> </a:t>
              </a:r>
              <a:r>
                <a:rPr lang="en-US" sz="3000" dirty="0" err="1">
                  <a:solidFill>
                    <a:schemeClr val="tx2"/>
                  </a:solidFill>
                </a:rPr>
                <a:t>leo</a:t>
              </a:r>
              <a:r>
                <a:rPr lang="en-US" sz="3000" dirty="0">
                  <a:solidFill>
                    <a:schemeClr val="tx2"/>
                  </a:solidFill>
                </a:rPr>
                <a:t> </a:t>
              </a:r>
              <a:r>
                <a:rPr lang="en-US" sz="3000" dirty="0" err="1">
                  <a:solidFill>
                    <a:schemeClr val="tx2"/>
                  </a:solidFill>
                </a:rPr>
                <a:t>feugiat</a:t>
              </a:r>
              <a:r>
                <a:rPr lang="en-US" sz="3000" dirty="0">
                  <a:solidFill>
                    <a:schemeClr val="tx2"/>
                  </a:solidFill>
                </a:rPr>
                <a:t> </a:t>
              </a:r>
              <a:r>
                <a:rPr lang="en-US" sz="3000" dirty="0" err="1">
                  <a:solidFill>
                    <a:schemeClr val="tx2"/>
                  </a:solidFill>
                </a:rPr>
                <a:t>metus</a:t>
              </a:r>
              <a:r>
                <a:rPr lang="en-US" sz="3000" dirty="0">
                  <a:solidFill>
                    <a:schemeClr val="tx2"/>
                  </a:solidFill>
                </a:rPr>
                <a:t>, sit </a:t>
              </a:r>
              <a:r>
                <a:rPr lang="en-US" sz="3000" dirty="0" err="1">
                  <a:solidFill>
                    <a:schemeClr val="tx2"/>
                  </a:solidFill>
                </a:rPr>
                <a:t>ametes</a:t>
              </a:r>
              <a:r>
                <a:rPr lang="en-US" sz="3000" dirty="0">
                  <a:solidFill>
                    <a:schemeClr val="tx2"/>
                  </a:solidFill>
                </a:rPr>
                <a:t> </a:t>
              </a:r>
              <a:r>
                <a:rPr lang="en-US" sz="3000" dirty="0" err="1">
                  <a:solidFill>
                    <a:schemeClr val="tx2"/>
                  </a:solidFill>
                </a:rPr>
                <a:t>venenatis</a:t>
              </a:r>
              <a:r>
                <a:rPr lang="en-US" sz="3000" dirty="0">
                  <a:solidFill>
                    <a:schemeClr val="tx2"/>
                  </a:solidFill>
                </a:rPr>
                <a:t> </a:t>
              </a:r>
              <a:r>
                <a:rPr lang="en-US" sz="3000" dirty="0" err="1">
                  <a:solidFill>
                    <a:schemeClr val="tx2"/>
                  </a:solidFill>
                </a:rPr>
                <a:t>justo</a:t>
              </a:r>
              <a:r>
                <a:rPr lang="en-US" sz="3000" dirty="0">
                  <a:solidFill>
                    <a:schemeClr val="tx2"/>
                  </a:solidFill>
                </a:rPr>
                <a:t> ligula</a:t>
              </a:r>
            </a:p>
            <a:p>
              <a:endParaRPr lang="en-US" sz="3000" dirty="0">
                <a:solidFill>
                  <a:schemeClr val="tx2"/>
                </a:solidFill>
              </a:endParaRPr>
            </a:p>
          </p:txBody>
        </p:sp>
      </p:grpSp>
      <p:sp>
        <p:nvSpPr>
          <p:cNvPr id="2" name="Рисунок 1"/>
          <p:cNvSpPr>
            <a:spLocks noGrp="1"/>
          </p:cNvSpPr>
          <p:nvPr>
            <p:ph type="pic" sz="quarter" idx="10"/>
          </p:nvPr>
        </p:nvSpPr>
        <p:spPr>
          <a:xfrm>
            <a:off x="2515067" y="2781622"/>
            <a:ext cx="8154344" cy="8154344"/>
          </a:xfrm>
        </p:spPr>
      </p:sp>
    </p:spTree>
    <p:extLst>
      <p:ext uri="{BB962C8B-B14F-4D97-AF65-F5344CB8AC3E}">
        <p14:creationId xmlns:p14="http://schemas.microsoft.com/office/powerpoint/2010/main" val="4215983105"/>
      </p:ext>
    </p:extLst>
  </p:cSld>
  <p:clrMapOvr>
    <a:masterClrMapping/>
  </p:clrMapOvr>
  <p:transition spd="slow" advClick="0" advTm="1000">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Группа 5"/>
          <p:cNvGrpSpPr/>
          <p:nvPr/>
        </p:nvGrpSpPr>
        <p:grpSpPr>
          <a:xfrm>
            <a:off x="2951679" y="1728711"/>
            <a:ext cx="18483815" cy="2448773"/>
            <a:chOff x="2947987" y="2150806"/>
            <a:chExt cx="18481676" cy="2448489"/>
          </a:xfrm>
        </p:grpSpPr>
        <p:sp>
          <p:nvSpPr>
            <p:cNvPr id="7" name="TextBox 6"/>
            <p:cNvSpPr txBox="1"/>
            <p:nvPr/>
          </p:nvSpPr>
          <p:spPr>
            <a:xfrm>
              <a:off x="4797425" y="2150806"/>
              <a:ext cx="14782800" cy="970202"/>
            </a:xfrm>
            <a:prstGeom prst="rect">
              <a:avLst/>
            </a:prstGeom>
            <a:noFill/>
          </p:spPr>
          <p:txBody>
            <a:bodyPr wrap="square" rtlCol="0">
              <a:spAutoFit/>
            </a:bodyPr>
            <a:lstStyle/>
            <a:p>
              <a:pPr algn="ctr">
                <a:lnSpc>
                  <a:spcPct val="80000"/>
                </a:lnSpc>
              </a:pPr>
              <a:r>
                <a:rPr lang="en-US" sz="7001">
                  <a:solidFill>
                    <a:schemeClr val="tx2"/>
                  </a:solidFill>
                  <a:latin typeface="Montserrat Extra Bold" panose="00000900000000000000" pitchFamily="50" charset="0"/>
                </a:rPr>
                <a:t>SWOT DIAGRAM ANALYSE</a:t>
              </a:r>
              <a:endParaRPr lang="ru-RU" sz="7001">
                <a:solidFill>
                  <a:schemeClr val="tx2"/>
                </a:solidFill>
              </a:endParaRPr>
            </a:p>
          </p:txBody>
        </p:sp>
        <p:sp>
          <p:nvSpPr>
            <p:cNvPr id="9" name="TextBox 8"/>
            <p:cNvSpPr txBox="1"/>
            <p:nvPr/>
          </p:nvSpPr>
          <p:spPr>
            <a:xfrm>
              <a:off x="2947987" y="3352800"/>
              <a:ext cx="18481676" cy="1246495"/>
            </a:xfrm>
            <a:prstGeom prst="rect">
              <a:avLst/>
            </a:prstGeom>
            <a:noFill/>
          </p:spPr>
          <p:txBody>
            <a:bodyPr wrap="square" rtlCol="0">
              <a:spAutoFit/>
            </a:bodyPr>
            <a:lstStyle/>
            <a:p>
              <a:pPr algn="ctr"/>
              <a:r>
                <a:rPr lang="en-US" sz="2500">
                  <a:solidFill>
                    <a:schemeClr val="tx2"/>
                  </a:solidFill>
                </a:rPr>
                <a:t>Lorem ipsum dolor sit amet, consectetur adipiscing elit. Mauris vulputate ex orci, et rutrum augue fermentum vivamus ultricies lectus fermentum consectetur bibendum. Proin sit amet varius elit. Sed mattis ligula sit amet elementum suscipit </a:t>
              </a:r>
            </a:p>
          </p:txBody>
        </p:sp>
      </p:grpSp>
      <p:grpSp>
        <p:nvGrpSpPr>
          <p:cNvPr id="39" name="Группа 38"/>
          <p:cNvGrpSpPr/>
          <p:nvPr/>
        </p:nvGrpSpPr>
        <p:grpSpPr>
          <a:xfrm>
            <a:off x="1583711" y="5715662"/>
            <a:ext cx="9466744" cy="2939606"/>
            <a:chOff x="1580177" y="6128534"/>
            <a:chExt cx="9465648" cy="2939266"/>
          </a:xfrm>
        </p:grpSpPr>
        <p:sp>
          <p:nvSpPr>
            <p:cNvPr id="30" name="Овал 29"/>
            <p:cNvSpPr/>
            <p:nvPr/>
          </p:nvSpPr>
          <p:spPr>
            <a:xfrm>
              <a:off x="1580177" y="6172200"/>
              <a:ext cx="2626954" cy="2626954"/>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1856101" y="6982040"/>
              <a:ext cx="2075106" cy="1346394"/>
            </a:xfrm>
            <a:prstGeom prst="rect">
              <a:avLst/>
            </a:prstGeom>
            <a:noFill/>
          </p:spPr>
          <p:txBody>
            <a:bodyPr wrap="square" rtlCol="0">
              <a:spAutoFit/>
            </a:bodyPr>
            <a:lstStyle/>
            <a:p>
              <a:pPr algn="ctr">
                <a:lnSpc>
                  <a:spcPct val="80000"/>
                </a:lnSpc>
              </a:pPr>
              <a:r>
                <a:rPr lang="en-US" sz="10001">
                  <a:solidFill>
                    <a:schemeClr val="tx2"/>
                  </a:solidFill>
                  <a:latin typeface="Montserrat Extra Bold" panose="00000900000000000000" pitchFamily="50" charset="0"/>
                </a:rPr>
                <a:t>S</a:t>
              </a:r>
              <a:endParaRPr lang="ru-RU" sz="10001">
                <a:solidFill>
                  <a:schemeClr val="tx2"/>
                </a:solidFill>
              </a:endParaRPr>
            </a:p>
          </p:txBody>
        </p:sp>
        <p:sp>
          <p:nvSpPr>
            <p:cNvPr id="32" name="TextBox 31"/>
            <p:cNvSpPr txBox="1"/>
            <p:nvPr/>
          </p:nvSpPr>
          <p:spPr>
            <a:xfrm>
              <a:off x="5028483" y="6128534"/>
              <a:ext cx="6017342" cy="2939266"/>
            </a:xfrm>
            <a:prstGeom prst="rect">
              <a:avLst/>
            </a:prstGeom>
            <a:noFill/>
          </p:spPr>
          <p:txBody>
            <a:bodyPr wrap="square" rtlCol="0">
              <a:spAutoFit/>
            </a:bodyPr>
            <a:lstStyle/>
            <a:p>
              <a:pPr>
                <a:lnSpc>
                  <a:spcPct val="200000"/>
                </a:lnSpc>
              </a:pPr>
              <a:r>
                <a:rPr lang="en-US" sz="3000">
                  <a:solidFill>
                    <a:schemeClr val="tx2"/>
                  </a:solidFill>
                  <a:latin typeface="Montserrat" panose="00000500000000000000" pitchFamily="50" charset="0"/>
                </a:rPr>
                <a:t>Strengths</a:t>
              </a:r>
              <a:endParaRPr lang="en-US" sz="2500">
                <a:solidFill>
                  <a:schemeClr val="tx2"/>
                </a:solidFill>
              </a:endParaRPr>
            </a:p>
            <a:p>
              <a:r>
                <a:rPr lang="en-US" sz="2500">
                  <a:solidFill>
                    <a:schemeClr val="tx2"/>
                  </a:solidFill>
                </a:rPr>
                <a:t>Elit consectetur sedi Etiam consequat dui</a:t>
              </a:r>
            </a:p>
            <a:p>
              <a:r>
                <a:rPr lang="en-US" sz="2500">
                  <a:solidFill>
                    <a:schemeClr val="tx2"/>
                  </a:solidFill>
                </a:rPr>
                <a:t>aenean facilisis nunc est, astero sollicitudin quis libero ullamcorper vitae aliq</a:t>
              </a:r>
              <a:endParaRPr lang="ru-RU" sz="2500">
                <a:solidFill>
                  <a:schemeClr val="tx2"/>
                </a:solidFill>
              </a:endParaRPr>
            </a:p>
          </p:txBody>
        </p:sp>
      </p:grpSp>
      <p:grpSp>
        <p:nvGrpSpPr>
          <p:cNvPr id="40" name="Группа 39"/>
          <p:cNvGrpSpPr/>
          <p:nvPr/>
        </p:nvGrpSpPr>
        <p:grpSpPr>
          <a:xfrm>
            <a:off x="1583711" y="9522482"/>
            <a:ext cx="9466744" cy="2939606"/>
            <a:chOff x="1580177" y="6128534"/>
            <a:chExt cx="9465648" cy="2939266"/>
          </a:xfrm>
        </p:grpSpPr>
        <p:sp>
          <p:nvSpPr>
            <p:cNvPr id="41" name="Овал 40"/>
            <p:cNvSpPr/>
            <p:nvPr/>
          </p:nvSpPr>
          <p:spPr>
            <a:xfrm>
              <a:off x="1580177" y="6172200"/>
              <a:ext cx="2626954" cy="2626954"/>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1856101" y="6982040"/>
              <a:ext cx="2075106" cy="1221040"/>
            </a:xfrm>
            <a:prstGeom prst="rect">
              <a:avLst/>
            </a:prstGeom>
            <a:noFill/>
          </p:spPr>
          <p:txBody>
            <a:bodyPr wrap="square" rtlCol="0">
              <a:spAutoFit/>
            </a:bodyPr>
            <a:lstStyle/>
            <a:p>
              <a:pPr algn="ctr">
                <a:lnSpc>
                  <a:spcPct val="80000"/>
                </a:lnSpc>
              </a:pPr>
              <a:r>
                <a:rPr lang="en-US" sz="9001">
                  <a:solidFill>
                    <a:schemeClr val="tx2"/>
                  </a:solidFill>
                  <a:latin typeface="Montserrat Extra Bold" panose="00000900000000000000" pitchFamily="50" charset="0"/>
                </a:rPr>
                <a:t>W</a:t>
              </a:r>
              <a:endParaRPr lang="ru-RU" sz="9001">
                <a:solidFill>
                  <a:schemeClr val="tx2"/>
                </a:solidFill>
              </a:endParaRPr>
            </a:p>
          </p:txBody>
        </p:sp>
        <p:sp>
          <p:nvSpPr>
            <p:cNvPr id="43" name="TextBox 42"/>
            <p:cNvSpPr txBox="1"/>
            <p:nvPr/>
          </p:nvSpPr>
          <p:spPr>
            <a:xfrm>
              <a:off x="5028483" y="6128534"/>
              <a:ext cx="6017342" cy="2939266"/>
            </a:xfrm>
            <a:prstGeom prst="rect">
              <a:avLst/>
            </a:prstGeom>
            <a:noFill/>
          </p:spPr>
          <p:txBody>
            <a:bodyPr wrap="square" rtlCol="0">
              <a:spAutoFit/>
            </a:bodyPr>
            <a:lstStyle/>
            <a:p>
              <a:pPr>
                <a:lnSpc>
                  <a:spcPct val="200000"/>
                </a:lnSpc>
              </a:pPr>
              <a:r>
                <a:rPr lang="en-US" sz="3000">
                  <a:solidFill>
                    <a:schemeClr val="tx2"/>
                  </a:solidFill>
                  <a:latin typeface="Montserrat" panose="00000500000000000000" pitchFamily="50" charset="0"/>
                </a:rPr>
                <a:t>Weaknesses</a:t>
              </a:r>
              <a:endParaRPr lang="en-US" sz="2500">
                <a:solidFill>
                  <a:schemeClr val="tx2"/>
                </a:solidFill>
              </a:endParaRPr>
            </a:p>
            <a:p>
              <a:r>
                <a:rPr lang="en-US" sz="2500">
                  <a:solidFill>
                    <a:schemeClr val="tx2"/>
                  </a:solidFill>
                </a:rPr>
                <a:t>Elit consectetur sedi Etiam consequat dui</a:t>
              </a:r>
            </a:p>
            <a:p>
              <a:r>
                <a:rPr lang="en-US" sz="2500">
                  <a:solidFill>
                    <a:schemeClr val="tx2"/>
                  </a:solidFill>
                </a:rPr>
                <a:t>aenean facilisis nunc est, astero sollicitudin quis libero ullamcorper vitae aliq</a:t>
              </a:r>
              <a:endParaRPr lang="ru-RU" sz="2500">
                <a:solidFill>
                  <a:schemeClr val="tx2"/>
                </a:solidFill>
              </a:endParaRPr>
            </a:p>
          </p:txBody>
        </p:sp>
      </p:grpSp>
      <p:grpSp>
        <p:nvGrpSpPr>
          <p:cNvPr id="44" name="Группа 43"/>
          <p:cNvGrpSpPr/>
          <p:nvPr/>
        </p:nvGrpSpPr>
        <p:grpSpPr>
          <a:xfrm>
            <a:off x="12443468" y="5715662"/>
            <a:ext cx="9466744" cy="2939606"/>
            <a:chOff x="1580177" y="6128534"/>
            <a:chExt cx="9465648" cy="2939266"/>
          </a:xfrm>
        </p:grpSpPr>
        <p:sp>
          <p:nvSpPr>
            <p:cNvPr id="45" name="Овал 44"/>
            <p:cNvSpPr/>
            <p:nvPr/>
          </p:nvSpPr>
          <p:spPr>
            <a:xfrm>
              <a:off x="1580177" y="6172200"/>
              <a:ext cx="2626954" cy="2626954"/>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1856101" y="6982040"/>
              <a:ext cx="2075106" cy="1346394"/>
            </a:xfrm>
            <a:prstGeom prst="rect">
              <a:avLst/>
            </a:prstGeom>
            <a:noFill/>
          </p:spPr>
          <p:txBody>
            <a:bodyPr wrap="square" rtlCol="0">
              <a:spAutoFit/>
            </a:bodyPr>
            <a:lstStyle/>
            <a:p>
              <a:pPr algn="ctr">
                <a:lnSpc>
                  <a:spcPct val="80000"/>
                </a:lnSpc>
              </a:pPr>
              <a:r>
                <a:rPr lang="en-US" sz="10001">
                  <a:solidFill>
                    <a:schemeClr val="tx2"/>
                  </a:solidFill>
                  <a:latin typeface="Montserrat Extra Bold" panose="00000900000000000000" pitchFamily="50" charset="0"/>
                </a:rPr>
                <a:t>O</a:t>
              </a:r>
              <a:endParaRPr lang="ru-RU" sz="10001">
                <a:solidFill>
                  <a:schemeClr val="tx2"/>
                </a:solidFill>
              </a:endParaRPr>
            </a:p>
          </p:txBody>
        </p:sp>
        <p:sp>
          <p:nvSpPr>
            <p:cNvPr id="47" name="TextBox 46"/>
            <p:cNvSpPr txBox="1"/>
            <p:nvPr/>
          </p:nvSpPr>
          <p:spPr>
            <a:xfrm>
              <a:off x="5028483" y="6128534"/>
              <a:ext cx="6017342" cy="2939266"/>
            </a:xfrm>
            <a:prstGeom prst="rect">
              <a:avLst/>
            </a:prstGeom>
            <a:noFill/>
          </p:spPr>
          <p:txBody>
            <a:bodyPr wrap="square" rtlCol="0">
              <a:spAutoFit/>
            </a:bodyPr>
            <a:lstStyle/>
            <a:p>
              <a:pPr>
                <a:lnSpc>
                  <a:spcPct val="200000"/>
                </a:lnSpc>
              </a:pPr>
              <a:r>
                <a:rPr lang="en-US" sz="3000">
                  <a:solidFill>
                    <a:schemeClr val="tx2"/>
                  </a:solidFill>
                  <a:latin typeface="Montserrat" panose="00000500000000000000" pitchFamily="50" charset="0"/>
                </a:rPr>
                <a:t>Opportunities</a:t>
              </a:r>
              <a:endParaRPr lang="en-US" sz="2500">
                <a:solidFill>
                  <a:schemeClr val="tx2"/>
                </a:solidFill>
              </a:endParaRPr>
            </a:p>
            <a:p>
              <a:r>
                <a:rPr lang="en-US" sz="2500">
                  <a:solidFill>
                    <a:schemeClr val="tx2"/>
                  </a:solidFill>
                </a:rPr>
                <a:t>Elit consectetur sedi Etiam consequat dui</a:t>
              </a:r>
            </a:p>
            <a:p>
              <a:r>
                <a:rPr lang="en-US" sz="2500">
                  <a:solidFill>
                    <a:schemeClr val="tx2"/>
                  </a:solidFill>
                </a:rPr>
                <a:t>aenean facilisis nunc est, astero sollicitudin quis libero ullamcorper vitae aliq</a:t>
              </a:r>
              <a:endParaRPr lang="ru-RU" sz="2500">
                <a:solidFill>
                  <a:schemeClr val="tx2"/>
                </a:solidFill>
              </a:endParaRPr>
            </a:p>
          </p:txBody>
        </p:sp>
      </p:grpSp>
      <p:grpSp>
        <p:nvGrpSpPr>
          <p:cNvPr id="48" name="Группа 47"/>
          <p:cNvGrpSpPr/>
          <p:nvPr/>
        </p:nvGrpSpPr>
        <p:grpSpPr>
          <a:xfrm>
            <a:off x="12443468" y="9522482"/>
            <a:ext cx="9466744" cy="2939606"/>
            <a:chOff x="1580177" y="6128534"/>
            <a:chExt cx="9465648" cy="2939266"/>
          </a:xfrm>
        </p:grpSpPr>
        <p:sp>
          <p:nvSpPr>
            <p:cNvPr id="49" name="Овал 48"/>
            <p:cNvSpPr/>
            <p:nvPr/>
          </p:nvSpPr>
          <p:spPr>
            <a:xfrm>
              <a:off x="1580177" y="6172200"/>
              <a:ext cx="2626954" cy="2626954"/>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1856101" y="6982040"/>
              <a:ext cx="2075106" cy="1346394"/>
            </a:xfrm>
            <a:prstGeom prst="rect">
              <a:avLst/>
            </a:prstGeom>
            <a:noFill/>
          </p:spPr>
          <p:txBody>
            <a:bodyPr wrap="square" rtlCol="0">
              <a:spAutoFit/>
            </a:bodyPr>
            <a:lstStyle/>
            <a:p>
              <a:pPr algn="ctr">
                <a:lnSpc>
                  <a:spcPct val="80000"/>
                </a:lnSpc>
              </a:pPr>
              <a:r>
                <a:rPr lang="en-US" sz="10001">
                  <a:solidFill>
                    <a:schemeClr val="tx2"/>
                  </a:solidFill>
                  <a:latin typeface="Montserrat Extra Bold" panose="00000900000000000000" pitchFamily="50" charset="0"/>
                </a:rPr>
                <a:t>T</a:t>
              </a:r>
              <a:endParaRPr lang="ru-RU" sz="10001">
                <a:solidFill>
                  <a:schemeClr val="tx2"/>
                </a:solidFill>
              </a:endParaRPr>
            </a:p>
          </p:txBody>
        </p:sp>
        <p:sp>
          <p:nvSpPr>
            <p:cNvPr id="51" name="TextBox 50"/>
            <p:cNvSpPr txBox="1"/>
            <p:nvPr/>
          </p:nvSpPr>
          <p:spPr>
            <a:xfrm>
              <a:off x="5028483" y="6128534"/>
              <a:ext cx="6017342" cy="2939266"/>
            </a:xfrm>
            <a:prstGeom prst="rect">
              <a:avLst/>
            </a:prstGeom>
            <a:noFill/>
          </p:spPr>
          <p:txBody>
            <a:bodyPr wrap="square" rtlCol="0">
              <a:spAutoFit/>
            </a:bodyPr>
            <a:lstStyle/>
            <a:p>
              <a:pPr>
                <a:lnSpc>
                  <a:spcPct val="200000"/>
                </a:lnSpc>
              </a:pPr>
              <a:r>
                <a:rPr lang="en-US" sz="3000">
                  <a:solidFill>
                    <a:schemeClr val="tx2"/>
                  </a:solidFill>
                  <a:latin typeface="Montserrat" panose="00000500000000000000" pitchFamily="50" charset="0"/>
                </a:rPr>
                <a:t>Threats</a:t>
              </a:r>
              <a:endParaRPr lang="en-US" sz="2500">
                <a:solidFill>
                  <a:schemeClr val="tx2"/>
                </a:solidFill>
              </a:endParaRPr>
            </a:p>
            <a:p>
              <a:r>
                <a:rPr lang="en-US" sz="2500">
                  <a:solidFill>
                    <a:schemeClr val="tx2"/>
                  </a:solidFill>
                </a:rPr>
                <a:t>Elit consectetur sedi Etiam consequat dui</a:t>
              </a:r>
            </a:p>
            <a:p>
              <a:r>
                <a:rPr lang="en-US" sz="2500">
                  <a:solidFill>
                    <a:schemeClr val="tx2"/>
                  </a:solidFill>
                </a:rPr>
                <a:t>aenean facilisis nunc est, astero sollicitudin quis libero ullamcorper vitae aliq</a:t>
              </a:r>
              <a:endParaRPr lang="ru-RU" sz="2500">
                <a:solidFill>
                  <a:schemeClr val="tx2"/>
                </a:solidFill>
              </a:endParaRPr>
            </a:p>
          </p:txBody>
        </p:sp>
      </p:grpSp>
    </p:spTree>
    <p:extLst>
      <p:ext uri="{BB962C8B-B14F-4D97-AF65-F5344CB8AC3E}">
        <p14:creationId xmlns:p14="http://schemas.microsoft.com/office/powerpoint/2010/main" val="1828698966"/>
      </p:ext>
    </p:extLst>
  </p:cSld>
  <p:clrMapOvr>
    <a:masterClrMapping/>
  </p:clrMapOvr>
  <p:transition spd="slow" advClick="0" advTm="1000">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reeform 5"/>
          <p:cNvSpPr>
            <a:spLocks/>
          </p:cNvSpPr>
          <p:nvPr/>
        </p:nvSpPr>
        <p:spPr bwMode="auto">
          <a:xfrm>
            <a:off x="8595672" y="4287286"/>
            <a:ext cx="3514071" cy="3496449"/>
          </a:xfrm>
          <a:custGeom>
            <a:avLst/>
            <a:gdLst>
              <a:gd name="T0" fmla="*/ 1048 w 1048"/>
              <a:gd name="T1" fmla="*/ 1047 h 1047"/>
              <a:gd name="T2" fmla="*/ 503 w 1048"/>
              <a:gd name="T3" fmla="*/ 1047 h 1047"/>
              <a:gd name="T4" fmla="*/ 0 w 1048"/>
              <a:gd name="T5" fmla="*/ 544 h 1047"/>
              <a:gd name="T6" fmla="*/ 0 w 1048"/>
              <a:gd name="T7" fmla="*/ 0 h 1047"/>
              <a:gd name="T8" fmla="*/ 544 w 1048"/>
              <a:gd name="T9" fmla="*/ 0 h 1047"/>
              <a:gd name="T10" fmla="*/ 1048 w 1048"/>
              <a:gd name="T11" fmla="*/ 503 h 1047"/>
              <a:gd name="T12" fmla="*/ 1048 w 1048"/>
              <a:gd name="T13" fmla="*/ 1047 h 1047"/>
            </a:gdLst>
            <a:ahLst/>
            <a:cxnLst>
              <a:cxn ang="0">
                <a:pos x="T0" y="T1"/>
              </a:cxn>
              <a:cxn ang="0">
                <a:pos x="T2" y="T3"/>
              </a:cxn>
              <a:cxn ang="0">
                <a:pos x="T4" y="T5"/>
              </a:cxn>
              <a:cxn ang="0">
                <a:pos x="T6" y="T7"/>
              </a:cxn>
              <a:cxn ang="0">
                <a:pos x="T8" y="T9"/>
              </a:cxn>
              <a:cxn ang="0">
                <a:pos x="T10" y="T11"/>
              </a:cxn>
              <a:cxn ang="0">
                <a:pos x="T12" y="T13"/>
              </a:cxn>
            </a:cxnLst>
            <a:rect l="0" t="0" r="r" b="b"/>
            <a:pathLst>
              <a:path w="1048" h="1047">
                <a:moveTo>
                  <a:pt x="1048" y="1047"/>
                </a:moveTo>
                <a:cubicBezTo>
                  <a:pt x="503" y="1047"/>
                  <a:pt x="503" y="1047"/>
                  <a:pt x="503" y="1047"/>
                </a:cubicBezTo>
                <a:cubicBezTo>
                  <a:pt x="225" y="1047"/>
                  <a:pt x="0" y="822"/>
                  <a:pt x="0" y="544"/>
                </a:cubicBezTo>
                <a:cubicBezTo>
                  <a:pt x="0" y="0"/>
                  <a:pt x="0" y="0"/>
                  <a:pt x="0" y="0"/>
                </a:cubicBezTo>
                <a:cubicBezTo>
                  <a:pt x="544" y="0"/>
                  <a:pt x="544" y="0"/>
                  <a:pt x="544" y="0"/>
                </a:cubicBezTo>
                <a:cubicBezTo>
                  <a:pt x="822" y="0"/>
                  <a:pt x="1048" y="225"/>
                  <a:pt x="1048" y="503"/>
                </a:cubicBezTo>
                <a:lnTo>
                  <a:pt x="1048" y="1047"/>
                </a:lnTo>
                <a:close/>
              </a:path>
            </a:pathLst>
          </a:custGeom>
          <a:solidFill>
            <a:schemeClr val="tx2"/>
          </a:solidFill>
          <a:ln w="11113" cap="flat">
            <a:noFill/>
            <a:prstDash val="solid"/>
            <a:miter lim="800000"/>
            <a:headEnd/>
            <a:tailEnd/>
          </a:ln>
        </p:spPr>
        <p:txBody>
          <a:bodyPr vert="horz" wrap="square" lIns="182901" tIns="91451" rIns="182901" bIns="91451" numCol="1" anchor="ctr" anchorCtr="0" compatLnSpc="1">
            <a:prstTxWarp prst="textNoShape">
              <a:avLst/>
            </a:prstTxWarp>
          </a:bodyPr>
          <a:lstStyle/>
          <a:p>
            <a:pPr algn="ctr" defTabSz="1828983"/>
            <a:r>
              <a:rPr lang="en-US" sz="16002" dirty="0">
                <a:solidFill>
                  <a:srgbClr val="FFFFFF"/>
                </a:solidFill>
                <a:latin typeface="Questrial"/>
              </a:rPr>
              <a:t>S</a:t>
            </a:r>
          </a:p>
        </p:txBody>
      </p:sp>
      <p:sp>
        <p:nvSpPr>
          <p:cNvPr id="31" name="Freeform 6"/>
          <p:cNvSpPr>
            <a:spLocks/>
          </p:cNvSpPr>
          <p:nvPr/>
        </p:nvSpPr>
        <p:spPr bwMode="auto">
          <a:xfrm>
            <a:off x="12275478" y="4287286"/>
            <a:ext cx="3516023" cy="3496449"/>
          </a:xfrm>
          <a:custGeom>
            <a:avLst/>
            <a:gdLst>
              <a:gd name="T0" fmla="*/ 544 w 1048"/>
              <a:gd name="T1" fmla="*/ 1047 h 1047"/>
              <a:gd name="T2" fmla="*/ 0 w 1048"/>
              <a:gd name="T3" fmla="*/ 1047 h 1047"/>
              <a:gd name="T4" fmla="*/ 0 w 1048"/>
              <a:gd name="T5" fmla="*/ 503 h 1047"/>
              <a:gd name="T6" fmla="*/ 503 w 1048"/>
              <a:gd name="T7" fmla="*/ 0 h 1047"/>
              <a:gd name="T8" fmla="*/ 1048 w 1048"/>
              <a:gd name="T9" fmla="*/ 0 h 1047"/>
              <a:gd name="T10" fmla="*/ 1048 w 1048"/>
              <a:gd name="T11" fmla="*/ 544 h 1047"/>
              <a:gd name="T12" fmla="*/ 544 w 1048"/>
              <a:gd name="T13" fmla="*/ 1047 h 1047"/>
            </a:gdLst>
            <a:ahLst/>
            <a:cxnLst>
              <a:cxn ang="0">
                <a:pos x="T0" y="T1"/>
              </a:cxn>
              <a:cxn ang="0">
                <a:pos x="T2" y="T3"/>
              </a:cxn>
              <a:cxn ang="0">
                <a:pos x="T4" y="T5"/>
              </a:cxn>
              <a:cxn ang="0">
                <a:pos x="T6" y="T7"/>
              </a:cxn>
              <a:cxn ang="0">
                <a:pos x="T8" y="T9"/>
              </a:cxn>
              <a:cxn ang="0">
                <a:pos x="T10" y="T11"/>
              </a:cxn>
              <a:cxn ang="0">
                <a:pos x="T12" y="T13"/>
              </a:cxn>
            </a:cxnLst>
            <a:rect l="0" t="0" r="r" b="b"/>
            <a:pathLst>
              <a:path w="1048" h="1047">
                <a:moveTo>
                  <a:pt x="544" y="1047"/>
                </a:moveTo>
                <a:cubicBezTo>
                  <a:pt x="0" y="1047"/>
                  <a:pt x="0" y="1047"/>
                  <a:pt x="0" y="1047"/>
                </a:cubicBezTo>
                <a:cubicBezTo>
                  <a:pt x="0" y="503"/>
                  <a:pt x="0" y="503"/>
                  <a:pt x="0" y="503"/>
                </a:cubicBezTo>
                <a:cubicBezTo>
                  <a:pt x="0" y="225"/>
                  <a:pt x="225" y="0"/>
                  <a:pt x="503" y="0"/>
                </a:cubicBezTo>
                <a:cubicBezTo>
                  <a:pt x="1048" y="0"/>
                  <a:pt x="1048" y="0"/>
                  <a:pt x="1048" y="0"/>
                </a:cubicBezTo>
                <a:cubicBezTo>
                  <a:pt x="1048" y="544"/>
                  <a:pt x="1048" y="544"/>
                  <a:pt x="1048" y="544"/>
                </a:cubicBezTo>
                <a:cubicBezTo>
                  <a:pt x="1048" y="822"/>
                  <a:pt x="822" y="1047"/>
                  <a:pt x="544" y="1047"/>
                </a:cubicBezTo>
                <a:close/>
              </a:path>
            </a:pathLst>
          </a:custGeom>
          <a:solidFill>
            <a:schemeClr val="accent2"/>
          </a:solidFill>
          <a:ln w="11113" cap="flat">
            <a:noFill/>
            <a:prstDash val="solid"/>
            <a:miter lim="800000"/>
            <a:headEnd/>
            <a:tailEnd/>
          </a:ln>
        </p:spPr>
        <p:txBody>
          <a:bodyPr vert="horz" wrap="square" lIns="182901" tIns="91451" rIns="182901" bIns="91451" numCol="1" anchor="ctr" anchorCtr="0" compatLnSpc="1">
            <a:prstTxWarp prst="textNoShape">
              <a:avLst/>
            </a:prstTxWarp>
          </a:bodyPr>
          <a:lstStyle/>
          <a:p>
            <a:pPr algn="ctr" defTabSz="1828983"/>
            <a:r>
              <a:rPr lang="en-US" sz="16002" dirty="0">
                <a:solidFill>
                  <a:srgbClr val="FFFFFF"/>
                </a:solidFill>
                <a:latin typeface="Questrial"/>
              </a:rPr>
              <a:t>W</a:t>
            </a:r>
          </a:p>
        </p:txBody>
      </p:sp>
      <p:sp>
        <p:nvSpPr>
          <p:cNvPr id="32" name="Freeform 7"/>
          <p:cNvSpPr>
            <a:spLocks/>
          </p:cNvSpPr>
          <p:nvPr/>
        </p:nvSpPr>
        <p:spPr bwMode="auto">
          <a:xfrm>
            <a:off x="8595673" y="7947142"/>
            <a:ext cx="3514069" cy="3496449"/>
          </a:xfrm>
          <a:custGeom>
            <a:avLst/>
            <a:gdLst>
              <a:gd name="T0" fmla="*/ 544 w 1048"/>
              <a:gd name="T1" fmla="*/ 1047 h 1047"/>
              <a:gd name="T2" fmla="*/ 0 w 1048"/>
              <a:gd name="T3" fmla="*/ 1047 h 1047"/>
              <a:gd name="T4" fmla="*/ 0 w 1048"/>
              <a:gd name="T5" fmla="*/ 503 h 1047"/>
              <a:gd name="T6" fmla="*/ 503 w 1048"/>
              <a:gd name="T7" fmla="*/ 0 h 1047"/>
              <a:gd name="T8" fmla="*/ 1048 w 1048"/>
              <a:gd name="T9" fmla="*/ 0 h 1047"/>
              <a:gd name="T10" fmla="*/ 1048 w 1048"/>
              <a:gd name="T11" fmla="*/ 544 h 1047"/>
              <a:gd name="T12" fmla="*/ 544 w 1048"/>
              <a:gd name="T13" fmla="*/ 1047 h 1047"/>
            </a:gdLst>
            <a:ahLst/>
            <a:cxnLst>
              <a:cxn ang="0">
                <a:pos x="T0" y="T1"/>
              </a:cxn>
              <a:cxn ang="0">
                <a:pos x="T2" y="T3"/>
              </a:cxn>
              <a:cxn ang="0">
                <a:pos x="T4" y="T5"/>
              </a:cxn>
              <a:cxn ang="0">
                <a:pos x="T6" y="T7"/>
              </a:cxn>
              <a:cxn ang="0">
                <a:pos x="T8" y="T9"/>
              </a:cxn>
              <a:cxn ang="0">
                <a:pos x="T10" y="T11"/>
              </a:cxn>
              <a:cxn ang="0">
                <a:pos x="T12" y="T13"/>
              </a:cxn>
            </a:cxnLst>
            <a:rect l="0" t="0" r="r" b="b"/>
            <a:pathLst>
              <a:path w="1048" h="1047">
                <a:moveTo>
                  <a:pt x="544" y="1047"/>
                </a:moveTo>
                <a:cubicBezTo>
                  <a:pt x="0" y="1047"/>
                  <a:pt x="0" y="1047"/>
                  <a:pt x="0" y="1047"/>
                </a:cubicBezTo>
                <a:cubicBezTo>
                  <a:pt x="0" y="503"/>
                  <a:pt x="0" y="503"/>
                  <a:pt x="0" y="503"/>
                </a:cubicBezTo>
                <a:cubicBezTo>
                  <a:pt x="0" y="225"/>
                  <a:pt x="225" y="0"/>
                  <a:pt x="503" y="0"/>
                </a:cubicBezTo>
                <a:cubicBezTo>
                  <a:pt x="1048" y="0"/>
                  <a:pt x="1048" y="0"/>
                  <a:pt x="1048" y="0"/>
                </a:cubicBezTo>
                <a:cubicBezTo>
                  <a:pt x="1048" y="544"/>
                  <a:pt x="1048" y="544"/>
                  <a:pt x="1048" y="544"/>
                </a:cubicBezTo>
                <a:cubicBezTo>
                  <a:pt x="1048" y="822"/>
                  <a:pt x="822" y="1047"/>
                  <a:pt x="544" y="1047"/>
                </a:cubicBezTo>
                <a:close/>
              </a:path>
            </a:pathLst>
          </a:custGeom>
          <a:solidFill>
            <a:schemeClr val="accent4"/>
          </a:solidFill>
          <a:ln w="11113" cap="flat">
            <a:noFill/>
            <a:prstDash val="solid"/>
            <a:miter lim="800000"/>
            <a:headEnd/>
            <a:tailEnd/>
          </a:ln>
        </p:spPr>
        <p:txBody>
          <a:bodyPr vert="horz" wrap="square" lIns="182901" tIns="91451" rIns="182901" bIns="91451" numCol="1" anchor="ctr" anchorCtr="0" compatLnSpc="1">
            <a:prstTxWarp prst="textNoShape">
              <a:avLst/>
            </a:prstTxWarp>
          </a:bodyPr>
          <a:lstStyle/>
          <a:p>
            <a:pPr algn="ctr" defTabSz="1828983"/>
            <a:r>
              <a:rPr lang="en-US" sz="16002" dirty="0">
                <a:solidFill>
                  <a:srgbClr val="FFFFFF"/>
                </a:solidFill>
                <a:latin typeface="Questrial"/>
              </a:rPr>
              <a:t>O</a:t>
            </a:r>
          </a:p>
        </p:txBody>
      </p:sp>
      <p:sp>
        <p:nvSpPr>
          <p:cNvPr id="38" name="Freeform 8"/>
          <p:cNvSpPr>
            <a:spLocks/>
          </p:cNvSpPr>
          <p:nvPr/>
        </p:nvSpPr>
        <p:spPr bwMode="auto">
          <a:xfrm>
            <a:off x="12275478" y="7947142"/>
            <a:ext cx="3516023" cy="3496449"/>
          </a:xfrm>
          <a:custGeom>
            <a:avLst/>
            <a:gdLst>
              <a:gd name="T0" fmla="*/ 1048 w 1048"/>
              <a:gd name="T1" fmla="*/ 1047 h 1047"/>
              <a:gd name="T2" fmla="*/ 503 w 1048"/>
              <a:gd name="T3" fmla="*/ 1047 h 1047"/>
              <a:gd name="T4" fmla="*/ 0 w 1048"/>
              <a:gd name="T5" fmla="*/ 544 h 1047"/>
              <a:gd name="T6" fmla="*/ 0 w 1048"/>
              <a:gd name="T7" fmla="*/ 0 h 1047"/>
              <a:gd name="T8" fmla="*/ 544 w 1048"/>
              <a:gd name="T9" fmla="*/ 0 h 1047"/>
              <a:gd name="T10" fmla="*/ 1048 w 1048"/>
              <a:gd name="T11" fmla="*/ 503 h 1047"/>
              <a:gd name="T12" fmla="*/ 1048 w 1048"/>
              <a:gd name="T13" fmla="*/ 1047 h 1047"/>
            </a:gdLst>
            <a:ahLst/>
            <a:cxnLst>
              <a:cxn ang="0">
                <a:pos x="T0" y="T1"/>
              </a:cxn>
              <a:cxn ang="0">
                <a:pos x="T2" y="T3"/>
              </a:cxn>
              <a:cxn ang="0">
                <a:pos x="T4" y="T5"/>
              </a:cxn>
              <a:cxn ang="0">
                <a:pos x="T6" y="T7"/>
              </a:cxn>
              <a:cxn ang="0">
                <a:pos x="T8" y="T9"/>
              </a:cxn>
              <a:cxn ang="0">
                <a:pos x="T10" y="T11"/>
              </a:cxn>
              <a:cxn ang="0">
                <a:pos x="T12" y="T13"/>
              </a:cxn>
            </a:cxnLst>
            <a:rect l="0" t="0" r="r" b="b"/>
            <a:pathLst>
              <a:path w="1048" h="1047">
                <a:moveTo>
                  <a:pt x="1048" y="1047"/>
                </a:moveTo>
                <a:cubicBezTo>
                  <a:pt x="503" y="1047"/>
                  <a:pt x="503" y="1047"/>
                  <a:pt x="503" y="1047"/>
                </a:cubicBezTo>
                <a:cubicBezTo>
                  <a:pt x="225" y="1047"/>
                  <a:pt x="0" y="822"/>
                  <a:pt x="0" y="544"/>
                </a:cubicBezTo>
                <a:cubicBezTo>
                  <a:pt x="0" y="0"/>
                  <a:pt x="0" y="0"/>
                  <a:pt x="0" y="0"/>
                </a:cubicBezTo>
                <a:cubicBezTo>
                  <a:pt x="544" y="0"/>
                  <a:pt x="544" y="0"/>
                  <a:pt x="544" y="0"/>
                </a:cubicBezTo>
                <a:cubicBezTo>
                  <a:pt x="822" y="0"/>
                  <a:pt x="1048" y="225"/>
                  <a:pt x="1048" y="503"/>
                </a:cubicBezTo>
                <a:lnTo>
                  <a:pt x="1048" y="1047"/>
                </a:lnTo>
                <a:close/>
              </a:path>
            </a:pathLst>
          </a:custGeom>
          <a:solidFill>
            <a:schemeClr val="accent6"/>
          </a:solidFill>
          <a:ln w="11113" cap="flat">
            <a:noFill/>
            <a:prstDash val="solid"/>
            <a:miter lim="800000"/>
            <a:headEnd/>
            <a:tailEnd/>
          </a:ln>
        </p:spPr>
        <p:txBody>
          <a:bodyPr vert="horz" wrap="square" lIns="182901" tIns="91451" rIns="182901" bIns="91451" numCol="1" anchor="ctr" anchorCtr="0" compatLnSpc="1">
            <a:prstTxWarp prst="textNoShape">
              <a:avLst/>
            </a:prstTxWarp>
          </a:bodyPr>
          <a:lstStyle/>
          <a:p>
            <a:pPr algn="ctr" defTabSz="1828983"/>
            <a:r>
              <a:rPr lang="en-US" sz="16002" dirty="0">
                <a:solidFill>
                  <a:srgbClr val="FFFFFF"/>
                </a:solidFill>
                <a:latin typeface="Questrial"/>
              </a:rPr>
              <a:t>T</a:t>
            </a:r>
          </a:p>
        </p:txBody>
      </p:sp>
      <p:sp>
        <p:nvSpPr>
          <p:cNvPr id="69" name="TextBox 68"/>
          <p:cNvSpPr txBox="1"/>
          <p:nvPr/>
        </p:nvSpPr>
        <p:spPr>
          <a:xfrm>
            <a:off x="16387511" y="5549935"/>
            <a:ext cx="4714420" cy="1281889"/>
          </a:xfrm>
          <a:prstGeom prst="rect">
            <a:avLst/>
          </a:prstGeom>
          <a:noFill/>
        </p:spPr>
        <p:txBody>
          <a:bodyPr wrap="square" rtlCol="0">
            <a:spAutoFit/>
          </a:bodyPr>
          <a:lstStyle/>
          <a:p>
            <a:pPr algn="r" defTabSz="1828983">
              <a:lnSpc>
                <a:spcPct val="110000"/>
              </a:lnSpc>
            </a:pPr>
            <a:r>
              <a:rPr lang="en-US" sz="2400" dirty="0"/>
              <a:t>Sed perspiciatis unde omnis iste natus voluptatem fringilla.</a:t>
            </a:r>
          </a:p>
        </p:txBody>
      </p:sp>
      <p:sp>
        <p:nvSpPr>
          <p:cNvPr id="70" name="Oval 69"/>
          <p:cNvSpPr/>
          <p:nvPr/>
        </p:nvSpPr>
        <p:spPr>
          <a:xfrm>
            <a:off x="21267667" y="4761785"/>
            <a:ext cx="1829012" cy="1829012"/>
          </a:xfrm>
          <a:prstGeom prst="ellipse">
            <a:avLst/>
          </a:prstGeom>
          <a:solidFill>
            <a:schemeClr val="accent2"/>
          </a:solidFill>
          <a:ln w="254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828983"/>
            <a:endParaRPr lang="en-US" sz="3600">
              <a:solidFill>
                <a:srgbClr val="323232"/>
              </a:solidFill>
              <a:latin typeface="Questrial"/>
            </a:endParaRPr>
          </a:p>
        </p:txBody>
      </p:sp>
      <p:sp>
        <p:nvSpPr>
          <p:cNvPr id="71" name="TextBox 70"/>
          <p:cNvSpPr txBox="1"/>
          <p:nvPr/>
        </p:nvSpPr>
        <p:spPr>
          <a:xfrm>
            <a:off x="17778201" y="4853085"/>
            <a:ext cx="3323731" cy="584843"/>
          </a:xfrm>
          <a:prstGeom prst="rect">
            <a:avLst/>
          </a:prstGeom>
          <a:noFill/>
        </p:spPr>
        <p:txBody>
          <a:bodyPr wrap="none" rtlCol="0">
            <a:spAutoFit/>
          </a:bodyPr>
          <a:lstStyle/>
          <a:p>
            <a:pPr algn="r" defTabSz="1828983"/>
            <a:r>
              <a:rPr lang="en-US" sz="3200" dirty="0">
                <a:solidFill>
                  <a:srgbClr val="323232"/>
                </a:solidFill>
                <a:latin typeface="Montserrat"/>
              </a:rPr>
              <a:t>Insert title here</a:t>
            </a:r>
          </a:p>
        </p:txBody>
      </p:sp>
      <p:sp>
        <p:nvSpPr>
          <p:cNvPr id="72" name="Oval 71"/>
          <p:cNvSpPr/>
          <p:nvPr/>
        </p:nvSpPr>
        <p:spPr>
          <a:xfrm>
            <a:off x="1290497" y="4761785"/>
            <a:ext cx="1829012" cy="1829012"/>
          </a:xfrm>
          <a:prstGeom prst="ellipse">
            <a:avLst/>
          </a:prstGeom>
          <a:solidFill>
            <a:schemeClr val="tx2"/>
          </a:solidFill>
          <a:ln w="254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828983"/>
            <a:endParaRPr lang="en-US" sz="3600">
              <a:solidFill>
                <a:srgbClr val="323232"/>
              </a:solidFill>
              <a:latin typeface="Questrial"/>
            </a:endParaRPr>
          </a:p>
        </p:txBody>
      </p:sp>
      <p:sp>
        <p:nvSpPr>
          <p:cNvPr id="73" name="TextBox 72"/>
          <p:cNvSpPr txBox="1"/>
          <p:nvPr/>
        </p:nvSpPr>
        <p:spPr>
          <a:xfrm>
            <a:off x="3285244" y="4853085"/>
            <a:ext cx="3323731" cy="584843"/>
          </a:xfrm>
          <a:prstGeom prst="rect">
            <a:avLst/>
          </a:prstGeom>
          <a:noFill/>
        </p:spPr>
        <p:txBody>
          <a:bodyPr wrap="none" rtlCol="0">
            <a:spAutoFit/>
          </a:bodyPr>
          <a:lstStyle/>
          <a:p>
            <a:pPr defTabSz="1828983"/>
            <a:r>
              <a:rPr lang="en-US" sz="3200" dirty="0">
                <a:solidFill>
                  <a:srgbClr val="323232"/>
                </a:solidFill>
                <a:latin typeface="Montserrat"/>
              </a:rPr>
              <a:t>Insert title here</a:t>
            </a:r>
          </a:p>
        </p:txBody>
      </p:sp>
      <p:sp>
        <p:nvSpPr>
          <p:cNvPr id="74" name="TextBox 73"/>
          <p:cNvSpPr txBox="1"/>
          <p:nvPr/>
        </p:nvSpPr>
        <p:spPr>
          <a:xfrm>
            <a:off x="3285247" y="5549935"/>
            <a:ext cx="4714420" cy="1281889"/>
          </a:xfrm>
          <a:prstGeom prst="rect">
            <a:avLst/>
          </a:prstGeom>
          <a:noFill/>
        </p:spPr>
        <p:txBody>
          <a:bodyPr wrap="square" rtlCol="0">
            <a:spAutoFit/>
          </a:bodyPr>
          <a:lstStyle/>
          <a:p>
            <a:pPr defTabSz="1828983">
              <a:lnSpc>
                <a:spcPct val="110000"/>
              </a:lnSpc>
            </a:pPr>
            <a:r>
              <a:rPr lang="en-US" sz="2400" dirty="0"/>
              <a:t>Sed perspiciatis unde omnis iste natus voluptatem fringilla.</a:t>
            </a:r>
          </a:p>
        </p:txBody>
      </p:sp>
      <p:sp>
        <p:nvSpPr>
          <p:cNvPr id="75" name="TextBox 74"/>
          <p:cNvSpPr txBox="1"/>
          <p:nvPr/>
        </p:nvSpPr>
        <p:spPr>
          <a:xfrm>
            <a:off x="1904247" y="5012342"/>
            <a:ext cx="601517" cy="1077343"/>
          </a:xfrm>
          <a:prstGeom prst="rect">
            <a:avLst/>
          </a:prstGeom>
          <a:noFill/>
        </p:spPr>
        <p:txBody>
          <a:bodyPr wrap="none" rtlCol="0">
            <a:spAutoFit/>
          </a:bodyPr>
          <a:lstStyle/>
          <a:p>
            <a:pPr algn="ctr" defTabSz="1828983"/>
            <a:r>
              <a:rPr lang="en-US" sz="6401" dirty="0">
                <a:solidFill>
                  <a:srgbClr val="FFFFFF"/>
                </a:solidFill>
                <a:latin typeface="Flaticon" panose="02000603000000000000" pitchFamily="2" charset="0"/>
              </a:rPr>
              <a:t></a:t>
            </a:r>
          </a:p>
        </p:txBody>
      </p:sp>
      <p:sp>
        <p:nvSpPr>
          <p:cNvPr id="76" name="TextBox 75"/>
          <p:cNvSpPr txBox="1"/>
          <p:nvPr/>
        </p:nvSpPr>
        <p:spPr>
          <a:xfrm>
            <a:off x="21881416" y="5012342"/>
            <a:ext cx="601517" cy="1077343"/>
          </a:xfrm>
          <a:prstGeom prst="rect">
            <a:avLst/>
          </a:prstGeom>
          <a:noFill/>
        </p:spPr>
        <p:txBody>
          <a:bodyPr wrap="none" rtlCol="0">
            <a:spAutoFit/>
          </a:bodyPr>
          <a:lstStyle/>
          <a:p>
            <a:pPr algn="ctr" defTabSz="1828983"/>
            <a:r>
              <a:rPr lang="en-US" sz="6401" dirty="0">
                <a:solidFill>
                  <a:srgbClr val="FFFFFF"/>
                </a:solidFill>
                <a:latin typeface="Flaticon" panose="02000603000000000000" pitchFamily="2" charset="0"/>
              </a:rPr>
              <a:t></a:t>
            </a:r>
          </a:p>
        </p:txBody>
      </p:sp>
      <p:sp>
        <p:nvSpPr>
          <p:cNvPr id="77" name="Oval 76"/>
          <p:cNvSpPr/>
          <p:nvPr/>
        </p:nvSpPr>
        <p:spPr>
          <a:xfrm>
            <a:off x="21267667" y="9140080"/>
            <a:ext cx="1829012" cy="1829012"/>
          </a:xfrm>
          <a:prstGeom prst="ellipse">
            <a:avLst/>
          </a:prstGeom>
          <a:solidFill>
            <a:schemeClr val="accent6"/>
          </a:solidFill>
          <a:ln w="254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828983"/>
            <a:endParaRPr lang="en-US" sz="3600">
              <a:solidFill>
                <a:srgbClr val="323232"/>
              </a:solidFill>
              <a:latin typeface="Questrial"/>
            </a:endParaRPr>
          </a:p>
        </p:txBody>
      </p:sp>
      <p:sp>
        <p:nvSpPr>
          <p:cNvPr id="78" name="TextBox 77"/>
          <p:cNvSpPr txBox="1"/>
          <p:nvPr/>
        </p:nvSpPr>
        <p:spPr>
          <a:xfrm>
            <a:off x="17778201" y="9231380"/>
            <a:ext cx="3323731" cy="584843"/>
          </a:xfrm>
          <a:prstGeom prst="rect">
            <a:avLst/>
          </a:prstGeom>
          <a:noFill/>
        </p:spPr>
        <p:txBody>
          <a:bodyPr wrap="none" rtlCol="0">
            <a:spAutoFit/>
          </a:bodyPr>
          <a:lstStyle/>
          <a:p>
            <a:pPr algn="r" defTabSz="1828983"/>
            <a:r>
              <a:rPr lang="en-US" sz="3200" dirty="0">
                <a:solidFill>
                  <a:srgbClr val="323232"/>
                </a:solidFill>
                <a:latin typeface="Montserrat"/>
              </a:rPr>
              <a:t>Insert title here</a:t>
            </a:r>
          </a:p>
        </p:txBody>
      </p:sp>
      <p:sp>
        <p:nvSpPr>
          <p:cNvPr id="79" name="TextBox 78"/>
          <p:cNvSpPr txBox="1"/>
          <p:nvPr/>
        </p:nvSpPr>
        <p:spPr>
          <a:xfrm>
            <a:off x="16387511" y="9928229"/>
            <a:ext cx="4714420" cy="1281889"/>
          </a:xfrm>
          <a:prstGeom prst="rect">
            <a:avLst/>
          </a:prstGeom>
          <a:noFill/>
        </p:spPr>
        <p:txBody>
          <a:bodyPr wrap="square" rtlCol="0">
            <a:spAutoFit/>
          </a:bodyPr>
          <a:lstStyle/>
          <a:p>
            <a:pPr algn="r" defTabSz="1828983">
              <a:lnSpc>
                <a:spcPct val="110000"/>
              </a:lnSpc>
            </a:pPr>
            <a:r>
              <a:rPr lang="en-US" sz="2400" dirty="0"/>
              <a:t>Sed perspiciatis unde omnis iste natus voluptatem fringilla.</a:t>
            </a:r>
          </a:p>
        </p:txBody>
      </p:sp>
      <p:sp>
        <p:nvSpPr>
          <p:cNvPr id="80" name="Oval 79"/>
          <p:cNvSpPr/>
          <p:nvPr/>
        </p:nvSpPr>
        <p:spPr>
          <a:xfrm>
            <a:off x="1290497" y="9140080"/>
            <a:ext cx="1829012" cy="1829012"/>
          </a:xfrm>
          <a:prstGeom prst="ellipse">
            <a:avLst/>
          </a:prstGeom>
          <a:solidFill>
            <a:schemeClr val="accent4"/>
          </a:solidFill>
          <a:ln w="254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828983"/>
            <a:endParaRPr lang="en-US" sz="3600">
              <a:solidFill>
                <a:srgbClr val="323232"/>
              </a:solidFill>
              <a:latin typeface="Questrial"/>
            </a:endParaRPr>
          </a:p>
        </p:txBody>
      </p:sp>
      <p:sp>
        <p:nvSpPr>
          <p:cNvPr id="81" name="TextBox 80"/>
          <p:cNvSpPr txBox="1"/>
          <p:nvPr/>
        </p:nvSpPr>
        <p:spPr>
          <a:xfrm>
            <a:off x="3285244" y="9231380"/>
            <a:ext cx="3323731" cy="584843"/>
          </a:xfrm>
          <a:prstGeom prst="rect">
            <a:avLst/>
          </a:prstGeom>
          <a:noFill/>
        </p:spPr>
        <p:txBody>
          <a:bodyPr wrap="none" rtlCol="0">
            <a:spAutoFit/>
          </a:bodyPr>
          <a:lstStyle/>
          <a:p>
            <a:pPr defTabSz="1828983"/>
            <a:r>
              <a:rPr lang="en-US" sz="3200" dirty="0">
                <a:solidFill>
                  <a:srgbClr val="323232"/>
                </a:solidFill>
                <a:latin typeface="Montserrat"/>
              </a:rPr>
              <a:t>Insert title here</a:t>
            </a:r>
          </a:p>
        </p:txBody>
      </p:sp>
      <p:sp>
        <p:nvSpPr>
          <p:cNvPr id="82" name="TextBox 81"/>
          <p:cNvSpPr txBox="1"/>
          <p:nvPr/>
        </p:nvSpPr>
        <p:spPr>
          <a:xfrm>
            <a:off x="3285247" y="9928229"/>
            <a:ext cx="4714420" cy="1281889"/>
          </a:xfrm>
          <a:prstGeom prst="rect">
            <a:avLst/>
          </a:prstGeom>
          <a:noFill/>
        </p:spPr>
        <p:txBody>
          <a:bodyPr wrap="square" rtlCol="0">
            <a:spAutoFit/>
          </a:bodyPr>
          <a:lstStyle/>
          <a:p>
            <a:pPr defTabSz="1828983">
              <a:lnSpc>
                <a:spcPct val="110000"/>
              </a:lnSpc>
            </a:pPr>
            <a:r>
              <a:rPr lang="en-US" sz="2400" dirty="0"/>
              <a:t>Sed perspiciatis unde omnis iste natus voluptatem fringilla.</a:t>
            </a:r>
          </a:p>
        </p:txBody>
      </p:sp>
      <p:sp>
        <p:nvSpPr>
          <p:cNvPr id="83" name="TextBox 82"/>
          <p:cNvSpPr txBox="1"/>
          <p:nvPr/>
        </p:nvSpPr>
        <p:spPr>
          <a:xfrm>
            <a:off x="1904247" y="9386606"/>
            <a:ext cx="601517" cy="1077343"/>
          </a:xfrm>
          <a:prstGeom prst="rect">
            <a:avLst/>
          </a:prstGeom>
          <a:noFill/>
        </p:spPr>
        <p:txBody>
          <a:bodyPr wrap="none" rtlCol="0">
            <a:spAutoFit/>
          </a:bodyPr>
          <a:lstStyle/>
          <a:p>
            <a:pPr algn="ctr" defTabSz="1828983"/>
            <a:r>
              <a:rPr lang="en-US" sz="6401" dirty="0">
                <a:solidFill>
                  <a:srgbClr val="FFFFFF"/>
                </a:solidFill>
                <a:latin typeface="Flaticon" panose="02000603000000000000" pitchFamily="2" charset="0"/>
              </a:rPr>
              <a:t></a:t>
            </a:r>
          </a:p>
        </p:txBody>
      </p:sp>
      <p:sp>
        <p:nvSpPr>
          <p:cNvPr id="84" name="TextBox 83"/>
          <p:cNvSpPr txBox="1"/>
          <p:nvPr/>
        </p:nvSpPr>
        <p:spPr>
          <a:xfrm>
            <a:off x="21881416" y="9380604"/>
            <a:ext cx="601517" cy="1077343"/>
          </a:xfrm>
          <a:prstGeom prst="rect">
            <a:avLst/>
          </a:prstGeom>
          <a:noFill/>
        </p:spPr>
        <p:txBody>
          <a:bodyPr wrap="none" rtlCol="0">
            <a:spAutoFit/>
          </a:bodyPr>
          <a:lstStyle/>
          <a:p>
            <a:pPr algn="ctr" defTabSz="1828983"/>
            <a:r>
              <a:rPr lang="en-US" sz="6401" dirty="0">
                <a:solidFill>
                  <a:srgbClr val="FFFFFF"/>
                </a:solidFill>
                <a:latin typeface="Flaticon" panose="02000603000000000000" pitchFamily="2" charset="0"/>
              </a:rPr>
              <a:t></a:t>
            </a:r>
          </a:p>
        </p:txBody>
      </p:sp>
      <p:sp>
        <p:nvSpPr>
          <p:cNvPr id="2" name="Title 1">
            <a:extLst>
              <a:ext uri="{FF2B5EF4-FFF2-40B4-BE49-F238E27FC236}">
                <a16:creationId xmlns:a16="http://schemas.microsoft.com/office/drawing/2014/main" id="{42402342-BB95-41BE-9B2F-A2430C915F80}"/>
              </a:ext>
            </a:extLst>
          </p:cNvPr>
          <p:cNvSpPr>
            <a:spLocks noGrp="1"/>
          </p:cNvSpPr>
          <p:nvPr>
            <p:ph type="title"/>
          </p:nvPr>
        </p:nvSpPr>
        <p:spPr/>
        <p:txBody>
          <a:bodyPr>
            <a:normAutofit/>
          </a:bodyPr>
          <a:lstStyle/>
          <a:p>
            <a:r>
              <a:rPr lang="en-US" sz="6600" b="1" dirty="0">
                <a:cs typeface="Lato Regular" charset="0"/>
              </a:rPr>
              <a:t>SWOT Analysis</a:t>
            </a:r>
            <a:endParaRPr lang="en-US" sz="6600" dirty="0"/>
          </a:p>
        </p:txBody>
      </p:sp>
    </p:spTree>
    <p:extLst>
      <p:ext uri="{BB962C8B-B14F-4D97-AF65-F5344CB8AC3E}">
        <p14:creationId xmlns:p14="http://schemas.microsoft.com/office/powerpoint/2010/main" val="2052228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Freeform 37"/>
          <p:cNvSpPr>
            <a:spLocks/>
          </p:cNvSpPr>
          <p:nvPr/>
        </p:nvSpPr>
        <p:spPr bwMode="auto">
          <a:xfrm>
            <a:off x="9073647" y="3880569"/>
            <a:ext cx="4110090" cy="3794651"/>
          </a:xfrm>
          <a:custGeom>
            <a:avLst/>
            <a:gdLst>
              <a:gd name="connsiteX0" fmla="*/ 972809 w 1941453"/>
              <a:gd name="connsiteY0" fmla="*/ 33 h 1792451"/>
              <a:gd name="connsiteX1" fmla="*/ 1261988 w 1941453"/>
              <a:gd name="connsiteY1" fmla="*/ 47067 h 1792451"/>
              <a:gd name="connsiteX2" fmla="*/ 1897451 w 1941453"/>
              <a:gd name="connsiteY2" fmla="*/ 1260722 h 1792451"/>
              <a:gd name="connsiteX3" fmla="*/ 1484745 w 1941453"/>
              <a:gd name="connsiteY3" fmla="*/ 1792451 h 1792451"/>
              <a:gd name="connsiteX4" fmla="*/ 906266 w 1941453"/>
              <a:gd name="connsiteY4" fmla="*/ 1338410 h 1792451"/>
              <a:gd name="connsiteX5" fmla="*/ 108483 w 1941453"/>
              <a:gd name="connsiteY5" fmla="*/ 1416097 h 1792451"/>
              <a:gd name="connsiteX6" fmla="*/ 44591 w 1941453"/>
              <a:gd name="connsiteY6" fmla="*/ 677201 h 1792451"/>
              <a:gd name="connsiteX7" fmla="*/ 972809 w 1941453"/>
              <a:gd name="connsiteY7" fmla="*/ 33 h 1792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41453" h="1792451">
                <a:moveTo>
                  <a:pt x="972809" y="33"/>
                </a:moveTo>
                <a:cubicBezTo>
                  <a:pt x="1068512" y="819"/>
                  <a:pt x="1165827" y="15992"/>
                  <a:pt x="1261988" y="47067"/>
                </a:cubicBezTo>
                <a:cubicBezTo>
                  <a:pt x="1771395" y="205895"/>
                  <a:pt x="2056317" y="751436"/>
                  <a:pt x="1897451" y="1260722"/>
                </a:cubicBezTo>
                <a:cubicBezTo>
                  <a:pt x="1823199" y="1493785"/>
                  <a:pt x="1672967" y="1675056"/>
                  <a:pt x="1484745" y="1792451"/>
                </a:cubicBezTo>
                <a:cubicBezTo>
                  <a:pt x="1358689" y="1585284"/>
                  <a:pt x="1160106" y="1419550"/>
                  <a:pt x="906266" y="1338410"/>
                </a:cubicBezTo>
                <a:cubicBezTo>
                  <a:pt x="629977" y="1252090"/>
                  <a:pt x="345055" y="1291797"/>
                  <a:pt x="108483" y="1416097"/>
                </a:cubicBezTo>
                <a:cubicBezTo>
                  <a:pt x="-2033" y="1198572"/>
                  <a:pt x="-36569" y="930981"/>
                  <a:pt x="44591" y="677201"/>
                </a:cubicBezTo>
                <a:cubicBezTo>
                  <a:pt x="173670" y="263405"/>
                  <a:pt x="558100" y="-3370"/>
                  <a:pt x="972809" y="33"/>
                </a:cubicBezTo>
                <a:close/>
              </a:path>
            </a:pathLst>
          </a:custGeom>
          <a:solidFill>
            <a:schemeClr val="accent1"/>
          </a:solidFill>
          <a:ln>
            <a:noFill/>
          </a:ln>
        </p:spPr>
        <p:txBody>
          <a:bodyPr vert="horz" wrap="square" lIns="0" tIns="0" rIns="0" bIns="365802" numCol="1" anchor="ctr" anchorCtr="0" compatLnSpc="1">
            <a:prstTxWarp prst="textNoShape">
              <a:avLst/>
            </a:prstTxWarp>
            <a:noAutofit/>
          </a:bodyPr>
          <a:lstStyle/>
          <a:p>
            <a:pPr algn="ctr" defTabSz="1828983"/>
            <a:r>
              <a:rPr lang="en-US" sz="10801" dirty="0">
                <a:solidFill>
                  <a:srgbClr val="FFFFFF"/>
                </a:solidFill>
                <a:latin typeface="Questrial"/>
              </a:rPr>
              <a:t>S</a:t>
            </a:r>
          </a:p>
        </p:txBody>
      </p:sp>
      <p:sp>
        <p:nvSpPr>
          <p:cNvPr id="39" name="Freeform 38"/>
          <p:cNvSpPr>
            <a:spLocks/>
          </p:cNvSpPr>
          <p:nvPr/>
        </p:nvSpPr>
        <p:spPr bwMode="auto">
          <a:xfrm>
            <a:off x="12315755" y="4676775"/>
            <a:ext cx="3799552" cy="4110184"/>
          </a:xfrm>
          <a:custGeom>
            <a:avLst/>
            <a:gdLst>
              <a:gd name="connsiteX0" fmla="*/ 829217 w 1794766"/>
              <a:gd name="connsiteY0" fmla="*/ 1 h 1941497"/>
              <a:gd name="connsiteX1" fmla="*/ 1117248 w 1794766"/>
              <a:gd name="connsiteY1" fmla="*/ 43832 h 1941497"/>
              <a:gd name="connsiteX2" fmla="*/ 1747534 w 1794766"/>
              <a:gd name="connsiteY2" fmla="*/ 1262956 h 1941497"/>
              <a:gd name="connsiteX3" fmla="*/ 531858 w 1794766"/>
              <a:gd name="connsiteY3" fmla="*/ 1896692 h 1941497"/>
              <a:gd name="connsiteX4" fmla="*/ 0 w 1794766"/>
              <a:gd name="connsiteY4" fmla="*/ 1482260 h 1941497"/>
              <a:gd name="connsiteX5" fmla="*/ 454152 w 1794766"/>
              <a:gd name="connsiteY5" fmla="*/ 905507 h 1941497"/>
              <a:gd name="connsiteX6" fmla="*/ 378172 w 1794766"/>
              <a:gd name="connsiteY6" fmla="*/ 107724 h 1941497"/>
              <a:gd name="connsiteX7" fmla="*/ 829217 w 1794766"/>
              <a:gd name="connsiteY7" fmla="*/ 1 h 1941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94766" h="1941497">
                <a:moveTo>
                  <a:pt x="829217" y="1"/>
                </a:moveTo>
                <a:cubicBezTo>
                  <a:pt x="924924" y="41"/>
                  <a:pt x="1022057" y="14045"/>
                  <a:pt x="1117248" y="43832"/>
                </a:cubicBezTo>
                <a:cubicBezTo>
                  <a:pt x="1628384" y="204425"/>
                  <a:pt x="1913308" y="750095"/>
                  <a:pt x="1747534" y="1262956"/>
                </a:cubicBezTo>
                <a:cubicBezTo>
                  <a:pt x="1585214" y="1772363"/>
                  <a:pt x="1041268" y="2057285"/>
                  <a:pt x="531858" y="1896692"/>
                </a:cubicBezTo>
                <a:cubicBezTo>
                  <a:pt x="297012" y="1822440"/>
                  <a:pt x="117423" y="1672208"/>
                  <a:pt x="0" y="1482260"/>
                </a:cubicBezTo>
                <a:cubicBezTo>
                  <a:pt x="207218" y="1357930"/>
                  <a:pt x="374718" y="1159347"/>
                  <a:pt x="454152" y="905507"/>
                </a:cubicBezTo>
                <a:cubicBezTo>
                  <a:pt x="542219" y="629219"/>
                  <a:pt x="502503" y="344296"/>
                  <a:pt x="378172" y="107724"/>
                </a:cubicBezTo>
                <a:cubicBezTo>
                  <a:pt x="514158" y="38652"/>
                  <a:pt x="669706" y="-67"/>
                  <a:pt x="829217" y="1"/>
                </a:cubicBezTo>
                <a:close/>
              </a:path>
            </a:pathLst>
          </a:custGeom>
          <a:solidFill>
            <a:schemeClr val="accent6"/>
          </a:solidFill>
          <a:ln>
            <a:noFill/>
          </a:ln>
        </p:spPr>
        <p:txBody>
          <a:bodyPr vert="horz" wrap="square" lIns="365802" tIns="0" rIns="0" bIns="0" numCol="1" anchor="ctr" anchorCtr="0" compatLnSpc="1">
            <a:prstTxWarp prst="textNoShape">
              <a:avLst/>
            </a:prstTxWarp>
            <a:noAutofit/>
          </a:bodyPr>
          <a:lstStyle/>
          <a:p>
            <a:pPr algn="ctr" defTabSz="1828983"/>
            <a:r>
              <a:rPr lang="en-US" sz="10801" dirty="0">
                <a:solidFill>
                  <a:srgbClr val="FFFFFF"/>
                </a:solidFill>
                <a:latin typeface="Questrial"/>
              </a:rPr>
              <a:t>W</a:t>
            </a:r>
          </a:p>
        </p:txBody>
      </p:sp>
      <p:sp>
        <p:nvSpPr>
          <p:cNvPr id="40" name="Freeform 39"/>
          <p:cNvSpPr>
            <a:spLocks/>
          </p:cNvSpPr>
          <p:nvPr/>
        </p:nvSpPr>
        <p:spPr bwMode="auto">
          <a:xfrm>
            <a:off x="8271867" y="6835352"/>
            <a:ext cx="3790443" cy="4109874"/>
          </a:xfrm>
          <a:custGeom>
            <a:avLst/>
            <a:gdLst>
              <a:gd name="connsiteX0" fmla="*/ 967388 w 1790464"/>
              <a:gd name="connsiteY0" fmla="*/ 9 h 1941350"/>
              <a:gd name="connsiteX1" fmla="*/ 1255337 w 1790464"/>
              <a:gd name="connsiteY1" fmla="*/ 42886 h 1941350"/>
              <a:gd name="connsiteX2" fmla="*/ 1790464 w 1790464"/>
              <a:gd name="connsiteY2" fmla="*/ 452191 h 1941350"/>
              <a:gd name="connsiteX3" fmla="*/ 1339922 w 1790464"/>
              <a:gd name="connsiteY3" fmla="*/ 1034198 h 1941350"/>
              <a:gd name="connsiteX4" fmla="*/ 1421054 w 1790464"/>
              <a:gd name="connsiteY4" fmla="*/ 1830356 h 1941350"/>
              <a:gd name="connsiteX5" fmla="*/ 682234 w 1790464"/>
              <a:gd name="connsiteY5" fmla="*/ 1899437 h 1941350"/>
              <a:gd name="connsiteX6" fmla="*/ 45260 w 1790464"/>
              <a:gd name="connsiteY6" fmla="*/ 685339 h 1941350"/>
              <a:gd name="connsiteX7" fmla="*/ 967388 w 1790464"/>
              <a:gd name="connsiteY7" fmla="*/ 9 h 19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90464" h="1941350">
                <a:moveTo>
                  <a:pt x="967388" y="9"/>
                </a:moveTo>
                <a:cubicBezTo>
                  <a:pt x="1062635" y="-384"/>
                  <a:pt x="1159532" y="13419"/>
                  <a:pt x="1255337" y="42886"/>
                </a:cubicBezTo>
                <a:cubicBezTo>
                  <a:pt x="1490103" y="113694"/>
                  <a:pt x="1671355" y="263945"/>
                  <a:pt x="1790464" y="452191"/>
                </a:cubicBezTo>
                <a:cubicBezTo>
                  <a:pt x="1583318" y="578264"/>
                  <a:pt x="1417602" y="778599"/>
                  <a:pt x="1339922" y="1034198"/>
                </a:cubicBezTo>
                <a:cubicBezTo>
                  <a:pt x="1253611" y="1308795"/>
                  <a:pt x="1295040" y="1593754"/>
                  <a:pt x="1421054" y="1830356"/>
                </a:cubicBezTo>
                <a:cubicBezTo>
                  <a:pt x="1203551" y="1942613"/>
                  <a:pt x="937714" y="1977153"/>
                  <a:pt x="682234" y="1899437"/>
                </a:cubicBezTo>
                <a:cubicBezTo>
                  <a:pt x="171274" y="1742278"/>
                  <a:pt x="-117004" y="1198265"/>
                  <a:pt x="45260" y="685339"/>
                </a:cubicBezTo>
                <a:cubicBezTo>
                  <a:pt x="172892" y="269990"/>
                  <a:pt x="554650" y="1714"/>
                  <a:pt x="967388" y="9"/>
                </a:cubicBezTo>
                <a:close/>
              </a:path>
            </a:pathLst>
          </a:custGeom>
          <a:solidFill>
            <a:schemeClr val="accent2"/>
          </a:solidFill>
          <a:ln>
            <a:noFill/>
          </a:ln>
        </p:spPr>
        <p:txBody>
          <a:bodyPr vert="horz" wrap="square" lIns="0" tIns="0" rIns="365802" bIns="0" numCol="1" anchor="ctr" anchorCtr="0" compatLnSpc="1">
            <a:prstTxWarp prst="textNoShape">
              <a:avLst/>
            </a:prstTxWarp>
            <a:noAutofit/>
          </a:bodyPr>
          <a:lstStyle/>
          <a:p>
            <a:pPr algn="ctr" defTabSz="1828983"/>
            <a:r>
              <a:rPr lang="en-US" sz="10801" dirty="0">
                <a:solidFill>
                  <a:srgbClr val="FFFFFF"/>
                </a:solidFill>
                <a:latin typeface="Questrial"/>
              </a:rPr>
              <a:t>O</a:t>
            </a:r>
          </a:p>
        </p:txBody>
      </p:sp>
      <p:sp>
        <p:nvSpPr>
          <p:cNvPr id="41" name="Freeform 40"/>
          <p:cNvSpPr>
            <a:spLocks/>
          </p:cNvSpPr>
          <p:nvPr/>
        </p:nvSpPr>
        <p:spPr bwMode="auto">
          <a:xfrm>
            <a:off x="11197692" y="7928664"/>
            <a:ext cx="4111140" cy="3791895"/>
          </a:xfrm>
          <a:custGeom>
            <a:avLst/>
            <a:gdLst>
              <a:gd name="connsiteX0" fmla="*/ 453860 w 1941949"/>
              <a:gd name="connsiteY0" fmla="*/ 0 h 1791149"/>
              <a:gd name="connsiteX1" fmla="*/ 1034066 w 1941949"/>
              <a:gd name="connsiteY1" fmla="*/ 450715 h 1791149"/>
              <a:gd name="connsiteX2" fmla="*/ 1831849 w 1941949"/>
              <a:gd name="connsiteY2" fmla="*/ 369552 h 1791149"/>
              <a:gd name="connsiteX3" fmla="*/ 1899194 w 1941949"/>
              <a:gd name="connsiteY3" fmla="*/ 1108655 h 1791149"/>
              <a:gd name="connsiteX4" fmla="*/ 685251 w 1941949"/>
              <a:gd name="connsiteY4" fmla="*/ 1745872 h 1791149"/>
              <a:gd name="connsiteX5" fmla="*/ 42880 w 1941949"/>
              <a:gd name="connsiteY5" fmla="*/ 535332 h 1791149"/>
              <a:gd name="connsiteX6" fmla="*/ 453860 w 1941949"/>
              <a:gd name="connsiteY6" fmla="*/ 0 h 1791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1949" h="1791149">
                <a:moveTo>
                  <a:pt x="453860" y="0"/>
                </a:moveTo>
                <a:cubicBezTo>
                  <a:pt x="579916" y="207225"/>
                  <a:pt x="778499" y="373005"/>
                  <a:pt x="1034066" y="450715"/>
                </a:cubicBezTo>
                <a:cubicBezTo>
                  <a:pt x="1310354" y="537059"/>
                  <a:pt x="1595277" y="495614"/>
                  <a:pt x="1831849" y="369552"/>
                </a:cubicBezTo>
                <a:cubicBezTo>
                  <a:pt x="1942364" y="587138"/>
                  <a:pt x="1978627" y="854804"/>
                  <a:pt x="1899194" y="1108655"/>
                </a:cubicBezTo>
                <a:cubicBezTo>
                  <a:pt x="1742055" y="1619810"/>
                  <a:pt x="1199839" y="1908198"/>
                  <a:pt x="685251" y="1745872"/>
                </a:cubicBezTo>
                <a:cubicBezTo>
                  <a:pt x="174117" y="1588726"/>
                  <a:pt x="-114259" y="1046487"/>
                  <a:pt x="42880" y="535332"/>
                </a:cubicBezTo>
                <a:cubicBezTo>
                  <a:pt x="115406" y="300477"/>
                  <a:pt x="265638" y="120881"/>
                  <a:pt x="453860" y="0"/>
                </a:cubicBezTo>
                <a:close/>
              </a:path>
            </a:pathLst>
          </a:custGeom>
          <a:solidFill>
            <a:schemeClr val="accent4"/>
          </a:solidFill>
          <a:ln>
            <a:noFill/>
          </a:ln>
        </p:spPr>
        <p:txBody>
          <a:bodyPr vert="horz" wrap="square" lIns="0" tIns="365802" rIns="0" bIns="0" numCol="1" anchor="ctr" anchorCtr="0" compatLnSpc="1">
            <a:prstTxWarp prst="textNoShape">
              <a:avLst/>
            </a:prstTxWarp>
            <a:noAutofit/>
          </a:bodyPr>
          <a:lstStyle/>
          <a:p>
            <a:pPr algn="ctr" defTabSz="1828983"/>
            <a:r>
              <a:rPr lang="en-US" sz="10801" dirty="0">
                <a:solidFill>
                  <a:srgbClr val="FFFFFF"/>
                </a:solidFill>
                <a:latin typeface="Questrial"/>
              </a:rPr>
              <a:t>T</a:t>
            </a:r>
          </a:p>
        </p:txBody>
      </p:sp>
      <p:sp>
        <p:nvSpPr>
          <p:cNvPr id="20" name="TextBox 19"/>
          <p:cNvSpPr txBox="1"/>
          <p:nvPr/>
        </p:nvSpPr>
        <p:spPr>
          <a:xfrm>
            <a:off x="2954595" y="4868078"/>
            <a:ext cx="4045165" cy="584843"/>
          </a:xfrm>
          <a:prstGeom prst="rect">
            <a:avLst/>
          </a:prstGeom>
          <a:noFill/>
        </p:spPr>
        <p:txBody>
          <a:bodyPr wrap="none" rtlCol="0" anchor="b">
            <a:spAutoFit/>
          </a:bodyPr>
          <a:lstStyle/>
          <a:p>
            <a:pPr algn="r" defTabSz="1828983"/>
            <a:r>
              <a:rPr lang="en-US" sz="3200" dirty="0">
                <a:solidFill>
                  <a:srgbClr val="323232"/>
                </a:solidFill>
                <a:latin typeface="Montserrat"/>
              </a:rPr>
              <a:t>Mission Statement</a:t>
            </a:r>
          </a:p>
        </p:txBody>
      </p:sp>
      <p:sp>
        <p:nvSpPr>
          <p:cNvPr id="22" name="TextBox 21"/>
          <p:cNvSpPr txBox="1"/>
          <p:nvPr/>
        </p:nvSpPr>
        <p:spPr>
          <a:xfrm>
            <a:off x="1360039" y="5498714"/>
            <a:ext cx="5639721" cy="1290952"/>
          </a:xfrm>
          <a:prstGeom prst="rect">
            <a:avLst/>
          </a:prstGeom>
          <a:noFill/>
        </p:spPr>
        <p:txBody>
          <a:bodyPr wrap="square" rtlCol="0">
            <a:spAutoFit/>
          </a:bodyPr>
          <a:lstStyle/>
          <a:p>
            <a:pPr algn="r" defTabSz="1828983">
              <a:lnSpc>
                <a:spcPct val="110000"/>
              </a:lnSpc>
            </a:pPr>
            <a:r>
              <a:rPr lang="en-US" sz="2400" dirty="0">
                <a:solidFill>
                  <a:srgbClr val="878787"/>
                </a:solidFill>
                <a:latin typeface="Questrial"/>
              </a:rPr>
              <a:t>Contrary to popular belief, Lorem is not simply random text. It has roots in a slightly believable.</a:t>
            </a:r>
          </a:p>
        </p:txBody>
      </p:sp>
      <p:sp>
        <p:nvSpPr>
          <p:cNvPr id="23" name="TextBox 22"/>
          <p:cNvSpPr txBox="1"/>
          <p:nvPr/>
        </p:nvSpPr>
        <p:spPr>
          <a:xfrm>
            <a:off x="17387415" y="4868078"/>
            <a:ext cx="2823536" cy="584843"/>
          </a:xfrm>
          <a:prstGeom prst="rect">
            <a:avLst/>
          </a:prstGeom>
          <a:noFill/>
        </p:spPr>
        <p:txBody>
          <a:bodyPr wrap="none" rtlCol="0" anchor="b">
            <a:spAutoFit/>
          </a:bodyPr>
          <a:lstStyle/>
          <a:p>
            <a:pPr defTabSz="1828983"/>
            <a:r>
              <a:rPr lang="en-US" sz="3200" dirty="0">
                <a:solidFill>
                  <a:srgbClr val="323232"/>
                </a:solidFill>
                <a:latin typeface="Montserrat"/>
              </a:rPr>
              <a:t>Our Strategy</a:t>
            </a:r>
          </a:p>
        </p:txBody>
      </p:sp>
      <p:sp>
        <p:nvSpPr>
          <p:cNvPr id="24" name="TextBox 23"/>
          <p:cNvSpPr txBox="1"/>
          <p:nvPr/>
        </p:nvSpPr>
        <p:spPr>
          <a:xfrm>
            <a:off x="17387414" y="5498714"/>
            <a:ext cx="5639721" cy="1290952"/>
          </a:xfrm>
          <a:prstGeom prst="rect">
            <a:avLst/>
          </a:prstGeom>
          <a:noFill/>
        </p:spPr>
        <p:txBody>
          <a:bodyPr wrap="square" rtlCol="0">
            <a:spAutoFit/>
          </a:bodyPr>
          <a:lstStyle/>
          <a:p>
            <a:pPr defTabSz="1828983">
              <a:lnSpc>
                <a:spcPct val="110000"/>
              </a:lnSpc>
            </a:pPr>
            <a:r>
              <a:rPr lang="en-US" sz="2400" dirty="0">
                <a:solidFill>
                  <a:srgbClr val="878787"/>
                </a:solidFill>
                <a:latin typeface="Questrial"/>
              </a:rPr>
              <a:t>Contrary to popular belief, Lorem is not simply random text. It has roots in a slightly believable.</a:t>
            </a:r>
          </a:p>
        </p:txBody>
      </p:sp>
      <p:sp>
        <p:nvSpPr>
          <p:cNvPr id="25" name="TextBox 24"/>
          <p:cNvSpPr txBox="1"/>
          <p:nvPr/>
        </p:nvSpPr>
        <p:spPr>
          <a:xfrm>
            <a:off x="3772223" y="8791134"/>
            <a:ext cx="3227539" cy="584843"/>
          </a:xfrm>
          <a:prstGeom prst="rect">
            <a:avLst/>
          </a:prstGeom>
          <a:noFill/>
        </p:spPr>
        <p:txBody>
          <a:bodyPr wrap="none" rtlCol="0" anchor="b">
            <a:spAutoFit/>
          </a:bodyPr>
          <a:lstStyle/>
          <a:p>
            <a:pPr algn="r" defTabSz="1828983"/>
            <a:r>
              <a:rPr lang="en-US" sz="3200" dirty="0">
                <a:solidFill>
                  <a:srgbClr val="323232"/>
                </a:solidFill>
                <a:latin typeface="Montserrat"/>
              </a:rPr>
              <a:t>Obvious Vision</a:t>
            </a:r>
          </a:p>
        </p:txBody>
      </p:sp>
      <p:sp>
        <p:nvSpPr>
          <p:cNvPr id="26" name="TextBox 25"/>
          <p:cNvSpPr txBox="1"/>
          <p:nvPr/>
        </p:nvSpPr>
        <p:spPr>
          <a:xfrm>
            <a:off x="1360039" y="9421770"/>
            <a:ext cx="5639721" cy="1290952"/>
          </a:xfrm>
          <a:prstGeom prst="rect">
            <a:avLst/>
          </a:prstGeom>
          <a:noFill/>
        </p:spPr>
        <p:txBody>
          <a:bodyPr wrap="square" rtlCol="0">
            <a:spAutoFit/>
          </a:bodyPr>
          <a:lstStyle/>
          <a:p>
            <a:pPr algn="r" defTabSz="1828983">
              <a:lnSpc>
                <a:spcPct val="110000"/>
              </a:lnSpc>
            </a:pPr>
            <a:r>
              <a:rPr lang="en-US" sz="2400" dirty="0">
                <a:solidFill>
                  <a:srgbClr val="878787"/>
                </a:solidFill>
                <a:latin typeface="Questrial"/>
              </a:rPr>
              <a:t>Contrary to popular belief, Lorem is not simply random text. It has roots in a slightly believable.</a:t>
            </a:r>
          </a:p>
        </p:txBody>
      </p:sp>
      <p:sp>
        <p:nvSpPr>
          <p:cNvPr id="27" name="TextBox 26"/>
          <p:cNvSpPr txBox="1"/>
          <p:nvPr/>
        </p:nvSpPr>
        <p:spPr>
          <a:xfrm>
            <a:off x="17387415" y="8791134"/>
            <a:ext cx="3290064" cy="584843"/>
          </a:xfrm>
          <a:prstGeom prst="rect">
            <a:avLst/>
          </a:prstGeom>
          <a:noFill/>
        </p:spPr>
        <p:txBody>
          <a:bodyPr wrap="none" rtlCol="0" anchor="b">
            <a:spAutoFit/>
          </a:bodyPr>
          <a:lstStyle/>
          <a:p>
            <a:pPr defTabSz="1828983"/>
            <a:r>
              <a:rPr lang="en-US" sz="3200" dirty="0">
                <a:solidFill>
                  <a:srgbClr val="323232"/>
                </a:solidFill>
                <a:latin typeface="Montserrat"/>
              </a:rPr>
              <a:t>Key to Success</a:t>
            </a:r>
          </a:p>
        </p:txBody>
      </p:sp>
      <p:sp>
        <p:nvSpPr>
          <p:cNvPr id="29" name="TextBox 28"/>
          <p:cNvSpPr txBox="1"/>
          <p:nvPr/>
        </p:nvSpPr>
        <p:spPr>
          <a:xfrm>
            <a:off x="17387414" y="9421770"/>
            <a:ext cx="5639721" cy="1290952"/>
          </a:xfrm>
          <a:prstGeom prst="rect">
            <a:avLst/>
          </a:prstGeom>
          <a:noFill/>
        </p:spPr>
        <p:txBody>
          <a:bodyPr wrap="square" rtlCol="0">
            <a:spAutoFit/>
          </a:bodyPr>
          <a:lstStyle/>
          <a:p>
            <a:pPr defTabSz="1828983">
              <a:lnSpc>
                <a:spcPct val="110000"/>
              </a:lnSpc>
            </a:pPr>
            <a:r>
              <a:rPr lang="en-US" sz="2400" dirty="0">
                <a:solidFill>
                  <a:srgbClr val="878787"/>
                </a:solidFill>
                <a:latin typeface="Questrial"/>
              </a:rPr>
              <a:t>Contrary to popular belief, Lorem is not simply random text. It has roots in a slightly believable.</a:t>
            </a:r>
          </a:p>
        </p:txBody>
      </p:sp>
      <p:sp>
        <p:nvSpPr>
          <p:cNvPr id="2" name="Title 1">
            <a:extLst>
              <a:ext uri="{FF2B5EF4-FFF2-40B4-BE49-F238E27FC236}">
                <a16:creationId xmlns:a16="http://schemas.microsoft.com/office/drawing/2014/main" id="{8672F48A-DF85-4794-93F4-B8FA104E33B2}"/>
              </a:ext>
            </a:extLst>
          </p:cNvPr>
          <p:cNvSpPr>
            <a:spLocks noGrp="1"/>
          </p:cNvSpPr>
          <p:nvPr>
            <p:ph type="title"/>
          </p:nvPr>
        </p:nvSpPr>
        <p:spPr/>
        <p:txBody>
          <a:bodyPr/>
          <a:lstStyle/>
          <a:p>
            <a:r>
              <a:rPr lang="en-US" b="1" dirty="0">
                <a:solidFill>
                  <a:srgbClr val="445469"/>
                </a:solidFill>
                <a:cs typeface="Lato Regular" charset="0"/>
              </a:rPr>
              <a:t>SWOT Analysis</a:t>
            </a:r>
            <a:endParaRPr lang="en-US" dirty="0"/>
          </a:p>
        </p:txBody>
      </p:sp>
    </p:spTree>
    <p:extLst>
      <p:ext uri="{BB962C8B-B14F-4D97-AF65-F5344CB8AC3E}">
        <p14:creationId xmlns:p14="http://schemas.microsoft.com/office/powerpoint/2010/main" val="3124260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reeform 5"/>
          <p:cNvSpPr>
            <a:spLocks/>
          </p:cNvSpPr>
          <p:nvPr/>
        </p:nvSpPr>
        <p:spPr bwMode="auto">
          <a:xfrm>
            <a:off x="10128808" y="4297308"/>
            <a:ext cx="2329178" cy="1618483"/>
          </a:xfrm>
          <a:custGeom>
            <a:avLst/>
            <a:gdLst>
              <a:gd name="T0" fmla="*/ 0 w 519"/>
              <a:gd name="T1" fmla="*/ 361 h 361"/>
              <a:gd name="T2" fmla="*/ 519 w 519"/>
              <a:gd name="T3" fmla="*/ 361 h 361"/>
              <a:gd name="T4" fmla="*/ 519 w 519"/>
              <a:gd name="T5" fmla="*/ 0 h 361"/>
              <a:gd name="T6" fmla="*/ 137 w 519"/>
              <a:gd name="T7" fmla="*/ 0 h 361"/>
              <a:gd name="T8" fmla="*/ 0 w 519"/>
              <a:gd name="T9" fmla="*/ 137 h 361"/>
              <a:gd name="T10" fmla="*/ 0 w 519"/>
              <a:gd name="T11" fmla="*/ 361 h 361"/>
            </a:gdLst>
            <a:ahLst/>
            <a:cxnLst>
              <a:cxn ang="0">
                <a:pos x="T0" y="T1"/>
              </a:cxn>
              <a:cxn ang="0">
                <a:pos x="T2" y="T3"/>
              </a:cxn>
              <a:cxn ang="0">
                <a:pos x="T4" y="T5"/>
              </a:cxn>
              <a:cxn ang="0">
                <a:pos x="T6" y="T7"/>
              </a:cxn>
              <a:cxn ang="0">
                <a:pos x="T8" y="T9"/>
              </a:cxn>
              <a:cxn ang="0">
                <a:pos x="T10" y="T11"/>
              </a:cxn>
            </a:cxnLst>
            <a:rect l="0" t="0" r="r" b="b"/>
            <a:pathLst>
              <a:path w="519" h="361">
                <a:moveTo>
                  <a:pt x="0" y="361"/>
                </a:moveTo>
                <a:cubicBezTo>
                  <a:pt x="519" y="361"/>
                  <a:pt x="519" y="361"/>
                  <a:pt x="519" y="361"/>
                </a:cubicBezTo>
                <a:cubicBezTo>
                  <a:pt x="519" y="0"/>
                  <a:pt x="519" y="0"/>
                  <a:pt x="519" y="0"/>
                </a:cubicBezTo>
                <a:cubicBezTo>
                  <a:pt x="137" y="0"/>
                  <a:pt x="137" y="0"/>
                  <a:pt x="137" y="0"/>
                </a:cubicBezTo>
                <a:cubicBezTo>
                  <a:pt x="61" y="0"/>
                  <a:pt x="0" y="61"/>
                  <a:pt x="0" y="137"/>
                </a:cubicBezTo>
                <a:lnTo>
                  <a:pt x="0" y="361"/>
                </a:lnTo>
                <a:close/>
              </a:path>
            </a:pathLst>
          </a:custGeom>
          <a:gradFill>
            <a:gsLst>
              <a:gs pos="0">
                <a:schemeClr val="tx2">
                  <a:lumMod val="85000"/>
                </a:schemeClr>
              </a:gs>
              <a:gs pos="100000">
                <a:schemeClr val="tx2">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983"/>
            <a:endParaRPr lang="en-US" sz="3600">
              <a:solidFill>
                <a:srgbClr val="323232"/>
              </a:solidFill>
              <a:latin typeface="Questrial"/>
            </a:endParaRPr>
          </a:p>
        </p:txBody>
      </p:sp>
      <p:sp>
        <p:nvSpPr>
          <p:cNvPr id="63" name="Freeform 6"/>
          <p:cNvSpPr>
            <a:spLocks/>
          </p:cNvSpPr>
          <p:nvPr/>
        </p:nvSpPr>
        <p:spPr bwMode="auto">
          <a:xfrm>
            <a:off x="14108683" y="5849461"/>
            <a:ext cx="1618483" cy="2327281"/>
          </a:xfrm>
          <a:custGeom>
            <a:avLst/>
            <a:gdLst>
              <a:gd name="T0" fmla="*/ 0 w 361"/>
              <a:gd name="T1" fmla="*/ 0 h 519"/>
              <a:gd name="T2" fmla="*/ 0 w 361"/>
              <a:gd name="T3" fmla="*/ 519 h 519"/>
              <a:gd name="T4" fmla="*/ 361 w 361"/>
              <a:gd name="T5" fmla="*/ 519 h 519"/>
              <a:gd name="T6" fmla="*/ 361 w 361"/>
              <a:gd name="T7" fmla="*/ 137 h 519"/>
              <a:gd name="T8" fmla="*/ 224 w 361"/>
              <a:gd name="T9" fmla="*/ 0 h 519"/>
              <a:gd name="T10" fmla="*/ 0 w 361"/>
              <a:gd name="T11" fmla="*/ 0 h 519"/>
            </a:gdLst>
            <a:ahLst/>
            <a:cxnLst>
              <a:cxn ang="0">
                <a:pos x="T0" y="T1"/>
              </a:cxn>
              <a:cxn ang="0">
                <a:pos x="T2" y="T3"/>
              </a:cxn>
              <a:cxn ang="0">
                <a:pos x="T4" y="T5"/>
              </a:cxn>
              <a:cxn ang="0">
                <a:pos x="T6" y="T7"/>
              </a:cxn>
              <a:cxn ang="0">
                <a:pos x="T8" y="T9"/>
              </a:cxn>
              <a:cxn ang="0">
                <a:pos x="T10" y="T11"/>
              </a:cxn>
            </a:cxnLst>
            <a:rect l="0" t="0" r="r" b="b"/>
            <a:pathLst>
              <a:path w="361" h="519">
                <a:moveTo>
                  <a:pt x="0" y="0"/>
                </a:moveTo>
                <a:cubicBezTo>
                  <a:pt x="0" y="519"/>
                  <a:pt x="0" y="519"/>
                  <a:pt x="0" y="519"/>
                </a:cubicBezTo>
                <a:cubicBezTo>
                  <a:pt x="361" y="519"/>
                  <a:pt x="361" y="519"/>
                  <a:pt x="361" y="519"/>
                </a:cubicBezTo>
                <a:cubicBezTo>
                  <a:pt x="361" y="137"/>
                  <a:pt x="361" y="137"/>
                  <a:pt x="361" y="137"/>
                </a:cubicBezTo>
                <a:cubicBezTo>
                  <a:pt x="361" y="62"/>
                  <a:pt x="300" y="0"/>
                  <a:pt x="224" y="0"/>
                </a:cubicBezTo>
                <a:lnTo>
                  <a:pt x="0" y="0"/>
                </a:lnTo>
                <a:close/>
              </a:path>
            </a:pathLst>
          </a:custGeom>
          <a:gradFill>
            <a:gsLst>
              <a:gs pos="0">
                <a:schemeClr val="accent6">
                  <a:lumMod val="85000"/>
                </a:schemeClr>
              </a:gs>
              <a:gs pos="100000">
                <a:schemeClr val="accent6">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983"/>
            <a:endParaRPr lang="en-US" sz="3600">
              <a:solidFill>
                <a:srgbClr val="323232"/>
              </a:solidFill>
              <a:latin typeface="Questrial"/>
            </a:endParaRPr>
          </a:p>
        </p:txBody>
      </p:sp>
      <p:sp>
        <p:nvSpPr>
          <p:cNvPr id="64" name="Freeform 7"/>
          <p:cNvSpPr>
            <a:spLocks/>
          </p:cNvSpPr>
          <p:nvPr/>
        </p:nvSpPr>
        <p:spPr bwMode="auto">
          <a:xfrm>
            <a:off x="11847735" y="9827442"/>
            <a:ext cx="2327281" cy="1618483"/>
          </a:xfrm>
          <a:custGeom>
            <a:avLst/>
            <a:gdLst>
              <a:gd name="T0" fmla="*/ 519 w 519"/>
              <a:gd name="T1" fmla="*/ 0 h 361"/>
              <a:gd name="T2" fmla="*/ 0 w 519"/>
              <a:gd name="T3" fmla="*/ 0 h 361"/>
              <a:gd name="T4" fmla="*/ 0 w 519"/>
              <a:gd name="T5" fmla="*/ 361 h 361"/>
              <a:gd name="T6" fmla="*/ 382 w 519"/>
              <a:gd name="T7" fmla="*/ 361 h 361"/>
              <a:gd name="T8" fmla="*/ 519 w 519"/>
              <a:gd name="T9" fmla="*/ 224 h 361"/>
              <a:gd name="T10" fmla="*/ 519 w 519"/>
              <a:gd name="T11" fmla="*/ 0 h 361"/>
            </a:gdLst>
            <a:ahLst/>
            <a:cxnLst>
              <a:cxn ang="0">
                <a:pos x="T0" y="T1"/>
              </a:cxn>
              <a:cxn ang="0">
                <a:pos x="T2" y="T3"/>
              </a:cxn>
              <a:cxn ang="0">
                <a:pos x="T4" y="T5"/>
              </a:cxn>
              <a:cxn ang="0">
                <a:pos x="T6" y="T7"/>
              </a:cxn>
              <a:cxn ang="0">
                <a:pos x="T8" y="T9"/>
              </a:cxn>
              <a:cxn ang="0">
                <a:pos x="T10" y="T11"/>
              </a:cxn>
            </a:cxnLst>
            <a:rect l="0" t="0" r="r" b="b"/>
            <a:pathLst>
              <a:path w="519" h="361">
                <a:moveTo>
                  <a:pt x="519" y="0"/>
                </a:moveTo>
                <a:cubicBezTo>
                  <a:pt x="0" y="0"/>
                  <a:pt x="0" y="0"/>
                  <a:pt x="0" y="0"/>
                </a:cubicBezTo>
                <a:cubicBezTo>
                  <a:pt x="0" y="361"/>
                  <a:pt x="0" y="361"/>
                  <a:pt x="0" y="361"/>
                </a:cubicBezTo>
                <a:cubicBezTo>
                  <a:pt x="382" y="361"/>
                  <a:pt x="382" y="361"/>
                  <a:pt x="382" y="361"/>
                </a:cubicBezTo>
                <a:cubicBezTo>
                  <a:pt x="457" y="361"/>
                  <a:pt x="519" y="300"/>
                  <a:pt x="519" y="224"/>
                </a:cubicBezTo>
                <a:lnTo>
                  <a:pt x="519" y="0"/>
                </a:lnTo>
                <a:close/>
              </a:path>
            </a:pathLst>
          </a:custGeom>
          <a:gradFill>
            <a:gsLst>
              <a:gs pos="0">
                <a:schemeClr val="accent4">
                  <a:lumMod val="85000"/>
                </a:schemeClr>
              </a:gs>
              <a:gs pos="100000">
                <a:schemeClr val="accent4">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983"/>
            <a:endParaRPr lang="en-US" sz="3600">
              <a:solidFill>
                <a:srgbClr val="323232"/>
              </a:solidFill>
              <a:latin typeface="Questrial"/>
            </a:endParaRPr>
          </a:p>
        </p:txBody>
      </p:sp>
      <p:sp>
        <p:nvSpPr>
          <p:cNvPr id="65" name="Freeform 8"/>
          <p:cNvSpPr>
            <a:spLocks/>
          </p:cNvSpPr>
          <p:nvPr/>
        </p:nvSpPr>
        <p:spPr bwMode="auto">
          <a:xfrm>
            <a:off x="8578551" y="7566492"/>
            <a:ext cx="1618483" cy="2327281"/>
          </a:xfrm>
          <a:custGeom>
            <a:avLst/>
            <a:gdLst>
              <a:gd name="T0" fmla="*/ 361 w 361"/>
              <a:gd name="T1" fmla="*/ 519 h 519"/>
              <a:gd name="T2" fmla="*/ 361 w 361"/>
              <a:gd name="T3" fmla="*/ 0 h 519"/>
              <a:gd name="T4" fmla="*/ 0 w 361"/>
              <a:gd name="T5" fmla="*/ 0 h 519"/>
              <a:gd name="T6" fmla="*/ 0 w 361"/>
              <a:gd name="T7" fmla="*/ 382 h 519"/>
              <a:gd name="T8" fmla="*/ 137 w 361"/>
              <a:gd name="T9" fmla="*/ 519 h 519"/>
              <a:gd name="T10" fmla="*/ 361 w 361"/>
              <a:gd name="T11" fmla="*/ 519 h 519"/>
            </a:gdLst>
            <a:ahLst/>
            <a:cxnLst>
              <a:cxn ang="0">
                <a:pos x="T0" y="T1"/>
              </a:cxn>
              <a:cxn ang="0">
                <a:pos x="T2" y="T3"/>
              </a:cxn>
              <a:cxn ang="0">
                <a:pos x="T4" y="T5"/>
              </a:cxn>
              <a:cxn ang="0">
                <a:pos x="T6" y="T7"/>
              </a:cxn>
              <a:cxn ang="0">
                <a:pos x="T8" y="T9"/>
              </a:cxn>
              <a:cxn ang="0">
                <a:pos x="T10" y="T11"/>
              </a:cxn>
            </a:cxnLst>
            <a:rect l="0" t="0" r="r" b="b"/>
            <a:pathLst>
              <a:path w="361" h="519">
                <a:moveTo>
                  <a:pt x="361" y="519"/>
                </a:moveTo>
                <a:cubicBezTo>
                  <a:pt x="361" y="0"/>
                  <a:pt x="361" y="0"/>
                  <a:pt x="361" y="0"/>
                </a:cubicBezTo>
                <a:cubicBezTo>
                  <a:pt x="0" y="0"/>
                  <a:pt x="0" y="0"/>
                  <a:pt x="0" y="0"/>
                </a:cubicBezTo>
                <a:cubicBezTo>
                  <a:pt x="0" y="382"/>
                  <a:pt x="0" y="382"/>
                  <a:pt x="0" y="382"/>
                </a:cubicBezTo>
                <a:cubicBezTo>
                  <a:pt x="0" y="458"/>
                  <a:pt x="61" y="519"/>
                  <a:pt x="137" y="519"/>
                </a:cubicBezTo>
                <a:lnTo>
                  <a:pt x="361" y="519"/>
                </a:lnTo>
                <a:close/>
              </a:path>
            </a:pathLst>
          </a:custGeom>
          <a:gradFill>
            <a:gsLst>
              <a:gs pos="0">
                <a:schemeClr val="accent2">
                  <a:lumMod val="85000"/>
                </a:schemeClr>
              </a:gs>
              <a:gs pos="100000">
                <a:schemeClr val="accent2">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983"/>
            <a:endParaRPr lang="en-US" sz="3600">
              <a:solidFill>
                <a:srgbClr val="323232"/>
              </a:solidFill>
              <a:latin typeface="Questrial"/>
            </a:endParaRPr>
          </a:p>
        </p:txBody>
      </p:sp>
      <p:sp>
        <p:nvSpPr>
          <p:cNvPr id="66" name="Freeform 13"/>
          <p:cNvSpPr>
            <a:spLocks/>
          </p:cNvSpPr>
          <p:nvPr/>
        </p:nvSpPr>
        <p:spPr bwMode="auto">
          <a:xfrm>
            <a:off x="14108683" y="5866741"/>
            <a:ext cx="1618483" cy="663313"/>
          </a:xfrm>
          <a:custGeom>
            <a:avLst/>
            <a:gdLst>
              <a:gd name="T0" fmla="*/ 224 w 361"/>
              <a:gd name="T1" fmla="*/ 0 h 148"/>
              <a:gd name="T2" fmla="*/ 0 w 361"/>
              <a:gd name="T3" fmla="*/ 0 h 148"/>
              <a:gd name="T4" fmla="*/ 0 w 361"/>
              <a:gd name="T5" fmla="*/ 27 h 148"/>
              <a:gd name="T6" fmla="*/ 123 w 361"/>
              <a:gd name="T7" fmla="*/ 27 h 148"/>
              <a:gd name="T8" fmla="*/ 361 w 361"/>
              <a:gd name="T9" fmla="*/ 148 h 148"/>
              <a:gd name="T10" fmla="*/ 361 w 361"/>
              <a:gd name="T11" fmla="*/ 140 h 148"/>
              <a:gd name="T12" fmla="*/ 360 w 361"/>
              <a:gd name="T13" fmla="*/ 123 h 148"/>
              <a:gd name="T14" fmla="*/ 224 w 361"/>
              <a:gd name="T15" fmla="*/ 0 h 1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1" h="148">
                <a:moveTo>
                  <a:pt x="224" y="0"/>
                </a:moveTo>
                <a:cubicBezTo>
                  <a:pt x="0" y="0"/>
                  <a:pt x="0" y="0"/>
                  <a:pt x="0" y="0"/>
                </a:cubicBezTo>
                <a:cubicBezTo>
                  <a:pt x="0" y="27"/>
                  <a:pt x="0" y="27"/>
                  <a:pt x="0" y="27"/>
                </a:cubicBezTo>
                <a:cubicBezTo>
                  <a:pt x="123" y="27"/>
                  <a:pt x="123" y="27"/>
                  <a:pt x="123" y="27"/>
                </a:cubicBezTo>
                <a:cubicBezTo>
                  <a:pt x="287" y="23"/>
                  <a:pt x="346" y="99"/>
                  <a:pt x="361" y="148"/>
                </a:cubicBezTo>
                <a:cubicBezTo>
                  <a:pt x="361" y="140"/>
                  <a:pt x="361" y="140"/>
                  <a:pt x="361" y="140"/>
                </a:cubicBezTo>
                <a:cubicBezTo>
                  <a:pt x="361" y="134"/>
                  <a:pt x="361" y="129"/>
                  <a:pt x="360" y="123"/>
                </a:cubicBezTo>
                <a:cubicBezTo>
                  <a:pt x="353" y="54"/>
                  <a:pt x="295" y="0"/>
                  <a:pt x="224" y="0"/>
                </a:cubicBezTo>
                <a:close/>
              </a:path>
            </a:pathLst>
          </a:custGeom>
          <a:solidFill>
            <a:schemeClr val="accent6">
              <a:lumMod val="75000"/>
            </a:schemeClr>
          </a:solidFill>
          <a:ln w="4763" cap="flat">
            <a:noFill/>
            <a:prstDash val="solid"/>
            <a:miter lim="800000"/>
            <a:headEnd/>
            <a:tailEnd/>
          </a:ln>
        </p:spPr>
        <p:txBody>
          <a:bodyPr vert="horz" wrap="square" lIns="182901" tIns="91451" rIns="182901" bIns="91451" numCol="1" anchor="t" anchorCtr="0" compatLnSpc="1">
            <a:prstTxWarp prst="textNoShape">
              <a:avLst/>
            </a:prstTxWarp>
          </a:bodyPr>
          <a:lstStyle/>
          <a:p>
            <a:pPr defTabSz="1828983"/>
            <a:endParaRPr lang="en-US" sz="3600">
              <a:solidFill>
                <a:srgbClr val="878787"/>
              </a:solidFill>
              <a:latin typeface="Questrial"/>
            </a:endParaRPr>
          </a:p>
        </p:txBody>
      </p:sp>
      <p:sp>
        <p:nvSpPr>
          <p:cNvPr id="67" name="Freeform 14"/>
          <p:cNvSpPr>
            <a:spLocks/>
          </p:cNvSpPr>
          <p:nvPr/>
        </p:nvSpPr>
        <p:spPr bwMode="auto">
          <a:xfrm>
            <a:off x="13494421" y="9827442"/>
            <a:ext cx="663313" cy="1618483"/>
          </a:xfrm>
          <a:custGeom>
            <a:avLst/>
            <a:gdLst>
              <a:gd name="T0" fmla="*/ 148 w 148"/>
              <a:gd name="T1" fmla="*/ 224 h 361"/>
              <a:gd name="T2" fmla="*/ 148 w 148"/>
              <a:gd name="T3" fmla="*/ 0 h 361"/>
              <a:gd name="T4" fmla="*/ 121 w 148"/>
              <a:gd name="T5" fmla="*/ 0 h 361"/>
              <a:gd name="T6" fmla="*/ 121 w 148"/>
              <a:gd name="T7" fmla="*/ 123 h 361"/>
              <a:gd name="T8" fmla="*/ 0 w 148"/>
              <a:gd name="T9" fmla="*/ 361 h 361"/>
              <a:gd name="T10" fmla="*/ 8 w 148"/>
              <a:gd name="T11" fmla="*/ 361 h 361"/>
              <a:gd name="T12" fmla="*/ 25 w 148"/>
              <a:gd name="T13" fmla="*/ 361 h 361"/>
              <a:gd name="T14" fmla="*/ 148 w 148"/>
              <a:gd name="T15" fmla="*/ 224 h 3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8" h="361">
                <a:moveTo>
                  <a:pt x="148" y="224"/>
                </a:moveTo>
                <a:cubicBezTo>
                  <a:pt x="148" y="0"/>
                  <a:pt x="148" y="0"/>
                  <a:pt x="148" y="0"/>
                </a:cubicBezTo>
                <a:cubicBezTo>
                  <a:pt x="121" y="0"/>
                  <a:pt x="121" y="0"/>
                  <a:pt x="121" y="0"/>
                </a:cubicBezTo>
                <a:cubicBezTo>
                  <a:pt x="121" y="123"/>
                  <a:pt x="121" y="123"/>
                  <a:pt x="121" y="123"/>
                </a:cubicBezTo>
                <a:cubicBezTo>
                  <a:pt x="125" y="287"/>
                  <a:pt x="49" y="346"/>
                  <a:pt x="0" y="361"/>
                </a:cubicBezTo>
                <a:cubicBezTo>
                  <a:pt x="8" y="361"/>
                  <a:pt x="8" y="361"/>
                  <a:pt x="8" y="361"/>
                </a:cubicBezTo>
                <a:cubicBezTo>
                  <a:pt x="14" y="361"/>
                  <a:pt x="19" y="361"/>
                  <a:pt x="25" y="361"/>
                </a:cubicBezTo>
                <a:cubicBezTo>
                  <a:pt x="94" y="353"/>
                  <a:pt x="148" y="295"/>
                  <a:pt x="148" y="224"/>
                </a:cubicBezTo>
                <a:close/>
              </a:path>
            </a:pathLst>
          </a:custGeom>
          <a:solidFill>
            <a:schemeClr val="accent4">
              <a:lumMod val="75000"/>
            </a:schemeClr>
          </a:solidFill>
          <a:ln w="4763" cap="flat">
            <a:noFill/>
            <a:prstDash val="solid"/>
            <a:miter lim="800000"/>
            <a:headEnd/>
            <a:tailEnd/>
          </a:ln>
        </p:spPr>
        <p:txBody>
          <a:bodyPr vert="horz" wrap="square" lIns="182901" tIns="91451" rIns="182901" bIns="91451" numCol="1" anchor="t" anchorCtr="0" compatLnSpc="1">
            <a:prstTxWarp prst="textNoShape">
              <a:avLst/>
            </a:prstTxWarp>
          </a:bodyPr>
          <a:lstStyle/>
          <a:p>
            <a:pPr defTabSz="1828983"/>
            <a:endParaRPr lang="en-US" sz="3600">
              <a:solidFill>
                <a:srgbClr val="878787"/>
              </a:solidFill>
              <a:latin typeface="Questrial"/>
            </a:endParaRPr>
          </a:p>
        </p:txBody>
      </p:sp>
      <p:sp>
        <p:nvSpPr>
          <p:cNvPr id="68" name="Freeform 15"/>
          <p:cNvSpPr>
            <a:spLocks/>
          </p:cNvSpPr>
          <p:nvPr/>
        </p:nvSpPr>
        <p:spPr bwMode="auto">
          <a:xfrm>
            <a:off x="10146090" y="4297308"/>
            <a:ext cx="659520" cy="1618483"/>
          </a:xfrm>
          <a:custGeom>
            <a:avLst/>
            <a:gdLst>
              <a:gd name="T0" fmla="*/ 0 w 147"/>
              <a:gd name="T1" fmla="*/ 137 h 361"/>
              <a:gd name="T2" fmla="*/ 0 w 147"/>
              <a:gd name="T3" fmla="*/ 361 h 361"/>
              <a:gd name="T4" fmla="*/ 27 w 147"/>
              <a:gd name="T5" fmla="*/ 361 h 361"/>
              <a:gd name="T6" fmla="*/ 27 w 147"/>
              <a:gd name="T7" fmla="*/ 238 h 361"/>
              <a:gd name="T8" fmla="*/ 147 w 147"/>
              <a:gd name="T9" fmla="*/ 0 h 361"/>
              <a:gd name="T10" fmla="*/ 139 w 147"/>
              <a:gd name="T11" fmla="*/ 0 h 361"/>
              <a:gd name="T12" fmla="*/ 123 w 147"/>
              <a:gd name="T13" fmla="*/ 1 h 361"/>
              <a:gd name="T14" fmla="*/ 0 w 147"/>
              <a:gd name="T15" fmla="*/ 137 h 3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7" h="361">
                <a:moveTo>
                  <a:pt x="0" y="137"/>
                </a:moveTo>
                <a:cubicBezTo>
                  <a:pt x="0" y="361"/>
                  <a:pt x="0" y="361"/>
                  <a:pt x="0" y="361"/>
                </a:cubicBezTo>
                <a:cubicBezTo>
                  <a:pt x="27" y="361"/>
                  <a:pt x="27" y="361"/>
                  <a:pt x="27" y="361"/>
                </a:cubicBezTo>
                <a:cubicBezTo>
                  <a:pt x="27" y="238"/>
                  <a:pt x="27" y="238"/>
                  <a:pt x="27" y="238"/>
                </a:cubicBezTo>
                <a:cubicBezTo>
                  <a:pt x="22" y="74"/>
                  <a:pt x="98" y="15"/>
                  <a:pt x="147" y="0"/>
                </a:cubicBezTo>
                <a:cubicBezTo>
                  <a:pt x="139" y="0"/>
                  <a:pt x="139" y="0"/>
                  <a:pt x="139" y="0"/>
                </a:cubicBezTo>
                <a:cubicBezTo>
                  <a:pt x="134" y="0"/>
                  <a:pt x="128" y="0"/>
                  <a:pt x="123" y="1"/>
                </a:cubicBezTo>
                <a:cubicBezTo>
                  <a:pt x="54" y="8"/>
                  <a:pt x="0" y="66"/>
                  <a:pt x="0" y="137"/>
                </a:cubicBezTo>
                <a:close/>
              </a:path>
            </a:pathLst>
          </a:custGeom>
          <a:solidFill>
            <a:schemeClr val="tx2">
              <a:lumMod val="75000"/>
            </a:schemeClr>
          </a:solidFill>
          <a:ln w="4763" cap="flat">
            <a:noFill/>
            <a:prstDash val="solid"/>
            <a:miter lim="800000"/>
            <a:headEnd/>
            <a:tailEnd/>
          </a:ln>
        </p:spPr>
        <p:txBody>
          <a:bodyPr vert="horz" wrap="square" lIns="182901" tIns="91451" rIns="182901" bIns="91451" numCol="1" anchor="t" anchorCtr="0" compatLnSpc="1">
            <a:prstTxWarp prst="textNoShape">
              <a:avLst/>
            </a:prstTxWarp>
          </a:bodyPr>
          <a:lstStyle/>
          <a:p>
            <a:pPr defTabSz="1828983"/>
            <a:endParaRPr lang="en-US" sz="3600">
              <a:solidFill>
                <a:srgbClr val="878787"/>
              </a:solidFill>
              <a:latin typeface="Questrial"/>
            </a:endParaRPr>
          </a:p>
        </p:txBody>
      </p:sp>
      <p:sp>
        <p:nvSpPr>
          <p:cNvPr id="69" name="Freeform 16"/>
          <p:cNvSpPr>
            <a:spLocks/>
          </p:cNvSpPr>
          <p:nvPr/>
        </p:nvSpPr>
        <p:spPr bwMode="auto">
          <a:xfrm>
            <a:off x="8578551" y="9213176"/>
            <a:ext cx="1618483" cy="663313"/>
          </a:xfrm>
          <a:custGeom>
            <a:avLst/>
            <a:gdLst>
              <a:gd name="T0" fmla="*/ 137 w 361"/>
              <a:gd name="T1" fmla="*/ 148 h 148"/>
              <a:gd name="T2" fmla="*/ 361 w 361"/>
              <a:gd name="T3" fmla="*/ 148 h 148"/>
              <a:gd name="T4" fmla="*/ 361 w 361"/>
              <a:gd name="T5" fmla="*/ 121 h 148"/>
              <a:gd name="T6" fmla="*/ 238 w 361"/>
              <a:gd name="T7" fmla="*/ 121 h 148"/>
              <a:gd name="T8" fmla="*/ 0 w 361"/>
              <a:gd name="T9" fmla="*/ 0 h 148"/>
              <a:gd name="T10" fmla="*/ 0 w 361"/>
              <a:gd name="T11" fmla="*/ 9 h 148"/>
              <a:gd name="T12" fmla="*/ 0 w 361"/>
              <a:gd name="T13" fmla="*/ 25 h 148"/>
              <a:gd name="T14" fmla="*/ 137 w 361"/>
              <a:gd name="T15" fmla="*/ 148 h 1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1" h="148">
                <a:moveTo>
                  <a:pt x="137" y="148"/>
                </a:moveTo>
                <a:cubicBezTo>
                  <a:pt x="361" y="148"/>
                  <a:pt x="361" y="148"/>
                  <a:pt x="361" y="148"/>
                </a:cubicBezTo>
                <a:cubicBezTo>
                  <a:pt x="361" y="121"/>
                  <a:pt x="361" y="121"/>
                  <a:pt x="361" y="121"/>
                </a:cubicBezTo>
                <a:cubicBezTo>
                  <a:pt x="238" y="121"/>
                  <a:pt x="238" y="121"/>
                  <a:pt x="238" y="121"/>
                </a:cubicBezTo>
                <a:cubicBezTo>
                  <a:pt x="74" y="126"/>
                  <a:pt x="15" y="50"/>
                  <a:pt x="0" y="0"/>
                </a:cubicBezTo>
                <a:cubicBezTo>
                  <a:pt x="0" y="9"/>
                  <a:pt x="0" y="9"/>
                  <a:pt x="0" y="9"/>
                </a:cubicBezTo>
                <a:cubicBezTo>
                  <a:pt x="0" y="14"/>
                  <a:pt x="0" y="20"/>
                  <a:pt x="0" y="25"/>
                </a:cubicBezTo>
                <a:cubicBezTo>
                  <a:pt x="7" y="94"/>
                  <a:pt x="66" y="148"/>
                  <a:pt x="137" y="148"/>
                </a:cubicBezTo>
                <a:close/>
              </a:path>
            </a:pathLst>
          </a:custGeom>
          <a:solidFill>
            <a:schemeClr val="accent2">
              <a:lumMod val="75000"/>
            </a:schemeClr>
          </a:solidFill>
          <a:ln w="4763" cap="flat">
            <a:noFill/>
            <a:prstDash val="solid"/>
            <a:miter lim="800000"/>
            <a:headEnd/>
            <a:tailEnd/>
          </a:ln>
        </p:spPr>
        <p:txBody>
          <a:bodyPr vert="horz" wrap="square" lIns="182901" tIns="91451" rIns="182901" bIns="91451" numCol="1" anchor="t" anchorCtr="0" compatLnSpc="1">
            <a:prstTxWarp prst="textNoShape">
              <a:avLst/>
            </a:prstTxWarp>
          </a:bodyPr>
          <a:lstStyle/>
          <a:p>
            <a:pPr defTabSz="1828983"/>
            <a:endParaRPr lang="en-US" sz="3600">
              <a:solidFill>
                <a:srgbClr val="878787"/>
              </a:solidFill>
              <a:latin typeface="Questrial"/>
            </a:endParaRPr>
          </a:p>
        </p:txBody>
      </p:sp>
      <p:sp>
        <p:nvSpPr>
          <p:cNvPr id="70" name="Freeform 17"/>
          <p:cNvSpPr>
            <a:spLocks/>
          </p:cNvSpPr>
          <p:nvPr/>
        </p:nvSpPr>
        <p:spPr bwMode="auto">
          <a:xfrm>
            <a:off x="11412677" y="4297308"/>
            <a:ext cx="1036664" cy="1618483"/>
          </a:xfrm>
          <a:custGeom>
            <a:avLst/>
            <a:gdLst>
              <a:gd name="T0" fmla="*/ 450 w 547"/>
              <a:gd name="T1" fmla="*/ 854 h 854"/>
              <a:gd name="T2" fmla="*/ 547 w 547"/>
              <a:gd name="T3" fmla="*/ 854 h 854"/>
              <a:gd name="T4" fmla="*/ 547 w 547"/>
              <a:gd name="T5" fmla="*/ 0 h 854"/>
              <a:gd name="T6" fmla="*/ 450 w 547"/>
              <a:gd name="T7" fmla="*/ 0 h 854"/>
              <a:gd name="T8" fmla="*/ 0 w 547"/>
              <a:gd name="T9" fmla="*/ 428 h 854"/>
              <a:gd name="T10" fmla="*/ 450 w 547"/>
              <a:gd name="T11" fmla="*/ 854 h 854"/>
            </a:gdLst>
            <a:ahLst/>
            <a:cxnLst>
              <a:cxn ang="0">
                <a:pos x="T0" y="T1"/>
              </a:cxn>
              <a:cxn ang="0">
                <a:pos x="T2" y="T3"/>
              </a:cxn>
              <a:cxn ang="0">
                <a:pos x="T4" y="T5"/>
              </a:cxn>
              <a:cxn ang="0">
                <a:pos x="T6" y="T7"/>
              </a:cxn>
              <a:cxn ang="0">
                <a:pos x="T8" y="T9"/>
              </a:cxn>
              <a:cxn ang="0">
                <a:pos x="T10" y="T11"/>
              </a:cxn>
            </a:cxnLst>
            <a:rect l="0" t="0" r="r" b="b"/>
            <a:pathLst>
              <a:path w="547" h="854">
                <a:moveTo>
                  <a:pt x="450" y="854"/>
                </a:moveTo>
                <a:lnTo>
                  <a:pt x="547" y="854"/>
                </a:lnTo>
                <a:lnTo>
                  <a:pt x="547" y="0"/>
                </a:lnTo>
                <a:lnTo>
                  <a:pt x="450" y="0"/>
                </a:lnTo>
                <a:lnTo>
                  <a:pt x="0" y="428"/>
                </a:lnTo>
                <a:lnTo>
                  <a:pt x="450" y="854"/>
                </a:lnTo>
                <a:close/>
              </a:path>
            </a:pathLst>
          </a:custGeom>
          <a:solidFill>
            <a:schemeClr val="tx2">
              <a:lumMod val="75000"/>
            </a:schemeClr>
          </a:solidFill>
          <a:ln w="4763" cap="flat">
            <a:noFill/>
            <a:prstDash val="solid"/>
            <a:miter lim="800000"/>
            <a:headEnd/>
            <a:tailEnd/>
          </a:ln>
        </p:spPr>
        <p:txBody>
          <a:bodyPr vert="horz" wrap="square" lIns="182901" tIns="91451" rIns="182901" bIns="91451" numCol="1" anchor="t" anchorCtr="0" compatLnSpc="1">
            <a:prstTxWarp prst="textNoShape">
              <a:avLst/>
            </a:prstTxWarp>
          </a:bodyPr>
          <a:lstStyle/>
          <a:p>
            <a:pPr defTabSz="1828983"/>
            <a:endParaRPr lang="en-US" sz="3600">
              <a:solidFill>
                <a:srgbClr val="878787"/>
              </a:solidFill>
              <a:latin typeface="Questrial"/>
            </a:endParaRPr>
          </a:p>
        </p:txBody>
      </p:sp>
      <p:sp>
        <p:nvSpPr>
          <p:cNvPr id="71" name="Freeform 18"/>
          <p:cNvSpPr>
            <a:spLocks/>
          </p:cNvSpPr>
          <p:nvPr/>
        </p:nvSpPr>
        <p:spPr bwMode="auto">
          <a:xfrm>
            <a:off x="14108683" y="7131434"/>
            <a:ext cx="1618483" cy="1036664"/>
          </a:xfrm>
          <a:custGeom>
            <a:avLst/>
            <a:gdLst>
              <a:gd name="T0" fmla="*/ 854 w 854"/>
              <a:gd name="T1" fmla="*/ 450 h 547"/>
              <a:gd name="T2" fmla="*/ 426 w 854"/>
              <a:gd name="T3" fmla="*/ 0 h 547"/>
              <a:gd name="T4" fmla="*/ 0 w 854"/>
              <a:gd name="T5" fmla="*/ 450 h 547"/>
              <a:gd name="T6" fmla="*/ 0 w 854"/>
              <a:gd name="T7" fmla="*/ 547 h 547"/>
              <a:gd name="T8" fmla="*/ 854 w 854"/>
              <a:gd name="T9" fmla="*/ 547 h 547"/>
              <a:gd name="T10" fmla="*/ 854 w 854"/>
              <a:gd name="T11" fmla="*/ 450 h 547"/>
            </a:gdLst>
            <a:ahLst/>
            <a:cxnLst>
              <a:cxn ang="0">
                <a:pos x="T0" y="T1"/>
              </a:cxn>
              <a:cxn ang="0">
                <a:pos x="T2" y="T3"/>
              </a:cxn>
              <a:cxn ang="0">
                <a:pos x="T4" y="T5"/>
              </a:cxn>
              <a:cxn ang="0">
                <a:pos x="T6" y="T7"/>
              </a:cxn>
              <a:cxn ang="0">
                <a:pos x="T8" y="T9"/>
              </a:cxn>
              <a:cxn ang="0">
                <a:pos x="T10" y="T11"/>
              </a:cxn>
            </a:cxnLst>
            <a:rect l="0" t="0" r="r" b="b"/>
            <a:pathLst>
              <a:path w="854" h="547">
                <a:moveTo>
                  <a:pt x="854" y="450"/>
                </a:moveTo>
                <a:lnTo>
                  <a:pt x="426" y="0"/>
                </a:lnTo>
                <a:lnTo>
                  <a:pt x="0" y="450"/>
                </a:lnTo>
                <a:lnTo>
                  <a:pt x="0" y="547"/>
                </a:lnTo>
                <a:lnTo>
                  <a:pt x="854" y="547"/>
                </a:lnTo>
                <a:lnTo>
                  <a:pt x="854" y="450"/>
                </a:lnTo>
                <a:close/>
              </a:path>
            </a:pathLst>
          </a:custGeom>
          <a:solidFill>
            <a:schemeClr val="accent6">
              <a:lumMod val="75000"/>
            </a:schemeClr>
          </a:solidFill>
          <a:ln w="4763" cap="flat">
            <a:noFill/>
            <a:prstDash val="solid"/>
            <a:miter lim="800000"/>
            <a:headEnd/>
            <a:tailEnd/>
          </a:ln>
        </p:spPr>
        <p:txBody>
          <a:bodyPr vert="horz" wrap="square" lIns="182901" tIns="91451" rIns="182901" bIns="91451" numCol="1" anchor="t" anchorCtr="0" compatLnSpc="1">
            <a:prstTxWarp prst="textNoShape">
              <a:avLst/>
            </a:prstTxWarp>
          </a:bodyPr>
          <a:lstStyle/>
          <a:p>
            <a:pPr defTabSz="1828983"/>
            <a:endParaRPr lang="en-US" sz="3600">
              <a:solidFill>
                <a:srgbClr val="878787"/>
              </a:solidFill>
              <a:latin typeface="Questrial"/>
            </a:endParaRPr>
          </a:p>
        </p:txBody>
      </p:sp>
      <p:sp>
        <p:nvSpPr>
          <p:cNvPr id="72" name="Freeform 19"/>
          <p:cNvSpPr>
            <a:spLocks/>
          </p:cNvSpPr>
          <p:nvPr/>
        </p:nvSpPr>
        <p:spPr bwMode="auto">
          <a:xfrm>
            <a:off x="11856376" y="9827442"/>
            <a:ext cx="1036664" cy="1618483"/>
          </a:xfrm>
          <a:custGeom>
            <a:avLst/>
            <a:gdLst>
              <a:gd name="T0" fmla="*/ 0 w 547"/>
              <a:gd name="T1" fmla="*/ 854 h 854"/>
              <a:gd name="T2" fmla="*/ 97 w 547"/>
              <a:gd name="T3" fmla="*/ 854 h 854"/>
              <a:gd name="T4" fmla="*/ 547 w 547"/>
              <a:gd name="T5" fmla="*/ 428 h 854"/>
              <a:gd name="T6" fmla="*/ 97 w 547"/>
              <a:gd name="T7" fmla="*/ 0 h 854"/>
              <a:gd name="T8" fmla="*/ 0 w 547"/>
              <a:gd name="T9" fmla="*/ 0 h 854"/>
              <a:gd name="T10" fmla="*/ 0 w 547"/>
              <a:gd name="T11" fmla="*/ 854 h 854"/>
            </a:gdLst>
            <a:ahLst/>
            <a:cxnLst>
              <a:cxn ang="0">
                <a:pos x="T0" y="T1"/>
              </a:cxn>
              <a:cxn ang="0">
                <a:pos x="T2" y="T3"/>
              </a:cxn>
              <a:cxn ang="0">
                <a:pos x="T4" y="T5"/>
              </a:cxn>
              <a:cxn ang="0">
                <a:pos x="T6" y="T7"/>
              </a:cxn>
              <a:cxn ang="0">
                <a:pos x="T8" y="T9"/>
              </a:cxn>
              <a:cxn ang="0">
                <a:pos x="T10" y="T11"/>
              </a:cxn>
            </a:cxnLst>
            <a:rect l="0" t="0" r="r" b="b"/>
            <a:pathLst>
              <a:path w="547" h="854">
                <a:moveTo>
                  <a:pt x="0" y="854"/>
                </a:moveTo>
                <a:lnTo>
                  <a:pt x="97" y="854"/>
                </a:lnTo>
                <a:lnTo>
                  <a:pt x="547" y="428"/>
                </a:lnTo>
                <a:lnTo>
                  <a:pt x="97" y="0"/>
                </a:lnTo>
                <a:lnTo>
                  <a:pt x="0" y="0"/>
                </a:lnTo>
                <a:lnTo>
                  <a:pt x="0" y="854"/>
                </a:lnTo>
                <a:close/>
              </a:path>
            </a:pathLst>
          </a:custGeom>
          <a:solidFill>
            <a:schemeClr val="accent4">
              <a:lumMod val="75000"/>
            </a:schemeClr>
          </a:solidFill>
          <a:ln w="4763" cap="flat">
            <a:noFill/>
            <a:prstDash val="solid"/>
            <a:miter lim="800000"/>
            <a:headEnd/>
            <a:tailEnd/>
          </a:ln>
        </p:spPr>
        <p:txBody>
          <a:bodyPr vert="horz" wrap="square" lIns="182901" tIns="91451" rIns="182901" bIns="91451" numCol="1" anchor="t" anchorCtr="0" compatLnSpc="1">
            <a:prstTxWarp prst="textNoShape">
              <a:avLst/>
            </a:prstTxWarp>
          </a:bodyPr>
          <a:lstStyle/>
          <a:p>
            <a:pPr defTabSz="1828983"/>
            <a:endParaRPr lang="en-US" sz="3600">
              <a:solidFill>
                <a:srgbClr val="878787"/>
              </a:solidFill>
              <a:latin typeface="Questrial"/>
            </a:endParaRPr>
          </a:p>
        </p:txBody>
      </p:sp>
      <p:sp>
        <p:nvSpPr>
          <p:cNvPr id="73" name="Freeform 20"/>
          <p:cNvSpPr>
            <a:spLocks/>
          </p:cNvSpPr>
          <p:nvPr/>
        </p:nvSpPr>
        <p:spPr bwMode="auto">
          <a:xfrm>
            <a:off x="8578551" y="7575135"/>
            <a:ext cx="1618483" cy="1036664"/>
          </a:xfrm>
          <a:custGeom>
            <a:avLst/>
            <a:gdLst>
              <a:gd name="T0" fmla="*/ 0 w 854"/>
              <a:gd name="T1" fmla="*/ 97 h 547"/>
              <a:gd name="T2" fmla="*/ 426 w 854"/>
              <a:gd name="T3" fmla="*/ 547 h 547"/>
              <a:gd name="T4" fmla="*/ 854 w 854"/>
              <a:gd name="T5" fmla="*/ 97 h 547"/>
              <a:gd name="T6" fmla="*/ 854 w 854"/>
              <a:gd name="T7" fmla="*/ 0 h 547"/>
              <a:gd name="T8" fmla="*/ 0 w 854"/>
              <a:gd name="T9" fmla="*/ 0 h 547"/>
              <a:gd name="T10" fmla="*/ 0 w 854"/>
              <a:gd name="T11" fmla="*/ 97 h 547"/>
            </a:gdLst>
            <a:ahLst/>
            <a:cxnLst>
              <a:cxn ang="0">
                <a:pos x="T0" y="T1"/>
              </a:cxn>
              <a:cxn ang="0">
                <a:pos x="T2" y="T3"/>
              </a:cxn>
              <a:cxn ang="0">
                <a:pos x="T4" y="T5"/>
              </a:cxn>
              <a:cxn ang="0">
                <a:pos x="T6" y="T7"/>
              </a:cxn>
              <a:cxn ang="0">
                <a:pos x="T8" y="T9"/>
              </a:cxn>
              <a:cxn ang="0">
                <a:pos x="T10" y="T11"/>
              </a:cxn>
            </a:cxnLst>
            <a:rect l="0" t="0" r="r" b="b"/>
            <a:pathLst>
              <a:path w="854" h="547">
                <a:moveTo>
                  <a:pt x="0" y="97"/>
                </a:moveTo>
                <a:lnTo>
                  <a:pt x="426" y="547"/>
                </a:lnTo>
                <a:lnTo>
                  <a:pt x="854" y="97"/>
                </a:lnTo>
                <a:lnTo>
                  <a:pt x="854" y="0"/>
                </a:lnTo>
                <a:lnTo>
                  <a:pt x="0" y="0"/>
                </a:lnTo>
                <a:lnTo>
                  <a:pt x="0" y="97"/>
                </a:lnTo>
                <a:close/>
              </a:path>
            </a:pathLst>
          </a:custGeom>
          <a:solidFill>
            <a:schemeClr val="accent2">
              <a:lumMod val="75000"/>
            </a:schemeClr>
          </a:solidFill>
          <a:ln w="4763" cap="flat">
            <a:noFill/>
            <a:prstDash val="solid"/>
            <a:miter lim="800000"/>
            <a:headEnd/>
            <a:tailEnd/>
          </a:ln>
        </p:spPr>
        <p:txBody>
          <a:bodyPr vert="horz" wrap="square" lIns="182901" tIns="91451" rIns="182901" bIns="91451" numCol="1" anchor="t" anchorCtr="0" compatLnSpc="1">
            <a:prstTxWarp prst="textNoShape">
              <a:avLst/>
            </a:prstTxWarp>
          </a:bodyPr>
          <a:lstStyle/>
          <a:p>
            <a:pPr defTabSz="1828983"/>
            <a:endParaRPr lang="en-US" sz="3600">
              <a:solidFill>
                <a:srgbClr val="878787"/>
              </a:solidFill>
              <a:latin typeface="Questrial"/>
            </a:endParaRPr>
          </a:p>
        </p:txBody>
      </p:sp>
      <p:sp>
        <p:nvSpPr>
          <p:cNvPr id="74" name="Freeform 9"/>
          <p:cNvSpPr>
            <a:spLocks/>
          </p:cNvSpPr>
          <p:nvPr/>
        </p:nvSpPr>
        <p:spPr bwMode="auto">
          <a:xfrm>
            <a:off x="11493337" y="3889846"/>
            <a:ext cx="4233832" cy="2569863"/>
          </a:xfrm>
          <a:custGeom>
            <a:avLst/>
            <a:gdLst>
              <a:gd name="T0" fmla="*/ 896 w 944"/>
              <a:gd name="T1" fmla="*/ 438 h 573"/>
              <a:gd name="T2" fmla="*/ 644 w 944"/>
              <a:gd name="T3" fmla="*/ 155 h 573"/>
              <a:gd name="T4" fmla="*/ 502 w 944"/>
              <a:gd name="T5" fmla="*/ 91 h 573"/>
              <a:gd name="T6" fmla="*/ 286 w 944"/>
              <a:gd name="T7" fmla="*/ 91 h 573"/>
              <a:gd name="T8" fmla="*/ 286 w 944"/>
              <a:gd name="T9" fmla="*/ 0 h 573"/>
              <a:gd name="T10" fmla="*/ 0 w 944"/>
              <a:gd name="T11" fmla="*/ 272 h 573"/>
              <a:gd name="T12" fmla="*/ 286 w 944"/>
              <a:gd name="T13" fmla="*/ 544 h 573"/>
              <a:gd name="T14" fmla="*/ 286 w 944"/>
              <a:gd name="T15" fmla="*/ 452 h 573"/>
              <a:gd name="T16" fmla="*/ 706 w 944"/>
              <a:gd name="T17" fmla="*/ 452 h 573"/>
              <a:gd name="T18" fmla="*/ 944 w 944"/>
              <a:gd name="T19" fmla="*/ 573 h 573"/>
              <a:gd name="T20" fmla="*/ 944 w 944"/>
              <a:gd name="T21" fmla="*/ 565 h 573"/>
              <a:gd name="T22" fmla="*/ 896 w 944"/>
              <a:gd name="T23" fmla="*/ 438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4" h="573">
                <a:moveTo>
                  <a:pt x="896" y="438"/>
                </a:moveTo>
                <a:cubicBezTo>
                  <a:pt x="644" y="155"/>
                  <a:pt x="644" y="155"/>
                  <a:pt x="644" y="155"/>
                </a:cubicBezTo>
                <a:cubicBezTo>
                  <a:pt x="608" y="114"/>
                  <a:pt x="556" y="91"/>
                  <a:pt x="502" y="91"/>
                </a:cubicBezTo>
                <a:cubicBezTo>
                  <a:pt x="286" y="91"/>
                  <a:pt x="286" y="91"/>
                  <a:pt x="286" y="91"/>
                </a:cubicBezTo>
                <a:cubicBezTo>
                  <a:pt x="286" y="0"/>
                  <a:pt x="286" y="0"/>
                  <a:pt x="286" y="0"/>
                </a:cubicBezTo>
                <a:cubicBezTo>
                  <a:pt x="0" y="272"/>
                  <a:pt x="0" y="272"/>
                  <a:pt x="0" y="272"/>
                </a:cubicBezTo>
                <a:cubicBezTo>
                  <a:pt x="286" y="544"/>
                  <a:pt x="286" y="544"/>
                  <a:pt x="286" y="544"/>
                </a:cubicBezTo>
                <a:cubicBezTo>
                  <a:pt x="286" y="452"/>
                  <a:pt x="286" y="452"/>
                  <a:pt x="286" y="452"/>
                </a:cubicBezTo>
                <a:cubicBezTo>
                  <a:pt x="706" y="452"/>
                  <a:pt x="706" y="452"/>
                  <a:pt x="706" y="452"/>
                </a:cubicBezTo>
                <a:cubicBezTo>
                  <a:pt x="870" y="448"/>
                  <a:pt x="929" y="524"/>
                  <a:pt x="944" y="573"/>
                </a:cubicBezTo>
                <a:cubicBezTo>
                  <a:pt x="944" y="565"/>
                  <a:pt x="944" y="565"/>
                  <a:pt x="944" y="565"/>
                </a:cubicBezTo>
                <a:cubicBezTo>
                  <a:pt x="944" y="518"/>
                  <a:pt x="927" y="473"/>
                  <a:pt x="896" y="438"/>
                </a:cubicBezTo>
                <a:close/>
              </a:path>
            </a:pathLst>
          </a:custGeom>
          <a:solidFill>
            <a:schemeClr val="accent6"/>
          </a:solidFill>
          <a:ln w="15875" cap="flat">
            <a:noFill/>
            <a:prstDash val="solid"/>
            <a:miter lim="800000"/>
            <a:headEnd/>
            <a:tailEnd/>
          </a:ln>
        </p:spPr>
        <p:txBody>
          <a:bodyPr vert="horz" wrap="square" lIns="182901" tIns="91451" rIns="182901" bIns="91451" numCol="1" anchor="t" anchorCtr="0" compatLnSpc="1">
            <a:prstTxWarp prst="textNoShape">
              <a:avLst/>
            </a:prstTxWarp>
          </a:bodyPr>
          <a:lstStyle/>
          <a:p>
            <a:pPr defTabSz="1828983"/>
            <a:endParaRPr lang="en-US" sz="3600">
              <a:solidFill>
                <a:srgbClr val="878787"/>
              </a:solidFill>
              <a:latin typeface="Questrial"/>
            </a:endParaRPr>
          </a:p>
        </p:txBody>
      </p:sp>
      <p:sp>
        <p:nvSpPr>
          <p:cNvPr id="75" name="Freeform 10"/>
          <p:cNvSpPr>
            <a:spLocks/>
          </p:cNvSpPr>
          <p:nvPr/>
        </p:nvSpPr>
        <p:spPr bwMode="auto">
          <a:xfrm>
            <a:off x="13564769" y="7212096"/>
            <a:ext cx="2569863" cy="4233832"/>
          </a:xfrm>
          <a:custGeom>
            <a:avLst/>
            <a:gdLst>
              <a:gd name="T0" fmla="*/ 573 w 573"/>
              <a:gd name="T1" fmla="*/ 286 h 944"/>
              <a:gd name="T2" fmla="*/ 301 w 573"/>
              <a:gd name="T3" fmla="*/ 0 h 944"/>
              <a:gd name="T4" fmla="*/ 29 w 573"/>
              <a:gd name="T5" fmla="*/ 286 h 944"/>
              <a:gd name="T6" fmla="*/ 121 w 573"/>
              <a:gd name="T7" fmla="*/ 286 h 944"/>
              <a:gd name="T8" fmla="*/ 121 w 573"/>
              <a:gd name="T9" fmla="*/ 706 h 944"/>
              <a:gd name="T10" fmla="*/ 0 w 573"/>
              <a:gd name="T11" fmla="*/ 944 h 944"/>
              <a:gd name="T12" fmla="*/ 8 w 573"/>
              <a:gd name="T13" fmla="*/ 944 h 944"/>
              <a:gd name="T14" fmla="*/ 135 w 573"/>
              <a:gd name="T15" fmla="*/ 896 h 944"/>
              <a:gd name="T16" fmla="*/ 418 w 573"/>
              <a:gd name="T17" fmla="*/ 644 h 944"/>
              <a:gd name="T18" fmla="*/ 482 w 573"/>
              <a:gd name="T19" fmla="*/ 502 h 944"/>
              <a:gd name="T20" fmla="*/ 482 w 573"/>
              <a:gd name="T21" fmla="*/ 286 h 944"/>
              <a:gd name="T22" fmla="*/ 573 w 573"/>
              <a:gd name="T23" fmla="*/ 286 h 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73" h="944">
                <a:moveTo>
                  <a:pt x="573" y="286"/>
                </a:moveTo>
                <a:cubicBezTo>
                  <a:pt x="301" y="0"/>
                  <a:pt x="301" y="0"/>
                  <a:pt x="301" y="0"/>
                </a:cubicBezTo>
                <a:cubicBezTo>
                  <a:pt x="29" y="286"/>
                  <a:pt x="29" y="286"/>
                  <a:pt x="29" y="286"/>
                </a:cubicBezTo>
                <a:cubicBezTo>
                  <a:pt x="121" y="286"/>
                  <a:pt x="121" y="286"/>
                  <a:pt x="121" y="286"/>
                </a:cubicBezTo>
                <a:cubicBezTo>
                  <a:pt x="121" y="706"/>
                  <a:pt x="121" y="706"/>
                  <a:pt x="121" y="706"/>
                </a:cubicBezTo>
                <a:cubicBezTo>
                  <a:pt x="125" y="870"/>
                  <a:pt x="49" y="929"/>
                  <a:pt x="0" y="944"/>
                </a:cubicBezTo>
                <a:cubicBezTo>
                  <a:pt x="8" y="944"/>
                  <a:pt x="8" y="944"/>
                  <a:pt x="8" y="944"/>
                </a:cubicBezTo>
                <a:cubicBezTo>
                  <a:pt x="55" y="944"/>
                  <a:pt x="100" y="927"/>
                  <a:pt x="135" y="896"/>
                </a:cubicBezTo>
                <a:cubicBezTo>
                  <a:pt x="418" y="644"/>
                  <a:pt x="418" y="644"/>
                  <a:pt x="418" y="644"/>
                </a:cubicBezTo>
                <a:cubicBezTo>
                  <a:pt x="459" y="608"/>
                  <a:pt x="482" y="556"/>
                  <a:pt x="482" y="502"/>
                </a:cubicBezTo>
                <a:cubicBezTo>
                  <a:pt x="482" y="286"/>
                  <a:pt x="482" y="286"/>
                  <a:pt x="482" y="286"/>
                </a:cubicBezTo>
                <a:lnTo>
                  <a:pt x="573" y="286"/>
                </a:lnTo>
                <a:close/>
              </a:path>
            </a:pathLst>
          </a:custGeom>
          <a:solidFill>
            <a:schemeClr val="accent4"/>
          </a:solidFill>
          <a:ln w="15875" cap="flat">
            <a:noFill/>
            <a:prstDash val="solid"/>
            <a:miter lim="800000"/>
            <a:headEnd/>
            <a:tailEnd/>
          </a:ln>
        </p:spPr>
        <p:txBody>
          <a:bodyPr vert="horz" wrap="square" lIns="182901" tIns="91451" rIns="182901" bIns="91451" numCol="1" anchor="t" anchorCtr="0" compatLnSpc="1">
            <a:prstTxWarp prst="textNoShape">
              <a:avLst/>
            </a:prstTxWarp>
          </a:bodyPr>
          <a:lstStyle/>
          <a:p>
            <a:pPr defTabSz="1828983"/>
            <a:endParaRPr lang="en-US" sz="3600">
              <a:solidFill>
                <a:srgbClr val="878787"/>
              </a:solidFill>
              <a:latin typeface="Questrial"/>
            </a:endParaRPr>
          </a:p>
        </p:txBody>
      </p:sp>
      <p:sp>
        <p:nvSpPr>
          <p:cNvPr id="76" name="Freeform 11"/>
          <p:cNvSpPr>
            <a:spLocks/>
          </p:cNvSpPr>
          <p:nvPr/>
        </p:nvSpPr>
        <p:spPr bwMode="auto">
          <a:xfrm>
            <a:off x="8578552" y="9285421"/>
            <a:ext cx="4233832" cy="2573654"/>
          </a:xfrm>
          <a:custGeom>
            <a:avLst/>
            <a:gdLst>
              <a:gd name="T0" fmla="*/ 944 w 944"/>
              <a:gd name="T1" fmla="*/ 302 h 574"/>
              <a:gd name="T2" fmla="*/ 658 w 944"/>
              <a:gd name="T3" fmla="*/ 30 h 574"/>
              <a:gd name="T4" fmla="*/ 658 w 944"/>
              <a:gd name="T5" fmla="*/ 121 h 574"/>
              <a:gd name="T6" fmla="*/ 238 w 944"/>
              <a:gd name="T7" fmla="*/ 121 h 574"/>
              <a:gd name="T8" fmla="*/ 0 w 944"/>
              <a:gd name="T9" fmla="*/ 0 h 574"/>
              <a:gd name="T10" fmla="*/ 0 w 944"/>
              <a:gd name="T11" fmla="*/ 9 h 574"/>
              <a:gd name="T12" fmla="*/ 48 w 944"/>
              <a:gd name="T13" fmla="*/ 135 h 574"/>
              <a:gd name="T14" fmla="*/ 300 w 944"/>
              <a:gd name="T15" fmla="*/ 418 h 574"/>
              <a:gd name="T16" fmla="*/ 442 w 944"/>
              <a:gd name="T17" fmla="*/ 482 h 574"/>
              <a:gd name="T18" fmla="*/ 658 w 944"/>
              <a:gd name="T19" fmla="*/ 482 h 574"/>
              <a:gd name="T20" fmla="*/ 658 w 944"/>
              <a:gd name="T21" fmla="*/ 574 h 574"/>
              <a:gd name="T22" fmla="*/ 944 w 944"/>
              <a:gd name="T23" fmla="*/ 302 h 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4" h="574">
                <a:moveTo>
                  <a:pt x="944" y="302"/>
                </a:moveTo>
                <a:cubicBezTo>
                  <a:pt x="658" y="30"/>
                  <a:pt x="658" y="30"/>
                  <a:pt x="658" y="30"/>
                </a:cubicBezTo>
                <a:cubicBezTo>
                  <a:pt x="658" y="121"/>
                  <a:pt x="658" y="121"/>
                  <a:pt x="658" y="121"/>
                </a:cubicBezTo>
                <a:cubicBezTo>
                  <a:pt x="238" y="121"/>
                  <a:pt x="238" y="121"/>
                  <a:pt x="238" y="121"/>
                </a:cubicBezTo>
                <a:cubicBezTo>
                  <a:pt x="74" y="126"/>
                  <a:pt x="15" y="50"/>
                  <a:pt x="0" y="0"/>
                </a:cubicBezTo>
                <a:cubicBezTo>
                  <a:pt x="0" y="9"/>
                  <a:pt x="0" y="9"/>
                  <a:pt x="0" y="9"/>
                </a:cubicBezTo>
                <a:cubicBezTo>
                  <a:pt x="0" y="55"/>
                  <a:pt x="17" y="100"/>
                  <a:pt x="48" y="135"/>
                </a:cubicBezTo>
                <a:cubicBezTo>
                  <a:pt x="300" y="418"/>
                  <a:pt x="300" y="418"/>
                  <a:pt x="300" y="418"/>
                </a:cubicBezTo>
                <a:cubicBezTo>
                  <a:pt x="336" y="459"/>
                  <a:pt x="388" y="482"/>
                  <a:pt x="442" y="482"/>
                </a:cubicBezTo>
                <a:cubicBezTo>
                  <a:pt x="658" y="482"/>
                  <a:pt x="658" y="482"/>
                  <a:pt x="658" y="482"/>
                </a:cubicBezTo>
                <a:cubicBezTo>
                  <a:pt x="658" y="574"/>
                  <a:pt x="658" y="574"/>
                  <a:pt x="658" y="574"/>
                </a:cubicBezTo>
                <a:lnTo>
                  <a:pt x="944" y="302"/>
                </a:lnTo>
                <a:close/>
              </a:path>
            </a:pathLst>
          </a:custGeom>
          <a:solidFill>
            <a:schemeClr val="accent2"/>
          </a:solidFill>
          <a:ln w="15875" cap="flat">
            <a:noFill/>
            <a:prstDash val="solid"/>
            <a:miter lim="800000"/>
            <a:headEnd/>
            <a:tailEnd/>
          </a:ln>
        </p:spPr>
        <p:txBody>
          <a:bodyPr vert="horz" wrap="square" lIns="182901" tIns="91451" rIns="182901" bIns="91451" numCol="1" anchor="t" anchorCtr="0" compatLnSpc="1">
            <a:prstTxWarp prst="textNoShape">
              <a:avLst/>
            </a:prstTxWarp>
          </a:bodyPr>
          <a:lstStyle/>
          <a:p>
            <a:pPr defTabSz="1828983"/>
            <a:endParaRPr lang="en-US" sz="3600">
              <a:solidFill>
                <a:srgbClr val="878787"/>
              </a:solidFill>
              <a:latin typeface="Questrial"/>
            </a:endParaRPr>
          </a:p>
        </p:txBody>
      </p:sp>
      <p:sp>
        <p:nvSpPr>
          <p:cNvPr id="77" name="Freeform 12"/>
          <p:cNvSpPr>
            <a:spLocks/>
          </p:cNvSpPr>
          <p:nvPr/>
        </p:nvSpPr>
        <p:spPr bwMode="auto">
          <a:xfrm>
            <a:off x="8165402" y="4297309"/>
            <a:ext cx="2569863" cy="4233832"/>
          </a:xfrm>
          <a:custGeom>
            <a:avLst/>
            <a:gdLst>
              <a:gd name="T0" fmla="*/ 453 w 573"/>
              <a:gd name="T1" fmla="*/ 238 h 944"/>
              <a:gd name="T2" fmla="*/ 573 w 573"/>
              <a:gd name="T3" fmla="*/ 0 h 944"/>
              <a:gd name="T4" fmla="*/ 565 w 573"/>
              <a:gd name="T5" fmla="*/ 0 h 944"/>
              <a:gd name="T6" fmla="*/ 439 w 573"/>
              <a:gd name="T7" fmla="*/ 48 h 944"/>
              <a:gd name="T8" fmla="*/ 155 w 573"/>
              <a:gd name="T9" fmla="*/ 300 h 944"/>
              <a:gd name="T10" fmla="*/ 92 w 573"/>
              <a:gd name="T11" fmla="*/ 442 h 944"/>
              <a:gd name="T12" fmla="*/ 92 w 573"/>
              <a:gd name="T13" fmla="*/ 658 h 944"/>
              <a:gd name="T14" fmla="*/ 0 w 573"/>
              <a:gd name="T15" fmla="*/ 658 h 944"/>
              <a:gd name="T16" fmla="*/ 272 w 573"/>
              <a:gd name="T17" fmla="*/ 944 h 944"/>
              <a:gd name="T18" fmla="*/ 544 w 573"/>
              <a:gd name="T19" fmla="*/ 658 h 944"/>
              <a:gd name="T20" fmla="*/ 453 w 573"/>
              <a:gd name="T21" fmla="*/ 658 h 944"/>
              <a:gd name="T22" fmla="*/ 453 w 573"/>
              <a:gd name="T23" fmla="*/ 238 h 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73" h="944">
                <a:moveTo>
                  <a:pt x="453" y="238"/>
                </a:moveTo>
                <a:cubicBezTo>
                  <a:pt x="448" y="74"/>
                  <a:pt x="524" y="15"/>
                  <a:pt x="573" y="0"/>
                </a:cubicBezTo>
                <a:cubicBezTo>
                  <a:pt x="565" y="0"/>
                  <a:pt x="565" y="0"/>
                  <a:pt x="565" y="0"/>
                </a:cubicBezTo>
                <a:cubicBezTo>
                  <a:pt x="518" y="0"/>
                  <a:pt x="473" y="17"/>
                  <a:pt x="439" y="48"/>
                </a:cubicBezTo>
                <a:cubicBezTo>
                  <a:pt x="155" y="300"/>
                  <a:pt x="155" y="300"/>
                  <a:pt x="155" y="300"/>
                </a:cubicBezTo>
                <a:cubicBezTo>
                  <a:pt x="115" y="336"/>
                  <a:pt x="92" y="388"/>
                  <a:pt x="92" y="442"/>
                </a:cubicBezTo>
                <a:cubicBezTo>
                  <a:pt x="92" y="658"/>
                  <a:pt x="92" y="658"/>
                  <a:pt x="92" y="658"/>
                </a:cubicBezTo>
                <a:cubicBezTo>
                  <a:pt x="0" y="658"/>
                  <a:pt x="0" y="658"/>
                  <a:pt x="0" y="658"/>
                </a:cubicBezTo>
                <a:cubicBezTo>
                  <a:pt x="272" y="944"/>
                  <a:pt x="272" y="944"/>
                  <a:pt x="272" y="944"/>
                </a:cubicBezTo>
                <a:cubicBezTo>
                  <a:pt x="544" y="658"/>
                  <a:pt x="544" y="658"/>
                  <a:pt x="544" y="658"/>
                </a:cubicBezTo>
                <a:cubicBezTo>
                  <a:pt x="453" y="658"/>
                  <a:pt x="453" y="658"/>
                  <a:pt x="453" y="658"/>
                </a:cubicBezTo>
                <a:lnTo>
                  <a:pt x="453" y="238"/>
                </a:lnTo>
                <a:close/>
              </a:path>
            </a:pathLst>
          </a:custGeom>
          <a:solidFill>
            <a:schemeClr val="accent1"/>
          </a:solidFill>
          <a:ln w="4763" cap="flat">
            <a:noFill/>
            <a:prstDash val="solid"/>
            <a:miter lim="800000"/>
            <a:headEnd/>
            <a:tailEnd/>
          </a:ln>
        </p:spPr>
        <p:txBody>
          <a:bodyPr vert="horz" wrap="square" lIns="182901" tIns="91451" rIns="182901" bIns="91451" numCol="1" anchor="t" anchorCtr="0" compatLnSpc="1">
            <a:prstTxWarp prst="textNoShape">
              <a:avLst/>
            </a:prstTxWarp>
          </a:bodyPr>
          <a:lstStyle/>
          <a:p>
            <a:pPr defTabSz="1828983"/>
            <a:endParaRPr lang="en-US" sz="3600">
              <a:solidFill>
                <a:srgbClr val="878787"/>
              </a:solidFill>
              <a:latin typeface="Questrial"/>
            </a:endParaRPr>
          </a:p>
        </p:txBody>
      </p:sp>
      <p:sp>
        <p:nvSpPr>
          <p:cNvPr id="3" name="TextBox 2"/>
          <p:cNvSpPr txBox="1"/>
          <p:nvPr/>
        </p:nvSpPr>
        <p:spPr>
          <a:xfrm>
            <a:off x="9052940" y="6337273"/>
            <a:ext cx="702516" cy="1446717"/>
          </a:xfrm>
          <a:prstGeom prst="rect">
            <a:avLst/>
          </a:prstGeom>
          <a:noFill/>
        </p:spPr>
        <p:txBody>
          <a:bodyPr wrap="none" rtlCol="0" anchor="ctr">
            <a:spAutoFit/>
          </a:bodyPr>
          <a:lstStyle/>
          <a:p>
            <a:pPr algn="ctr" defTabSz="1828983"/>
            <a:r>
              <a:rPr lang="en-US" sz="8801" dirty="0">
                <a:solidFill>
                  <a:srgbClr val="FFFFFF"/>
                </a:solidFill>
                <a:latin typeface="Questrial"/>
              </a:rPr>
              <a:t>S</a:t>
            </a:r>
          </a:p>
        </p:txBody>
      </p:sp>
      <p:sp>
        <p:nvSpPr>
          <p:cNvPr id="99" name="TextBox 98"/>
          <p:cNvSpPr txBox="1"/>
          <p:nvPr/>
        </p:nvSpPr>
        <p:spPr>
          <a:xfrm>
            <a:off x="12651254" y="4362552"/>
            <a:ext cx="734580" cy="1446717"/>
          </a:xfrm>
          <a:prstGeom prst="rect">
            <a:avLst/>
          </a:prstGeom>
          <a:noFill/>
        </p:spPr>
        <p:txBody>
          <a:bodyPr wrap="none" rtlCol="0" anchor="ctr">
            <a:spAutoFit/>
          </a:bodyPr>
          <a:lstStyle/>
          <a:p>
            <a:pPr algn="ctr" defTabSz="1828983"/>
            <a:r>
              <a:rPr lang="en-US" sz="8801" dirty="0">
                <a:solidFill>
                  <a:srgbClr val="FFFFFF"/>
                </a:solidFill>
                <a:latin typeface="Questrial"/>
              </a:rPr>
              <a:t>T</a:t>
            </a:r>
          </a:p>
        </p:txBody>
      </p:sp>
      <p:sp>
        <p:nvSpPr>
          <p:cNvPr id="100" name="TextBox 99"/>
          <p:cNvSpPr txBox="1"/>
          <p:nvPr/>
        </p:nvSpPr>
        <p:spPr>
          <a:xfrm>
            <a:off x="14451656" y="7888440"/>
            <a:ext cx="931773" cy="1446717"/>
          </a:xfrm>
          <a:prstGeom prst="rect">
            <a:avLst/>
          </a:prstGeom>
          <a:noFill/>
        </p:spPr>
        <p:txBody>
          <a:bodyPr wrap="none" rtlCol="0" anchor="ctr">
            <a:spAutoFit/>
          </a:bodyPr>
          <a:lstStyle/>
          <a:p>
            <a:pPr algn="ctr" defTabSz="1828983"/>
            <a:r>
              <a:rPr lang="en-US" sz="8801" dirty="0">
                <a:solidFill>
                  <a:srgbClr val="FFFFFF"/>
                </a:solidFill>
                <a:latin typeface="Questrial"/>
              </a:rPr>
              <a:t>O</a:t>
            </a:r>
          </a:p>
        </p:txBody>
      </p:sp>
      <p:sp>
        <p:nvSpPr>
          <p:cNvPr id="101" name="TextBox 100"/>
          <p:cNvSpPr txBox="1"/>
          <p:nvPr/>
        </p:nvSpPr>
        <p:spPr>
          <a:xfrm>
            <a:off x="10808649" y="9848889"/>
            <a:ext cx="1188284" cy="1446717"/>
          </a:xfrm>
          <a:prstGeom prst="rect">
            <a:avLst/>
          </a:prstGeom>
          <a:noFill/>
        </p:spPr>
        <p:txBody>
          <a:bodyPr wrap="none" rtlCol="0" anchor="ctr">
            <a:spAutoFit/>
          </a:bodyPr>
          <a:lstStyle/>
          <a:p>
            <a:pPr algn="ctr" defTabSz="1828983"/>
            <a:r>
              <a:rPr lang="en-US" sz="8801" dirty="0">
                <a:solidFill>
                  <a:srgbClr val="FFFFFF"/>
                </a:solidFill>
                <a:latin typeface="Questrial"/>
              </a:rPr>
              <a:t>W</a:t>
            </a:r>
          </a:p>
        </p:txBody>
      </p:sp>
      <p:sp>
        <p:nvSpPr>
          <p:cNvPr id="179" name="TextBox 178"/>
          <p:cNvSpPr txBox="1"/>
          <p:nvPr/>
        </p:nvSpPr>
        <p:spPr>
          <a:xfrm>
            <a:off x="2809443" y="4853085"/>
            <a:ext cx="3323731" cy="584843"/>
          </a:xfrm>
          <a:prstGeom prst="rect">
            <a:avLst/>
          </a:prstGeom>
          <a:noFill/>
        </p:spPr>
        <p:txBody>
          <a:bodyPr wrap="none" rtlCol="0">
            <a:spAutoFit/>
          </a:bodyPr>
          <a:lstStyle/>
          <a:p>
            <a:pPr defTabSz="1828983"/>
            <a:r>
              <a:rPr lang="en-US" sz="3200" dirty="0">
                <a:solidFill>
                  <a:srgbClr val="323232"/>
                </a:solidFill>
                <a:latin typeface="Montserrat"/>
              </a:rPr>
              <a:t>Insert title here</a:t>
            </a:r>
          </a:p>
        </p:txBody>
      </p:sp>
      <p:sp>
        <p:nvSpPr>
          <p:cNvPr id="180" name="TextBox 179"/>
          <p:cNvSpPr txBox="1"/>
          <p:nvPr/>
        </p:nvSpPr>
        <p:spPr>
          <a:xfrm>
            <a:off x="2809446" y="5549935"/>
            <a:ext cx="4714420" cy="884640"/>
          </a:xfrm>
          <a:prstGeom prst="rect">
            <a:avLst/>
          </a:prstGeom>
          <a:noFill/>
        </p:spPr>
        <p:txBody>
          <a:bodyPr wrap="square" rtlCol="0">
            <a:spAutoFit/>
          </a:bodyPr>
          <a:lstStyle/>
          <a:p>
            <a:pPr defTabSz="1828983">
              <a:lnSpc>
                <a:spcPct val="110000"/>
              </a:lnSpc>
            </a:pPr>
            <a:r>
              <a:rPr lang="en-US" sz="2400" dirty="0">
                <a:solidFill>
                  <a:srgbClr val="878787"/>
                </a:solidFill>
                <a:latin typeface="Questrial"/>
              </a:rPr>
              <a:t>Sed perspiciatis unde omnis iste natus voluptatem fringilla.</a:t>
            </a:r>
          </a:p>
        </p:txBody>
      </p:sp>
      <p:sp>
        <p:nvSpPr>
          <p:cNvPr id="187" name="TextBox 186"/>
          <p:cNvSpPr txBox="1"/>
          <p:nvPr/>
        </p:nvSpPr>
        <p:spPr>
          <a:xfrm>
            <a:off x="2809443" y="9231380"/>
            <a:ext cx="3323731" cy="584843"/>
          </a:xfrm>
          <a:prstGeom prst="rect">
            <a:avLst/>
          </a:prstGeom>
          <a:noFill/>
        </p:spPr>
        <p:txBody>
          <a:bodyPr wrap="none" rtlCol="0">
            <a:spAutoFit/>
          </a:bodyPr>
          <a:lstStyle/>
          <a:p>
            <a:pPr defTabSz="1828983"/>
            <a:r>
              <a:rPr lang="en-US" sz="3200" dirty="0">
                <a:solidFill>
                  <a:srgbClr val="323232"/>
                </a:solidFill>
                <a:latin typeface="Montserrat"/>
              </a:rPr>
              <a:t>Insert title here</a:t>
            </a:r>
          </a:p>
        </p:txBody>
      </p:sp>
      <p:sp>
        <p:nvSpPr>
          <p:cNvPr id="188" name="TextBox 187"/>
          <p:cNvSpPr txBox="1"/>
          <p:nvPr/>
        </p:nvSpPr>
        <p:spPr>
          <a:xfrm>
            <a:off x="2809446" y="9928229"/>
            <a:ext cx="4714420" cy="884640"/>
          </a:xfrm>
          <a:prstGeom prst="rect">
            <a:avLst/>
          </a:prstGeom>
          <a:noFill/>
        </p:spPr>
        <p:txBody>
          <a:bodyPr wrap="square" rtlCol="0">
            <a:spAutoFit/>
          </a:bodyPr>
          <a:lstStyle/>
          <a:p>
            <a:pPr defTabSz="1828983">
              <a:lnSpc>
                <a:spcPct val="110000"/>
              </a:lnSpc>
            </a:pPr>
            <a:r>
              <a:rPr lang="en-US" sz="2400" dirty="0">
                <a:solidFill>
                  <a:srgbClr val="878787"/>
                </a:solidFill>
                <a:latin typeface="Questrial"/>
              </a:rPr>
              <a:t>Sed perspiciatis unde omnis iste natus voluptatem fringilla.</a:t>
            </a:r>
          </a:p>
        </p:txBody>
      </p:sp>
      <p:sp>
        <p:nvSpPr>
          <p:cNvPr id="181" name="TextBox 180"/>
          <p:cNvSpPr txBox="1"/>
          <p:nvPr/>
        </p:nvSpPr>
        <p:spPr>
          <a:xfrm>
            <a:off x="1658531" y="4730955"/>
            <a:ext cx="704120" cy="1323592"/>
          </a:xfrm>
          <a:prstGeom prst="rect">
            <a:avLst/>
          </a:prstGeom>
          <a:noFill/>
        </p:spPr>
        <p:txBody>
          <a:bodyPr wrap="none" rtlCol="0">
            <a:spAutoFit/>
          </a:bodyPr>
          <a:lstStyle/>
          <a:p>
            <a:pPr algn="ctr" defTabSz="1828983"/>
            <a:r>
              <a:rPr lang="en-US" sz="8001" dirty="0">
                <a:solidFill>
                  <a:srgbClr val="33B6D2"/>
                </a:solidFill>
                <a:latin typeface="Flaticon" panose="02000603000000000000" pitchFamily="2" charset="0"/>
              </a:rPr>
              <a:t></a:t>
            </a:r>
          </a:p>
        </p:txBody>
      </p:sp>
      <p:sp>
        <p:nvSpPr>
          <p:cNvPr id="189" name="TextBox 188"/>
          <p:cNvSpPr txBox="1"/>
          <p:nvPr/>
        </p:nvSpPr>
        <p:spPr>
          <a:xfrm>
            <a:off x="1658531" y="9105220"/>
            <a:ext cx="704120" cy="1323592"/>
          </a:xfrm>
          <a:prstGeom prst="rect">
            <a:avLst/>
          </a:prstGeom>
          <a:noFill/>
        </p:spPr>
        <p:txBody>
          <a:bodyPr wrap="none" rtlCol="0">
            <a:spAutoFit/>
          </a:bodyPr>
          <a:lstStyle/>
          <a:p>
            <a:pPr algn="ctr" defTabSz="1828983"/>
            <a:r>
              <a:rPr lang="en-US" sz="8001" dirty="0">
                <a:solidFill>
                  <a:srgbClr val="489DCD"/>
                </a:solidFill>
                <a:latin typeface="Flaticon" panose="02000603000000000000" pitchFamily="2" charset="0"/>
              </a:rPr>
              <a:t></a:t>
            </a:r>
          </a:p>
        </p:txBody>
      </p:sp>
      <p:sp>
        <p:nvSpPr>
          <p:cNvPr id="175" name="TextBox 174"/>
          <p:cNvSpPr txBox="1"/>
          <p:nvPr/>
        </p:nvSpPr>
        <p:spPr>
          <a:xfrm>
            <a:off x="16863310" y="5549935"/>
            <a:ext cx="4714420" cy="884640"/>
          </a:xfrm>
          <a:prstGeom prst="rect">
            <a:avLst/>
          </a:prstGeom>
          <a:noFill/>
        </p:spPr>
        <p:txBody>
          <a:bodyPr wrap="square" rtlCol="0">
            <a:spAutoFit/>
          </a:bodyPr>
          <a:lstStyle/>
          <a:p>
            <a:pPr algn="r" defTabSz="1828983">
              <a:lnSpc>
                <a:spcPct val="110000"/>
              </a:lnSpc>
            </a:pPr>
            <a:r>
              <a:rPr lang="en-US" sz="2400" dirty="0">
                <a:solidFill>
                  <a:srgbClr val="878787"/>
                </a:solidFill>
                <a:latin typeface="Questrial"/>
              </a:rPr>
              <a:t>Sed perspiciatis unde omnis iste natus voluptatem fringilla.</a:t>
            </a:r>
          </a:p>
        </p:txBody>
      </p:sp>
      <p:sp>
        <p:nvSpPr>
          <p:cNvPr id="177" name="TextBox 176"/>
          <p:cNvSpPr txBox="1"/>
          <p:nvPr/>
        </p:nvSpPr>
        <p:spPr>
          <a:xfrm>
            <a:off x="18254000" y="4853085"/>
            <a:ext cx="3323731" cy="584843"/>
          </a:xfrm>
          <a:prstGeom prst="rect">
            <a:avLst/>
          </a:prstGeom>
          <a:noFill/>
        </p:spPr>
        <p:txBody>
          <a:bodyPr wrap="none" rtlCol="0">
            <a:spAutoFit/>
          </a:bodyPr>
          <a:lstStyle/>
          <a:p>
            <a:pPr algn="r" defTabSz="1828983"/>
            <a:r>
              <a:rPr lang="en-US" sz="3200" dirty="0">
                <a:solidFill>
                  <a:srgbClr val="323232"/>
                </a:solidFill>
                <a:latin typeface="Montserrat"/>
              </a:rPr>
              <a:t>Insert title here</a:t>
            </a:r>
          </a:p>
        </p:txBody>
      </p:sp>
      <p:sp>
        <p:nvSpPr>
          <p:cNvPr id="184" name="TextBox 183"/>
          <p:cNvSpPr txBox="1"/>
          <p:nvPr/>
        </p:nvSpPr>
        <p:spPr>
          <a:xfrm>
            <a:off x="18254000" y="9231380"/>
            <a:ext cx="3323731" cy="584843"/>
          </a:xfrm>
          <a:prstGeom prst="rect">
            <a:avLst/>
          </a:prstGeom>
          <a:noFill/>
        </p:spPr>
        <p:txBody>
          <a:bodyPr wrap="none" rtlCol="0">
            <a:spAutoFit/>
          </a:bodyPr>
          <a:lstStyle/>
          <a:p>
            <a:pPr algn="r" defTabSz="1828983"/>
            <a:r>
              <a:rPr lang="en-US" sz="3200" dirty="0">
                <a:solidFill>
                  <a:srgbClr val="323232"/>
                </a:solidFill>
                <a:latin typeface="Montserrat"/>
              </a:rPr>
              <a:t>Insert title here</a:t>
            </a:r>
          </a:p>
        </p:txBody>
      </p:sp>
      <p:sp>
        <p:nvSpPr>
          <p:cNvPr id="185" name="TextBox 184"/>
          <p:cNvSpPr txBox="1"/>
          <p:nvPr/>
        </p:nvSpPr>
        <p:spPr>
          <a:xfrm>
            <a:off x="16863310" y="9928229"/>
            <a:ext cx="4714420" cy="884640"/>
          </a:xfrm>
          <a:prstGeom prst="rect">
            <a:avLst/>
          </a:prstGeom>
          <a:noFill/>
        </p:spPr>
        <p:txBody>
          <a:bodyPr wrap="square" rtlCol="0">
            <a:spAutoFit/>
          </a:bodyPr>
          <a:lstStyle/>
          <a:p>
            <a:pPr algn="r" defTabSz="1828983">
              <a:lnSpc>
                <a:spcPct val="110000"/>
              </a:lnSpc>
            </a:pPr>
            <a:r>
              <a:rPr lang="en-US" sz="2400" dirty="0">
                <a:solidFill>
                  <a:srgbClr val="878787"/>
                </a:solidFill>
                <a:latin typeface="Questrial"/>
              </a:rPr>
              <a:t>Sed perspiciatis unde omnis iste natus voluptatem fringilla.</a:t>
            </a:r>
          </a:p>
        </p:txBody>
      </p:sp>
      <p:sp>
        <p:nvSpPr>
          <p:cNvPr id="182" name="TextBox 181"/>
          <p:cNvSpPr txBox="1"/>
          <p:nvPr/>
        </p:nvSpPr>
        <p:spPr>
          <a:xfrm>
            <a:off x="22024525" y="4730955"/>
            <a:ext cx="704120" cy="1323592"/>
          </a:xfrm>
          <a:prstGeom prst="rect">
            <a:avLst/>
          </a:prstGeom>
          <a:noFill/>
        </p:spPr>
        <p:txBody>
          <a:bodyPr wrap="none" rtlCol="0">
            <a:spAutoFit/>
          </a:bodyPr>
          <a:lstStyle/>
          <a:p>
            <a:pPr algn="ctr" defTabSz="1828983"/>
            <a:r>
              <a:rPr lang="en-US" sz="8001" dirty="0">
                <a:solidFill>
                  <a:srgbClr val="746BC5"/>
                </a:solidFill>
                <a:latin typeface="Flaticon" panose="02000603000000000000" pitchFamily="2" charset="0"/>
              </a:rPr>
              <a:t></a:t>
            </a:r>
          </a:p>
        </p:txBody>
      </p:sp>
      <p:sp>
        <p:nvSpPr>
          <p:cNvPr id="190" name="TextBox 189"/>
          <p:cNvSpPr txBox="1"/>
          <p:nvPr/>
        </p:nvSpPr>
        <p:spPr>
          <a:xfrm>
            <a:off x="22024525" y="9099217"/>
            <a:ext cx="704120" cy="1323592"/>
          </a:xfrm>
          <a:prstGeom prst="rect">
            <a:avLst/>
          </a:prstGeom>
          <a:noFill/>
        </p:spPr>
        <p:txBody>
          <a:bodyPr wrap="none" rtlCol="0">
            <a:spAutoFit/>
          </a:bodyPr>
          <a:lstStyle/>
          <a:p>
            <a:pPr algn="ctr" defTabSz="1828983"/>
            <a:r>
              <a:rPr lang="en-US" sz="8001" dirty="0">
                <a:solidFill>
                  <a:srgbClr val="5E84C9"/>
                </a:solidFill>
                <a:latin typeface="Flaticon" panose="02000603000000000000" pitchFamily="2" charset="0"/>
              </a:rPr>
              <a:t></a:t>
            </a:r>
          </a:p>
        </p:txBody>
      </p:sp>
      <p:sp>
        <p:nvSpPr>
          <p:cNvPr id="2" name="Title 1">
            <a:extLst>
              <a:ext uri="{FF2B5EF4-FFF2-40B4-BE49-F238E27FC236}">
                <a16:creationId xmlns:a16="http://schemas.microsoft.com/office/drawing/2014/main" id="{1A2E230A-4AB6-4C6D-B24E-981396D5C831}"/>
              </a:ext>
            </a:extLst>
          </p:cNvPr>
          <p:cNvSpPr>
            <a:spLocks noGrp="1"/>
          </p:cNvSpPr>
          <p:nvPr>
            <p:ph type="title"/>
          </p:nvPr>
        </p:nvSpPr>
        <p:spPr/>
        <p:txBody>
          <a:bodyPr/>
          <a:lstStyle/>
          <a:p>
            <a:r>
              <a:rPr lang="en-US" b="1" dirty="0">
                <a:solidFill>
                  <a:srgbClr val="445469"/>
                </a:solidFill>
                <a:cs typeface="Lato Regular" charset="0"/>
              </a:rPr>
              <a:t>SWOT Analysis</a:t>
            </a:r>
            <a:endParaRPr lang="en-US" dirty="0"/>
          </a:p>
        </p:txBody>
      </p:sp>
    </p:spTree>
    <p:extLst>
      <p:ext uri="{BB962C8B-B14F-4D97-AF65-F5344CB8AC3E}">
        <p14:creationId xmlns:p14="http://schemas.microsoft.com/office/powerpoint/2010/main" val="278292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9462091" y="5509550"/>
            <a:ext cx="5286988" cy="9162400"/>
            <a:chOff x="4730410" y="2754456"/>
            <a:chExt cx="2643188" cy="4580670"/>
          </a:xfrm>
        </p:grpSpPr>
        <p:sp>
          <p:nvSpPr>
            <p:cNvPr id="5" name="Rectangle 4"/>
            <p:cNvSpPr>
              <a:spLocks noChangeArrowheads="1"/>
            </p:cNvSpPr>
            <p:nvPr/>
          </p:nvSpPr>
          <p:spPr bwMode="auto">
            <a:xfrm>
              <a:off x="5917106" y="5385473"/>
              <a:ext cx="308338" cy="192712"/>
            </a:xfrm>
            <a:prstGeom prst="rect">
              <a:avLst/>
            </a:prstGeom>
            <a:solidFill>
              <a:schemeClr val="bg1">
                <a:lumMod val="85000"/>
              </a:schemeClr>
            </a:solidFill>
            <a:ln>
              <a:noFill/>
            </a:ln>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6" name="Freeform 5"/>
            <p:cNvSpPr>
              <a:spLocks noEditPoints="1"/>
            </p:cNvSpPr>
            <p:nvPr/>
          </p:nvSpPr>
          <p:spPr bwMode="auto">
            <a:xfrm>
              <a:off x="5299678" y="3312305"/>
              <a:ext cx="1529519" cy="1531548"/>
            </a:xfrm>
            <a:custGeom>
              <a:avLst/>
              <a:gdLst>
                <a:gd name="T0" fmla="*/ 159 w 318"/>
                <a:gd name="T1" fmla="*/ 0 h 319"/>
                <a:gd name="T2" fmla="*/ 0 w 318"/>
                <a:gd name="T3" fmla="*/ 159 h 319"/>
                <a:gd name="T4" fmla="*/ 159 w 318"/>
                <a:gd name="T5" fmla="*/ 319 h 319"/>
                <a:gd name="T6" fmla="*/ 318 w 318"/>
                <a:gd name="T7" fmla="*/ 159 h 319"/>
                <a:gd name="T8" fmla="*/ 159 w 318"/>
                <a:gd name="T9" fmla="*/ 0 h 319"/>
                <a:gd name="T10" fmla="*/ 161 w 318"/>
                <a:gd name="T11" fmla="*/ 294 h 319"/>
                <a:gd name="T12" fmla="*/ 24 w 318"/>
                <a:gd name="T13" fmla="*/ 158 h 319"/>
                <a:gd name="T14" fmla="*/ 161 w 318"/>
                <a:gd name="T15" fmla="*/ 21 h 319"/>
                <a:gd name="T16" fmla="*/ 297 w 318"/>
                <a:gd name="T17" fmla="*/ 158 h 319"/>
                <a:gd name="T18" fmla="*/ 161 w 318"/>
                <a:gd name="T19" fmla="*/ 294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9">
                  <a:moveTo>
                    <a:pt x="159" y="0"/>
                  </a:moveTo>
                  <a:cubicBezTo>
                    <a:pt x="71" y="0"/>
                    <a:pt x="0" y="71"/>
                    <a:pt x="0" y="159"/>
                  </a:cubicBezTo>
                  <a:cubicBezTo>
                    <a:pt x="0" y="247"/>
                    <a:pt x="71" y="319"/>
                    <a:pt x="159" y="319"/>
                  </a:cubicBezTo>
                  <a:cubicBezTo>
                    <a:pt x="247" y="319"/>
                    <a:pt x="318" y="247"/>
                    <a:pt x="318" y="159"/>
                  </a:cubicBezTo>
                  <a:cubicBezTo>
                    <a:pt x="318" y="71"/>
                    <a:pt x="247" y="0"/>
                    <a:pt x="159" y="0"/>
                  </a:cubicBezTo>
                  <a:close/>
                  <a:moveTo>
                    <a:pt x="161" y="294"/>
                  </a:moveTo>
                  <a:cubicBezTo>
                    <a:pt x="85" y="294"/>
                    <a:pt x="24" y="233"/>
                    <a:pt x="24" y="158"/>
                  </a:cubicBezTo>
                  <a:cubicBezTo>
                    <a:pt x="24" y="82"/>
                    <a:pt x="85" y="21"/>
                    <a:pt x="161" y="21"/>
                  </a:cubicBezTo>
                  <a:cubicBezTo>
                    <a:pt x="236" y="21"/>
                    <a:pt x="297" y="82"/>
                    <a:pt x="297" y="158"/>
                  </a:cubicBezTo>
                  <a:cubicBezTo>
                    <a:pt x="297" y="233"/>
                    <a:pt x="236" y="294"/>
                    <a:pt x="161" y="294"/>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7" name="Freeform 6"/>
            <p:cNvSpPr>
              <a:spLocks noEditPoints="1"/>
            </p:cNvSpPr>
            <p:nvPr/>
          </p:nvSpPr>
          <p:spPr bwMode="auto">
            <a:xfrm>
              <a:off x="5492390" y="3488787"/>
              <a:ext cx="1158297" cy="1158297"/>
            </a:xfrm>
            <a:custGeom>
              <a:avLst/>
              <a:gdLst>
                <a:gd name="T0" fmla="*/ 121 w 241"/>
                <a:gd name="T1" fmla="*/ 0 h 241"/>
                <a:gd name="T2" fmla="*/ 0 w 241"/>
                <a:gd name="T3" fmla="*/ 121 h 241"/>
                <a:gd name="T4" fmla="*/ 121 w 241"/>
                <a:gd name="T5" fmla="*/ 241 h 241"/>
                <a:gd name="T6" fmla="*/ 241 w 241"/>
                <a:gd name="T7" fmla="*/ 121 h 241"/>
                <a:gd name="T8" fmla="*/ 121 w 241"/>
                <a:gd name="T9" fmla="*/ 0 h 241"/>
                <a:gd name="T10" fmla="*/ 120 w 241"/>
                <a:gd name="T11" fmla="*/ 222 h 241"/>
                <a:gd name="T12" fmla="*/ 19 w 241"/>
                <a:gd name="T13" fmla="*/ 121 h 241"/>
                <a:gd name="T14" fmla="*/ 120 w 241"/>
                <a:gd name="T15" fmla="*/ 19 h 241"/>
                <a:gd name="T16" fmla="*/ 222 w 241"/>
                <a:gd name="T17" fmla="*/ 121 h 241"/>
                <a:gd name="T18" fmla="*/ 120 w 241"/>
                <a:gd name="T19" fmla="*/ 222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1" h="241">
                  <a:moveTo>
                    <a:pt x="121" y="0"/>
                  </a:moveTo>
                  <a:cubicBezTo>
                    <a:pt x="54" y="0"/>
                    <a:pt x="0" y="54"/>
                    <a:pt x="0" y="121"/>
                  </a:cubicBezTo>
                  <a:cubicBezTo>
                    <a:pt x="0" y="187"/>
                    <a:pt x="54" y="241"/>
                    <a:pt x="121" y="241"/>
                  </a:cubicBezTo>
                  <a:cubicBezTo>
                    <a:pt x="187" y="241"/>
                    <a:pt x="241" y="187"/>
                    <a:pt x="241" y="121"/>
                  </a:cubicBezTo>
                  <a:cubicBezTo>
                    <a:pt x="241" y="54"/>
                    <a:pt x="187" y="0"/>
                    <a:pt x="121" y="0"/>
                  </a:cubicBezTo>
                  <a:close/>
                  <a:moveTo>
                    <a:pt x="120" y="222"/>
                  </a:moveTo>
                  <a:cubicBezTo>
                    <a:pt x="64" y="222"/>
                    <a:pt x="19" y="177"/>
                    <a:pt x="19" y="121"/>
                  </a:cubicBezTo>
                  <a:cubicBezTo>
                    <a:pt x="19" y="65"/>
                    <a:pt x="64" y="19"/>
                    <a:pt x="120" y="19"/>
                  </a:cubicBezTo>
                  <a:cubicBezTo>
                    <a:pt x="177" y="19"/>
                    <a:pt x="222" y="65"/>
                    <a:pt x="222" y="121"/>
                  </a:cubicBezTo>
                  <a:cubicBezTo>
                    <a:pt x="222" y="177"/>
                    <a:pt x="177" y="222"/>
                    <a:pt x="120" y="222"/>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8" name="Freeform 7"/>
            <p:cNvSpPr>
              <a:spLocks noEditPoints="1"/>
            </p:cNvSpPr>
            <p:nvPr/>
          </p:nvSpPr>
          <p:spPr bwMode="auto">
            <a:xfrm>
              <a:off x="5660758" y="3653100"/>
              <a:ext cx="827644" cy="825616"/>
            </a:xfrm>
            <a:custGeom>
              <a:avLst/>
              <a:gdLst>
                <a:gd name="T0" fmla="*/ 86 w 172"/>
                <a:gd name="T1" fmla="*/ 0 h 172"/>
                <a:gd name="T2" fmla="*/ 0 w 172"/>
                <a:gd name="T3" fmla="*/ 86 h 172"/>
                <a:gd name="T4" fmla="*/ 86 w 172"/>
                <a:gd name="T5" fmla="*/ 172 h 172"/>
                <a:gd name="T6" fmla="*/ 172 w 172"/>
                <a:gd name="T7" fmla="*/ 86 h 172"/>
                <a:gd name="T8" fmla="*/ 86 w 172"/>
                <a:gd name="T9" fmla="*/ 0 h 172"/>
                <a:gd name="T10" fmla="*/ 86 w 172"/>
                <a:gd name="T11" fmla="*/ 153 h 172"/>
                <a:gd name="T12" fmla="*/ 20 w 172"/>
                <a:gd name="T13" fmla="*/ 86 h 172"/>
                <a:gd name="T14" fmla="*/ 86 w 172"/>
                <a:gd name="T15" fmla="*/ 20 h 172"/>
                <a:gd name="T16" fmla="*/ 152 w 172"/>
                <a:gd name="T17" fmla="*/ 86 h 172"/>
                <a:gd name="T18" fmla="*/ 86 w 172"/>
                <a:gd name="T19" fmla="*/ 153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2" h="172">
                  <a:moveTo>
                    <a:pt x="86" y="0"/>
                  </a:moveTo>
                  <a:cubicBezTo>
                    <a:pt x="38" y="0"/>
                    <a:pt x="0" y="39"/>
                    <a:pt x="0" y="86"/>
                  </a:cubicBezTo>
                  <a:cubicBezTo>
                    <a:pt x="0" y="134"/>
                    <a:pt x="38" y="172"/>
                    <a:pt x="86" y="172"/>
                  </a:cubicBezTo>
                  <a:cubicBezTo>
                    <a:pt x="134" y="172"/>
                    <a:pt x="172" y="134"/>
                    <a:pt x="172" y="86"/>
                  </a:cubicBezTo>
                  <a:cubicBezTo>
                    <a:pt x="172" y="39"/>
                    <a:pt x="134" y="0"/>
                    <a:pt x="86" y="0"/>
                  </a:cubicBezTo>
                  <a:close/>
                  <a:moveTo>
                    <a:pt x="86" y="153"/>
                  </a:moveTo>
                  <a:cubicBezTo>
                    <a:pt x="49" y="153"/>
                    <a:pt x="20" y="123"/>
                    <a:pt x="20" y="86"/>
                  </a:cubicBezTo>
                  <a:cubicBezTo>
                    <a:pt x="20" y="50"/>
                    <a:pt x="49" y="20"/>
                    <a:pt x="86" y="20"/>
                  </a:cubicBezTo>
                  <a:cubicBezTo>
                    <a:pt x="123" y="20"/>
                    <a:pt x="152" y="50"/>
                    <a:pt x="152" y="86"/>
                  </a:cubicBezTo>
                  <a:cubicBezTo>
                    <a:pt x="152" y="123"/>
                    <a:pt x="123" y="153"/>
                    <a:pt x="86" y="153"/>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9" name="Freeform 8"/>
            <p:cNvSpPr>
              <a:spLocks noEditPoints="1"/>
            </p:cNvSpPr>
            <p:nvPr/>
          </p:nvSpPr>
          <p:spPr bwMode="auto">
            <a:xfrm>
              <a:off x="5814927" y="3807269"/>
              <a:ext cx="523363" cy="517278"/>
            </a:xfrm>
            <a:custGeom>
              <a:avLst/>
              <a:gdLst>
                <a:gd name="T0" fmla="*/ 54 w 109"/>
                <a:gd name="T1" fmla="*/ 0 h 108"/>
                <a:gd name="T2" fmla="*/ 0 w 109"/>
                <a:gd name="T3" fmla="*/ 54 h 108"/>
                <a:gd name="T4" fmla="*/ 54 w 109"/>
                <a:gd name="T5" fmla="*/ 108 h 108"/>
                <a:gd name="T6" fmla="*/ 109 w 109"/>
                <a:gd name="T7" fmla="*/ 54 h 108"/>
                <a:gd name="T8" fmla="*/ 54 w 109"/>
                <a:gd name="T9" fmla="*/ 0 h 108"/>
                <a:gd name="T10" fmla="*/ 54 w 109"/>
                <a:gd name="T11" fmla="*/ 90 h 108"/>
                <a:gd name="T12" fmla="*/ 18 w 109"/>
                <a:gd name="T13" fmla="*/ 54 h 108"/>
                <a:gd name="T14" fmla="*/ 54 w 109"/>
                <a:gd name="T15" fmla="*/ 19 h 108"/>
                <a:gd name="T16" fmla="*/ 90 w 109"/>
                <a:gd name="T17" fmla="*/ 54 h 108"/>
                <a:gd name="T18" fmla="*/ 54 w 109"/>
                <a:gd name="T19" fmla="*/ 9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108">
                  <a:moveTo>
                    <a:pt x="54" y="0"/>
                  </a:moveTo>
                  <a:cubicBezTo>
                    <a:pt x="24" y="0"/>
                    <a:pt x="0" y="24"/>
                    <a:pt x="0" y="54"/>
                  </a:cubicBezTo>
                  <a:cubicBezTo>
                    <a:pt x="0" y="84"/>
                    <a:pt x="24" y="108"/>
                    <a:pt x="54" y="108"/>
                  </a:cubicBezTo>
                  <a:cubicBezTo>
                    <a:pt x="84" y="108"/>
                    <a:pt x="109" y="84"/>
                    <a:pt x="109" y="54"/>
                  </a:cubicBezTo>
                  <a:cubicBezTo>
                    <a:pt x="109" y="24"/>
                    <a:pt x="84" y="0"/>
                    <a:pt x="54" y="0"/>
                  </a:cubicBezTo>
                  <a:close/>
                  <a:moveTo>
                    <a:pt x="54" y="90"/>
                  </a:moveTo>
                  <a:cubicBezTo>
                    <a:pt x="34" y="90"/>
                    <a:pt x="18" y="74"/>
                    <a:pt x="18" y="54"/>
                  </a:cubicBezTo>
                  <a:cubicBezTo>
                    <a:pt x="18" y="35"/>
                    <a:pt x="34" y="19"/>
                    <a:pt x="54" y="19"/>
                  </a:cubicBezTo>
                  <a:cubicBezTo>
                    <a:pt x="74" y="19"/>
                    <a:pt x="90" y="35"/>
                    <a:pt x="90" y="54"/>
                  </a:cubicBezTo>
                  <a:cubicBezTo>
                    <a:pt x="90" y="74"/>
                    <a:pt x="74" y="90"/>
                    <a:pt x="54" y="90"/>
                  </a:cubicBezTo>
                  <a:close/>
                </a:path>
              </a:pathLst>
            </a:custGeom>
            <a:solidFill>
              <a:schemeClr val="accent4"/>
            </a:solidFill>
            <a:ln>
              <a:noFill/>
            </a:ln>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11" name="Freeform 10"/>
            <p:cNvSpPr>
              <a:spLocks/>
            </p:cNvSpPr>
            <p:nvPr/>
          </p:nvSpPr>
          <p:spPr bwMode="auto">
            <a:xfrm>
              <a:off x="6053018" y="2754456"/>
              <a:ext cx="1320580" cy="1326665"/>
            </a:xfrm>
            <a:custGeom>
              <a:avLst/>
              <a:gdLst>
                <a:gd name="T0" fmla="*/ 2 w 275"/>
                <a:gd name="T1" fmla="*/ 92 h 276"/>
                <a:gd name="T2" fmla="*/ 188 w 275"/>
                <a:gd name="T3" fmla="*/ 276 h 276"/>
                <a:gd name="T4" fmla="*/ 275 w 275"/>
                <a:gd name="T5" fmla="*/ 276 h 276"/>
                <a:gd name="T6" fmla="*/ 275 w 275"/>
                <a:gd name="T7" fmla="*/ 275 h 276"/>
                <a:gd name="T8" fmla="*/ 0 w 275"/>
                <a:gd name="T9" fmla="*/ 0 h 276"/>
                <a:gd name="T10" fmla="*/ 0 w 275"/>
                <a:gd name="T11" fmla="*/ 92 h 276"/>
                <a:gd name="T12" fmla="*/ 2 w 275"/>
                <a:gd name="T13" fmla="*/ 92 h 276"/>
              </a:gdLst>
              <a:ahLst/>
              <a:cxnLst>
                <a:cxn ang="0">
                  <a:pos x="T0" y="T1"/>
                </a:cxn>
                <a:cxn ang="0">
                  <a:pos x="T2" y="T3"/>
                </a:cxn>
                <a:cxn ang="0">
                  <a:pos x="T4" y="T5"/>
                </a:cxn>
                <a:cxn ang="0">
                  <a:pos x="T6" y="T7"/>
                </a:cxn>
                <a:cxn ang="0">
                  <a:pos x="T8" y="T9"/>
                </a:cxn>
                <a:cxn ang="0">
                  <a:pos x="T10" y="T11"/>
                </a:cxn>
                <a:cxn ang="0">
                  <a:pos x="T12" y="T13"/>
                </a:cxn>
              </a:cxnLst>
              <a:rect l="0" t="0" r="r" b="b"/>
              <a:pathLst>
                <a:path w="275" h="276">
                  <a:moveTo>
                    <a:pt x="2" y="92"/>
                  </a:moveTo>
                  <a:cubicBezTo>
                    <a:pt x="104" y="92"/>
                    <a:pt x="187" y="174"/>
                    <a:pt x="188" y="276"/>
                  </a:cubicBezTo>
                  <a:cubicBezTo>
                    <a:pt x="275" y="276"/>
                    <a:pt x="275" y="276"/>
                    <a:pt x="275" y="276"/>
                  </a:cubicBezTo>
                  <a:cubicBezTo>
                    <a:pt x="275" y="276"/>
                    <a:pt x="275" y="276"/>
                    <a:pt x="275" y="275"/>
                  </a:cubicBezTo>
                  <a:cubicBezTo>
                    <a:pt x="275" y="124"/>
                    <a:pt x="152" y="0"/>
                    <a:pt x="0" y="0"/>
                  </a:cubicBezTo>
                  <a:cubicBezTo>
                    <a:pt x="0" y="92"/>
                    <a:pt x="0" y="92"/>
                    <a:pt x="0" y="92"/>
                  </a:cubicBezTo>
                  <a:cubicBezTo>
                    <a:pt x="1" y="92"/>
                    <a:pt x="2" y="92"/>
                    <a:pt x="2" y="92"/>
                  </a:cubicBezTo>
                  <a:close/>
                </a:path>
              </a:pathLst>
            </a:custGeom>
            <a:solidFill>
              <a:schemeClr val="accent4"/>
            </a:solidFill>
            <a:ln>
              <a:noFill/>
            </a:ln>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12" name="Freeform 11"/>
            <p:cNvSpPr>
              <a:spLocks/>
            </p:cNvSpPr>
            <p:nvPr/>
          </p:nvSpPr>
          <p:spPr bwMode="auto">
            <a:xfrm>
              <a:off x="6053018" y="4081121"/>
              <a:ext cx="1320580" cy="1320580"/>
            </a:xfrm>
            <a:custGeom>
              <a:avLst/>
              <a:gdLst>
                <a:gd name="T0" fmla="*/ 275 w 275"/>
                <a:gd name="T1" fmla="*/ 0 h 275"/>
                <a:gd name="T2" fmla="*/ 188 w 275"/>
                <a:gd name="T3" fmla="*/ 0 h 275"/>
                <a:gd name="T4" fmla="*/ 188 w 275"/>
                <a:gd name="T5" fmla="*/ 2 h 275"/>
                <a:gd name="T6" fmla="*/ 2 w 275"/>
                <a:gd name="T7" fmla="*/ 188 h 275"/>
                <a:gd name="T8" fmla="*/ 0 w 275"/>
                <a:gd name="T9" fmla="*/ 188 h 275"/>
                <a:gd name="T10" fmla="*/ 0 w 275"/>
                <a:gd name="T11" fmla="*/ 275 h 275"/>
                <a:gd name="T12" fmla="*/ 275 w 275"/>
                <a:gd name="T13" fmla="*/ 0 h 275"/>
              </a:gdLst>
              <a:ahLst/>
              <a:cxnLst>
                <a:cxn ang="0">
                  <a:pos x="T0" y="T1"/>
                </a:cxn>
                <a:cxn ang="0">
                  <a:pos x="T2" y="T3"/>
                </a:cxn>
                <a:cxn ang="0">
                  <a:pos x="T4" y="T5"/>
                </a:cxn>
                <a:cxn ang="0">
                  <a:pos x="T6" y="T7"/>
                </a:cxn>
                <a:cxn ang="0">
                  <a:pos x="T8" y="T9"/>
                </a:cxn>
                <a:cxn ang="0">
                  <a:pos x="T10" y="T11"/>
                </a:cxn>
                <a:cxn ang="0">
                  <a:pos x="T12" y="T13"/>
                </a:cxn>
              </a:cxnLst>
              <a:rect l="0" t="0" r="r" b="b"/>
              <a:pathLst>
                <a:path w="275" h="275">
                  <a:moveTo>
                    <a:pt x="275" y="0"/>
                  </a:moveTo>
                  <a:cubicBezTo>
                    <a:pt x="188" y="0"/>
                    <a:pt x="188" y="0"/>
                    <a:pt x="188" y="0"/>
                  </a:cubicBezTo>
                  <a:cubicBezTo>
                    <a:pt x="188" y="0"/>
                    <a:pt x="188" y="1"/>
                    <a:pt x="188" y="2"/>
                  </a:cubicBezTo>
                  <a:cubicBezTo>
                    <a:pt x="188" y="104"/>
                    <a:pt x="105" y="188"/>
                    <a:pt x="2" y="188"/>
                  </a:cubicBezTo>
                  <a:cubicBezTo>
                    <a:pt x="2" y="188"/>
                    <a:pt x="1" y="188"/>
                    <a:pt x="0" y="188"/>
                  </a:cubicBezTo>
                  <a:cubicBezTo>
                    <a:pt x="0" y="275"/>
                    <a:pt x="0" y="275"/>
                    <a:pt x="0" y="275"/>
                  </a:cubicBezTo>
                  <a:cubicBezTo>
                    <a:pt x="152" y="275"/>
                    <a:pt x="275" y="152"/>
                    <a:pt x="275" y="0"/>
                  </a:cubicBezTo>
                  <a:close/>
                </a:path>
              </a:pathLst>
            </a:custGeom>
            <a:solidFill>
              <a:schemeClr val="accent6"/>
            </a:solidFill>
            <a:ln>
              <a:noFill/>
            </a:ln>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13" name="Freeform 12"/>
            <p:cNvSpPr>
              <a:spLocks/>
            </p:cNvSpPr>
            <p:nvPr/>
          </p:nvSpPr>
          <p:spPr bwMode="auto">
            <a:xfrm>
              <a:off x="4730410" y="4081121"/>
              <a:ext cx="1322608" cy="1320580"/>
            </a:xfrm>
            <a:custGeom>
              <a:avLst/>
              <a:gdLst>
                <a:gd name="T0" fmla="*/ 91 w 275"/>
                <a:gd name="T1" fmla="*/ 2 h 275"/>
                <a:gd name="T2" fmla="*/ 91 w 275"/>
                <a:gd name="T3" fmla="*/ 0 h 275"/>
                <a:gd name="T4" fmla="*/ 0 w 275"/>
                <a:gd name="T5" fmla="*/ 0 h 275"/>
                <a:gd name="T6" fmla="*/ 275 w 275"/>
                <a:gd name="T7" fmla="*/ 275 h 275"/>
                <a:gd name="T8" fmla="*/ 275 w 275"/>
                <a:gd name="T9" fmla="*/ 275 h 275"/>
                <a:gd name="T10" fmla="*/ 275 w 275"/>
                <a:gd name="T11" fmla="*/ 188 h 275"/>
                <a:gd name="T12" fmla="*/ 91 w 275"/>
                <a:gd name="T13" fmla="*/ 2 h 275"/>
              </a:gdLst>
              <a:ahLst/>
              <a:cxnLst>
                <a:cxn ang="0">
                  <a:pos x="T0" y="T1"/>
                </a:cxn>
                <a:cxn ang="0">
                  <a:pos x="T2" y="T3"/>
                </a:cxn>
                <a:cxn ang="0">
                  <a:pos x="T4" y="T5"/>
                </a:cxn>
                <a:cxn ang="0">
                  <a:pos x="T6" y="T7"/>
                </a:cxn>
                <a:cxn ang="0">
                  <a:pos x="T8" y="T9"/>
                </a:cxn>
                <a:cxn ang="0">
                  <a:pos x="T10" y="T11"/>
                </a:cxn>
                <a:cxn ang="0">
                  <a:pos x="T12" y="T13"/>
                </a:cxn>
              </a:cxnLst>
              <a:rect l="0" t="0" r="r" b="b"/>
              <a:pathLst>
                <a:path w="275" h="275">
                  <a:moveTo>
                    <a:pt x="91" y="2"/>
                  </a:moveTo>
                  <a:cubicBezTo>
                    <a:pt x="91" y="1"/>
                    <a:pt x="91" y="0"/>
                    <a:pt x="91" y="0"/>
                  </a:cubicBezTo>
                  <a:cubicBezTo>
                    <a:pt x="0" y="0"/>
                    <a:pt x="0" y="0"/>
                    <a:pt x="0" y="0"/>
                  </a:cubicBezTo>
                  <a:cubicBezTo>
                    <a:pt x="0" y="152"/>
                    <a:pt x="123" y="275"/>
                    <a:pt x="275" y="275"/>
                  </a:cubicBezTo>
                  <a:cubicBezTo>
                    <a:pt x="275" y="275"/>
                    <a:pt x="275" y="275"/>
                    <a:pt x="275" y="275"/>
                  </a:cubicBezTo>
                  <a:cubicBezTo>
                    <a:pt x="275" y="188"/>
                    <a:pt x="275" y="188"/>
                    <a:pt x="275" y="188"/>
                  </a:cubicBezTo>
                  <a:cubicBezTo>
                    <a:pt x="174" y="186"/>
                    <a:pt x="91" y="104"/>
                    <a:pt x="91" y="2"/>
                  </a:cubicBezTo>
                  <a:close/>
                </a:path>
              </a:pathLst>
            </a:custGeom>
            <a:solidFill>
              <a:schemeClr val="accent2"/>
            </a:solidFill>
            <a:ln>
              <a:noFill/>
            </a:ln>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10" name="Freeform 9"/>
            <p:cNvSpPr>
              <a:spLocks/>
            </p:cNvSpPr>
            <p:nvPr/>
          </p:nvSpPr>
          <p:spPr bwMode="auto">
            <a:xfrm>
              <a:off x="4730410" y="2754456"/>
              <a:ext cx="1322608" cy="1326665"/>
            </a:xfrm>
            <a:custGeom>
              <a:avLst/>
              <a:gdLst>
                <a:gd name="T0" fmla="*/ 275 w 275"/>
                <a:gd name="T1" fmla="*/ 92 h 276"/>
                <a:gd name="T2" fmla="*/ 275 w 275"/>
                <a:gd name="T3" fmla="*/ 0 h 276"/>
                <a:gd name="T4" fmla="*/ 275 w 275"/>
                <a:gd name="T5" fmla="*/ 0 h 276"/>
                <a:gd name="T6" fmla="*/ 0 w 275"/>
                <a:gd name="T7" fmla="*/ 275 h 276"/>
                <a:gd name="T8" fmla="*/ 0 w 275"/>
                <a:gd name="T9" fmla="*/ 276 h 276"/>
                <a:gd name="T10" fmla="*/ 91 w 275"/>
                <a:gd name="T11" fmla="*/ 276 h 276"/>
                <a:gd name="T12" fmla="*/ 275 w 275"/>
                <a:gd name="T13" fmla="*/ 92 h 276"/>
              </a:gdLst>
              <a:ahLst/>
              <a:cxnLst>
                <a:cxn ang="0">
                  <a:pos x="T0" y="T1"/>
                </a:cxn>
                <a:cxn ang="0">
                  <a:pos x="T2" y="T3"/>
                </a:cxn>
                <a:cxn ang="0">
                  <a:pos x="T4" y="T5"/>
                </a:cxn>
                <a:cxn ang="0">
                  <a:pos x="T6" y="T7"/>
                </a:cxn>
                <a:cxn ang="0">
                  <a:pos x="T8" y="T9"/>
                </a:cxn>
                <a:cxn ang="0">
                  <a:pos x="T10" y="T11"/>
                </a:cxn>
                <a:cxn ang="0">
                  <a:pos x="T12" y="T13"/>
                </a:cxn>
              </a:cxnLst>
              <a:rect l="0" t="0" r="r" b="b"/>
              <a:pathLst>
                <a:path w="275" h="276">
                  <a:moveTo>
                    <a:pt x="275" y="92"/>
                  </a:moveTo>
                  <a:cubicBezTo>
                    <a:pt x="275" y="0"/>
                    <a:pt x="275" y="0"/>
                    <a:pt x="275" y="0"/>
                  </a:cubicBezTo>
                  <a:cubicBezTo>
                    <a:pt x="275" y="0"/>
                    <a:pt x="275" y="0"/>
                    <a:pt x="275" y="0"/>
                  </a:cubicBezTo>
                  <a:cubicBezTo>
                    <a:pt x="123" y="0"/>
                    <a:pt x="0" y="123"/>
                    <a:pt x="0" y="275"/>
                  </a:cubicBezTo>
                  <a:cubicBezTo>
                    <a:pt x="0" y="276"/>
                    <a:pt x="0" y="276"/>
                    <a:pt x="0" y="276"/>
                  </a:cubicBezTo>
                  <a:cubicBezTo>
                    <a:pt x="91" y="276"/>
                    <a:pt x="91" y="276"/>
                    <a:pt x="91" y="276"/>
                  </a:cubicBezTo>
                  <a:cubicBezTo>
                    <a:pt x="93" y="175"/>
                    <a:pt x="174" y="93"/>
                    <a:pt x="275" y="92"/>
                  </a:cubicBezTo>
                  <a:close/>
                </a:path>
              </a:pathLst>
            </a:custGeom>
            <a:solidFill>
              <a:schemeClr val="accent1"/>
            </a:solidFill>
            <a:ln>
              <a:noFill/>
            </a:ln>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57" name="Freeform 56"/>
            <p:cNvSpPr>
              <a:spLocks/>
            </p:cNvSpPr>
            <p:nvPr/>
          </p:nvSpPr>
          <p:spPr bwMode="auto">
            <a:xfrm>
              <a:off x="5840022" y="5578183"/>
              <a:ext cx="472650" cy="1756943"/>
            </a:xfrm>
            <a:custGeom>
              <a:avLst/>
              <a:gdLst>
                <a:gd name="T0" fmla="*/ 82 w 98"/>
                <a:gd name="T1" fmla="*/ 0 h 451"/>
                <a:gd name="T2" fmla="*/ 16 w 98"/>
                <a:gd name="T3" fmla="*/ 0 h 451"/>
                <a:gd name="T4" fmla="*/ 0 w 98"/>
                <a:gd name="T5" fmla="*/ 31 h 451"/>
                <a:gd name="T6" fmla="*/ 0 w 98"/>
                <a:gd name="T7" fmla="*/ 414 h 451"/>
                <a:gd name="T8" fmla="*/ 36 w 98"/>
                <a:gd name="T9" fmla="*/ 451 h 451"/>
                <a:gd name="T10" fmla="*/ 61 w 98"/>
                <a:gd name="T11" fmla="*/ 451 h 451"/>
                <a:gd name="T12" fmla="*/ 98 w 98"/>
                <a:gd name="T13" fmla="*/ 414 h 451"/>
                <a:gd name="T14" fmla="*/ 98 w 98"/>
                <a:gd name="T15" fmla="*/ 31 h 451"/>
                <a:gd name="T16" fmla="*/ 82 w 98"/>
                <a:gd name="T17" fmla="*/ 0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451">
                  <a:moveTo>
                    <a:pt x="82" y="0"/>
                  </a:moveTo>
                  <a:cubicBezTo>
                    <a:pt x="16" y="0"/>
                    <a:pt x="16" y="0"/>
                    <a:pt x="16" y="0"/>
                  </a:cubicBezTo>
                  <a:cubicBezTo>
                    <a:pt x="6" y="7"/>
                    <a:pt x="0" y="18"/>
                    <a:pt x="0" y="31"/>
                  </a:cubicBezTo>
                  <a:cubicBezTo>
                    <a:pt x="0" y="414"/>
                    <a:pt x="0" y="414"/>
                    <a:pt x="0" y="414"/>
                  </a:cubicBezTo>
                  <a:cubicBezTo>
                    <a:pt x="0" y="434"/>
                    <a:pt x="16" y="451"/>
                    <a:pt x="36" y="451"/>
                  </a:cubicBezTo>
                  <a:cubicBezTo>
                    <a:pt x="61" y="451"/>
                    <a:pt x="61" y="451"/>
                    <a:pt x="61" y="451"/>
                  </a:cubicBezTo>
                  <a:cubicBezTo>
                    <a:pt x="82" y="451"/>
                    <a:pt x="98" y="434"/>
                    <a:pt x="98" y="414"/>
                  </a:cubicBezTo>
                  <a:cubicBezTo>
                    <a:pt x="98" y="31"/>
                    <a:pt x="98" y="31"/>
                    <a:pt x="98" y="31"/>
                  </a:cubicBezTo>
                  <a:cubicBezTo>
                    <a:pt x="98" y="18"/>
                    <a:pt x="91" y="7"/>
                    <a:pt x="82" y="0"/>
                  </a:cubicBezTo>
                  <a:close/>
                </a:path>
              </a:pathLst>
            </a:custGeom>
            <a:solidFill>
              <a:schemeClr val="tx1"/>
            </a:solidFill>
            <a:ln>
              <a:noFill/>
            </a:ln>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37" name="TextBox 36"/>
            <p:cNvSpPr txBox="1"/>
            <p:nvPr/>
          </p:nvSpPr>
          <p:spPr>
            <a:xfrm rot="18881316">
              <a:off x="5014621" y="2984217"/>
              <a:ext cx="2258691" cy="2336968"/>
            </a:xfrm>
            <a:prstGeom prst="rect">
              <a:avLst/>
            </a:prstGeom>
            <a:noFill/>
          </p:spPr>
          <p:txBody>
            <a:bodyPr wrap="square" rtlCol="0">
              <a:prstTxWarp prst="textArchUp">
                <a:avLst/>
              </a:prstTxWarp>
              <a:spAutoFit/>
            </a:bodyPr>
            <a:lstStyle/>
            <a:p>
              <a:pPr algn="ctr" defTabSz="2438584"/>
              <a:r>
                <a:rPr lang="en-US" sz="3200" dirty="0">
                  <a:solidFill>
                    <a:prstClr val="white"/>
                  </a:solidFill>
                  <a:latin typeface="Roboto Light"/>
                </a:rPr>
                <a:t>STRENGTHS</a:t>
              </a:r>
            </a:p>
          </p:txBody>
        </p:sp>
      </p:grpSp>
      <p:sp>
        <p:nvSpPr>
          <p:cNvPr id="33" name="TextBox 32"/>
          <p:cNvSpPr txBox="1"/>
          <p:nvPr/>
        </p:nvSpPr>
        <p:spPr>
          <a:xfrm rot="2784919">
            <a:off x="9315188" y="5869273"/>
            <a:ext cx="5041143" cy="5070671"/>
          </a:xfrm>
          <a:prstGeom prst="rect">
            <a:avLst/>
          </a:prstGeom>
          <a:noFill/>
        </p:spPr>
        <p:txBody>
          <a:bodyPr wrap="square" rtlCol="0">
            <a:prstTxWarp prst="textArchUp">
              <a:avLst/>
            </a:prstTxWarp>
            <a:spAutoFit/>
          </a:bodyPr>
          <a:lstStyle/>
          <a:p>
            <a:pPr algn="ctr" defTabSz="2438584"/>
            <a:r>
              <a:rPr lang="en-US" sz="3200" dirty="0">
                <a:solidFill>
                  <a:prstClr val="white"/>
                </a:solidFill>
                <a:latin typeface="Roboto Light"/>
              </a:rPr>
              <a:t>WEAKNESSES</a:t>
            </a:r>
          </a:p>
        </p:txBody>
      </p:sp>
      <p:sp>
        <p:nvSpPr>
          <p:cNvPr id="39" name="TextBox 38"/>
          <p:cNvSpPr txBox="1"/>
          <p:nvPr/>
        </p:nvSpPr>
        <p:spPr>
          <a:xfrm rot="7974255">
            <a:off x="10038622" y="5367606"/>
            <a:ext cx="3632572" cy="5064364"/>
          </a:xfrm>
          <a:prstGeom prst="rect">
            <a:avLst/>
          </a:prstGeom>
          <a:noFill/>
        </p:spPr>
        <p:txBody>
          <a:bodyPr wrap="square" rtlCol="0">
            <a:prstTxWarp prst="textArchUp">
              <a:avLst/>
            </a:prstTxWarp>
            <a:spAutoFit/>
          </a:bodyPr>
          <a:lstStyle/>
          <a:p>
            <a:pPr algn="ctr" defTabSz="2438584"/>
            <a:r>
              <a:rPr lang="en-US" sz="3200" dirty="0">
                <a:solidFill>
                  <a:prstClr val="white"/>
                </a:solidFill>
                <a:latin typeface="Roboto Light"/>
              </a:rPr>
              <a:t>THREATS</a:t>
            </a:r>
          </a:p>
        </p:txBody>
      </p:sp>
      <p:sp>
        <p:nvSpPr>
          <p:cNvPr id="2" name="Title 1"/>
          <p:cNvSpPr>
            <a:spLocks noGrp="1"/>
          </p:cNvSpPr>
          <p:nvPr>
            <p:ph type="title"/>
          </p:nvPr>
        </p:nvSpPr>
        <p:spPr/>
        <p:txBody>
          <a:bodyPr/>
          <a:lstStyle/>
          <a:p>
            <a:r>
              <a:rPr lang="en-US"/>
              <a:t>SWOT INFOGRAPHICS</a:t>
            </a:r>
          </a:p>
        </p:txBody>
      </p:sp>
      <p:grpSp>
        <p:nvGrpSpPr>
          <p:cNvPr id="14" name="Group 13"/>
          <p:cNvGrpSpPr/>
          <p:nvPr/>
        </p:nvGrpSpPr>
        <p:grpSpPr>
          <a:xfrm>
            <a:off x="12132494" y="7471242"/>
            <a:ext cx="4350255" cy="1292376"/>
            <a:chOff x="7866694" y="2446392"/>
            <a:chExt cx="2174876" cy="646113"/>
          </a:xfrm>
        </p:grpSpPr>
        <p:sp>
          <p:nvSpPr>
            <p:cNvPr id="93" name="Freeform 92"/>
            <p:cNvSpPr>
              <a:spLocks/>
            </p:cNvSpPr>
            <p:nvPr/>
          </p:nvSpPr>
          <p:spPr bwMode="auto">
            <a:xfrm>
              <a:off x="7866694" y="2716267"/>
              <a:ext cx="527050" cy="147638"/>
            </a:xfrm>
            <a:custGeom>
              <a:avLst/>
              <a:gdLst>
                <a:gd name="T0" fmla="*/ 134 w 140"/>
                <a:gd name="T1" fmla="*/ 0 h 39"/>
                <a:gd name="T2" fmla="*/ 71 w 140"/>
                <a:gd name="T3" fmla="*/ 0 h 39"/>
                <a:gd name="T4" fmla="*/ 64 w 140"/>
                <a:gd name="T5" fmla="*/ 7 h 39"/>
                <a:gd name="T6" fmla="*/ 64 w 140"/>
                <a:gd name="T7" fmla="*/ 15 h 39"/>
                <a:gd name="T8" fmla="*/ 0 w 140"/>
                <a:gd name="T9" fmla="*/ 15 h 39"/>
                <a:gd name="T10" fmla="*/ 0 w 140"/>
                <a:gd name="T11" fmla="*/ 25 h 39"/>
                <a:gd name="T12" fmla="*/ 64 w 140"/>
                <a:gd name="T13" fmla="*/ 25 h 39"/>
                <a:gd name="T14" fmla="*/ 64 w 140"/>
                <a:gd name="T15" fmla="*/ 32 h 39"/>
                <a:gd name="T16" fmla="*/ 71 w 140"/>
                <a:gd name="T17" fmla="*/ 39 h 39"/>
                <a:gd name="T18" fmla="*/ 134 w 140"/>
                <a:gd name="T19" fmla="*/ 39 h 39"/>
                <a:gd name="T20" fmla="*/ 140 w 140"/>
                <a:gd name="T21" fmla="*/ 32 h 39"/>
                <a:gd name="T22" fmla="*/ 140 w 140"/>
                <a:gd name="T23" fmla="*/ 7 h 39"/>
                <a:gd name="T24" fmla="*/ 134 w 140"/>
                <a:gd name="T25"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0" h="39">
                  <a:moveTo>
                    <a:pt x="134" y="0"/>
                  </a:moveTo>
                  <a:cubicBezTo>
                    <a:pt x="71" y="0"/>
                    <a:pt x="71" y="0"/>
                    <a:pt x="71" y="0"/>
                  </a:cubicBezTo>
                  <a:cubicBezTo>
                    <a:pt x="67" y="0"/>
                    <a:pt x="64" y="3"/>
                    <a:pt x="64" y="7"/>
                  </a:cubicBezTo>
                  <a:cubicBezTo>
                    <a:pt x="64" y="15"/>
                    <a:pt x="64" y="15"/>
                    <a:pt x="64" y="15"/>
                  </a:cubicBezTo>
                  <a:cubicBezTo>
                    <a:pt x="0" y="15"/>
                    <a:pt x="0" y="15"/>
                    <a:pt x="0" y="15"/>
                  </a:cubicBezTo>
                  <a:cubicBezTo>
                    <a:pt x="0" y="25"/>
                    <a:pt x="0" y="25"/>
                    <a:pt x="0" y="25"/>
                  </a:cubicBezTo>
                  <a:cubicBezTo>
                    <a:pt x="64" y="25"/>
                    <a:pt x="64" y="25"/>
                    <a:pt x="64" y="25"/>
                  </a:cubicBezTo>
                  <a:cubicBezTo>
                    <a:pt x="64" y="32"/>
                    <a:pt x="64" y="32"/>
                    <a:pt x="64" y="32"/>
                  </a:cubicBezTo>
                  <a:cubicBezTo>
                    <a:pt x="64" y="36"/>
                    <a:pt x="67" y="39"/>
                    <a:pt x="71" y="39"/>
                  </a:cubicBezTo>
                  <a:cubicBezTo>
                    <a:pt x="134" y="39"/>
                    <a:pt x="134" y="39"/>
                    <a:pt x="134" y="39"/>
                  </a:cubicBezTo>
                  <a:cubicBezTo>
                    <a:pt x="137" y="39"/>
                    <a:pt x="140" y="36"/>
                    <a:pt x="140" y="32"/>
                  </a:cubicBezTo>
                  <a:cubicBezTo>
                    <a:pt x="140" y="7"/>
                    <a:pt x="140" y="7"/>
                    <a:pt x="140" y="7"/>
                  </a:cubicBezTo>
                  <a:cubicBezTo>
                    <a:pt x="140" y="3"/>
                    <a:pt x="137" y="0"/>
                    <a:pt x="134" y="0"/>
                  </a:cubicBezTo>
                  <a:close/>
                </a:path>
              </a:pathLst>
            </a:custGeom>
            <a:solidFill>
              <a:schemeClr val="bg1">
                <a:lumMod val="50000"/>
              </a:schemeClr>
            </a:solidFill>
            <a:ln>
              <a:noFill/>
            </a:ln>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94" name="Freeform 93"/>
            <p:cNvSpPr>
              <a:spLocks/>
            </p:cNvSpPr>
            <p:nvPr/>
          </p:nvSpPr>
          <p:spPr bwMode="auto">
            <a:xfrm>
              <a:off x="8393744" y="2743254"/>
              <a:ext cx="955675" cy="93663"/>
            </a:xfrm>
            <a:custGeom>
              <a:avLst/>
              <a:gdLst>
                <a:gd name="T0" fmla="*/ 0 w 602"/>
                <a:gd name="T1" fmla="*/ 59 h 59"/>
                <a:gd name="T2" fmla="*/ 0 w 602"/>
                <a:gd name="T3" fmla="*/ 0 h 59"/>
                <a:gd name="T4" fmla="*/ 602 w 602"/>
                <a:gd name="T5" fmla="*/ 0 h 59"/>
                <a:gd name="T6" fmla="*/ 602 w 602"/>
                <a:gd name="T7" fmla="*/ 40 h 59"/>
                <a:gd name="T8" fmla="*/ 0 w 602"/>
                <a:gd name="T9" fmla="*/ 59 h 59"/>
              </a:gdLst>
              <a:ahLst/>
              <a:cxnLst>
                <a:cxn ang="0">
                  <a:pos x="T0" y="T1"/>
                </a:cxn>
                <a:cxn ang="0">
                  <a:pos x="T2" y="T3"/>
                </a:cxn>
                <a:cxn ang="0">
                  <a:pos x="T4" y="T5"/>
                </a:cxn>
                <a:cxn ang="0">
                  <a:pos x="T6" y="T7"/>
                </a:cxn>
                <a:cxn ang="0">
                  <a:pos x="T8" y="T9"/>
                </a:cxn>
              </a:cxnLst>
              <a:rect l="0" t="0" r="r" b="b"/>
              <a:pathLst>
                <a:path w="602" h="59">
                  <a:moveTo>
                    <a:pt x="0" y="59"/>
                  </a:moveTo>
                  <a:lnTo>
                    <a:pt x="0" y="0"/>
                  </a:lnTo>
                  <a:lnTo>
                    <a:pt x="602" y="0"/>
                  </a:lnTo>
                  <a:lnTo>
                    <a:pt x="602" y="40"/>
                  </a:lnTo>
                  <a:lnTo>
                    <a:pt x="0" y="59"/>
                  </a:lnTo>
                  <a:close/>
                </a:path>
              </a:pathLst>
            </a:custGeom>
            <a:solidFill>
              <a:schemeClr val="bg1">
                <a:lumMod val="75000"/>
              </a:schemeClr>
            </a:solidFill>
            <a:ln>
              <a:noFill/>
            </a:ln>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95" name="Freeform 94"/>
            <p:cNvSpPr>
              <a:spLocks/>
            </p:cNvSpPr>
            <p:nvPr/>
          </p:nvSpPr>
          <p:spPr bwMode="auto">
            <a:xfrm>
              <a:off x="9341482" y="2446392"/>
              <a:ext cx="700088" cy="646113"/>
            </a:xfrm>
            <a:custGeom>
              <a:avLst/>
              <a:gdLst>
                <a:gd name="T0" fmla="*/ 140 w 186"/>
                <a:gd name="T1" fmla="*/ 88 h 172"/>
                <a:gd name="T2" fmla="*/ 186 w 186"/>
                <a:gd name="T3" fmla="*/ 170 h 172"/>
                <a:gd name="T4" fmla="*/ 46 w 186"/>
                <a:gd name="T5" fmla="*/ 147 h 172"/>
                <a:gd name="T6" fmla="*/ 0 w 186"/>
                <a:gd name="T7" fmla="*/ 88 h 172"/>
                <a:gd name="T8" fmla="*/ 0 w 186"/>
                <a:gd name="T9" fmla="*/ 83 h 172"/>
                <a:gd name="T10" fmla="*/ 46 w 186"/>
                <a:gd name="T11" fmla="*/ 25 h 172"/>
                <a:gd name="T12" fmla="*/ 186 w 186"/>
                <a:gd name="T13" fmla="*/ 2 h 172"/>
                <a:gd name="T14" fmla="*/ 140 w 186"/>
                <a:gd name="T15" fmla="*/ 84 h 172"/>
                <a:gd name="T16" fmla="*/ 140 w 186"/>
                <a:gd name="T17" fmla="*/ 88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6" h="172">
                  <a:moveTo>
                    <a:pt x="140" y="88"/>
                  </a:moveTo>
                  <a:cubicBezTo>
                    <a:pt x="180" y="122"/>
                    <a:pt x="186" y="170"/>
                    <a:pt x="186" y="170"/>
                  </a:cubicBezTo>
                  <a:cubicBezTo>
                    <a:pt x="186" y="170"/>
                    <a:pt x="91" y="172"/>
                    <a:pt x="46" y="147"/>
                  </a:cubicBezTo>
                  <a:cubicBezTo>
                    <a:pt x="2" y="121"/>
                    <a:pt x="0" y="88"/>
                    <a:pt x="0" y="88"/>
                  </a:cubicBezTo>
                  <a:cubicBezTo>
                    <a:pt x="0" y="83"/>
                    <a:pt x="0" y="83"/>
                    <a:pt x="0" y="83"/>
                  </a:cubicBezTo>
                  <a:cubicBezTo>
                    <a:pt x="0" y="83"/>
                    <a:pt x="2" y="50"/>
                    <a:pt x="46" y="25"/>
                  </a:cubicBezTo>
                  <a:cubicBezTo>
                    <a:pt x="91" y="0"/>
                    <a:pt x="186" y="2"/>
                    <a:pt x="186" y="2"/>
                  </a:cubicBezTo>
                  <a:cubicBezTo>
                    <a:pt x="186" y="2"/>
                    <a:pt x="180" y="50"/>
                    <a:pt x="140" y="84"/>
                  </a:cubicBezTo>
                  <a:lnTo>
                    <a:pt x="140" y="88"/>
                  </a:lnTo>
                  <a:close/>
                </a:path>
              </a:pathLst>
            </a:custGeom>
            <a:solidFill>
              <a:schemeClr val="tx1"/>
            </a:solidFill>
            <a:ln>
              <a:noFill/>
            </a:ln>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96" name="Oval 95"/>
            <p:cNvSpPr>
              <a:spLocks noChangeArrowheads="1"/>
            </p:cNvSpPr>
            <p:nvPr/>
          </p:nvSpPr>
          <p:spPr bwMode="auto">
            <a:xfrm>
              <a:off x="9341482" y="2694042"/>
              <a:ext cx="695325" cy="150813"/>
            </a:xfrm>
            <a:prstGeom prst="ellipse">
              <a:avLst/>
            </a:prstGeom>
            <a:solidFill>
              <a:schemeClr val="bg1">
                <a:lumMod val="75000"/>
              </a:schemeClr>
            </a:solidFill>
            <a:ln>
              <a:noFill/>
            </a:ln>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grpSp>
      <p:sp>
        <p:nvSpPr>
          <p:cNvPr id="34" name="TextBox 33"/>
          <p:cNvSpPr txBox="1"/>
          <p:nvPr/>
        </p:nvSpPr>
        <p:spPr>
          <a:xfrm>
            <a:off x="1679202" y="3137175"/>
            <a:ext cx="3334786" cy="984999"/>
          </a:xfrm>
          <a:prstGeom prst="rect">
            <a:avLst/>
          </a:prstGeom>
          <a:solidFill>
            <a:schemeClr val="bg1">
              <a:lumMod val="50000"/>
              <a:alpha val="50000"/>
            </a:schemeClr>
          </a:solidFill>
          <a:ln w="3175">
            <a:solidFill>
              <a:schemeClr val="tx1">
                <a:lumMod val="60000"/>
                <a:lumOff val="40000"/>
              </a:schemeClr>
            </a:solidFill>
          </a:ln>
        </p:spPr>
        <p:txBody>
          <a:bodyPr wrap="square" lIns="487736" tIns="243868" rIns="487736" bIns="243868" rtlCol="0">
            <a:spAutoFit/>
          </a:bodyPr>
          <a:lstStyle/>
          <a:p>
            <a:pPr defTabSz="2438584"/>
            <a:r>
              <a:rPr lang="en-US" sz="3200" dirty="0">
                <a:solidFill>
                  <a:srgbClr val="57565A"/>
                </a:solidFill>
                <a:latin typeface="Roboto Light"/>
              </a:rPr>
              <a:t>Key Strategy</a:t>
            </a:r>
          </a:p>
        </p:txBody>
      </p:sp>
      <p:sp>
        <p:nvSpPr>
          <p:cNvPr id="35" name="TextBox 34"/>
          <p:cNvSpPr txBox="1"/>
          <p:nvPr/>
        </p:nvSpPr>
        <p:spPr>
          <a:xfrm>
            <a:off x="5013989" y="3137174"/>
            <a:ext cx="17373989" cy="984999"/>
          </a:xfrm>
          <a:prstGeom prst="rect">
            <a:avLst/>
          </a:prstGeom>
          <a:solidFill>
            <a:schemeClr val="bg1">
              <a:lumMod val="95000"/>
            </a:schemeClr>
          </a:solidFill>
          <a:ln w="3175">
            <a:solidFill>
              <a:schemeClr val="tx1">
                <a:lumMod val="60000"/>
                <a:lumOff val="40000"/>
              </a:schemeClr>
            </a:solidFill>
          </a:ln>
        </p:spPr>
        <p:txBody>
          <a:bodyPr wrap="square" lIns="487736" tIns="243868" rIns="487736" bIns="243868" rtlCol="0">
            <a:spAutoFit/>
          </a:bodyPr>
          <a:lstStyle/>
          <a:p>
            <a:pPr defTabSz="2438584"/>
            <a:r>
              <a:rPr lang="en-US" sz="3200" dirty="0" err="1">
                <a:solidFill>
                  <a:srgbClr val="57565A"/>
                </a:solidFill>
                <a:latin typeface="Roboto Light"/>
              </a:rPr>
              <a:t>Sed</a:t>
            </a:r>
            <a:r>
              <a:rPr lang="en-US" sz="3200" dirty="0">
                <a:solidFill>
                  <a:srgbClr val="57565A"/>
                </a:solidFill>
                <a:latin typeface="Roboto Light"/>
              </a:rPr>
              <a:t> </a:t>
            </a:r>
            <a:r>
              <a:rPr lang="en-US" sz="3200" dirty="0" err="1">
                <a:solidFill>
                  <a:srgbClr val="57565A"/>
                </a:solidFill>
                <a:latin typeface="Roboto Light"/>
              </a:rPr>
              <a:t>varius</a:t>
            </a:r>
            <a:r>
              <a:rPr lang="en-US" sz="3200" dirty="0">
                <a:solidFill>
                  <a:srgbClr val="57565A"/>
                </a:solidFill>
                <a:latin typeface="Roboto Light"/>
              </a:rPr>
              <a:t> </a:t>
            </a:r>
            <a:r>
              <a:rPr lang="en-US" sz="3200" dirty="0" err="1">
                <a:solidFill>
                  <a:srgbClr val="57565A"/>
                </a:solidFill>
                <a:latin typeface="Roboto Light"/>
              </a:rPr>
              <a:t>est</a:t>
            </a:r>
            <a:r>
              <a:rPr lang="en-US" sz="3200" dirty="0">
                <a:solidFill>
                  <a:srgbClr val="57565A"/>
                </a:solidFill>
                <a:latin typeface="Roboto Light"/>
              </a:rPr>
              <a:t> </a:t>
            </a:r>
            <a:r>
              <a:rPr lang="en-US" sz="3200" dirty="0" err="1">
                <a:solidFill>
                  <a:srgbClr val="57565A"/>
                </a:solidFill>
                <a:latin typeface="Roboto Light"/>
              </a:rPr>
              <a:t>vel</a:t>
            </a:r>
            <a:r>
              <a:rPr lang="en-US" sz="3200" dirty="0">
                <a:solidFill>
                  <a:srgbClr val="57565A"/>
                </a:solidFill>
                <a:latin typeface="Roboto Light"/>
              </a:rPr>
              <a:t> </a:t>
            </a:r>
            <a:r>
              <a:rPr lang="en-US" sz="3200" dirty="0" err="1">
                <a:solidFill>
                  <a:srgbClr val="57565A"/>
                </a:solidFill>
                <a:latin typeface="Roboto Light"/>
              </a:rPr>
              <a:t>porttitor</a:t>
            </a:r>
            <a:r>
              <a:rPr lang="en-US" sz="3200" dirty="0">
                <a:solidFill>
                  <a:srgbClr val="57565A"/>
                </a:solidFill>
                <a:latin typeface="Roboto Light"/>
              </a:rPr>
              <a:t> </a:t>
            </a:r>
            <a:r>
              <a:rPr lang="en-US" sz="3200" dirty="0" err="1">
                <a:solidFill>
                  <a:srgbClr val="57565A"/>
                </a:solidFill>
                <a:latin typeface="Roboto Light"/>
              </a:rPr>
              <a:t>condimentum</a:t>
            </a:r>
            <a:r>
              <a:rPr lang="en-US" sz="3200" dirty="0">
                <a:solidFill>
                  <a:srgbClr val="57565A"/>
                </a:solidFill>
                <a:latin typeface="Roboto Light"/>
              </a:rPr>
              <a:t>. </a:t>
            </a:r>
            <a:r>
              <a:rPr lang="en-US" sz="3200" dirty="0" err="1">
                <a:solidFill>
                  <a:srgbClr val="57565A"/>
                </a:solidFill>
                <a:latin typeface="Roboto Light"/>
              </a:rPr>
              <a:t>Aenean</a:t>
            </a:r>
            <a:r>
              <a:rPr lang="en-US" sz="3200" dirty="0">
                <a:solidFill>
                  <a:srgbClr val="57565A"/>
                </a:solidFill>
                <a:latin typeface="Roboto Light"/>
              </a:rPr>
              <a:t> non </a:t>
            </a:r>
            <a:r>
              <a:rPr lang="en-US" sz="3200" dirty="0" err="1">
                <a:solidFill>
                  <a:srgbClr val="57565A"/>
                </a:solidFill>
                <a:latin typeface="Roboto Light"/>
              </a:rPr>
              <a:t>orci</a:t>
            </a:r>
            <a:r>
              <a:rPr lang="en-US" sz="3200" dirty="0">
                <a:solidFill>
                  <a:srgbClr val="57565A"/>
                </a:solidFill>
                <a:latin typeface="Roboto Light"/>
              </a:rPr>
              <a:t> </a:t>
            </a:r>
            <a:r>
              <a:rPr lang="en-US" sz="3200" dirty="0" err="1">
                <a:solidFill>
                  <a:srgbClr val="57565A"/>
                </a:solidFill>
                <a:latin typeface="Roboto Light"/>
              </a:rPr>
              <a:t>nec</a:t>
            </a:r>
            <a:r>
              <a:rPr lang="en-US" sz="3200" dirty="0">
                <a:solidFill>
                  <a:srgbClr val="57565A"/>
                </a:solidFill>
                <a:latin typeface="Roboto Light"/>
              </a:rPr>
              <a:t> nisi </a:t>
            </a:r>
            <a:r>
              <a:rPr lang="en-US" sz="3200" dirty="0" err="1">
                <a:solidFill>
                  <a:srgbClr val="57565A"/>
                </a:solidFill>
                <a:latin typeface="Roboto Light"/>
              </a:rPr>
              <a:t>feugiat</a:t>
            </a:r>
            <a:r>
              <a:rPr lang="en-US" sz="3200" dirty="0">
                <a:solidFill>
                  <a:srgbClr val="57565A"/>
                </a:solidFill>
                <a:latin typeface="Roboto Light"/>
              </a:rPr>
              <a:t> </a:t>
            </a:r>
            <a:r>
              <a:rPr lang="en-US" sz="3200" dirty="0" err="1">
                <a:solidFill>
                  <a:srgbClr val="57565A"/>
                </a:solidFill>
                <a:latin typeface="Roboto Light"/>
              </a:rPr>
              <a:t>finibus</a:t>
            </a:r>
            <a:r>
              <a:rPr lang="en-US" sz="3200" dirty="0">
                <a:solidFill>
                  <a:srgbClr val="57565A"/>
                </a:solidFill>
                <a:latin typeface="Roboto Light"/>
              </a:rPr>
              <a:t> </a:t>
            </a:r>
            <a:r>
              <a:rPr lang="en-US" sz="3200" dirty="0" err="1">
                <a:solidFill>
                  <a:srgbClr val="57565A"/>
                </a:solidFill>
                <a:latin typeface="Roboto Light"/>
              </a:rPr>
              <a:t>justo</a:t>
            </a:r>
            <a:r>
              <a:rPr lang="en-US" sz="3200" dirty="0">
                <a:solidFill>
                  <a:srgbClr val="57565A"/>
                </a:solidFill>
                <a:latin typeface="Roboto Light"/>
              </a:rPr>
              <a:t>.</a:t>
            </a:r>
          </a:p>
        </p:txBody>
      </p:sp>
      <p:sp>
        <p:nvSpPr>
          <p:cNvPr id="102" name="Freeform 5"/>
          <p:cNvSpPr>
            <a:spLocks noEditPoints="1"/>
          </p:cNvSpPr>
          <p:nvPr/>
        </p:nvSpPr>
        <p:spPr bwMode="auto">
          <a:xfrm>
            <a:off x="15519749" y="5676387"/>
            <a:ext cx="1023608" cy="912126"/>
          </a:xfrm>
          <a:custGeom>
            <a:avLst/>
            <a:gdLst>
              <a:gd name="T0" fmla="*/ 128 w 128"/>
              <a:gd name="T1" fmla="*/ 73 h 114"/>
              <a:gd name="T2" fmla="*/ 128 w 128"/>
              <a:gd name="T3" fmla="*/ 13 h 114"/>
              <a:gd name="T4" fmla="*/ 127 w 128"/>
              <a:gd name="T5" fmla="*/ 12 h 114"/>
              <a:gd name="T6" fmla="*/ 116 w 128"/>
              <a:gd name="T7" fmla="*/ 1 h 114"/>
              <a:gd name="T8" fmla="*/ 115 w 128"/>
              <a:gd name="T9" fmla="*/ 0 h 114"/>
              <a:gd name="T10" fmla="*/ 71 w 128"/>
              <a:gd name="T11" fmla="*/ 0 h 114"/>
              <a:gd name="T12" fmla="*/ 69 w 128"/>
              <a:gd name="T13" fmla="*/ 1 h 114"/>
              <a:gd name="T14" fmla="*/ 60 w 128"/>
              <a:gd name="T15" fmla="*/ 10 h 114"/>
              <a:gd name="T16" fmla="*/ 42 w 128"/>
              <a:gd name="T17" fmla="*/ 10 h 114"/>
              <a:gd name="T18" fmla="*/ 42 w 128"/>
              <a:gd name="T19" fmla="*/ 8 h 114"/>
              <a:gd name="T20" fmla="*/ 36 w 128"/>
              <a:gd name="T21" fmla="*/ 2 h 114"/>
              <a:gd name="T22" fmla="*/ 6 w 128"/>
              <a:gd name="T23" fmla="*/ 2 h 114"/>
              <a:gd name="T24" fmla="*/ 0 w 128"/>
              <a:gd name="T25" fmla="*/ 8 h 114"/>
              <a:gd name="T26" fmla="*/ 0 w 128"/>
              <a:gd name="T27" fmla="*/ 68 h 114"/>
              <a:gd name="T28" fmla="*/ 6 w 128"/>
              <a:gd name="T29" fmla="*/ 74 h 114"/>
              <a:gd name="T30" fmla="*/ 36 w 128"/>
              <a:gd name="T31" fmla="*/ 74 h 114"/>
              <a:gd name="T32" fmla="*/ 42 w 128"/>
              <a:gd name="T33" fmla="*/ 68 h 114"/>
              <a:gd name="T34" fmla="*/ 42 w 128"/>
              <a:gd name="T35" fmla="*/ 66 h 114"/>
              <a:gd name="T36" fmla="*/ 43 w 128"/>
              <a:gd name="T37" fmla="*/ 66 h 114"/>
              <a:gd name="T38" fmla="*/ 47 w 128"/>
              <a:gd name="T39" fmla="*/ 66 h 114"/>
              <a:gd name="T40" fmla="*/ 59 w 128"/>
              <a:gd name="T41" fmla="*/ 71 h 114"/>
              <a:gd name="T42" fmla="*/ 62 w 128"/>
              <a:gd name="T43" fmla="*/ 74 h 114"/>
              <a:gd name="T44" fmla="*/ 78 w 128"/>
              <a:gd name="T45" fmla="*/ 113 h 114"/>
              <a:gd name="T46" fmla="*/ 81 w 128"/>
              <a:gd name="T47" fmla="*/ 114 h 114"/>
              <a:gd name="T48" fmla="*/ 99 w 128"/>
              <a:gd name="T49" fmla="*/ 114 h 114"/>
              <a:gd name="T50" fmla="*/ 101 w 128"/>
              <a:gd name="T51" fmla="*/ 112 h 114"/>
              <a:gd name="T52" fmla="*/ 101 w 128"/>
              <a:gd name="T53" fmla="*/ 101 h 114"/>
              <a:gd name="T54" fmla="*/ 101 w 128"/>
              <a:gd name="T55" fmla="*/ 101 h 114"/>
              <a:gd name="T56" fmla="*/ 98 w 128"/>
              <a:gd name="T57" fmla="*/ 92 h 114"/>
              <a:gd name="T58" fmla="*/ 98 w 128"/>
              <a:gd name="T59" fmla="*/ 81 h 114"/>
              <a:gd name="T60" fmla="*/ 117 w 128"/>
              <a:gd name="T61" fmla="*/ 81 h 114"/>
              <a:gd name="T62" fmla="*/ 118 w 128"/>
              <a:gd name="T63" fmla="*/ 81 h 114"/>
              <a:gd name="T64" fmla="*/ 127 w 128"/>
              <a:gd name="T65" fmla="*/ 75 h 114"/>
              <a:gd name="T66" fmla="*/ 128 w 128"/>
              <a:gd name="T67" fmla="*/ 73 h 114"/>
              <a:gd name="T68" fmla="*/ 37 w 128"/>
              <a:gd name="T69" fmla="*/ 69 h 114"/>
              <a:gd name="T70" fmla="*/ 5 w 128"/>
              <a:gd name="T71" fmla="*/ 69 h 114"/>
              <a:gd name="T72" fmla="*/ 5 w 128"/>
              <a:gd name="T73" fmla="*/ 7 h 114"/>
              <a:gd name="T74" fmla="*/ 37 w 128"/>
              <a:gd name="T75" fmla="*/ 7 h 114"/>
              <a:gd name="T76" fmla="*/ 37 w 128"/>
              <a:gd name="T77" fmla="*/ 69 h 114"/>
              <a:gd name="T78" fmla="*/ 116 w 128"/>
              <a:gd name="T79" fmla="*/ 76 h 114"/>
              <a:gd name="T80" fmla="*/ 94 w 128"/>
              <a:gd name="T81" fmla="*/ 76 h 114"/>
              <a:gd name="T82" fmla="*/ 94 w 128"/>
              <a:gd name="T83" fmla="*/ 92 h 114"/>
              <a:gd name="T84" fmla="*/ 96 w 128"/>
              <a:gd name="T85" fmla="*/ 102 h 114"/>
              <a:gd name="T86" fmla="*/ 96 w 128"/>
              <a:gd name="T87" fmla="*/ 109 h 114"/>
              <a:gd name="T88" fmla="*/ 82 w 128"/>
              <a:gd name="T89" fmla="*/ 109 h 114"/>
              <a:gd name="T90" fmla="*/ 66 w 128"/>
              <a:gd name="T91" fmla="*/ 72 h 114"/>
              <a:gd name="T92" fmla="*/ 63 w 128"/>
              <a:gd name="T93" fmla="*/ 67 h 114"/>
              <a:gd name="T94" fmla="*/ 47 w 128"/>
              <a:gd name="T95" fmla="*/ 61 h 114"/>
              <a:gd name="T96" fmla="*/ 42 w 128"/>
              <a:gd name="T97" fmla="*/ 61 h 114"/>
              <a:gd name="T98" fmla="*/ 42 w 128"/>
              <a:gd name="T99" fmla="*/ 15 h 114"/>
              <a:gd name="T100" fmla="*/ 62 w 128"/>
              <a:gd name="T101" fmla="*/ 15 h 114"/>
              <a:gd name="T102" fmla="*/ 72 w 128"/>
              <a:gd name="T103" fmla="*/ 5 h 114"/>
              <a:gd name="T104" fmla="*/ 114 w 128"/>
              <a:gd name="T105" fmla="*/ 5 h 114"/>
              <a:gd name="T106" fmla="*/ 123 w 128"/>
              <a:gd name="T107" fmla="*/ 14 h 114"/>
              <a:gd name="T108" fmla="*/ 123 w 128"/>
              <a:gd name="T109" fmla="*/ 72 h 114"/>
              <a:gd name="T110" fmla="*/ 116 w 128"/>
              <a:gd name="T111" fmla="*/ 7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8" h="114">
                <a:moveTo>
                  <a:pt x="128" y="73"/>
                </a:moveTo>
                <a:cubicBezTo>
                  <a:pt x="128" y="13"/>
                  <a:pt x="128" y="13"/>
                  <a:pt x="128" y="13"/>
                </a:cubicBezTo>
                <a:cubicBezTo>
                  <a:pt x="128" y="13"/>
                  <a:pt x="128" y="12"/>
                  <a:pt x="127" y="12"/>
                </a:cubicBezTo>
                <a:cubicBezTo>
                  <a:pt x="116" y="1"/>
                  <a:pt x="116" y="1"/>
                  <a:pt x="116" y="1"/>
                </a:cubicBezTo>
                <a:cubicBezTo>
                  <a:pt x="116" y="0"/>
                  <a:pt x="115" y="0"/>
                  <a:pt x="115" y="0"/>
                </a:cubicBezTo>
                <a:cubicBezTo>
                  <a:pt x="71" y="0"/>
                  <a:pt x="71" y="0"/>
                  <a:pt x="71" y="0"/>
                </a:cubicBezTo>
                <a:cubicBezTo>
                  <a:pt x="70" y="0"/>
                  <a:pt x="70" y="0"/>
                  <a:pt x="69" y="1"/>
                </a:cubicBezTo>
                <a:cubicBezTo>
                  <a:pt x="60" y="10"/>
                  <a:pt x="60" y="10"/>
                  <a:pt x="60" y="10"/>
                </a:cubicBezTo>
                <a:cubicBezTo>
                  <a:pt x="42" y="10"/>
                  <a:pt x="42" y="10"/>
                  <a:pt x="42" y="10"/>
                </a:cubicBezTo>
                <a:cubicBezTo>
                  <a:pt x="42" y="8"/>
                  <a:pt x="42" y="8"/>
                  <a:pt x="42" y="8"/>
                </a:cubicBezTo>
                <a:cubicBezTo>
                  <a:pt x="42" y="5"/>
                  <a:pt x="39" y="2"/>
                  <a:pt x="36" y="2"/>
                </a:cubicBezTo>
                <a:cubicBezTo>
                  <a:pt x="6" y="2"/>
                  <a:pt x="6" y="2"/>
                  <a:pt x="6" y="2"/>
                </a:cubicBezTo>
                <a:cubicBezTo>
                  <a:pt x="3" y="2"/>
                  <a:pt x="0" y="5"/>
                  <a:pt x="0" y="8"/>
                </a:cubicBezTo>
                <a:cubicBezTo>
                  <a:pt x="0" y="68"/>
                  <a:pt x="0" y="68"/>
                  <a:pt x="0" y="68"/>
                </a:cubicBezTo>
                <a:cubicBezTo>
                  <a:pt x="0" y="71"/>
                  <a:pt x="3" y="74"/>
                  <a:pt x="6" y="74"/>
                </a:cubicBezTo>
                <a:cubicBezTo>
                  <a:pt x="36" y="74"/>
                  <a:pt x="36" y="74"/>
                  <a:pt x="36" y="74"/>
                </a:cubicBezTo>
                <a:cubicBezTo>
                  <a:pt x="39" y="74"/>
                  <a:pt x="42" y="71"/>
                  <a:pt x="42" y="68"/>
                </a:cubicBezTo>
                <a:cubicBezTo>
                  <a:pt x="42" y="66"/>
                  <a:pt x="42" y="66"/>
                  <a:pt x="42" y="66"/>
                </a:cubicBezTo>
                <a:cubicBezTo>
                  <a:pt x="43" y="66"/>
                  <a:pt x="43" y="66"/>
                  <a:pt x="43" y="66"/>
                </a:cubicBezTo>
                <a:cubicBezTo>
                  <a:pt x="45" y="66"/>
                  <a:pt x="47" y="66"/>
                  <a:pt x="47" y="66"/>
                </a:cubicBezTo>
                <a:cubicBezTo>
                  <a:pt x="52" y="66"/>
                  <a:pt x="56" y="67"/>
                  <a:pt x="59" y="71"/>
                </a:cubicBezTo>
                <a:cubicBezTo>
                  <a:pt x="60" y="72"/>
                  <a:pt x="61" y="73"/>
                  <a:pt x="62" y="74"/>
                </a:cubicBezTo>
                <a:cubicBezTo>
                  <a:pt x="78" y="113"/>
                  <a:pt x="78" y="113"/>
                  <a:pt x="78" y="113"/>
                </a:cubicBezTo>
                <a:cubicBezTo>
                  <a:pt x="79" y="113"/>
                  <a:pt x="80" y="114"/>
                  <a:pt x="81" y="114"/>
                </a:cubicBezTo>
                <a:cubicBezTo>
                  <a:pt x="99" y="114"/>
                  <a:pt x="99" y="114"/>
                  <a:pt x="99" y="114"/>
                </a:cubicBezTo>
                <a:cubicBezTo>
                  <a:pt x="100" y="114"/>
                  <a:pt x="101" y="113"/>
                  <a:pt x="101" y="112"/>
                </a:cubicBezTo>
                <a:cubicBezTo>
                  <a:pt x="101" y="101"/>
                  <a:pt x="101" y="101"/>
                  <a:pt x="101" y="101"/>
                </a:cubicBezTo>
                <a:cubicBezTo>
                  <a:pt x="101" y="101"/>
                  <a:pt x="101" y="101"/>
                  <a:pt x="101" y="101"/>
                </a:cubicBezTo>
                <a:cubicBezTo>
                  <a:pt x="98" y="92"/>
                  <a:pt x="98" y="92"/>
                  <a:pt x="98" y="92"/>
                </a:cubicBezTo>
                <a:cubicBezTo>
                  <a:pt x="98" y="81"/>
                  <a:pt x="98" y="81"/>
                  <a:pt x="98" y="81"/>
                </a:cubicBezTo>
                <a:cubicBezTo>
                  <a:pt x="117" y="81"/>
                  <a:pt x="117" y="81"/>
                  <a:pt x="117" y="81"/>
                </a:cubicBezTo>
                <a:cubicBezTo>
                  <a:pt x="117" y="81"/>
                  <a:pt x="118" y="81"/>
                  <a:pt x="118" y="81"/>
                </a:cubicBezTo>
                <a:cubicBezTo>
                  <a:pt x="127" y="75"/>
                  <a:pt x="127" y="75"/>
                  <a:pt x="127" y="75"/>
                </a:cubicBezTo>
                <a:cubicBezTo>
                  <a:pt x="127" y="75"/>
                  <a:pt x="128" y="74"/>
                  <a:pt x="128" y="73"/>
                </a:cubicBezTo>
                <a:close/>
                <a:moveTo>
                  <a:pt x="37" y="69"/>
                </a:moveTo>
                <a:cubicBezTo>
                  <a:pt x="5" y="69"/>
                  <a:pt x="5" y="69"/>
                  <a:pt x="5" y="69"/>
                </a:cubicBezTo>
                <a:cubicBezTo>
                  <a:pt x="5" y="7"/>
                  <a:pt x="5" y="7"/>
                  <a:pt x="5" y="7"/>
                </a:cubicBezTo>
                <a:cubicBezTo>
                  <a:pt x="37" y="7"/>
                  <a:pt x="37" y="7"/>
                  <a:pt x="37" y="7"/>
                </a:cubicBezTo>
                <a:lnTo>
                  <a:pt x="37" y="69"/>
                </a:lnTo>
                <a:close/>
                <a:moveTo>
                  <a:pt x="116" y="76"/>
                </a:moveTo>
                <a:cubicBezTo>
                  <a:pt x="94" y="76"/>
                  <a:pt x="94" y="76"/>
                  <a:pt x="94" y="76"/>
                </a:cubicBezTo>
                <a:cubicBezTo>
                  <a:pt x="94" y="92"/>
                  <a:pt x="94" y="92"/>
                  <a:pt x="94" y="92"/>
                </a:cubicBezTo>
                <a:cubicBezTo>
                  <a:pt x="96" y="102"/>
                  <a:pt x="96" y="102"/>
                  <a:pt x="96" y="102"/>
                </a:cubicBezTo>
                <a:cubicBezTo>
                  <a:pt x="96" y="109"/>
                  <a:pt x="96" y="109"/>
                  <a:pt x="96" y="109"/>
                </a:cubicBezTo>
                <a:cubicBezTo>
                  <a:pt x="82" y="109"/>
                  <a:pt x="82" y="109"/>
                  <a:pt x="82" y="109"/>
                </a:cubicBezTo>
                <a:cubicBezTo>
                  <a:pt x="66" y="72"/>
                  <a:pt x="66" y="72"/>
                  <a:pt x="66" y="72"/>
                </a:cubicBezTo>
                <a:cubicBezTo>
                  <a:pt x="65" y="71"/>
                  <a:pt x="64" y="69"/>
                  <a:pt x="63" y="67"/>
                </a:cubicBezTo>
                <a:cubicBezTo>
                  <a:pt x="58" y="63"/>
                  <a:pt x="53" y="61"/>
                  <a:pt x="47" y="61"/>
                </a:cubicBezTo>
                <a:cubicBezTo>
                  <a:pt x="42" y="61"/>
                  <a:pt x="42" y="61"/>
                  <a:pt x="42" y="61"/>
                </a:cubicBezTo>
                <a:cubicBezTo>
                  <a:pt x="42" y="15"/>
                  <a:pt x="42" y="15"/>
                  <a:pt x="42" y="15"/>
                </a:cubicBezTo>
                <a:cubicBezTo>
                  <a:pt x="62" y="15"/>
                  <a:pt x="62" y="15"/>
                  <a:pt x="62" y="15"/>
                </a:cubicBezTo>
                <a:cubicBezTo>
                  <a:pt x="72" y="5"/>
                  <a:pt x="72" y="5"/>
                  <a:pt x="72" y="5"/>
                </a:cubicBezTo>
                <a:cubicBezTo>
                  <a:pt x="114" y="5"/>
                  <a:pt x="114" y="5"/>
                  <a:pt x="114" y="5"/>
                </a:cubicBezTo>
                <a:cubicBezTo>
                  <a:pt x="123" y="14"/>
                  <a:pt x="123" y="14"/>
                  <a:pt x="123" y="14"/>
                </a:cubicBezTo>
                <a:cubicBezTo>
                  <a:pt x="123" y="72"/>
                  <a:pt x="123" y="72"/>
                  <a:pt x="123" y="72"/>
                </a:cubicBezTo>
                <a:lnTo>
                  <a:pt x="116" y="76"/>
                </a:lnTo>
                <a:close/>
              </a:path>
            </a:pathLst>
          </a:custGeom>
          <a:solidFill>
            <a:schemeClr val="bg1">
              <a:lumMod val="50000"/>
            </a:schemeClr>
          </a:solidFill>
          <a:ln>
            <a:noFill/>
          </a:ln>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103" name="Freeform 6"/>
          <p:cNvSpPr>
            <a:spLocks noEditPoints="1"/>
          </p:cNvSpPr>
          <p:nvPr/>
        </p:nvSpPr>
        <p:spPr bwMode="auto">
          <a:xfrm>
            <a:off x="7460288" y="5646798"/>
            <a:ext cx="934398" cy="832632"/>
          </a:xfrm>
          <a:custGeom>
            <a:avLst/>
            <a:gdLst>
              <a:gd name="T0" fmla="*/ 128 w 128"/>
              <a:gd name="T1" fmla="*/ 101 h 114"/>
              <a:gd name="T2" fmla="*/ 128 w 128"/>
              <a:gd name="T3" fmla="*/ 41 h 114"/>
              <a:gd name="T4" fmla="*/ 127 w 128"/>
              <a:gd name="T5" fmla="*/ 39 h 114"/>
              <a:gd name="T6" fmla="*/ 118 w 128"/>
              <a:gd name="T7" fmla="*/ 34 h 114"/>
              <a:gd name="T8" fmla="*/ 117 w 128"/>
              <a:gd name="T9" fmla="*/ 33 h 114"/>
              <a:gd name="T10" fmla="*/ 98 w 128"/>
              <a:gd name="T11" fmla="*/ 33 h 114"/>
              <a:gd name="T12" fmla="*/ 98 w 128"/>
              <a:gd name="T13" fmla="*/ 22 h 114"/>
              <a:gd name="T14" fmla="*/ 101 w 128"/>
              <a:gd name="T15" fmla="*/ 13 h 114"/>
              <a:gd name="T16" fmla="*/ 101 w 128"/>
              <a:gd name="T17" fmla="*/ 13 h 114"/>
              <a:gd name="T18" fmla="*/ 101 w 128"/>
              <a:gd name="T19" fmla="*/ 2 h 114"/>
              <a:gd name="T20" fmla="*/ 99 w 128"/>
              <a:gd name="T21" fmla="*/ 0 h 114"/>
              <a:gd name="T22" fmla="*/ 81 w 128"/>
              <a:gd name="T23" fmla="*/ 0 h 114"/>
              <a:gd name="T24" fmla="*/ 78 w 128"/>
              <a:gd name="T25" fmla="*/ 1 h 114"/>
              <a:gd name="T26" fmla="*/ 62 w 128"/>
              <a:gd name="T27" fmla="*/ 39 h 114"/>
              <a:gd name="T28" fmla="*/ 59 w 128"/>
              <a:gd name="T29" fmla="*/ 43 h 114"/>
              <a:gd name="T30" fmla="*/ 47 w 128"/>
              <a:gd name="T31" fmla="*/ 48 h 114"/>
              <a:gd name="T32" fmla="*/ 42 w 128"/>
              <a:gd name="T33" fmla="*/ 48 h 114"/>
              <a:gd name="T34" fmla="*/ 42 w 128"/>
              <a:gd name="T35" fmla="*/ 46 h 114"/>
              <a:gd name="T36" fmla="*/ 36 w 128"/>
              <a:gd name="T37" fmla="*/ 40 h 114"/>
              <a:gd name="T38" fmla="*/ 6 w 128"/>
              <a:gd name="T39" fmla="*/ 40 h 114"/>
              <a:gd name="T40" fmla="*/ 0 w 128"/>
              <a:gd name="T41" fmla="*/ 46 h 114"/>
              <a:gd name="T42" fmla="*/ 0 w 128"/>
              <a:gd name="T43" fmla="*/ 106 h 114"/>
              <a:gd name="T44" fmla="*/ 6 w 128"/>
              <a:gd name="T45" fmla="*/ 112 h 114"/>
              <a:gd name="T46" fmla="*/ 36 w 128"/>
              <a:gd name="T47" fmla="*/ 112 h 114"/>
              <a:gd name="T48" fmla="*/ 42 w 128"/>
              <a:gd name="T49" fmla="*/ 106 h 114"/>
              <a:gd name="T50" fmla="*/ 42 w 128"/>
              <a:gd name="T51" fmla="*/ 104 h 114"/>
              <a:gd name="T52" fmla="*/ 60 w 128"/>
              <a:gd name="T53" fmla="*/ 104 h 114"/>
              <a:gd name="T54" fmla="*/ 69 w 128"/>
              <a:gd name="T55" fmla="*/ 113 h 114"/>
              <a:gd name="T56" fmla="*/ 71 w 128"/>
              <a:gd name="T57" fmla="*/ 114 h 114"/>
              <a:gd name="T58" fmla="*/ 115 w 128"/>
              <a:gd name="T59" fmla="*/ 114 h 114"/>
              <a:gd name="T60" fmla="*/ 116 w 128"/>
              <a:gd name="T61" fmla="*/ 113 h 114"/>
              <a:gd name="T62" fmla="*/ 127 w 128"/>
              <a:gd name="T63" fmla="*/ 102 h 114"/>
              <a:gd name="T64" fmla="*/ 128 w 128"/>
              <a:gd name="T65" fmla="*/ 101 h 114"/>
              <a:gd name="T66" fmla="*/ 37 w 128"/>
              <a:gd name="T67" fmla="*/ 107 h 114"/>
              <a:gd name="T68" fmla="*/ 5 w 128"/>
              <a:gd name="T69" fmla="*/ 107 h 114"/>
              <a:gd name="T70" fmla="*/ 5 w 128"/>
              <a:gd name="T71" fmla="*/ 45 h 114"/>
              <a:gd name="T72" fmla="*/ 37 w 128"/>
              <a:gd name="T73" fmla="*/ 45 h 114"/>
              <a:gd name="T74" fmla="*/ 37 w 128"/>
              <a:gd name="T75" fmla="*/ 107 h 114"/>
              <a:gd name="T76" fmla="*/ 123 w 128"/>
              <a:gd name="T77" fmla="*/ 43 h 114"/>
              <a:gd name="T78" fmla="*/ 123 w 128"/>
              <a:gd name="T79" fmla="*/ 100 h 114"/>
              <a:gd name="T80" fmla="*/ 114 w 128"/>
              <a:gd name="T81" fmla="*/ 109 h 114"/>
              <a:gd name="T82" fmla="*/ 72 w 128"/>
              <a:gd name="T83" fmla="*/ 109 h 114"/>
              <a:gd name="T84" fmla="*/ 62 w 128"/>
              <a:gd name="T85" fmla="*/ 99 h 114"/>
              <a:gd name="T86" fmla="*/ 42 w 128"/>
              <a:gd name="T87" fmla="*/ 99 h 114"/>
              <a:gd name="T88" fmla="*/ 42 w 128"/>
              <a:gd name="T89" fmla="*/ 53 h 114"/>
              <a:gd name="T90" fmla="*/ 47 w 128"/>
              <a:gd name="T91" fmla="*/ 53 h 114"/>
              <a:gd name="T92" fmla="*/ 63 w 128"/>
              <a:gd name="T93" fmla="*/ 47 h 114"/>
              <a:gd name="T94" fmla="*/ 66 w 128"/>
              <a:gd name="T95" fmla="*/ 42 h 114"/>
              <a:gd name="T96" fmla="*/ 82 w 128"/>
              <a:gd name="T97" fmla="*/ 5 h 114"/>
              <a:gd name="T98" fmla="*/ 96 w 128"/>
              <a:gd name="T99" fmla="*/ 5 h 114"/>
              <a:gd name="T100" fmla="*/ 96 w 128"/>
              <a:gd name="T101" fmla="*/ 13 h 114"/>
              <a:gd name="T102" fmla="*/ 94 w 128"/>
              <a:gd name="T103" fmla="*/ 22 h 114"/>
              <a:gd name="T104" fmla="*/ 94 w 128"/>
              <a:gd name="T105" fmla="*/ 38 h 114"/>
              <a:gd name="T106" fmla="*/ 116 w 128"/>
              <a:gd name="T107" fmla="*/ 38 h 114"/>
              <a:gd name="T108" fmla="*/ 123 w 128"/>
              <a:gd name="T109" fmla="*/ 42 h 114"/>
              <a:gd name="T110" fmla="*/ 123 w 128"/>
              <a:gd name="T111" fmla="*/ 43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8" h="114">
                <a:moveTo>
                  <a:pt x="128" y="101"/>
                </a:moveTo>
                <a:cubicBezTo>
                  <a:pt x="128" y="41"/>
                  <a:pt x="128" y="41"/>
                  <a:pt x="128" y="41"/>
                </a:cubicBezTo>
                <a:cubicBezTo>
                  <a:pt x="128" y="40"/>
                  <a:pt x="127" y="39"/>
                  <a:pt x="127" y="39"/>
                </a:cubicBezTo>
                <a:cubicBezTo>
                  <a:pt x="118" y="34"/>
                  <a:pt x="118" y="34"/>
                  <a:pt x="118" y="34"/>
                </a:cubicBezTo>
                <a:cubicBezTo>
                  <a:pt x="117" y="33"/>
                  <a:pt x="117" y="33"/>
                  <a:pt x="117" y="33"/>
                </a:cubicBezTo>
                <a:cubicBezTo>
                  <a:pt x="98" y="33"/>
                  <a:pt x="98" y="33"/>
                  <a:pt x="98" y="33"/>
                </a:cubicBezTo>
                <a:cubicBezTo>
                  <a:pt x="98" y="22"/>
                  <a:pt x="98" y="22"/>
                  <a:pt x="98" y="22"/>
                </a:cubicBezTo>
                <a:cubicBezTo>
                  <a:pt x="101" y="13"/>
                  <a:pt x="101" y="13"/>
                  <a:pt x="101" y="13"/>
                </a:cubicBezTo>
                <a:cubicBezTo>
                  <a:pt x="101" y="13"/>
                  <a:pt x="101" y="13"/>
                  <a:pt x="101" y="13"/>
                </a:cubicBezTo>
                <a:cubicBezTo>
                  <a:pt x="101" y="2"/>
                  <a:pt x="101" y="2"/>
                  <a:pt x="101" y="2"/>
                </a:cubicBezTo>
                <a:cubicBezTo>
                  <a:pt x="101" y="1"/>
                  <a:pt x="100" y="0"/>
                  <a:pt x="99" y="0"/>
                </a:cubicBezTo>
                <a:cubicBezTo>
                  <a:pt x="81" y="0"/>
                  <a:pt x="81" y="0"/>
                  <a:pt x="81" y="0"/>
                </a:cubicBezTo>
                <a:cubicBezTo>
                  <a:pt x="80" y="0"/>
                  <a:pt x="79" y="1"/>
                  <a:pt x="78" y="1"/>
                </a:cubicBezTo>
                <a:cubicBezTo>
                  <a:pt x="62" y="39"/>
                  <a:pt x="62" y="39"/>
                  <a:pt x="62" y="39"/>
                </a:cubicBezTo>
                <a:cubicBezTo>
                  <a:pt x="61" y="41"/>
                  <a:pt x="60" y="42"/>
                  <a:pt x="59" y="43"/>
                </a:cubicBezTo>
                <a:cubicBezTo>
                  <a:pt x="56" y="47"/>
                  <a:pt x="52" y="48"/>
                  <a:pt x="47" y="48"/>
                </a:cubicBezTo>
                <a:cubicBezTo>
                  <a:pt x="42" y="48"/>
                  <a:pt x="42" y="48"/>
                  <a:pt x="42" y="48"/>
                </a:cubicBezTo>
                <a:cubicBezTo>
                  <a:pt x="42" y="46"/>
                  <a:pt x="42" y="46"/>
                  <a:pt x="42" y="46"/>
                </a:cubicBezTo>
                <a:cubicBezTo>
                  <a:pt x="42" y="43"/>
                  <a:pt x="39" y="40"/>
                  <a:pt x="36" y="40"/>
                </a:cubicBezTo>
                <a:cubicBezTo>
                  <a:pt x="6" y="40"/>
                  <a:pt x="6" y="40"/>
                  <a:pt x="6" y="40"/>
                </a:cubicBezTo>
                <a:cubicBezTo>
                  <a:pt x="3" y="40"/>
                  <a:pt x="0" y="43"/>
                  <a:pt x="0" y="46"/>
                </a:cubicBezTo>
                <a:cubicBezTo>
                  <a:pt x="0" y="106"/>
                  <a:pt x="0" y="106"/>
                  <a:pt x="0" y="106"/>
                </a:cubicBezTo>
                <a:cubicBezTo>
                  <a:pt x="0" y="109"/>
                  <a:pt x="3" y="112"/>
                  <a:pt x="6" y="112"/>
                </a:cubicBezTo>
                <a:cubicBezTo>
                  <a:pt x="36" y="112"/>
                  <a:pt x="36" y="112"/>
                  <a:pt x="36" y="112"/>
                </a:cubicBezTo>
                <a:cubicBezTo>
                  <a:pt x="39" y="112"/>
                  <a:pt x="42" y="109"/>
                  <a:pt x="42" y="106"/>
                </a:cubicBezTo>
                <a:cubicBezTo>
                  <a:pt x="42" y="104"/>
                  <a:pt x="42" y="104"/>
                  <a:pt x="42" y="104"/>
                </a:cubicBezTo>
                <a:cubicBezTo>
                  <a:pt x="60" y="104"/>
                  <a:pt x="60" y="104"/>
                  <a:pt x="60" y="104"/>
                </a:cubicBezTo>
                <a:cubicBezTo>
                  <a:pt x="69" y="113"/>
                  <a:pt x="69" y="113"/>
                  <a:pt x="69" y="113"/>
                </a:cubicBezTo>
                <a:cubicBezTo>
                  <a:pt x="70" y="114"/>
                  <a:pt x="70" y="114"/>
                  <a:pt x="71" y="114"/>
                </a:cubicBezTo>
                <a:cubicBezTo>
                  <a:pt x="115" y="114"/>
                  <a:pt x="115" y="114"/>
                  <a:pt x="115" y="114"/>
                </a:cubicBezTo>
                <a:cubicBezTo>
                  <a:pt x="115" y="114"/>
                  <a:pt x="116" y="114"/>
                  <a:pt x="116" y="113"/>
                </a:cubicBezTo>
                <a:cubicBezTo>
                  <a:pt x="127" y="102"/>
                  <a:pt x="127" y="102"/>
                  <a:pt x="127" y="102"/>
                </a:cubicBezTo>
                <a:cubicBezTo>
                  <a:pt x="128" y="102"/>
                  <a:pt x="128" y="101"/>
                  <a:pt x="128" y="101"/>
                </a:cubicBezTo>
                <a:close/>
                <a:moveTo>
                  <a:pt x="37" y="107"/>
                </a:moveTo>
                <a:cubicBezTo>
                  <a:pt x="5" y="107"/>
                  <a:pt x="5" y="107"/>
                  <a:pt x="5" y="107"/>
                </a:cubicBezTo>
                <a:cubicBezTo>
                  <a:pt x="5" y="45"/>
                  <a:pt x="5" y="45"/>
                  <a:pt x="5" y="45"/>
                </a:cubicBezTo>
                <a:cubicBezTo>
                  <a:pt x="37" y="45"/>
                  <a:pt x="37" y="45"/>
                  <a:pt x="37" y="45"/>
                </a:cubicBezTo>
                <a:lnTo>
                  <a:pt x="37" y="107"/>
                </a:lnTo>
                <a:close/>
                <a:moveTo>
                  <a:pt x="123" y="43"/>
                </a:moveTo>
                <a:cubicBezTo>
                  <a:pt x="123" y="100"/>
                  <a:pt x="123" y="100"/>
                  <a:pt x="123" y="100"/>
                </a:cubicBezTo>
                <a:cubicBezTo>
                  <a:pt x="114" y="109"/>
                  <a:pt x="114" y="109"/>
                  <a:pt x="114" y="109"/>
                </a:cubicBezTo>
                <a:cubicBezTo>
                  <a:pt x="72" y="109"/>
                  <a:pt x="72" y="109"/>
                  <a:pt x="72" y="109"/>
                </a:cubicBezTo>
                <a:cubicBezTo>
                  <a:pt x="62" y="99"/>
                  <a:pt x="62" y="99"/>
                  <a:pt x="62" y="99"/>
                </a:cubicBezTo>
                <a:cubicBezTo>
                  <a:pt x="42" y="99"/>
                  <a:pt x="42" y="99"/>
                  <a:pt x="42" y="99"/>
                </a:cubicBezTo>
                <a:cubicBezTo>
                  <a:pt x="42" y="53"/>
                  <a:pt x="42" y="53"/>
                  <a:pt x="42" y="53"/>
                </a:cubicBezTo>
                <a:cubicBezTo>
                  <a:pt x="47" y="53"/>
                  <a:pt x="47" y="53"/>
                  <a:pt x="47" y="53"/>
                </a:cubicBezTo>
                <a:cubicBezTo>
                  <a:pt x="53" y="53"/>
                  <a:pt x="58" y="51"/>
                  <a:pt x="63" y="47"/>
                </a:cubicBezTo>
                <a:cubicBezTo>
                  <a:pt x="64" y="45"/>
                  <a:pt x="65" y="43"/>
                  <a:pt x="66" y="42"/>
                </a:cubicBezTo>
                <a:cubicBezTo>
                  <a:pt x="82" y="5"/>
                  <a:pt x="82" y="5"/>
                  <a:pt x="82" y="5"/>
                </a:cubicBezTo>
                <a:cubicBezTo>
                  <a:pt x="96" y="5"/>
                  <a:pt x="96" y="5"/>
                  <a:pt x="96" y="5"/>
                </a:cubicBezTo>
                <a:cubicBezTo>
                  <a:pt x="96" y="13"/>
                  <a:pt x="96" y="13"/>
                  <a:pt x="96" y="13"/>
                </a:cubicBezTo>
                <a:cubicBezTo>
                  <a:pt x="94" y="22"/>
                  <a:pt x="94" y="22"/>
                  <a:pt x="94" y="22"/>
                </a:cubicBezTo>
                <a:cubicBezTo>
                  <a:pt x="94" y="38"/>
                  <a:pt x="94" y="38"/>
                  <a:pt x="94" y="38"/>
                </a:cubicBezTo>
                <a:cubicBezTo>
                  <a:pt x="116" y="38"/>
                  <a:pt x="116" y="38"/>
                  <a:pt x="116" y="38"/>
                </a:cubicBezTo>
                <a:cubicBezTo>
                  <a:pt x="123" y="42"/>
                  <a:pt x="123" y="42"/>
                  <a:pt x="123" y="42"/>
                </a:cubicBezTo>
                <a:lnTo>
                  <a:pt x="123" y="43"/>
                </a:lnTo>
                <a:close/>
              </a:path>
            </a:pathLst>
          </a:custGeom>
          <a:solidFill>
            <a:schemeClr val="bg1">
              <a:lumMod val="50000"/>
            </a:schemeClr>
          </a:solidFill>
          <a:ln>
            <a:noFill/>
          </a:ln>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111" name="Freeform 105"/>
          <p:cNvSpPr>
            <a:spLocks noEditPoints="1"/>
          </p:cNvSpPr>
          <p:nvPr/>
        </p:nvSpPr>
        <p:spPr bwMode="auto">
          <a:xfrm>
            <a:off x="7438764" y="10459613"/>
            <a:ext cx="1167805" cy="673062"/>
          </a:xfrm>
          <a:custGeom>
            <a:avLst/>
            <a:gdLst>
              <a:gd name="T0" fmla="*/ 751 w 773"/>
              <a:gd name="T1" fmla="*/ 6 h 445"/>
              <a:gd name="T2" fmla="*/ 751 w 773"/>
              <a:gd name="T3" fmla="*/ 5 h 445"/>
              <a:gd name="T4" fmla="*/ 750 w 773"/>
              <a:gd name="T5" fmla="*/ 3 h 445"/>
              <a:gd name="T6" fmla="*/ 749 w 773"/>
              <a:gd name="T7" fmla="*/ 2 h 445"/>
              <a:gd name="T8" fmla="*/ 747 w 773"/>
              <a:gd name="T9" fmla="*/ 1 h 445"/>
              <a:gd name="T10" fmla="*/ 747 w 773"/>
              <a:gd name="T11" fmla="*/ 1 h 445"/>
              <a:gd name="T12" fmla="*/ 745 w 773"/>
              <a:gd name="T13" fmla="*/ 0 h 445"/>
              <a:gd name="T14" fmla="*/ 744 w 773"/>
              <a:gd name="T15" fmla="*/ 0 h 445"/>
              <a:gd name="T16" fmla="*/ 742 w 773"/>
              <a:gd name="T17" fmla="*/ 1 h 445"/>
              <a:gd name="T18" fmla="*/ 740 w 773"/>
              <a:gd name="T19" fmla="*/ 2 h 445"/>
              <a:gd name="T20" fmla="*/ 626 w 773"/>
              <a:gd name="T21" fmla="*/ 87 h 445"/>
              <a:gd name="T22" fmla="*/ 634 w 773"/>
              <a:gd name="T23" fmla="*/ 99 h 445"/>
              <a:gd name="T24" fmla="*/ 649 w 773"/>
              <a:gd name="T25" fmla="*/ 211 h 445"/>
              <a:gd name="T26" fmla="*/ 581 w 773"/>
              <a:gd name="T27" fmla="*/ 234 h 445"/>
              <a:gd name="T28" fmla="*/ 484 w 773"/>
              <a:gd name="T29" fmla="*/ 165 h 445"/>
              <a:gd name="T30" fmla="*/ 374 w 773"/>
              <a:gd name="T31" fmla="*/ 165 h 445"/>
              <a:gd name="T32" fmla="*/ 331 w 773"/>
              <a:gd name="T33" fmla="*/ 338 h 445"/>
              <a:gd name="T34" fmla="*/ 281 w 773"/>
              <a:gd name="T35" fmla="*/ 345 h 445"/>
              <a:gd name="T36" fmla="*/ 205 w 773"/>
              <a:gd name="T37" fmla="*/ 210 h 445"/>
              <a:gd name="T38" fmla="*/ 95 w 773"/>
              <a:gd name="T39" fmla="*/ 210 h 445"/>
              <a:gd name="T40" fmla="*/ 2 w 773"/>
              <a:gd name="T41" fmla="*/ 385 h 445"/>
              <a:gd name="T42" fmla="*/ 8 w 773"/>
              <a:gd name="T43" fmla="*/ 397 h 445"/>
              <a:gd name="T44" fmla="*/ 120 w 773"/>
              <a:gd name="T45" fmla="*/ 256 h 445"/>
              <a:gd name="T46" fmla="*/ 181 w 773"/>
              <a:gd name="T47" fmla="*/ 255 h 445"/>
              <a:gd name="T48" fmla="*/ 258 w 773"/>
              <a:gd name="T49" fmla="*/ 390 h 445"/>
              <a:gd name="T50" fmla="*/ 368 w 773"/>
              <a:gd name="T51" fmla="*/ 390 h 445"/>
              <a:gd name="T52" fmla="*/ 406 w 773"/>
              <a:gd name="T53" fmla="*/ 215 h 445"/>
              <a:gd name="T54" fmla="*/ 478 w 773"/>
              <a:gd name="T55" fmla="*/ 191 h 445"/>
              <a:gd name="T56" fmla="*/ 573 w 773"/>
              <a:gd name="T57" fmla="*/ 261 h 445"/>
              <a:gd name="T58" fmla="*/ 683 w 773"/>
              <a:gd name="T59" fmla="*/ 261 h 445"/>
              <a:gd name="T60" fmla="*/ 741 w 773"/>
              <a:gd name="T61" fmla="*/ 33 h 445"/>
              <a:gd name="T62" fmla="*/ 765 w 773"/>
              <a:gd name="T63" fmla="*/ 160 h 445"/>
              <a:gd name="T64" fmla="*/ 772 w 773"/>
              <a:gd name="T65" fmla="*/ 152 h 445"/>
              <a:gd name="T66" fmla="*/ 150 w 773"/>
              <a:gd name="T67" fmla="*/ 169 h 445"/>
              <a:gd name="T68" fmla="*/ 177 w 773"/>
              <a:gd name="T69" fmla="*/ 240 h 445"/>
              <a:gd name="T70" fmla="*/ 177 w 773"/>
              <a:gd name="T71" fmla="*/ 240 h 445"/>
              <a:gd name="T72" fmla="*/ 109 w 773"/>
              <a:gd name="T73" fmla="*/ 210 h 445"/>
              <a:gd name="T74" fmla="*/ 313 w 773"/>
              <a:gd name="T75" fmla="*/ 431 h 445"/>
              <a:gd name="T76" fmla="*/ 313 w 773"/>
              <a:gd name="T77" fmla="*/ 349 h 445"/>
              <a:gd name="T78" fmla="*/ 429 w 773"/>
              <a:gd name="T79" fmla="*/ 206 h 445"/>
              <a:gd name="T80" fmla="*/ 429 w 773"/>
              <a:gd name="T81" fmla="*/ 124 h 445"/>
              <a:gd name="T82" fmla="*/ 429 w 773"/>
              <a:gd name="T83" fmla="*/ 206 h 445"/>
              <a:gd name="T84" fmla="*/ 628 w 773"/>
              <a:gd name="T85" fmla="*/ 302 h 445"/>
              <a:gd name="T86" fmla="*/ 628 w 773"/>
              <a:gd name="T87" fmla="*/ 220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73" h="445">
                <a:moveTo>
                  <a:pt x="772" y="152"/>
                </a:moveTo>
                <a:cubicBezTo>
                  <a:pt x="751" y="6"/>
                  <a:pt x="751" y="6"/>
                  <a:pt x="751" y="6"/>
                </a:cubicBezTo>
                <a:cubicBezTo>
                  <a:pt x="751" y="6"/>
                  <a:pt x="751" y="6"/>
                  <a:pt x="751" y="6"/>
                </a:cubicBezTo>
                <a:cubicBezTo>
                  <a:pt x="751" y="6"/>
                  <a:pt x="751" y="5"/>
                  <a:pt x="751" y="5"/>
                </a:cubicBezTo>
                <a:cubicBezTo>
                  <a:pt x="751" y="5"/>
                  <a:pt x="751" y="4"/>
                  <a:pt x="751" y="4"/>
                </a:cubicBezTo>
                <a:cubicBezTo>
                  <a:pt x="750" y="4"/>
                  <a:pt x="750" y="4"/>
                  <a:pt x="750" y="3"/>
                </a:cubicBezTo>
                <a:cubicBezTo>
                  <a:pt x="750" y="3"/>
                  <a:pt x="750" y="3"/>
                  <a:pt x="750" y="3"/>
                </a:cubicBezTo>
                <a:cubicBezTo>
                  <a:pt x="749" y="3"/>
                  <a:pt x="749" y="2"/>
                  <a:pt x="749" y="2"/>
                </a:cubicBezTo>
                <a:cubicBezTo>
                  <a:pt x="749" y="2"/>
                  <a:pt x="749" y="2"/>
                  <a:pt x="749" y="2"/>
                </a:cubicBezTo>
                <a:cubicBezTo>
                  <a:pt x="748" y="1"/>
                  <a:pt x="748" y="1"/>
                  <a:pt x="747" y="1"/>
                </a:cubicBezTo>
                <a:cubicBezTo>
                  <a:pt x="747" y="1"/>
                  <a:pt x="747" y="1"/>
                  <a:pt x="747" y="1"/>
                </a:cubicBezTo>
                <a:cubicBezTo>
                  <a:pt x="747" y="1"/>
                  <a:pt x="747" y="1"/>
                  <a:pt x="747" y="1"/>
                </a:cubicBezTo>
                <a:cubicBezTo>
                  <a:pt x="747" y="1"/>
                  <a:pt x="747" y="1"/>
                  <a:pt x="747" y="1"/>
                </a:cubicBezTo>
                <a:cubicBezTo>
                  <a:pt x="746" y="1"/>
                  <a:pt x="746" y="1"/>
                  <a:pt x="745" y="0"/>
                </a:cubicBezTo>
                <a:cubicBezTo>
                  <a:pt x="745" y="0"/>
                  <a:pt x="745" y="0"/>
                  <a:pt x="745" y="0"/>
                </a:cubicBezTo>
                <a:cubicBezTo>
                  <a:pt x="745" y="0"/>
                  <a:pt x="744" y="0"/>
                  <a:pt x="744" y="0"/>
                </a:cubicBezTo>
                <a:cubicBezTo>
                  <a:pt x="744" y="0"/>
                  <a:pt x="743" y="0"/>
                  <a:pt x="743" y="0"/>
                </a:cubicBezTo>
                <a:cubicBezTo>
                  <a:pt x="743" y="1"/>
                  <a:pt x="742" y="1"/>
                  <a:pt x="742" y="1"/>
                </a:cubicBezTo>
                <a:cubicBezTo>
                  <a:pt x="742" y="1"/>
                  <a:pt x="742" y="1"/>
                  <a:pt x="742" y="1"/>
                </a:cubicBezTo>
                <a:cubicBezTo>
                  <a:pt x="741" y="1"/>
                  <a:pt x="741" y="1"/>
                  <a:pt x="740" y="2"/>
                </a:cubicBezTo>
                <a:cubicBezTo>
                  <a:pt x="740" y="2"/>
                  <a:pt x="740" y="2"/>
                  <a:pt x="740" y="2"/>
                </a:cubicBezTo>
                <a:cubicBezTo>
                  <a:pt x="626" y="87"/>
                  <a:pt x="626" y="87"/>
                  <a:pt x="626" y="87"/>
                </a:cubicBezTo>
                <a:cubicBezTo>
                  <a:pt x="623" y="90"/>
                  <a:pt x="622" y="94"/>
                  <a:pt x="625" y="97"/>
                </a:cubicBezTo>
                <a:cubicBezTo>
                  <a:pt x="627" y="100"/>
                  <a:pt x="631" y="101"/>
                  <a:pt x="634" y="99"/>
                </a:cubicBezTo>
                <a:cubicBezTo>
                  <a:pt x="728" y="29"/>
                  <a:pt x="728" y="29"/>
                  <a:pt x="728" y="29"/>
                </a:cubicBezTo>
                <a:cubicBezTo>
                  <a:pt x="649" y="211"/>
                  <a:pt x="649" y="211"/>
                  <a:pt x="649" y="211"/>
                </a:cubicBezTo>
                <a:cubicBezTo>
                  <a:pt x="643" y="208"/>
                  <a:pt x="636" y="206"/>
                  <a:pt x="628" y="206"/>
                </a:cubicBezTo>
                <a:cubicBezTo>
                  <a:pt x="608" y="206"/>
                  <a:pt x="590" y="218"/>
                  <a:pt x="581" y="234"/>
                </a:cubicBezTo>
                <a:cubicBezTo>
                  <a:pt x="482" y="177"/>
                  <a:pt x="482" y="177"/>
                  <a:pt x="482" y="177"/>
                </a:cubicBezTo>
                <a:cubicBezTo>
                  <a:pt x="483" y="173"/>
                  <a:pt x="484" y="169"/>
                  <a:pt x="484" y="165"/>
                </a:cubicBezTo>
                <a:cubicBezTo>
                  <a:pt x="484" y="135"/>
                  <a:pt x="459" y="110"/>
                  <a:pt x="429" y="110"/>
                </a:cubicBezTo>
                <a:cubicBezTo>
                  <a:pt x="398" y="110"/>
                  <a:pt x="374" y="135"/>
                  <a:pt x="374" y="165"/>
                </a:cubicBezTo>
                <a:cubicBezTo>
                  <a:pt x="374" y="183"/>
                  <a:pt x="382" y="198"/>
                  <a:pt x="394" y="208"/>
                </a:cubicBezTo>
                <a:cubicBezTo>
                  <a:pt x="331" y="338"/>
                  <a:pt x="331" y="338"/>
                  <a:pt x="331" y="338"/>
                </a:cubicBezTo>
                <a:cubicBezTo>
                  <a:pt x="325" y="336"/>
                  <a:pt x="319" y="335"/>
                  <a:pt x="313" y="335"/>
                </a:cubicBezTo>
                <a:cubicBezTo>
                  <a:pt x="301" y="335"/>
                  <a:pt x="290" y="338"/>
                  <a:pt x="281" y="345"/>
                </a:cubicBezTo>
                <a:cubicBezTo>
                  <a:pt x="192" y="245"/>
                  <a:pt x="192" y="245"/>
                  <a:pt x="192" y="245"/>
                </a:cubicBezTo>
                <a:cubicBezTo>
                  <a:pt x="200" y="236"/>
                  <a:pt x="205" y="223"/>
                  <a:pt x="205" y="210"/>
                </a:cubicBezTo>
                <a:cubicBezTo>
                  <a:pt x="205" y="179"/>
                  <a:pt x="180" y="155"/>
                  <a:pt x="150" y="155"/>
                </a:cubicBezTo>
                <a:cubicBezTo>
                  <a:pt x="119" y="155"/>
                  <a:pt x="95" y="179"/>
                  <a:pt x="95" y="210"/>
                </a:cubicBezTo>
                <a:cubicBezTo>
                  <a:pt x="95" y="224"/>
                  <a:pt x="100" y="237"/>
                  <a:pt x="109" y="247"/>
                </a:cubicBezTo>
                <a:cubicBezTo>
                  <a:pt x="2" y="385"/>
                  <a:pt x="2" y="385"/>
                  <a:pt x="2" y="385"/>
                </a:cubicBezTo>
                <a:cubicBezTo>
                  <a:pt x="0" y="388"/>
                  <a:pt x="1" y="393"/>
                  <a:pt x="4" y="395"/>
                </a:cubicBezTo>
                <a:cubicBezTo>
                  <a:pt x="5" y="396"/>
                  <a:pt x="7" y="397"/>
                  <a:pt x="8" y="397"/>
                </a:cubicBezTo>
                <a:cubicBezTo>
                  <a:pt x="10" y="397"/>
                  <a:pt x="12" y="396"/>
                  <a:pt x="14" y="394"/>
                </a:cubicBezTo>
                <a:cubicBezTo>
                  <a:pt x="120" y="256"/>
                  <a:pt x="120" y="256"/>
                  <a:pt x="120" y="256"/>
                </a:cubicBezTo>
                <a:cubicBezTo>
                  <a:pt x="128" y="262"/>
                  <a:pt x="139" y="265"/>
                  <a:pt x="150" y="265"/>
                </a:cubicBezTo>
                <a:cubicBezTo>
                  <a:pt x="161" y="265"/>
                  <a:pt x="172" y="261"/>
                  <a:pt x="181" y="255"/>
                </a:cubicBezTo>
                <a:cubicBezTo>
                  <a:pt x="271" y="354"/>
                  <a:pt x="271" y="354"/>
                  <a:pt x="271" y="354"/>
                </a:cubicBezTo>
                <a:cubicBezTo>
                  <a:pt x="263" y="364"/>
                  <a:pt x="258" y="376"/>
                  <a:pt x="258" y="390"/>
                </a:cubicBezTo>
                <a:cubicBezTo>
                  <a:pt x="258" y="420"/>
                  <a:pt x="283" y="445"/>
                  <a:pt x="313" y="445"/>
                </a:cubicBezTo>
                <a:cubicBezTo>
                  <a:pt x="343" y="445"/>
                  <a:pt x="368" y="420"/>
                  <a:pt x="368" y="390"/>
                </a:cubicBezTo>
                <a:cubicBezTo>
                  <a:pt x="368" y="371"/>
                  <a:pt x="358" y="354"/>
                  <a:pt x="344" y="344"/>
                </a:cubicBezTo>
                <a:cubicBezTo>
                  <a:pt x="406" y="215"/>
                  <a:pt x="406" y="215"/>
                  <a:pt x="406" y="215"/>
                </a:cubicBezTo>
                <a:cubicBezTo>
                  <a:pt x="413" y="219"/>
                  <a:pt x="421" y="220"/>
                  <a:pt x="429" y="220"/>
                </a:cubicBezTo>
                <a:cubicBezTo>
                  <a:pt x="450" y="220"/>
                  <a:pt x="468" y="208"/>
                  <a:pt x="478" y="191"/>
                </a:cubicBezTo>
                <a:cubicBezTo>
                  <a:pt x="575" y="247"/>
                  <a:pt x="575" y="247"/>
                  <a:pt x="575" y="247"/>
                </a:cubicBezTo>
                <a:cubicBezTo>
                  <a:pt x="574" y="252"/>
                  <a:pt x="573" y="256"/>
                  <a:pt x="573" y="261"/>
                </a:cubicBezTo>
                <a:cubicBezTo>
                  <a:pt x="573" y="292"/>
                  <a:pt x="598" y="316"/>
                  <a:pt x="628" y="316"/>
                </a:cubicBezTo>
                <a:cubicBezTo>
                  <a:pt x="659" y="316"/>
                  <a:pt x="683" y="292"/>
                  <a:pt x="683" y="261"/>
                </a:cubicBezTo>
                <a:cubicBezTo>
                  <a:pt x="683" y="244"/>
                  <a:pt x="675" y="228"/>
                  <a:pt x="662" y="218"/>
                </a:cubicBezTo>
                <a:cubicBezTo>
                  <a:pt x="741" y="33"/>
                  <a:pt x="741" y="33"/>
                  <a:pt x="741" y="33"/>
                </a:cubicBezTo>
                <a:cubicBezTo>
                  <a:pt x="758" y="154"/>
                  <a:pt x="758" y="154"/>
                  <a:pt x="758" y="154"/>
                </a:cubicBezTo>
                <a:cubicBezTo>
                  <a:pt x="759" y="158"/>
                  <a:pt x="762" y="160"/>
                  <a:pt x="765" y="160"/>
                </a:cubicBezTo>
                <a:cubicBezTo>
                  <a:pt x="766" y="160"/>
                  <a:pt x="766" y="160"/>
                  <a:pt x="766" y="160"/>
                </a:cubicBezTo>
                <a:cubicBezTo>
                  <a:pt x="770" y="160"/>
                  <a:pt x="773" y="156"/>
                  <a:pt x="772" y="152"/>
                </a:cubicBezTo>
                <a:close/>
                <a:moveTo>
                  <a:pt x="109" y="210"/>
                </a:moveTo>
                <a:cubicBezTo>
                  <a:pt x="109" y="187"/>
                  <a:pt x="127" y="169"/>
                  <a:pt x="150" y="169"/>
                </a:cubicBezTo>
                <a:cubicBezTo>
                  <a:pt x="172" y="169"/>
                  <a:pt x="191" y="187"/>
                  <a:pt x="191" y="210"/>
                </a:cubicBezTo>
                <a:cubicBezTo>
                  <a:pt x="191" y="222"/>
                  <a:pt x="186" y="233"/>
                  <a:pt x="177" y="240"/>
                </a:cubicBezTo>
                <a:cubicBezTo>
                  <a:pt x="177" y="240"/>
                  <a:pt x="177" y="240"/>
                  <a:pt x="177" y="240"/>
                </a:cubicBezTo>
                <a:cubicBezTo>
                  <a:pt x="177" y="240"/>
                  <a:pt x="177" y="240"/>
                  <a:pt x="177" y="240"/>
                </a:cubicBezTo>
                <a:cubicBezTo>
                  <a:pt x="170" y="247"/>
                  <a:pt x="160" y="251"/>
                  <a:pt x="150" y="251"/>
                </a:cubicBezTo>
                <a:cubicBezTo>
                  <a:pt x="127" y="251"/>
                  <a:pt x="109" y="232"/>
                  <a:pt x="109" y="210"/>
                </a:cubicBezTo>
                <a:close/>
                <a:moveTo>
                  <a:pt x="354" y="390"/>
                </a:moveTo>
                <a:cubicBezTo>
                  <a:pt x="354" y="412"/>
                  <a:pt x="336" y="431"/>
                  <a:pt x="313" y="431"/>
                </a:cubicBezTo>
                <a:cubicBezTo>
                  <a:pt x="290" y="431"/>
                  <a:pt x="272" y="412"/>
                  <a:pt x="272" y="390"/>
                </a:cubicBezTo>
                <a:cubicBezTo>
                  <a:pt x="272" y="367"/>
                  <a:pt x="290" y="349"/>
                  <a:pt x="313" y="349"/>
                </a:cubicBezTo>
                <a:cubicBezTo>
                  <a:pt x="336" y="349"/>
                  <a:pt x="354" y="367"/>
                  <a:pt x="354" y="390"/>
                </a:cubicBezTo>
                <a:close/>
                <a:moveTo>
                  <a:pt x="429" y="206"/>
                </a:moveTo>
                <a:cubicBezTo>
                  <a:pt x="406" y="206"/>
                  <a:pt x="388" y="188"/>
                  <a:pt x="388" y="165"/>
                </a:cubicBezTo>
                <a:cubicBezTo>
                  <a:pt x="388" y="143"/>
                  <a:pt x="406" y="124"/>
                  <a:pt x="429" y="124"/>
                </a:cubicBezTo>
                <a:cubicBezTo>
                  <a:pt x="451" y="124"/>
                  <a:pt x="470" y="143"/>
                  <a:pt x="470" y="165"/>
                </a:cubicBezTo>
                <a:cubicBezTo>
                  <a:pt x="470" y="188"/>
                  <a:pt x="451" y="206"/>
                  <a:pt x="429" y="206"/>
                </a:cubicBezTo>
                <a:close/>
                <a:moveTo>
                  <a:pt x="669" y="261"/>
                </a:moveTo>
                <a:cubicBezTo>
                  <a:pt x="669" y="284"/>
                  <a:pt x="651" y="302"/>
                  <a:pt x="628" y="302"/>
                </a:cubicBezTo>
                <a:cubicBezTo>
                  <a:pt x="606" y="302"/>
                  <a:pt x="587" y="284"/>
                  <a:pt x="587" y="261"/>
                </a:cubicBezTo>
                <a:cubicBezTo>
                  <a:pt x="587" y="239"/>
                  <a:pt x="606" y="220"/>
                  <a:pt x="628" y="220"/>
                </a:cubicBezTo>
                <a:cubicBezTo>
                  <a:pt x="651" y="220"/>
                  <a:pt x="669" y="239"/>
                  <a:pt x="669" y="261"/>
                </a:cubicBezTo>
                <a:close/>
              </a:path>
            </a:pathLst>
          </a:custGeom>
          <a:solidFill>
            <a:schemeClr val="bg1">
              <a:lumMod val="50000"/>
            </a:schemeClr>
          </a:solidFill>
          <a:ln>
            <a:noFill/>
          </a:ln>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126" name="Freeform 153"/>
          <p:cNvSpPr>
            <a:spLocks noEditPoints="1"/>
          </p:cNvSpPr>
          <p:nvPr/>
        </p:nvSpPr>
        <p:spPr bwMode="auto">
          <a:xfrm>
            <a:off x="15623993" y="10380121"/>
            <a:ext cx="971006" cy="799653"/>
          </a:xfrm>
          <a:custGeom>
            <a:avLst/>
            <a:gdLst>
              <a:gd name="T0" fmla="*/ 0 w 629"/>
              <a:gd name="T1" fmla="*/ 517 h 517"/>
              <a:gd name="T2" fmla="*/ 315 w 629"/>
              <a:gd name="T3" fmla="*/ 0 h 517"/>
              <a:gd name="T4" fmla="*/ 629 w 629"/>
              <a:gd name="T5" fmla="*/ 517 h 517"/>
              <a:gd name="T6" fmla="*/ 0 w 629"/>
              <a:gd name="T7" fmla="*/ 517 h 517"/>
              <a:gd name="T8" fmla="*/ 315 w 629"/>
              <a:gd name="T9" fmla="*/ 408 h 517"/>
              <a:gd name="T10" fmla="*/ 290 w 629"/>
              <a:gd name="T11" fmla="*/ 433 h 517"/>
              <a:gd name="T12" fmla="*/ 315 w 629"/>
              <a:gd name="T13" fmla="*/ 457 h 517"/>
              <a:gd name="T14" fmla="*/ 339 w 629"/>
              <a:gd name="T15" fmla="*/ 433 h 517"/>
              <a:gd name="T16" fmla="*/ 315 w 629"/>
              <a:gd name="T17" fmla="*/ 408 h 517"/>
              <a:gd name="T18" fmla="*/ 290 w 629"/>
              <a:gd name="T19" fmla="*/ 367 h 517"/>
              <a:gd name="T20" fmla="*/ 315 w 629"/>
              <a:gd name="T21" fmla="*/ 391 h 517"/>
              <a:gd name="T22" fmla="*/ 339 w 629"/>
              <a:gd name="T23" fmla="*/ 367 h 517"/>
              <a:gd name="T24" fmla="*/ 339 w 629"/>
              <a:gd name="T25" fmla="*/ 200 h 517"/>
              <a:gd name="T26" fmla="*/ 315 w 629"/>
              <a:gd name="T27" fmla="*/ 176 h 517"/>
              <a:gd name="T28" fmla="*/ 290 w 629"/>
              <a:gd name="T29" fmla="*/ 200 h 517"/>
              <a:gd name="T30" fmla="*/ 290 w 629"/>
              <a:gd name="T31" fmla="*/ 367 h 5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29" h="517">
                <a:moveTo>
                  <a:pt x="0" y="517"/>
                </a:moveTo>
                <a:cubicBezTo>
                  <a:pt x="315" y="0"/>
                  <a:pt x="315" y="0"/>
                  <a:pt x="315" y="0"/>
                </a:cubicBezTo>
                <a:cubicBezTo>
                  <a:pt x="629" y="517"/>
                  <a:pt x="629" y="517"/>
                  <a:pt x="629" y="517"/>
                </a:cubicBezTo>
                <a:lnTo>
                  <a:pt x="0" y="517"/>
                </a:lnTo>
                <a:close/>
                <a:moveTo>
                  <a:pt x="315" y="408"/>
                </a:moveTo>
                <a:cubicBezTo>
                  <a:pt x="301" y="408"/>
                  <a:pt x="290" y="419"/>
                  <a:pt x="290" y="433"/>
                </a:cubicBezTo>
                <a:cubicBezTo>
                  <a:pt x="290" y="446"/>
                  <a:pt x="301" y="457"/>
                  <a:pt x="315" y="457"/>
                </a:cubicBezTo>
                <a:cubicBezTo>
                  <a:pt x="328" y="457"/>
                  <a:pt x="339" y="446"/>
                  <a:pt x="339" y="433"/>
                </a:cubicBezTo>
                <a:cubicBezTo>
                  <a:pt x="339" y="419"/>
                  <a:pt x="328" y="408"/>
                  <a:pt x="315" y="408"/>
                </a:cubicBezTo>
                <a:close/>
                <a:moveTo>
                  <a:pt x="290" y="367"/>
                </a:moveTo>
                <a:cubicBezTo>
                  <a:pt x="290" y="380"/>
                  <a:pt x="301" y="391"/>
                  <a:pt x="315" y="391"/>
                </a:cubicBezTo>
                <a:cubicBezTo>
                  <a:pt x="328" y="391"/>
                  <a:pt x="339" y="380"/>
                  <a:pt x="339" y="367"/>
                </a:cubicBezTo>
                <a:cubicBezTo>
                  <a:pt x="339" y="200"/>
                  <a:pt x="339" y="200"/>
                  <a:pt x="339" y="200"/>
                </a:cubicBezTo>
                <a:cubicBezTo>
                  <a:pt x="339" y="187"/>
                  <a:pt x="328" y="176"/>
                  <a:pt x="315" y="176"/>
                </a:cubicBezTo>
                <a:cubicBezTo>
                  <a:pt x="301" y="176"/>
                  <a:pt x="290" y="187"/>
                  <a:pt x="290" y="200"/>
                </a:cubicBezTo>
                <a:lnTo>
                  <a:pt x="290" y="367"/>
                </a:lnTo>
                <a:close/>
              </a:path>
            </a:pathLst>
          </a:custGeom>
          <a:noFill/>
          <a:ln w="19050" cap="rnd">
            <a:solidFill>
              <a:schemeClr val="bg1">
                <a:lumMod val="50000"/>
              </a:schemeClr>
            </a:solidFill>
            <a:prstDash val="solid"/>
            <a:round/>
            <a:headEnd/>
            <a:tailEnd/>
          </a:ln>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grpSp>
        <p:nvGrpSpPr>
          <p:cNvPr id="17" name="Group 16"/>
          <p:cNvGrpSpPr/>
          <p:nvPr/>
        </p:nvGrpSpPr>
        <p:grpSpPr>
          <a:xfrm>
            <a:off x="1751219" y="5139678"/>
            <a:ext cx="5185176" cy="1749084"/>
            <a:chOff x="875420" y="2506728"/>
            <a:chExt cx="2592288" cy="874441"/>
          </a:xfrm>
        </p:grpSpPr>
        <p:sp>
          <p:nvSpPr>
            <p:cNvPr id="117" name="Rectangle 116"/>
            <p:cNvSpPr/>
            <p:nvPr/>
          </p:nvSpPr>
          <p:spPr>
            <a:xfrm>
              <a:off x="875420" y="2904115"/>
              <a:ext cx="2589157" cy="477054"/>
            </a:xfrm>
            <a:prstGeom prst="rect">
              <a:avLst/>
            </a:prstGeom>
          </p:spPr>
          <p:txBody>
            <a:bodyPr wrap="square">
              <a:spAutoFit/>
            </a:bodyPr>
            <a:lstStyle/>
            <a:p>
              <a:pPr algn="r" defTabSz="2438584"/>
              <a:r>
                <a:rPr lang="en-US" sz="2800" dirty="0" err="1">
                  <a:solidFill>
                    <a:srgbClr val="57565A"/>
                  </a:solidFill>
                  <a:latin typeface="Roboto Light"/>
                </a:rPr>
                <a:t>Duis</a:t>
              </a:r>
              <a:r>
                <a:rPr lang="en-US" sz="2800" dirty="0">
                  <a:solidFill>
                    <a:srgbClr val="57565A"/>
                  </a:solidFill>
                  <a:latin typeface="Roboto Light"/>
                </a:rPr>
                <a:t> </a:t>
              </a:r>
              <a:r>
                <a:rPr lang="en-US" sz="2800" dirty="0" err="1">
                  <a:solidFill>
                    <a:srgbClr val="57565A"/>
                  </a:solidFill>
                  <a:latin typeface="Roboto Light"/>
                </a:rPr>
                <a:t>congue</a:t>
              </a:r>
              <a:r>
                <a:rPr lang="en-US" sz="2800" dirty="0">
                  <a:solidFill>
                    <a:srgbClr val="57565A"/>
                  </a:solidFill>
                  <a:latin typeface="Roboto Light"/>
                </a:rPr>
                <a:t> </a:t>
              </a:r>
              <a:r>
                <a:rPr lang="en-US" sz="2800" dirty="0" err="1">
                  <a:solidFill>
                    <a:srgbClr val="57565A"/>
                  </a:solidFill>
                  <a:latin typeface="Roboto Light"/>
                </a:rPr>
                <a:t>nisl</a:t>
              </a:r>
              <a:r>
                <a:rPr lang="en-US" sz="2800" dirty="0">
                  <a:solidFill>
                    <a:srgbClr val="57565A"/>
                  </a:solidFill>
                  <a:latin typeface="Roboto Light"/>
                </a:rPr>
                <a:t> </a:t>
              </a:r>
              <a:r>
                <a:rPr lang="en-US" sz="2800" dirty="0" err="1">
                  <a:solidFill>
                    <a:srgbClr val="57565A"/>
                  </a:solidFill>
                  <a:latin typeface="Roboto Light"/>
                </a:rPr>
                <a:t>vel</a:t>
              </a:r>
              <a:r>
                <a:rPr lang="en-US" sz="2800" dirty="0">
                  <a:solidFill>
                    <a:srgbClr val="57565A"/>
                  </a:solidFill>
                  <a:latin typeface="Roboto Light"/>
                </a:rPr>
                <a:t> mag </a:t>
              </a:r>
              <a:r>
                <a:rPr lang="en-US" sz="2800" dirty="0" err="1">
                  <a:solidFill>
                    <a:srgbClr val="57565A"/>
                  </a:solidFill>
                  <a:latin typeface="Roboto Light"/>
                </a:rPr>
                <a:t>sollicitudin</a:t>
              </a:r>
              <a:r>
                <a:rPr lang="en-US" sz="2800" dirty="0">
                  <a:solidFill>
                    <a:srgbClr val="57565A"/>
                  </a:solidFill>
                  <a:latin typeface="Roboto Light"/>
                </a:rPr>
                <a:t> </a:t>
              </a:r>
              <a:r>
                <a:rPr lang="en-US" sz="2800" dirty="0" err="1">
                  <a:solidFill>
                    <a:srgbClr val="57565A"/>
                  </a:solidFill>
                  <a:latin typeface="Roboto Light"/>
                </a:rPr>
                <a:t>nisl</a:t>
              </a:r>
              <a:r>
                <a:rPr lang="en-US" sz="2800" dirty="0">
                  <a:solidFill>
                    <a:srgbClr val="57565A"/>
                  </a:solidFill>
                  <a:latin typeface="Roboto Light"/>
                </a:rPr>
                <a:t> </a:t>
              </a:r>
              <a:r>
                <a:rPr lang="en-US" sz="2800" dirty="0" err="1">
                  <a:solidFill>
                    <a:srgbClr val="57565A"/>
                  </a:solidFill>
                  <a:latin typeface="Roboto Light"/>
                </a:rPr>
                <a:t>vel</a:t>
              </a:r>
              <a:r>
                <a:rPr lang="en-US" sz="2800" dirty="0">
                  <a:solidFill>
                    <a:srgbClr val="57565A"/>
                  </a:solidFill>
                  <a:latin typeface="Roboto Light"/>
                </a:rPr>
                <a:t> </a:t>
              </a:r>
            </a:p>
          </p:txBody>
        </p:sp>
        <p:sp>
          <p:nvSpPr>
            <p:cNvPr id="16" name="Rectangle 15"/>
            <p:cNvSpPr/>
            <p:nvPr/>
          </p:nvSpPr>
          <p:spPr>
            <a:xfrm>
              <a:off x="1076881" y="2506728"/>
              <a:ext cx="2390827" cy="415499"/>
            </a:xfrm>
            <a:prstGeom prst="rect">
              <a:avLst/>
            </a:prstGeom>
          </p:spPr>
          <p:txBody>
            <a:bodyPr wrap="square">
              <a:spAutoFit/>
            </a:bodyPr>
            <a:lstStyle/>
            <a:p>
              <a:pPr algn="r" defTabSz="2438584"/>
              <a:r>
                <a:rPr lang="da-DK" dirty="0">
                  <a:solidFill>
                    <a:srgbClr val="1798D2"/>
                  </a:solidFill>
                  <a:latin typeface="Roboto Light"/>
                </a:rPr>
                <a:t>Lorem ipsum </a:t>
              </a:r>
              <a:endParaRPr lang="en-US" dirty="0">
                <a:solidFill>
                  <a:srgbClr val="1798D2"/>
                </a:solidFill>
                <a:latin typeface="Roboto Light"/>
              </a:endParaRPr>
            </a:p>
          </p:txBody>
        </p:sp>
      </p:grpSp>
      <p:grpSp>
        <p:nvGrpSpPr>
          <p:cNvPr id="41" name="Group 40"/>
          <p:cNvGrpSpPr/>
          <p:nvPr/>
        </p:nvGrpSpPr>
        <p:grpSpPr>
          <a:xfrm>
            <a:off x="1751219" y="9883939"/>
            <a:ext cx="5185176" cy="1749084"/>
            <a:chOff x="875420" y="2506728"/>
            <a:chExt cx="2592288" cy="874441"/>
          </a:xfrm>
        </p:grpSpPr>
        <p:sp>
          <p:nvSpPr>
            <p:cNvPr id="42" name="Rectangle 41"/>
            <p:cNvSpPr/>
            <p:nvPr/>
          </p:nvSpPr>
          <p:spPr>
            <a:xfrm>
              <a:off x="875420" y="2904115"/>
              <a:ext cx="2589157" cy="477054"/>
            </a:xfrm>
            <a:prstGeom prst="rect">
              <a:avLst/>
            </a:prstGeom>
          </p:spPr>
          <p:txBody>
            <a:bodyPr wrap="square">
              <a:spAutoFit/>
            </a:bodyPr>
            <a:lstStyle/>
            <a:p>
              <a:pPr algn="r" defTabSz="2438584"/>
              <a:r>
                <a:rPr lang="en-US" sz="2800" err="1">
                  <a:solidFill>
                    <a:srgbClr val="57565A"/>
                  </a:solidFill>
                  <a:latin typeface="Roboto Light"/>
                </a:rPr>
                <a:t>Duis</a:t>
              </a:r>
              <a:r>
                <a:rPr lang="en-US" sz="2800">
                  <a:solidFill>
                    <a:srgbClr val="57565A"/>
                  </a:solidFill>
                  <a:latin typeface="Roboto Light"/>
                </a:rPr>
                <a:t> </a:t>
              </a:r>
              <a:r>
                <a:rPr lang="en-US" sz="2800" err="1">
                  <a:solidFill>
                    <a:srgbClr val="57565A"/>
                  </a:solidFill>
                  <a:latin typeface="Roboto Light"/>
                </a:rPr>
                <a:t>congue</a:t>
              </a:r>
              <a:r>
                <a:rPr lang="en-US" sz="2800">
                  <a:solidFill>
                    <a:srgbClr val="57565A"/>
                  </a:solidFill>
                  <a:latin typeface="Roboto Light"/>
                </a:rPr>
                <a:t> </a:t>
              </a:r>
              <a:r>
                <a:rPr lang="en-US" sz="2800" err="1">
                  <a:solidFill>
                    <a:srgbClr val="57565A"/>
                  </a:solidFill>
                  <a:latin typeface="Roboto Light"/>
                </a:rPr>
                <a:t>nisl</a:t>
              </a:r>
              <a:r>
                <a:rPr lang="en-US" sz="2800">
                  <a:solidFill>
                    <a:srgbClr val="57565A"/>
                  </a:solidFill>
                  <a:latin typeface="Roboto Light"/>
                </a:rPr>
                <a:t> </a:t>
              </a:r>
              <a:r>
                <a:rPr lang="en-US" sz="2800" err="1">
                  <a:solidFill>
                    <a:srgbClr val="57565A"/>
                  </a:solidFill>
                  <a:latin typeface="Roboto Light"/>
                </a:rPr>
                <a:t>vel</a:t>
              </a:r>
              <a:r>
                <a:rPr lang="en-US" sz="2800">
                  <a:solidFill>
                    <a:srgbClr val="57565A"/>
                  </a:solidFill>
                  <a:latin typeface="Roboto Light"/>
                </a:rPr>
                <a:t> mag </a:t>
              </a:r>
              <a:r>
                <a:rPr lang="en-US" sz="2800" err="1">
                  <a:solidFill>
                    <a:srgbClr val="57565A"/>
                  </a:solidFill>
                  <a:latin typeface="Roboto Light"/>
                </a:rPr>
                <a:t>sollicitudin</a:t>
              </a:r>
              <a:r>
                <a:rPr lang="en-US" sz="2800">
                  <a:solidFill>
                    <a:srgbClr val="57565A"/>
                  </a:solidFill>
                  <a:latin typeface="Roboto Light"/>
                </a:rPr>
                <a:t> </a:t>
              </a:r>
              <a:r>
                <a:rPr lang="en-US" sz="2800" err="1">
                  <a:solidFill>
                    <a:srgbClr val="57565A"/>
                  </a:solidFill>
                  <a:latin typeface="Roboto Light"/>
                </a:rPr>
                <a:t>nisl</a:t>
              </a:r>
              <a:r>
                <a:rPr lang="en-US" sz="2800">
                  <a:solidFill>
                    <a:srgbClr val="57565A"/>
                  </a:solidFill>
                  <a:latin typeface="Roboto Light"/>
                </a:rPr>
                <a:t> </a:t>
              </a:r>
              <a:r>
                <a:rPr lang="en-US" sz="2800" err="1">
                  <a:solidFill>
                    <a:srgbClr val="57565A"/>
                  </a:solidFill>
                  <a:latin typeface="Roboto Light"/>
                </a:rPr>
                <a:t>vel</a:t>
              </a:r>
              <a:r>
                <a:rPr lang="en-US" sz="2800">
                  <a:solidFill>
                    <a:srgbClr val="57565A"/>
                  </a:solidFill>
                  <a:latin typeface="Roboto Light"/>
                </a:rPr>
                <a:t> </a:t>
              </a:r>
            </a:p>
          </p:txBody>
        </p:sp>
        <p:sp>
          <p:nvSpPr>
            <p:cNvPr id="43" name="Rectangle 42"/>
            <p:cNvSpPr/>
            <p:nvPr/>
          </p:nvSpPr>
          <p:spPr>
            <a:xfrm>
              <a:off x="1076881" y="2506728"/>
              <a:ext cx="2390827" cy="415499"/>
            </a:xfrm>
            <a:prstGeom prst="rect">
              <a:avLst/>
            </a:prstGeom>
          </p:spPr>
          <p:txBody>
            <a:bodyPr wrap="square">
              <a:spAutoFit/>
            </a:bodyPr>
            <a:lstStyle/>
            <a:p>
              <a:pPr algn="r" defTabSz="2438584"/>
              <a:r>
                <a:rPr lang="da-DK" dirty="0">
                  <a:solidFill>
                    <a:srgbClr val="7ECEF2"/>
                  </a:solidFill>
                  <a:latin typeface="Roboto Light"/>
                </a:rPr>
                <a:t>Lorem ipsum </a:t>
              </a:r>
              <a:endParaRPr lang="en-US" dirty="0">
                <a:solidFill>
                  <a:srgbClr val="7ECEF2"/>
                </a:solidFill>
                <a:latin typeface="Roboto Light"/>
              </a:endParaRPr>
            </a:p>
          </p:txBody>
        </p:sp>
      </p:grpSp>
      <p:grpSp>
        <p:nvGrpSpPr>
          <p:cNvPr id="44" name="Group 43"/>
          <p:cNvGrpSpPr/>
          <p:nvPr/>
        </p:nvGrpSpPr>
        <p:grpSpPr>
          <a:xfrm>
            <a:off x="17277617" y="5139678"/>
            <a:ext cx="5208043" cy="1749084"/>
            <a:chOff x="860857" y="2506728"/>
            <a:chExt cx="2603720" cy="874441"/>
          </a:xfrm>
        </p:grpSpPr>
        <p:sp>
          <p:nvSpPr>
            <p:cNvPr id="45" name="Rectangle 44"/>
            <p:cNvSpPr/>
            <p:nvPr/>
          </p:nvSpPr>
          <p:spPr>
            <a:xfrm>
              <a:off x="875420" y="2904115"/>
              <a:ext cx="2589157" cy="477054"/>
            </a:xfrm>
            <a:prstGeom prst="rect">
              <a:avLst/>
            </a:prstGeom>
          </p:spPr>
          <p:txBody>
            <a:bodyPr wrap="square">
              <a:spAutoFit/>
            </a:bodyPr>
            <a:lstStyle/>
            <a:p>
              <a:pPr defTabSz="2438584"/>
              <a:r>
                <a:rPr lang="en-US" sz="2800" err="1">
                  <a:solidFill>
                    <a:srgbClr val="57565A"/>
                  </a:solidFill>
                  <a:latin typeface="Roboto Light"/>
                </a:rPr>
                <a:t>Duis</a:t>
              </a:r>
              <a:r>
                <a:rPr lang="en-US" sz="2800">
                  <a:solidFill>
                    <a:srgbClr val="57565A"/>
                  </a:solidFill>
                  <a:latin typeface="Roboto Light"/>
                </a:rPr>
                <a:t> </a:t>
              </a:r>
              <a:r>
                <a:rPr lang="en-US" sz="2800" err="1">
                  <a:solidFill>
                    <a:srgbClr val="57565A"/>
                  </a:solidFill>
                  <a:latin typeface="Roboto Light"/>
                </a:rPr>
                <a:t>congue</a:t>
              </a:r>
              <a:r>
                <a:rPr lang="en-US" sz="2800">
                  <a:solidFill>
                    <a:srgbClr val="57565A"/>
                  </a:solidFill>
                  <a:latin typeface="Roboto Light"/>
                </a:rPr>
                <a:t> </a:t>
              </a:r>
              <a:r>
                <a:rPr lang="en-US" sz="2800" err="1">
                  <a:solidFill>
                    <a:srgbClr val="57565A"/>
                  </a:solidFill>
                  <a:latin typeface="Roboto Light"/>
                </a:rPr>
                <a:t>nisl</a:t>
              </a:r>
              <a:r>
                <a:rPr lang="en-US" sz="2800">
                  <a:solidFill>
                    <a:srgbClr val="57565A"/>
                  </a:solidFill>
                  <a:latin typeface="Roboto Light"/>
                </a:rPr>
                <a:t> </a:t>
              </a:r>
              <a:r>
                <a:rPr lang="en-US" sz="2800" err="1">
                  <a:solidFill>
                    <a:srgbClr val="57565A"/>
                  </a:solidFill>
                  <a:latin typeface="Roboto Light"/>
                </a:rPr>
                <a:t>vel</a:t>
              </a:r>
              <a:r>
                <a:rPr lang="en-US" sz="2800">
                  <a:solidFill>
                    <a:srgbClr val="57565A"/>
                  </a:solidFill>
                  <a:latin typeface="Roboto Light"/>
                </a:rPr>
                <a:t> mag </a:t>
              </a:r>
              <a:r>
                <a:rPr lang="en-US" sz="2800" err="1">
                  <a:solidFill>
                    <a:srgbClr val="57565A"/>
                  </a:solidFill>
                  <a:latin typeface="Roboto Light"/>
                </a:rPr>
                <a:t>sollicitudin</a:t>
              </a:r>
              <a:r>
                <a:rPr lang="en-US" sz="2800">
                  <a:solidFill>
                    <a:srgbClr val="57565A"/>
                  </a:solidFill>
                  <a:latin typeface="Roboto Light"/>
                </a:rPr>
                <a:t> </a:t>
              </a:r>
              <a:r>
                <a:rPr lang="en-US" sz="2800" err="1">
                  <a:solidFill>
                    <a:srgbClr val="57565A"/>
                  </a:solidFill>
                  <a:latin typeface="Roboto Light"/>
                </a:rPr>
                <a:t>nisl</a:t>
              </a:r>
              <a:r>
                <a:rPr lang="en-US" sz="2800">
                  <a:solidFill>
                    <a:srgbClr val="57565A"/>
                  </a:solidFill>
                  <a:latin typeface="Roboto Light"/>
                </a:rPr>
                <a:t> </a:t>
              </a:r>
              <a:r>
                <a:rPr lang="en-US" sz="2800" err="1">
                  <a:solidFill>
                    <a:srgbClr val="57565A"/>
                  </a:solidFill>
                  <a:latin typeface="Roboto Light"/>
                </a:rPr>
                <a:t>vel</a:t>
              </a:r>
              <a:r>
                <a:rPr lang="en-US" sz="2800">
                  <a:solidFill>
                    <a:srgbClr val="57565A"/>
                  </a:solidFill>
                  <a:latin typeface="Roboto Light"/>
                </a:rPr>
                <a:t> </a:t>
              </a:r>
            </a:p>
          </p:txBody>
        </p:sp>
        <p:sp>
          <p:nvSpPr>
            <p:cNvPr id="46" name="Rectangle 45"/>
            <p:cNvSpPr/>
            <p:nvPr/>
          </p:nvSpPr>
          <p:spPr>
            <a:xfrm>
              <a:off x="860857" y="2506728"/>
              <a:ext cx="2390827" cy="415499"/>
            </a:xfrm>
            <a:prstGeom prst="rect">
              <a:avLst/>
            </a:prstGeom>
          </p:spPr>
          <p:txBody>
            <a:bodyPr wrap="square">
              <a:spAutoFit/>
            </a:bodyPr>
            <a:lstStyle/>
            <a:p>
              <a:pPr defTabSz="2438584"/>
              <a:r>
                <a:rPr lang="da-DK" dirty="0">
                  <a:solidFill>
                    <a:srgbClr val="9DC93C"/>
                  </a:solidFill>
                  <a:latin typeface="Roboto Light"/>
                </a:rPr>
                <a:t>Lorem ipsum </a:t>
              </a:r>
              <a:endParaRPr lang="en-US" dirty="0">
                <a:solidFill>
                  <a:srgbClr val="9DC93C"/>
                </a:solidFill>
                <a:latin typeface="Roboto Light"/>
              </a:endParaRPr>
            </a:p>
          </p:txBody>
        </p:sp>
      </p:grpSp>
      <p:grpSp>
        <p:nvGrpSpPr>
          <p:cNvPr id="52" name="Group 51"/>
          <p:cNvGrpSpPr/>
          <p:nvPr/>
        </p:nvGrpSpPr>
        <p:grpSpPr>
          <a:xfrm>
            <a:off x="17277617" y="9842463"/>
            <a:ext cx="5208043" cy="1749084"/>
            <a:chOff x="860857" y="2506728"/>
            <a:chExt cx="2603720" cy="874441"/>
          </a:xfrm>
        </p:grpSpPr>
        <p:sp>
          <p:nvSpPr>
            <p:cNvPr id="53" name="Rectangle 52"/>
            <p:cNvSpPr/>
            <p:nvPr/>
          </p:nvSpPr>
          <p:spPr>
            <a:xfrm>
              <a:off x="875420" y="2904115"/>
              <a:ext cx="2589157" cy="477054"/>
            </a:xfrm>
            <a:prstGeom prst="rect">
              <a:avLst/>
            </a:prstGeom>
          </p:spPr>
          <p:txBody>
            <a:bodyPr wrap="square">
              <a:spAutoFit/>
            </a:bodyPr>
            <a:lstStyle/>
            <a:p>
              <a:pPr defTabSz="2438584"/>
              <a:r>
                <a:rPr lang="en-US" sz="2800" err="1">
                  <a:solidFill>
                    <a:srgbClr val="57565A"/>
                  </a:solidFill>
                  <a:latin typeface="Roboto Light"/>
                </a:rPr>
                <a:t>Duis</a:t>
              </a:r>
              <a:r>
                <a:rPr lang="en-US" sz="2800">
                  <a:solidFill>
                    <a:srgbClr val="57565A"/>
                  </a:solidFill>
                  <a:latin typeface="Roboto Light"/>
                </a:rPr>
                <a:t> </a:t>
              </a:r>
              <a:r>
                <a:rPr lang="en-US" sz="2800" err="1">
                  <a:solidFill>
                    <a:srgbClr val="57565A"/>
                  </a:solidFill>
                  <a:latin typeface="Roboto Light"/>
                </a:rPr>
                <a:t>congue</a:t>
              </a:r>
              <a:r>
                <a:rPr lang="en-US" sz="2800">
                  <a:solidFill>
                    <a:srgbClr val="57565A"/>
                  </a:solidFill>
                  <a:latin typeface="Roboto Light"/>
                </a:rPr>
                <a:t> </a:t>
              </a:r>
              <a:r>
                <a:rPr lang="en-US" sz="2800" err="1">
                  <a:solidFill>
                    <a:srgbClr val="57565A"/>
                  </a:solidFill>
                  <a:latin typeface="Roboto Light"/>
                </a:rPr>
                <a:t>nisl</a:t>
              </a:r>
              <a:r>
                <a:rPr lang="en-US" sz="2800">
                  <a:solidFill>
                    <a:srgbClr val="57565A"/>
                  </a:solidFill>
                  <a:latin typeface="Roboto Light"/>
                </a:rPr>
                <a:t> </a:t>
              </a:r>
              <a:r>
                <a:rPr lang="en-US" sz="2800" err="1">
                  <a:solidFill>
                    <a:srgbClr val="57565A"/>
                  </a:solidFill>
                  <a:latin typeface="Roboto Light"/>
                </a:rPr>
                <a:t>vel</a:t>
              </a:r>
              <a:r>
                <a:rPr lang="en-US" sz="2800">
                  <a:solidFill>
                    <a:srgbClr val="57565A"/>
                  </a:solidFill>
                  <a:latin typeface="Roboto Light"/>
                </a:rPr>
                <a:t> mag </a:t>
              </a:r>
              <a:r>
                <a:rPr lang="en-US" sz="2800" err="1">
                  <a:solidFill>
                    <a:srgbClr val="57565A"/>
                  </a:solidFill>
                  <a:latin typeface="Roboto Light"/>
                </a:rPr>
                <a:t>sollicitudin</a:t>
              </a:r>
              <a:r>
                <a:rPr lang="en-US" sz="2800">
                  <a:solidFill>
                    <a:srgbClr val="57565A"/>
                  </a:solidFill>
                  <a:latin typeface="Roboto Light"/>
                </a:rPr>
                <a:t> </a:t>
              </a:r>
              <a:r>
                <a:rPr lang="en-US" sz="2800" err="1">
                  <a:solidFill>
                    <a:srgbClr val="57565A"/>
                  </a:solidFill>
                  <a:latin typeface="Roboto Light"/>
                </a:rPr>
                <a:t>nisl</a:t>
              </a:r>
              <a:r>
                <a:rPr lang="en-US" sz="2800">
                  <a:solidFill>
                    <a:srgbClr val="57565A"/>
                  </a:solidFill>
                  <a:latin typeface="Roboto Light"/>
                </a:rPr>
                <a:t> </a:t>
              </a:r>
              <a:r>
                <a:rPr lang="en-US" sz="2800" err="1">
                  <a:solidFill>
                    <a:srgbClr val="57565A"/>
                  </a:solidFill>
                  <a:latin typeface="Roboto Light"/>
                </a:rPr>
                <a:t>vel</a:t>
              </a:r>
              <a:r>
                <a:rPr lang="en-US" sz="2800">
                  <a:solidFill>
                    <a:srgbClr val="57565A"/>
                  </a:solidFill>
                  <a:latin typeface="Roboto Light"/>
                </a:rPr>
                <a:t> </a:t>
              </a:r>
            </a:p>
          </p:txBody>
        </p:sp>
        <p:sp>
          <p:nvSpPr>
            <p:cNvPr id="54" name="Rectangle 53"/>
            <p:cNvSpPr/>
            <p:nvPr/>
          </p:nvSpPr>
          <p:spPr>
            <a:xfrm>
              <a:off x="860857" y="2506728"/>
              <a:ext cx="2390827" cy="415499"/>
            </a:xfrm>
            <a:prstGeom prst="rect">
              <a:avLst/>
            </a:prstGeom>
          </p:spPr>
          <p:txBody>
            <a:bodyPr wrap="square">
              <a:spAutoFit/>
            </a:bodyPr>
            <a:lstStyle/>
            <a:p>
              <a:pPr defTabSz="2438584"/>
              <a:r>
                <a:rPr lang="da-DK" dirty="0">
                  <a:solidFill>
                    <a:srgbClr val="BFDB7F"/>
                  </a:solidFill>
                  <a:latin typeface="Roboto Light"/>
                </a:rPr>
                <a:t>Lorem ipsum </a:t>
              </a:r>
              <a:endParaRPr lang="en-US" dirty="0">
                <a:solidFill>
                  <a:srgbClr val="BFDB7F"/>
                </a:solidFill>
                <a:latin typeface="Roboto Light"/>
              </a:endParaRPr>
            </a:p>
          </p:txBody>
        </p:sp>
      </p:grpSp>
      <p:sp>
        <p:nvSpPr>
          <p:cNvPr id="38" name="TextBox 37"/>
          <p:cNvSpPr txBox="1"/>
          <p:nvPr/>
        </p:nvSpPr>
        <p:spPr>
          <a:xfrm rot="13648178">
            <a:off x="9739291" y="5737358"/>
            <a:ext cx="5185176" cy="4645682"/>
          </a:xfrm>
          <a:prstGeom prst="rect">
            <a:avLst/>
          </a:prstGeom>
          <a:noFill/>
        </p:spPr>
        <p:txBody>
          <a:bodyPr wrap="square" rtlCol="0">
            <a:prstTxWarp prst="textArchUp">
              <a:avLst/>
            </a:prstTxWarp>
            <a:spAutoFit/>
          </a:bodyPr>
          <a:lstStyle/>
          <a:p>
            <a:pPr algn="ctr" defTabSz="2438584"/>
            <a:r>
              <a:rPr lang="en-US" sz="3200" dirty="0">
                <a:solidFill>
                  <a:prstClr val="white"/>
                </a:solidFill>
                <a:latin typeface="Roboto Light"/>
              </a:rPr>
              <a:t>OPPORTUNITIES</a:t>
            </a:r>
          </a:p>
        </p:txBody>
      </p:sp>
    </p:spTree>
    <p:extLst>
      <p:ext uri="{BB962C8B-B14F-4D97-AF65-F5344CB8AC3E}">
        <p14:creationId xmlns:p14="http://schemas.microsoft.com/office/powerpoint/2010/main" val="575176303"/>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73684"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950" fill="hold"/>
                                            <p:tgtEl>
                                              <p:spTgt spid="35"/>
                                            </p:tgtEl>
                                            <p:attrNameLst>
                                              <p:attrName>ppt_x</p:attrName>
                                            </p:attrNameLst>
                                          </p:cBhvr>
                                          <p:tavLst>
                                            <p:tav tm="0">
                                              <p:val>
                                                <p:strVal val="0-#ppt_w/2"/>
                                              </p:val>
                                            </p:tav>
                                            <p:tav tm="100000">
                                              <p:val>
                                                <p:strVal val="#ppt_x"/>
                                              </p:val>
                                            </p:tav>
                                          </p:tavLst>
                                        </p:anim>
                                        <p:anim calcmode="lin" valueType="num">
                                          <p:cBhvr additive="base">
                                            <p:cTn id="8" dur="950" fill="hold"/>
                                            <p:tgtEl>
                                              <p:spTgt spid="35"/>
                                            </p:tgtEl>
                                            <p:attrNameLst>
                                              <p:attrName>ppt_y</p:attrName>
                                            </p:attrNameLst>
                                          </p:cBhvr>
                                          <p:tavLst>
                                            <p:tav tm="0">
                                              <p:val>
                                                <p:strVal val="#ppt_y"/>
                                              </p:val>
                                            </p:tav>
                                            <p:tav tm="100000">
                                              <p:val>
                                                <p:strVal val="#ppt_y"/>
                                              </p:val>
                                            </p:tav>
                                          </p:tavLst>
                                        </p:anim>
                                      </p:childTnLst>
                                    </p:cTn>
                                  </p:par>
                                  <p:par>
                                    <p:cTn id="9" presetID="2" presetClass="entr" presetSubtype="8" decel="73684" fill="hold" grpId="0" nodeType="with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950" fill="hold"/>
                                            <p:tgtEl>
                                              <p:spTgt spid="34"/>
                                            </p:tgtEl>
                                            <p:attrNameLst>
                                              <p:attrName>ppt_x</p:attrName>
                                            </p:attrNameLst>
                                          </p:cBhvr>
                                          <p:tavLst>
                                            <p:tav tm="0">
                                              <p:val>
                                                <p:strVal val="0-#ppt_w/2"/>
                                              </p:val>
                                            </p:tav>
                                            <p:tav tm="100000">
                                              <p:val>
                                                <p:strVal val="#ppt_x"/>
                                              </p:val>
                                            </p:tav>
                                          </p:tavLst>
                                        </p:anim>
                                        <p:anim calcmode="lin" valueType="num">
                                          <p:cBhvr additive="base">
                                            <p:cTn id="12" dur="950" fill="hold"/>
                                            <p:tgtEl>
                                              <p:spTgt spid="34"/>
                                            </p:tgtEl>
                                            <p:attrNameLst>
                                              <p:attrName>ppt_y</p:attrName>
                                            </p:attrNameLst>
                                          </p:cBhvr>
                                          <p:tavLst>
                                            <p:tav tm="0">
                                              <p:val>
                                                <p:strVal val="#ppt_y"/>
                                              </p:val>
                                            </p:tav>
                                            <p:tav tm="100000">
                                              <p:val>
                                                <p:strVal val="#ppt_y"/>
                                              </p:val>
                                            </p:tav>
                                          </p:tavLst>
                                        </p:anim>
                                      </p:childTnLst>
                                    </p:cTn>
                                  </p:par>
                                </p:childTnLst>
                              </p:cTn>
                            </p:par>
                            <p:par>
                              <p:cTn id="13" fill="hold">
                                <p:stCondLst>
                                  <p:cond delay="950"/>
                                </p:stCondLst>
                                <p:childTnLst>
                                  <p:par>
                                    <p:cTn id="14" presetID="2" presetClass="entr" presetSubtype="4" fill="hold" nodeType="afterEffect" p14:presetBounceEnd="68182">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14:bounceEnd="68182">
                                          <p:cBhvr additive="base">
                                            <p:cTn id="16" dur="1100" fill="hold"/>
                                            <p:tgtEl>
                                              <p:spTgt spid="3"/>
                                            </p:tgtEl>
                                            <p:attrNameLst>
                                              <p:attrName>ppt_x</p:attrName>
                                            </p:attrNameLst>
                                          </p:cBhvr>
                                          <p:tavLst>
                                            <p:tav tm="0">
                                              <p:val>
                                                <p:strVal val="#ppt_x"/>
                                              </p:val>
                                            </p:tav>
                                            <p:tav tm="100000">
                                              <p:val>
                                                <p:strVal val="#ppt_x"/>
                                              </p:val>
                                            </p:tav>
                                          </p:tavLst>
                                        </p:anim>
                                        <p:anim calcmode="lin" valueType="num" p14:bounceEnd="68182">
                                          <p:cBhvr additive="base">
                                            <p:cTn id="17" dur="1100" fill="hold"/>
                                            <p:tgtEl>
                                              <p:spTgt spid="3"/>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14:presetBounceEnd="68182">
                                      <p:stCondLst>
                                        <p:cond delay="0"/>
                                      </p:stCondLst>
                                      <p:childTnLst>
                                        <p:set>
                                          <p:cBhvr>
                                            <p:cTn id="19" dur="1" fill="hold">
                                              <p:stCondLst>
                                                <p:cond delay="0"/>
                                              </p:stCondLst>
                                            </p:cTn>
                                            <p:tgtEl>
                                              <p:spTgt spid="38"/>
                                            </p:tgtEl>
                                            <p:attrNameLst>
                                              <p:attrName>style.visibility</p:attrName>
                                            </p:attrNameLst>
                                          </p:cBhvr>
                                          <p:to>
                                            <p:strVal val="visible"/>
                                          </p:to>
                                        </p:set>
                                        <p:anim calcmode="lin" valueType="num" p14:bounceEnd="68182">
                                          <p:cBhvr additive="base">
                                            <p:cTn id="20" dur="1100" fill="hold"/>
                                            <p:tgtEl>
                                              <p:spTgt spid="38"/>
                                            </p:tgtEl>
                                            <p:attrNameLst>
                                              <p:attrName>ppt_x</p:attrName>
                                            </p:attrNameLst>
                                          </p:cBhvr>
                                          <p:tavLst>
                                            <p:tav tm="0">
                                              <p:val>
                                                <p:strVal val="#ppt_x"/>
                                              </p:val>
                                            </p:tav>
                                            <p:tav tm="100000">
                                              <p:val>
                                                <p:strVal val="#ppt_x"/>
                                              </p:val>
                                            </p:tav>
                                          </p:tavLst>
                                        </p:anim>
                                        <p:anim calcmode="lin" valueType="num" p14:bounceEnd="68182">
                                          <p:cBhvr additive="base">
                                            <p:cTn id="21" dur="1100" fill="hold"/>
                                            <p:tgtEl>
                                              <p:spTgt spid="38"/>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14:presetBounceEnd="68182">
                                      <p:stCondLst>
                                        <p:cond delay="0"/>
                                      </p:stCondLst>
                                      <p:childTnLst>
                                        <p:set>
                                          <p:cBhvr>
                                            <p:cTn id="23" dur="1" fill="hold">
                                              <p:stCondLst>
                                                <p:cond delay="0"/>
                                              </p:stCondLst>
                                            </p:cTn>
                                            <p:tgtEl>
                                              <p:spTgt spid="39"/>
                                            </p:tgtEl>
                                            <p:attrNameLst>
                                              <p:attrName>style.visibility</p:attrName>
                                            </p:attrNameLst>
                                          </p:cBhvr>
                                          <p:to>
                                            <p:strVal val="visible"/>
                                          </p:to>
                                        </p:set>
                                        <p:anim calcmode="lin" valueType="num" p14:bounceEnd="68182">
                                          <p:cBhvr additive="base">
                                            <p:cTn id="24" dur="1100" fill="hold"/>
                                            <p:tgtEl>
                                              <p:spTgt spid="39"/>
                                            </p:tgtEl>
                                            <p:attrNameLst>
                                              <p:attrName>ppt_x</p:attrName>
                                            </p:attrNameLst>
                                          </p:cBhvr>
                                          <p:tavLst>
                                            <p:tav tm="0">
                                              <p:val>
                                                <p:strVal val="#ppt_x"/>
                                              </p:val>
                                            </p:tav>
                                            <p:tav tm="100000">
                                              <p:val>
                                                <p:strVal val="#ppt_x"/>
                                              </p:val>
                                            </p:tav>
                                          </p:tavLst>
                                        </p:anim>
                                        <p:anim calcmode="lin" valueType="num" p14:bounceEnd="68182">
                                          <p:cBhvr additive="base">
                                            <p:cTn id="25" dur="1100" fill="hold"/>
                                            <p:tgtEl>
                                              <p:spTgt spid="39"/>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14:presetBounceEnd="68182">
                                      <p:stCondLst>
                                        <p:cond delay="0"/>
                                      </p:stCondLst>
                                      <p:childTnLst>
                                        <p:set>
                                          <p:cBhvr>
                                            <p:cTn id="27" dur="1" fill="hold">
                                              <p:stCondLst>
                                                <p:cond delay="0"/>
                                              </p:stCondLst>
                                            </p:cTn>
                                            <p:tgtEl>
                                              <p:spTgt spid="33"/>
                                            </p:tgtEl>
                                            <p:attrNameLst>
                                              <p:attrName>style.visibility</p:attrName>
                                            </p:attrNameLst>
                                          </p:cBhvr>
                                          <p:to>
                                            <p:strVal val="visible"/>
                                          </p:to>
                                        </p:set>
                                        <p:anim calcmode="lin" valueType="num" p14:bounceEnd="68182">
                                          <p:cBhvr additive="base">
                                            <p:cTn id="28" dur="1100" fill="hold"/>
                                            <p:tgtEl>
                                              <p:spTgt spid="33"/>
                                            </p:tgtEl>
                                            <p:attrNameLst>
                                              <p:attrName>ppt_x</p:attrName>
                                            </p:attrNameLst>
                                          </p:cBhvr>
                                          <p:tavLst>
                                            <p:tav tm="0">
                                              <p:val>
                                                <p:strVal val="#ppt_x"/>
                                              </p:val>
                                            </p:tav>
                                            <p:tav tm="100000">
                                              <p:val>
                                                <p:strVal val="#ppt_x"/>
                                              </p:val>
                                            </p:tav>
                                          </p:tavLst>
                                        </p:anim>
                                        <p:anim calcmode="lin" valueType="num" p14:bounceEnd="68182">
                                          <p:cBhvr additive="base">
                                            <p:cTn id="29" dur="1100" fill="hold"/>
                                            <p:tgtEl>
                                              <p:spTgt spid="33"/>
                                            </p:tgtEl>
                                            <p:attrNameLst>
                                              <p:attrName>ppt_y</p:attrName>
                                            </p:attrNameLst>
                                          </p:cBhvr>
                                          <p:tavLst>
                                            <p:tav tm="0">
                                              <p:val>
                                                <p:strVal val="1+#ppt_h/2"/>
                                              </p:val>
                                            </p:tav>
                                            <p:tav tm="100000">
                                              <p:val>
                                                <p:strVal val="#ppt_y"/>
                                              </p:val>
                                            </p:tav>
                                          </p:tavLst>
                                        </p:anim>
                                      </p:childTnLst>
                                    </p:cTn>
                                  </p:par>
                                  <p:par>
                                    <p:cTn id="30" presetID="2" presetClass="entr" presetSubtype="2" fill="hold" nodeType="withEffect" p14:presetBounceEnd="68182">
                                      <p:stCondLst>
                                        <p:cond delay="0"/>
                                      </p:stCondLst>
                                      <p:childTnLst>
                                        <p:set>
                                          <p:cBhvr>
                                            <p:cTn id="31" dur="1" fill="hold">
                                              <p:stCondLst>
                                                <p:cond delay="0"/>
                                              </p:stCondLst>
                                            </p:cTn>
                                            <p:tgtEl>
                                              <p:spTgt spid="14"/>
                                            </p:tgtEl>
                                            <p:attrNameLst>
                                              <p:attrName>style.visibility</p:attrName>
                                            </p:attrNameLst>
                                          </p:cBhvr>
                                          <p:to>
                                            <p:strVal val="visible"/>
                                          </p:to>
                                        </p:set>
                                        <p:anim calcmode="lin" valueType="num" p14:bounceEnd="68182">
                                          <p:cBhvr additive="base">
                                            <p:cTn id="32" dur="1100" fill="hold"/>
                                            <p:tgtEl>
                                              <p:spTgt spid="14"/>
                                            </p:tgtEl>
                                            <p:attrNameLst>
                                              <p:attrName>ppt_x</p:attrName>
                                            </p:attrNameLst>
                                          </p:cBhvr>
                                          <p:tavLst>
                                            <p:tav tm="0">
                                              <p:val>
                                                <p:strVal val="1+#ppt_w/2"/>
                                              </p:val>
                                            </p:tav>
                                            <p:tav tm="100000">
                                              <p:val>
                                                <p:strVal val="#ppt_x"/>
                                              </p:val>
                                            </p:tav>
                                          </p:tavLst>
                                        </p:anim>
                                        <p:anim calcmode="lin" valueType="num" p14:bounceEnd="68182">
                                          <p:cBhvr additive="base">
                                            <p:cTn id="33" dur="1100" fill="hold"/>
                                            <p:tgtEl>
                                              <p:spTgt spid="14"/>
                                            </p:tgtEl>
                                            <p:attrNameLst>
                                              <p:attrName>ppt_y</p:attrName>
                                            </p:attrNameLst>
                                          </p:cBhvr>
                                          <p:tavLst>
                                            <p:tav tm="0">
                                              <p:val>
                                                <p:strVal val="#ppt_y"/>
                                              </p:val>
                                            </p:tav>
                                            <p:tav tm="100000">
                                              <p:val>
                                                <p:strVal val="#ppt_y"/>
                                              </p:val>
                                            </p:tav>
                                          </p:tavLst>
                                        </p:anim>
                                      </p:childTnLst>
                                    </p:cTn>
                                  </p:par>
                                </p:childTnLst>
                              </p:cTn>
                            </p:par>
                            <p:par>
                              <p:cTn id="34" fill="hold">
                                <p:stCondLst>
                                  <p:cond delay="2050"/>
                                </p:stCondLst>
                                <p:childTnLst>
                                  <p:par>
                                    <p:cTn id="35" presetID="10" presetClass="entr" presetSubtype="0" fill="hold" grpId="0" nodeType="afterEffect">
                                      <p:stCondLst>
                                        <p:cond delay="0"/>
                                      </p:stCondLst>
                                      <p:childTnLst>
                                        <p:set>
                                          <p:cBhvr>
                                            <p:cTn id="36" dur="1" fill="hold">
                                              <p:stCondLst>
                                                <p:cond delay="0"/>
                                              </p:stCondLst>
                                            </p:cTn>
                                            <p:tgtEl>
                                              <p:spTgt spid="103"/>
                                            </p:tgtEl>
                                            <p:attrNameLst>
                                              <p:attrName>style.visibility</p:attrName>
                                            </p:attrNameLst>
                                          </p:cBhvr>
                                          <p:to>
                                            <p:strVal val="visible"/>
                                          </p:to>
                                        </p:set>
                                        <p:animEffect transition="in" filter="fade">
                                          <p:cBhvr>
                                            <p:cTn id="37" dur="300"/>
                                            <p:tgtEl>
                                              <p:spTgt spid="103"/>
                                            </p:tgtEl>
                                          </p:cBhvr>
                                        </p:animEffect>
                                      </p:childTnLst>
                                    </p:cTn>
                                  </p:par>
                                  <p:par>
                                    <p:cTn id="38" presetID="10" presetClass="entr" presetSubtype="0" fill="hold"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300"/>
                                            <p:tgtEl>
                                              <p:spTgt spid="17"/>
                                            </p:tgtEl>
                                          </p:cBhvr>
                                        </p:animEffect>
                                      </p:childTnLst>
                                    </p:cTn>
                                  </p:par>
                                </p:childTnLst>
                              </p:cTn>
                            </p:par>
                            <p:par>
                              <p:cTn id="41" fill="hold">
                                <p:stCondLst>
                                  <p:cond delay="2350"/>
                                </p:stCondLst>
                                <p:childTnLst>
                                  <p:par>
                                    <p:cTn id="42" presetID="10" presetClass="entr" presetSubtype="0" fill="hold" grpId="0" nodeType="afterEffect">
                                      <p:stCondLst>
                                        <p:cond delay="0"/>
                                      </p:stCondLst>
                                      <p:childTnLst>
                                        <p:set>
                                          <p:cBhvr>
                                            <p:cTn id="43" dur="1" fill="hold">
                                              <p:stCondLst>
                                                <p:cond delay="0"/>
                                              </p:stCondLst>
                                            </p:cTn>
                                            <p:tgtEl>
                                              <p:spTgt spid="102"/>
                                            </p:tgtEl>
                                            <p:attrNameLst>
                                              <p:attrName>style.visibility</p:attrName>
                                            </p:attrNameLst>
                                          </p:cBhvr>
                                          <p:to>
                                            <p:strVal val="visible"/>
                                          </p:to>
                                        </p:set>
                                        <p:animEffect transition="in" filter="fade">
                                          <p:cBhvr>
                                            <p:cTn id="44" dur="300"/>
                                            <p:tgtEl>
                                              <p:spTgt spid="102"/>
                                            </p:tgtEl>
                                          </p:cBhvr>
                                        </p:animEffect>
                                      </p:childTnLst>
                                    </p:cTn>
                                  </p:par>
                                  <p:par>
                                    <p:cTn id="45" presetID="10" presetClass="entr" presetSubtype="0" fill="hold" nodeType="with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fade">
                                          <p:cBhvr>
                                            <p:cTn id="47" dur="300"/>
                                            <p:tgtEl>
                                              <p:spTgt spid="44"/>
                                            </p:tgtEl>
                                          </p:cBhvr>
                                        </p:animEffect>
                                      </p:childTnLst>
                                    </p:cTn>
                                  </p:par>
                                </p:childTnLst>
                              </p:cTn>
                            </p:par>
                            <p:par>
                              <p:cTn id="48" fill="hold">
                                <p:stCondLst>
                                  <p:cond delay="2650"/>
                                </p:stCondLst>
                                <p:childTnLst>
                                  <p:par>
                                    <p:cTn id="49" presetID="10" presetClass="entr" presetSubtype="0" fill="hold" grpId="0" nodeType="afterEffect">
                                      <p:stCondLst>
                                        <p:cond delay="0"/>
                                      </p:stCondLst>
                                      <p:childTnLst>
                                        <p:set>
                                          <p:cBhvr>
                                            <p:cTn id="50" dur="1" fill="hold">
                                              <p:stCondLst>
                                                <p:cond delay="0"/>
                                              </p:stCondLst>
                                            </p:cTn>
                                            <p:tgtEl>
                                              <p:spTgt spid="111"/>
                                            </p:tgtEl>
                                            <p:attrNameLst>
                                              <p:attrName>style.visibility</p:attrName>
                                            </p:attrNameLst>
                                          </p:cBhvr>
                                          <p:to>
                                            <p:strVal val="visible"/>
                                          </p:to>
                                        </p:set>
                                        <p:animEffect transition="in" filter="fade">
                                          <p:cBhvr>
                                            <p:cTn id="51" dur="300"/>
                                            <p:tgtEl>
                                              <p:spTgt spid="111"/>
                                            </p:tgtEl>
                                          </p:cBhvr>
                                        </p:animEffect>
                                      </p:childTnLst>
                                    </p:cTn>
                                  </p:par>
                                  <p:par>
                                    <p:cTn id="52" presetID="10" presetClass="entr" presetSubtype="0" fill="hold" nodeType="withEffect">
                                      <p:stCondLst>
                                        <p:cond delay="0"/>
                                      </p:stCondLst>
                                      <p:childTnLst>
                                        <p:set>
                                          <p:cBhvr>
                                            <p:cTn id="53" dur="1" fill="hold">
                                              <p:stCondLst>
                                                <p:cond delay="0"/>
                                              </p:stCondLst>
                                            </p:cTn>
                                            <p:tgtEl>
                                              <p:spTgt spid="41"/>
                                            </p:tgtEl>
                                            <p:attrNameLst>
                                              <p:attrName>style.visibility</p:attrName>
                                            </p:attrNameLst>
                                          </p:cBhvr>
                                          <p:to>
                                            <p:strVal val="visible"/>
                                          </p:to>
                                        </p:set>
                                        <p:animEffect transition="in" filter="fade">
                                          <p:cBhvr>
                                            <p:cTn id="54" dur="300"/>
                                            <p:tgtEl>
                                              <p:spTgt spid="41"/>
                                            </p:tgtEl>
                                          </p:cBhvr>
                                        </p:animEffect>
                                      </p:childTnLst>
                                    </p:cTn>
                                  </p:par>
                                </p:childTnLst>
                              </p:cTn>
                            </p:par>
                            <p:par>
                              <p:cTn id="55" fill="hold">
                                <p:stCondLst>
                                  <p:cond delay="2950"/>
                                </p:stCondLst>
                                <p:childTnLst>
                                  <p:par>
                                    <p:cTn id="56" presetID="10" presetClass="entr" presetSubtype="0" fill="hold" grpId="0" nodeType="afterEffect">
                                      <p:stCondLst>
                                        <p:cond delay="0"/>
                                      </p:stCondLst>
                                      <p:childTnLst>
                                        <p:set>
                                          <p:cBhvr>
                                            <p:cTn id="57" dur="1" fill="hold">
                                              <p:stCondLst>
                                                <p:cond delay="0"/>
                                              </p:stCondLst>
                                            </p:cTn>
                                            <p:tgtEl>
                                              <p:spTgt spid="126"/>
                                            </p:tgtEl>
                                            <p:attrNameLst>
                                              <p:attrName>style.visibility</p:attrName>
                                            </p:attrNameLst>
                                          </p:cBhvr>
                                          <p:to>
                                            <p:strVal val="visible"/>
                                          </p:to>
                                        </p:set>
                                        <p:animEffect transition="in" filter="fade">
                                          <p:cBhvr>
                                            <p:cTn id="58" dur="300"/>
                                            <p:tgtEl>
                                              <p:spTgt spid="126"/>
                                            </p:tgtEl>
                                          </p:cBhvr>
                                        </p:animEffect>
                                      </p:childTnLst>
                                    </p:cTn>
                                  </p:par>
                                  <p:par>
                                    <p:cTn id="59" presetID="10" presetClass="entr" presetSubtype="0" fill="hold" nodeType="withEffect">
                                      <p:stCondLst>
                                        <p:cond delay="0"/>
                                      </p:stCondLst>
                                      <p:childTnLst>
                                        <p:set>
                                          <p:cBhvr>
                                            <p:cTn id="60" dur="1" fill="hold">
                                              <p:stCondLst>
                                                <p:cond delay="0"/>
                                              </p:stCondLst>
                                            </p:cTn>
                                            <p:tgtEl>
                                              <p:spTgt spid="52"/>
                                            </p:tgtEl>
                                            <p:attrNameLst>
                                              <p:attrName>style.visibility</p:attrName>
                                            </p:attrNameLst>
                                          </p:cBhvr>
                                          <p:to>
                                            <p:strVal val="visible"/>
                                          </p:to>
                                        </p:set>
                                        <p:animEffect transition="in" filter="fade">
                                          <p:cBhvr>
                                            <p:cTn id="61" dur="3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9" grpId="0"/>
          <p:bldP spid="34" grpId="0" animBg="1"/>
          <p:bldP spid="35" grpId="0" animBg="1"/>
          <p:bldP spid="102" grpId="0" animBg="1"/>
          <p:bldP spid="103" grpId="0" animBg="1"/>
          <p:bldP spid="111" grpId="0" animBg="1"/>
          <p:bldP spid="126" grpId="0" animBg="1"/>
          <p:bldP spid="3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73684"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950" fill="hold"/>
                                            <p:tgtEl>
                                              <p:spTgt spid="35"/>
                                            </p:tgtEl>
                                            <p:attrNameLst>
                                              <p:attrName>ppt_x</p:attrName>
                                            </p:attrNameLst>
                                          </p:cBhvr>
                                          <p:tavLst>
                                            <p:tav tm="0">
                                              <p:val>
                                                <p:strVal val="0-#ppt_w/2"/>
                                              </p:val>
                                            </p:tav>
                                            <p:tav tm="100000">
                                              <p:val>
                                                <p:strVal val="#ppt_x"/>
                                              </p:val>
                                            </p:tav>
                                          </p:tavLst>
                                        </p:anim>
                                        <p:anim calcmode="lin" valueType="num">
                                          <p:cBhvr additive="base">
                                            <p:cTn id="8" dur="950" fill="hold"/>
                                            <p:tgtEl>
                                              <p:spTgt spid="35"/>
                                            </p:tgtEl>
                                            <p:attrNameLst>
                                              <p:attrName>ppt_y</p:attrName>
                                            </p:attrNameLst>
                                          </p:cBhvr>
                                          <p:tavLst>
                                            <p:tav tm="0">
                                              <p:val>
                                                <p:strVal val="#ppt_y"/>
                                              </p:val>
                                            </p:tav>
                                            <p:tav tm="100000">
                                              <p:val>
                                                <p:strVal val="#ppt_y"/>
                                              </p:val>
                                            </p:tav>
                                          </p:tavLst>
                                        </p:anim>
                                      </p:childTnLst>
                                    </p:cTn>
                                  </p:par>
                                  <p:par>
                                    <p:cTn id="9" presetID="2" presetClass="entr" presetSubtype="8" decel="73684" fill="hold" grpId="0" nodeType="with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950" fill="hold"/>
                                            <p:tgtEl>
                                              <p:spTgt spid="34"/>
                                            </p:tgtEl>
                                            <p:attrNameLst>
                                              <p:attrName>ppt_x</p:attrName>
                                            </p:attrNameLst>
                                          </p:cBhvr>
                                          <p:tavLst>
                                            <p:tav tm="0">
                                              <p:val>
                                                <p:strVal val="0-#ppt_w/2"/>
                                              </p:val>
                                            </p:tav>
                                            <p:tav tm="100000">
                                              <p:val>
                                                <p:strVal val="#ppt_x"/>
                                              </p:val>
                                            </p:tav>
                                          </p:tavLst>
                                        </p:anim>
                                        <p:anim calcmode="lin" valueType="num">
                                          <p:cBhvr additive="base">
                                            <p:cTn id="12" dur="950" fill="hold"/>
                                            <p:tgtEl>
                                              <p:spTgt spid="34"/>
                                            </p:tgtEl>
                                            <p:attrNameLst>
                                              <p:attrName>ppt_y</p:attrName>
                                            </p:attrNameLst>
                                          </p:cBhvr>
                                          <p:tavLst>
                                            <p:tav tm="0">
                                              <p:val>
                                                <p:strVal val="#ppt_y"/>
                                              </p:val>
                                            </p:tav>
                                            <p:tav tm="100000">
                                              <p:val>
                                                <p:strVal val="#ppt_y"/>
                                              </p:val>
                                            </p:tav>
                                          </p:tavLst>
                                        </p:anim>
                                      </p:childTnLst>
                                    </p:cTn>
                                  </p:par>
                                </p:childTnLst>
                              </p:cTn>
                            </p:par>
                            <p:par>
                              <p:cTn id="13" fill="hold">
                                <p:stCondLst>
                                  <p:cond delay="950"/>
                                </p:stCondLst>
                                <p:childTnLst>
                                  <p:par>
                                    <p:cTn id="14" presetID="2" presetClass="entr" presetSubtype="4"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1100" fill="hold"/>
                                            <p:tgtEl>
                                              <p:spTgt spid="3"/>
                                            </p:tgtEl>
                                            <p:attrNameLst>
                                              <p:attrName>ppt_x</p:attrName>
                                            </p:attrNameLst>
                                          </p:cBhvr>
                                          <p:tavLst>
                                            <p:tav tm="0">
                                              <p:val>
                                                <p:strVal val="#ppt_x"/>
                                              </p:val>
                                            </p:tav>
                                            <p:tav tm="100000">
                                              <p:val>
                                                <p:strVal val="#ppt_x"/>
                                              </p:val>
                                            </p:tav>
                                          </p:tavLst>
                                        </p:anim>
                                        <p:anim calcmode="lin" valueType="num">
                                          <p:cBhvr additive="base">
                                            <p:cTn id="17" dur="1100" fill="hold"/>
                                            <p:tgtEl>
                                              <p:spTgt spid="3"/>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38"/>
                                            </p:tgtEl>
                                            <p:attrNameLst>
                                              <p:attrName>style.visibility</p:attrName>
                                            </p:attrNameLst>
                                          </p:cBhvr>
                                          <p:to>
                                            <p:strVal val="visible"/>
                                          </p:to>
                                        </p:set>
                                        <p:anim calcmode="lin" valueType="num">
                                          <p:cBhvr additive="base">
                                            <p:cTn id="20" dur="1100" fill="hold"/>
                                            <p:tgtEl>
                                              <p:spTgt spid="38"/>
                                            </p:tgtEl>
                                            <p:attrNameLst>
                                              <p:attrName>ppt_x</p:attrName>
                                            </p:attrNameLst>
                                          </p:cBhvr>
                                          <p:tavLst>
                                            <p:tav tm="0">
                                              <p:val>
                                                <p:strVal val="#ppt_x"/>
                                              </p:val>
                                            </p:tav>
                                            <p:tav tm="100000">
                                              <p:val>
                                                <p:strVal val="#ppt_x"/>
                                              </p:val>
                                            </p:tav>
                                          </p:tavLst>
                                        </p:anim>
                                        <p:anim calcmode="lin" valueType="num">
                                          <p:cBhvr additive="base">
                                            <p:cTn id="21" dur="1100" fill="hold"/>
                                            <p:tgtEl>
                                              <p:spTgt spid="38"/>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39"/>
                                            </p:tgtEl>
                                            <p:attrNameLst>
                                              <p:attrName>style.visibility</p:attrName>
                                            </p:attrNameLst>
                                          </p:cBhvr>
                                          <p:to>
                                            <p:strVal val="visible"/>
                                          </p:to>
                                        </p:set>
                                        <p:anim calcmode="lin" valueType="num">
                                          <p:cBhvr additive="base">
                                            <p:cTn id="24" dur="1100" fill="hold"/>
                                            <p:tgtEl>
                                              <p:spTgt spid="39"/>
                                            </p:tgtEl>
                                            <p:attrNameLst>
                                              <p:attrName>ppt_x</p:attrName>
                                            </p:attrNameLst>
                                          </p:cBhvr>
                                          <p:tavLst>
                                            <p:tav tm="0">
                                              <p:val>
                                                <p:strVal val="#ppt_x"/>
                                              </p:val>
                                            </p:tav>
                                            <p:tav tm="100000">
                                              <p:val>
                                                <p:strVal val="#ppt_x"/>
                                              </p:val>
                                            </p:tav>
                                          </p:tavLst>
                                        </p:anim>
                                        <p:anim calcmode="lin" valueType="num">
                                          <p:cBhvr additive="base">
                                            <p:cTn id="25" dur="1100" fill="hold"/>
                                            <p:tgtEl>
                                              <p:spTgt spid="39"/>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33"/>
                                            </p:tgtEl>
                                            <p:attrNameLst>
                                              <p:attrName>style.visibility</p:attrName>
                                            </p:attrNameLst>
                                          </p:cBhvr>
                                          <p:to>
                                            <p:strVal val="visible"/>
                                          </p:to>
                                        </p:set>
                                        <p:anim calcmode="lin" valueType="num">
                                          <p:cBhvr additive="base">
                                            <p:cTn id="28" dur="1100" fill="hold"/>
                                            <p:tgtEl>
                                              <p:spTgt spid="33"/>
                                            </p:tgtEl>
                                            <p:attrNameLst>
                                              <p:attrName>ppt_x</p:attrName>
                                            </p:attrNameLst>
                                          </p:cBhvr>
                                          <p:tavLst>
                                            <p:tav tm="0">
                                              <p:val>
                                                <p:strVal val="#ppt_x"/>
                                              </p:val>
                                            </p:tav>
                                            <p:tav tm="100000">
                                              <p:val>
                                                <p:strVal val="#ppt_x"/>
                                              </p:val>
                                            </p:tav>
                                          </p:tavLst>
                                        </p:anim>
                                        <p:anim calcmode="lin" valueType="num">
                                          <p:cBhvr additive="base">
                                            <p:cTn id="29" dur="1100" fill="hold"/>
                                            <p:tgtEl>
                                              <p:spTgt spid="33"/>
                                            </p:tgtEl>
                                            <p:attrNameLst>
                                              <p:attrName>ppt_y</p:attrName>
                                            </p:attrNameLst>
                                          </p:cBhvr>
                                          <p:tavLst>
                                            <p:tav tm="0">
                                              <p:val>
                                                <p:strVal val="1+#ppt_h/2"/>
                                              </p:val>
                                            </p:tav>
                                            <p:tav tm="100000">
                                              <p:val>
                                                <p:strVal val="#ppt_y"/>
                                              </p:val>
                                            </p:tav>
                                          </p:tavLst>
                                        </p:anim>
                                      </p:childTnLst>
                                    </p:cTn>
                                  </p:par>
                                  <p:par>
                                    <p:cTn id="30" presetID="2" presetClass="entr" presetSubtype="2" fill="hold" nodeType="withEffect">
                                      <p:stCondLst>
                                        <p:cond delay="0"/>
                                      </p:stCondLst>
                                      <p:childTnLst>
                                        <p:set>
                                          <p:cBhvr>
                                            <p:cTn id="31" dur="1" fill="hold">
                                              <p:stCondLst>
                                                <p:cond delay="0"/>
                                              </p:stCondLst>
                                            </p:cTn>
                                            <p:tgtEl>
                                              <p:spTgt spid="14"/>
                                            </p:tgtEl>
                                            <p:attrNameLst>
                                              <p:attrName>style.visibility</p:attrName>
                                            </p:attrNameLst>
                                          </p:cBhvr>
                                          <p:to>
                                            <p:strVal val="visible"/>
                                          </p:to>
                                        </p:set>
                                        <p:anim calcmode="lin" valueType="num">
                                          <p:cBhvr additive="base">
                                            <p:cTn id="32" dur="1100" fill="hold"/>
                                            <p:tgtEl>
                                              <p:spTgt spid="14"/>
                                            </p:tgtEl>
                                            <p:attrNameLst>
                                              <p:attrName>ppt_x</p:attrName>
                                            </p:attrNameLst>
                                          </p:cBhvr>
                                          <p:tavLst>
                                            <p:tav tm="0">
                                              <p:val>
                                                <p:strVal val="1+#ppt_w/2"/>
                                              </p:val>
                                            </p:tav>
                                            <p:tav tm="100000">
                                              <p:val>
                                                <p:strVal val="#ppt_x"/>
                                              </p:val>
                                            </p:tav>
                                          </p:tavLst>
                                        </p:anim>
                                        <p:anim calcmode="lin" valueType="num">
                                          <p:cBhvr additive="base">
                                            <p:cTn id="33" dur="1100" fill="hold"/>
                                            <p:tgtEl>
                                              <p:spTgt spid="14"/>
                                            </p:tgtEl>
                                            <p:attrNameLst>
                                              <p:attrName>ppt_y</p:attrName>
                                            </p:attrNameLst>
                                          </p:cBhvr>
                                          <p:tavLst>
                                            <p:tav tm="0">
                                              <p:val>
                                                <p:strVal val="#ppt_y"/>
                                              </p:val>
                                            </p:tav>
                                            <p:tav tm="100000">
                                              <p:val>
                                                <p:strVal val="#ppt_y"/>
                                              </p:val>
                                            </p:tav>
                                          </p:tavLst>
                                        </p:anim>
                                      </p:childTnLst>
                                    </p:cTn>
                                  </p:par>
                                </p:childTnLst>
                              </p:cTn>
                            </p:par>
                            <p:par>
                              <p:cTn id="34" fill="hold">
                                <p:stCondLst>
                                  <p:cond delay="2050"/>
                                </p:stCondLst>
                                <p:childTnLst>
                                  <p:par>
                                    <p:cTn id="35" presetID="10" presetClass="entr" presetSubtype="0" fill="hold" grpId="0" nodeType="afterEffect">
                                      <p:stCondLst>
                                        <p:cond delay="0"/>
                                      </p:stCondLst>
                                      <p:childTnLst>
                                        <p:set>
                                          <p:cBhvr>
                                            <p:cTn id="36" dur="1" fill="hold">
                                              <p:stCondLst>
                                                <p:cond delay="0"/>
                                              </p:stCondLst>
                                            </p:cTn>
                                            <p:tgtEl>
                                              <p:spTgt spid="103"/>
                                            </p:tgtEl>
                                            <p:attrNameLst>
                                              <p:attrName>style.visibility</p:attrName>
                                            </p:attrNameLst>
                                          </p:cBhvr>
                                          <p:to>
                                            <p:strVal val="visible"/>
                                          </p:to>
                                        </p:set>
                                        <p:animEffect transition="in" filter="fade">
                                          <p:cBhvr>
                                            <p:cTn id="37" dur="300"/>
                                            <p:tgtEl>
                                              <p:spTgt spid="103"/>
                                            </p:tgtEl>
                                          </p:cBhvr>
                                        </p:animEffect>
                                      </p:childTnLst>
                                    </p:cTn>
                                  </p:par>
                                  <p:par>
                                    <p:cTn id="38" presetID="10" presetClass="entr" presetSubtype="0" fill="hold"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300"/>
                                            <p:tgtEl>
                                              <p:spTgt spid="17"/>
                                            </p:tgtEl>
                                          </p:cBhvr>
                                        </p:animEffect>
                                      </p:childTnLst>
                                    </p:cTn>
                                  </p:par>
                                </p:childTnLst>
                              </p:cTn>
                            </p:par>
                            <p:par>
                              <p:cTn id="41" fill="hold">
                                <p:stCondLst>
                                  <p:cond delay="2350"/>
                                </p:stCondLst>
                                <p:childTnLst>
                                  <p:par>
                                    <p:cTn id="42" presetID="10" presetClass="entr" presetSubtype="0" fill="hold" grpId="0" nodeType="afterEffect">
                                      <p:stCondLst>
                                        <p:cond delay="0"/>
                                      </p:stCondLst>
                                      <p:childTnLst>
                                        <p:set>
                                          <p:cBhvr>
                                            <p:cTn id="43" dur="1" fill="hold">
                                              <p:stCondLst>
                                                <p:cond delay="0"/>
                                              </p:stCondLst>
                                            </p:cTn>
                                            <p:tgtEl>
                                              <p:spTgt spid="102"/>
                                            </p:tgtEl>
                                            <p:attrNameLst>
                                              <p:attrName>style.visibility</p:attrName>
                                            </p:attrNameLst>
                                          </p:cBhvr>
                                          <p:to>
                                            <p:strVal val="visible"/>
                                          </p:to>
                                        </p:set>
                                        <p:animEffect transition="in" filter="fade">
                                          <p:cBhvr>
                                            <p:cTn id="44" dur="300"/>
                                            <p:tgtEl>
                                              <p:spTgt spid="102"/>
                                            </p:tgtEl>
                                          </p:cBhvr>
                                        </p:animEffect>
                                      </p:childTnLst>
                                    </p:cTn>
                                  </p:par>
                                  <p:par>
                                    <p:cTn id="45" presetID="10" presetClass="entr" presetSubtype="0" fill="hold" nodeType="with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fade">
                                          <p:cBhvr>
                                            <p:cTn id="47" dur="300"/>
                                            <p:tgtEl>
                                              <p:spTgt spid="44"/>
                                            </p:tgtEl>
                                          </p:cBhvr>
                                        </p:animEffect>
                                      </p:childTnLst>
                                    </p:cTn>
                                  </p:par>
                                </p:childTnLst>
                              </p:cTn>
                            </p:par>
                            <p:par>
                              <p:cTn id="48" fill="hold">
                                <p:stCondLst>
                                  <p:cond delay="2650"/>
                                </p:stCondLst>
                                <p:childTnLst>
                                  <p:par>
                                    <p:cTn id="49" presetID="10" presetClass="entr" presetSubtype="0" fill="hold" grpId="0" nodeType="afterEffect">
                                      <p:stCondLst>
                                        <p:cond delay="0"/>
                                      </p:stCondLst>
                                      <p:childTnLst>
                                        <p:set>
                                          <p:cBhvr>
                                            <p:cTn id="50" dur="1" fill="hold">
                                              <p:stCondLst>
                                                <p:cond delay="0"/>
                                              </p:stCondLst>
                                            </p:cTn>
                                            <p:tgtEl>
                                              <p:spTgt spid="111"/>
                                            </p:tgtEl>
                                            <p:attrNameLst>
                                              <p:attrName>style.visibility</p:attrName>
                                            </p:attrNameLst>
                                          </p:cBhvr>
                                          <p:to>
                                            <p:strVal val="visible"/>
                                          </p:to>
                                        </p:set>
                                        <p:animEffect transition="in" filter="fade">
                                          <p:cBhvr>
                                            <p:cTn id="51" dur="300"/>
                                            <p:tgtEl>
                                              <p:spTgt spid="111"/>
                                            </p:tgtEl>
                                          </p:cBhvr>
                                        </p:animEffect>
                                      </p:childTnLst>
                                    </p:cTn>
                                  </p:par>
                                  <p:par>
                                    <p:cTn id="52" presetID="10" presetClass="entr" presetSubtype="0" fill="hold" nodeType="withEffect">
                                      <p:stCondLst>
                                        <p:cond delay="0"/>
                                      </p:stCondLst>
                                      <p:childTnLst>
                                        <p:set>
                                          <p:cBhvr>
                                            <p:cTn id="53" dur="1" fill="hold">
                                              <p:stCondLst>
                                                <p:cond delay="0"/>
                                              </p:stCondLst>
                                            </p:cTn>
                                            <p:tgtEl>
                                              <p:spTgt spid="41"/>
                                            </p:tgtEl>
                                            <p:attrNameLst>
                                              <p:attrName>style.visibility</p:attrName>
                                            </p:attrNameLst>
                                          </p:cBhvr>
                                          <p:to>
                                            <p:strVal val="visible"/>
                                          </p:to>
                                        </p:set>
                                        <p:animEffect transition="in" filter="fade">
                                          <p:cBhvr>
                                            <p:cTn id="54" dur="300"/>
                                            <p:tgtEl>
                                              <p:spTgt spid="41"/>
                                            </p:tgtEl>
                                          </p:cBhvr>
                                        </p:animEffect>
                                      </p:childTnLst>
                                    </p:cTn>
                                  </p:par>
                                </p:childTnLst>
                              </p:cTn>
                            </p:par>
                            <p:par>
                              <p:cTn id="55" fill="hold">
                                <p:stCondLst>
                                  <p:cond delay="2950"/>
                                </p:stCondLst>
                                <p:childTnLst>
                                  <p:par>
                                    <p:cTn id="56" presetID="10" presetClass="entr" presetSubtype="0" fill="hold" grpId="0" nodeType="afterEffect">
                                      <p:stCondLst>
                                        <p:cond delay="0"/>
                                      </p:stCondLst>
                                      <p:childTnLst>
                                        <p:set>
                                          <p:cBhvr>
                                            <p:cTn id="57" dur="1" fill="hold">
                                              <p:stCondLst>
                                                <p:cond delay="0"/>
                                              </p:stCondLst>
                                            </p:cTn>
                                            <p:tgtEl>
                                              <p:spTgt spid="126"/>
                                            </p:tgtEl>
                                            <p:attrNameLst>
                                              <p:attrName>style.visibility</p:attrName>
                                            </p:attrNameLst>
                                          </p:cBhvr>
                                          <p:to>
                                            <p:strVal val="visible"/>
                                          </p:to>
                                        </p:set>
                                        <p:animEffect transition="in" filter="fade">
                                          <p:cBhvr>
                                            <p:cTn id="58" dur="300"/>
                                            <p:tgtEl>
                                              <p:spTgt spid="126"/>
                                            </p:tgtEl>
                                          </p:cBhvr>
                                        </p:animEffect>
                                      </p:childTnLst>
                                    </p:cTn>
                                  </p:par>
                                  <p:par>
                                    <p:cTn id="59" presetID="10" presetClass="entr" presetSubtype="0" fill="hold" nodeType="withEffect">
                                      <p:stCondLst>
                                        <p:cond delay="0"/>
                                      </p:stCondLst>
                                      <p:childTnLst>
                                        <p:set>
                                          <p:cBhvr>
                                            <p:cTn id="60" dur="1" fill="hold">
                                              <p:stCondLst>
                                                <p:cond delay="0"/>
                                              </p:stCondLst>
                                            </p:cTn>
                                            <p:tgtEl>
                                              <p:spTgt spid="52"/>
                                            </p:tgtEl>
                                            <p:attrNameLst>
                                              <p:attrName>style.visibility</p:attrName>
                                            </p:attrNameLst>
                                          </p:cBhvr>
                                          <p:to>
                                            <p:strVal val="visible"/>
                                          </p:to>
                                        </p:set>
                                        <p:animEffect transition="in" filter="fade">
                                          <p:cBhvr>
                                            <p:cTn id="61" dur="3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34" grpId="0" animBg="1"/>
          <p:bldP spid="35" grpId="0" animBg="1"/>
          <p:bldP spid="102" grpId="0" animBg="1"/>
          <p:bldP spid="103" grpId="0" animBg="1"/>
          <p:bldP spid="111" grpId="0" animBg="1"/>
          <p:bldP spid="126" grpId="0" animBg="1"/>
          <p:bldP spid="33" grpId="0"/>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solidFill>
                  <a:schemeClr val="bg1">
                    <a:lumMod val="50000"/>
                  </a:schemeClr>
                </a:solidFill>
              </a:rPr>
              <a:t>Relationship Matrix Chart</a:t>
            </a:r>
            <a:endParaRPr lang="en-US"/>
          </a:p>
        </p:txBody>
      </p:sp>
      <p:sp>
        <p:nvSpPr>
          <p:cNvPr id="3" name="Rectangle 2"/>
          <p:cNvSpPr/>
          <p:nvPr/>
        </p:nvSpPr>
        <p:spPr>
          <a:xfrm rot="2700000">
            <a:off x="9601388" y="4993658"/>
            <a:ext cx="5245661" cy="5245663"/>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438584"/>
            <a:endParaRPr lang="id-ID">
              <a:solidFill>
                <a:prstClr val="white"/>
              </a:solidFill>
              <a:latin typeface="Roboto Light"/>
            </a:endParaRPr>
          </a:p>
        </p:txBody>
      </p:sp>
      <p:sp>
        <p:nvSpPr>
          <p:cNvPr id="8" name="Rounded Rectangle 7"/>
          <p:cNvSpPr/>
          <p:nvPr/>
        </p:nvSpPr>
        <p:spPr>
          <a:xfrm>
            <a:off x="9357350" y="4793193"/>
            <a:ext cx="2734606" cy="27346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438584"/>
            <a:endParaRPr lang="id-ID">
              <a:solidFill>
                <a:prstClr val="white"/>
              </a:solidFill>
              <a:latin typeface="Roboto Light"/>
            </a:endParaRPr>
          </a:p>
        </p:txBody>
      </p:sp>
      <p:sp>
        <p:nvSpPr>
          <p:cNvPr id="6" name="TextBox 5"/>
          <p:cNvSpPr txBox="1"/>
          <p:nvPr/>
        </p:nvSpPr>
        <p:spPr>
          <a:xfrm>
            <a:off x="9751279" y="5704060"/>
            <a:ext cx="1996290" cy="954217"/>
          </a:xfrm>
          <a:prstGeom prst="rect">
            <a:avLst/>
          </a:prstGeom>
          <a:noFill/>
        </p:spPr>
        <p:txBody>
          <a:bodyPr wrap="none" rtlCol="0">
            <a:spAutoFit/>
          </a:bodyPr>
          <a:lstStyle/>
          <a:p>
            <a:pPr algn="ctr" defTabSz="2438584"/>
            <a:r>
              <a:rPr lang="id-ID" sz="2800">
                <a:solidFill>
                  <a:prstClr val="white"/>
                </a:solidFill>
                <a:latin typeface="Roboto Light"/>
              </a:rPr>
              <a:t>Market</a:t>
            </a:r>
          </a:p>
          <a:p>
            <a:pPr algn="ctr" defTabSz="2438584"/>
            <a:r>
              <a:rPr lang="id-ID" sz="2800">
                <a:solidFill>
                  <a:prstClr val="white"/>
                </a:solidFill>
                <a:latin typeface="Roboto Light"/>
              </a:rPr>
              <a:t>Penetration</a:t>
            </a:r>
          </a:p>
        </p:txBody>
      </p:sp>
      <p:sp>
        <p:nvSpPr>
          <p:cNvPr id="13" name="Rectangle 12"/>
          <p:cNvSpPr/>
          <p:nvPr/>
        </p:nvSpPr>
        <p:spPr>
          <a:xfrm>
            <a:off x="12224222" y="4793192"/>
            <a:ext cx="2734606" cy="273461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438584"/>
            <a:endParaRPr lang="id-ID">
              <a:solidFill>
                <a:prstClr val="white"/>
              </a:solidFill>
              <a:latin typeface="Roboto Light"/>
            </a:endParaRPr>
          </a:p>
        </p:txBody>
      </p:sp>
      <p:sp>
        <p:nvSpPr>
          <p:cNvPr id="11" name="TextBox 10"/>
          <p:cNvSpPr txBox="1"/>
          <p:nvPr/>
        </p:nvSpPr>
        <p:spPr>
          <a:xfrm>
            <a:off x="12450894" y="5704056"/>
            <a:ext cx="2262420" cy="954217"/>
          </a:xfrm>
          <a:prstGeom prst="rect">
            <a:avLst/>
          </a:prstGeom>
          <a:noFill/>
        </p:spPr>
        <p:txBody>
          <a:bodyPr wrap="none" rtlCol="0">
            <a:spAutoFit/>
          </a:bodyPr>
          <a:lstStyle/>
          <a:p>
            <a:pPr algn="ctr" defTabSz="2438584"/>
            <a:r>
              <a:rPr lang="id-ID" sz="2800">
                <a:solidFill>
                  <a:prstClr val="white"/>
                </a:solidFill>
                <a:latin typeface="Roboto Light"/>
              </a:rPr>
              <a:t>Product</a:t>
            </a:r>
          </a:p>
          <a:p>
            <a:pPr algn="ctr" defTabSz="2438584"/>
            <a:r>
              <a:rPr lang="id-ID" sz="2800">
                <a:solidFill>
                  <a:prstClr val="white"/>
                </a:solidFill>
                <a:latin typeface="Roboto Light"/>
              </a:rPr>
              <a:t>Development</a:t>
            </a:r>
          </a:p>
        </p:txBody>
      </p:sp>
      <p:sp>
        <p:nvSpPr>
          <p:cNvPr id="18" name="Rectangle 17"/>
          <p:cNvSpPr/>
          <p:nvPr/>
        </p:nvSpPr>
        <p:spPr>
          <a:xfrm>
            <a:off x="9343588" y="7634698"/>
            <a:ext cx="2734606" cy="270983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438584"/>
            <a:endParaRPr lang="id-ID">
              <a:solidFill>
                <a:prstClr val="white"/>
              </a:solidFill>
              <a:latin typeface="Roboto Light"/>
            </a:endParaRPr>
          </a:p>
        </p:txBody>
      </p:sp>
      <p:sp>
        <p:nvSpPr>
          <p:cNvPr id="16" name="TextBox 15"/>
          <p:cNvSpPr txBox="1"/>
          <p:nvPr/>
        </p:nvSpPr>
        <p:spPr>
          <a:xfrm>
            <a:off x="9605900" y="8390467"/>
            <a:ext cx="2262420" cy="954217"/>
          </a:xfrm>
          <a:prstGeom prst="rect">
            <a:avLst/>
          </a:prstGeom>
          <a:noFill/>
        </p:spPr>
        <p:txBody>
          <a:bodyPr wrap="none" rtlCol="0">
            <a:spAutoFit/>
          </a:bodyPr>
          <a:lstStyle/>
          <a:p>
            <a:pPr algn="ctr" defTabSz="2438584"/>
            <a:r>
              <a:rPr lang="id-ID" sz="2800">
                <a:solidFill>
                  <a:prstClr val="white"/>
                </a:solidFill>
                <a:latin typeface="Roboto Light"/>
              </a:rPr>
              <a:t>Market</a:t>
            </a:r>
          </a:p>
          <a:p>
            <a:pPr algn="ctr" defTabSz="2438584"/>
            <a:r>
              <a:rPr lang="id-ID" sz="2800">
                <a:solidFill>
                  <a:prstClr val="white"/>
                </a:solidFill>
                <a:latin typeface="Roboto Light"/>
              </a:rPr>
              <a:t>Development</a:t>
            </a:r>
          </a:p>
        </p:txBody>
      </p:sp>
      <p:sp>
        <p:nvSpPr>
          <p:cNvPr id="23" name="Rectangle 22"/>
          <p:cNvSpPr/>
          <p:nvPr/>
        </p:nvSpPr>
        <p:spPr>
          <a:xfrm>
            <a:off x="12224220" y="7634699"/>
            <a:ext cx="2734606" cy="27098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438584"/>
            <a:endParaRPr lang="id-ID">
              <a:solidFill>
                <a:prstClr val="white"/>
              </a:solidFill>
              <a:latin typeface="Roboto Light"/>
            </a:endParaRPr>
          </a:p>
        </p:txBody>
      </p:sp>
      <p:sp>
        <p:nvSpPr>
          <p:cNvPr id="21" name="TextBox 20"/>
          <p:cNvSpPr txBox="1"/>
          <p:nvPr/>
        </p:nvSpPr>
        <p:spPr>
          <a:xfrm>
            <a:off x="12403440" y="8669413"/>
            <a:ext cx="2409913" cy="523281"/>
          </a:xfrm>
          <a:prstGeom prst="rect">
            <a:avLst/>
          </a:prstGeom>
          <a:noFill/>
        </p:spPr>
        <p:txBody>
          <a:bodyPr wrap="none" rtlCol="0">
            <a:spAutoFit/>
          </a:bodyPr>
          <a:lstStyle/>
          <a:p>
            <a:pPr algn="ctr" defTabSz="2438584"/>
            <a:r>
              <a:rPr lang="id-ID" sz="2800">
                <a:solidFill>
                  <a:prstClr val="white"/>
                </a:solidFill>
                <a:latin typeface="Roboto Light"/>
              </a:rPr>
              <a:t>Diversification</a:t>
            </a:r>
          </a:p>
        </p:txBody>
      </p:sp>
      <p:sp>
        <p:nvSpPr>
          <p:cNvPr id="26" name="TextBox 25"/>
          <p:cNvSpPr txBox="1"/>
          <p:nvPr/>
        </p:nvSpPr>
        <p:spPr>
          <a:xfrm rot="16200000">
            <a:off x="8228194" y="5604105"/>
            <a:ext cx="1415936" cy="523281"/>
          </a:xfrm>
          <a:prstGeom prst="rect">
            <a:avLst/>
          </a:prstGeom>
          <a:noFill/>
        </p:spPr>
        <p:txBody>
          <a:bodyPr wrap="none" rtlCol="0">
            <a:spAutoFit/>
          </a:bodyPr>
          <a:lstStyle/>
          <a:p>
            <a:pPr algn="ctr" defTabSz="2438584"/>
            <a:r>
              <a:rPr lang="id-ID" sz="2800">
                <a:solidFill>
                  <a:prstClr val="white">
                    <a:lumMod val="65000"/>
                  </a:prstClr>
                </a:solidFill>
                <a:latin typeface="Roboto Light"/>
              </a:rPr>
              <a:t>Exisitng</a:t>
            </a:r>
          </a:p>
        </p:txBody>
      </p:sp>
      <p:sp>
        <p:nvSpPr>
          <p:cNvPr id="27" name="TextBox 26"/>
          <p:cNvSpPr txBox="1"/>
          <p:nvPr/>
        </p:nvSpPr>
        <p:spPr>
          <a:xfrm>
            <a:off x="13133850" y="4009106"/>
            <a:ext cx="896503" cy="523281"/>
          </a:xfrm>
          <a:prstGeom prst="rect">
            <a:avLst/>
          </a:prstGeom>
          <a:noFill/>
        </p:spPr>
        <p:txBody>
          <a:bodyPr wrap="none" rtlCol="0">
            <a:spAutoFit/>
          </a:bodyPr>
          <a:lstStyle/>
          <a:p>
            <a:pPr algn="ctr" defTabSz="2438584"/>
            <a:r>
              <a:rPr lang="id-ID" sz="2800">
                <a:solidFill>
                  <a:prstClr val="white">
                    <a:lumMod val="65000"/>
                  </a:prstClr>
                </a:solidFill>
                <a:latin typeface="Roboto Light"/>
              </a:rPr>
              <a:t>New</a:t>
            </a:r>
          </a:p>
        </p:txBody>
      </p:sp>
      <p:sp>
        <p:nvSpPr>
          <p:cNvPr id="28" name="TextBox 27"/>
          <p:cNvSpPr txBox="1"/>
          <p:nvPr/>
        </p:nvSpPr>
        <p:spPr>
          <a:xfrm>
            <a:off x="9884334" y="4009106"/>
            <a:ext cx="1415936" cy="523281"/>
          </a:xfrm>
          <a:prstGeom prst="rect">
            <a:avLst/>
          </a:prstGeom>
          <a:noFill/>
        </p:spPr>
        <p:txBody>
          <a:bodyPr wrap="none" rtlCol="0">
            <a:spAutoFit/>
          </a:bodyPr>
          <a:lstStyle/>
          <a:p>
            <a:pPr algn="ctr" defTabSz="2438584"/>
            <a:r>
              <a:rPr lang="id-ID" sz="2800">
                <a:solidFill>
                  <a:prstClr val="white">
                    <a:lumMod val="65000"/>
                  </a:prstClr>
                </a:solidFill>
                <a:latin typeface="Roboto Light"/>
              </a:rPr>
              <a:t>Exisitng</a:t>
            </a:r>
          </a:p>
        </p:txBody>
      </p:sp>
      <p:sp>
        <p:nvSpPr>
          <p:cNvPr id="47" name="TextBox 46"/>
          <p:cNvSpPr txBox="1"/>
          <p:nvPr/>
        </p:nvSpPr>
        <p:spPr>
          <a:xfrm rot="16200000">
            <a:off x="8458869" y="8785249"/>
            <a:ext cx="896503" cy="523281"/>
          </a:xfrm>
          <a:prstGeom prst="rect">
            <a:avLst/>
          </a:prstGeom>
          <a:noFill/>
        </p:spPr>
        <p:txBody>
          <a:bodyPr wrap="none" rtlCol="0">
            <a:spAutoFit/>
          </a:bodyPr>
          <a:lstStyle/>
          <a:p>
            <a:pPr algn="ctr" defTabSz="2438584"/>
            <a:r>
              <a:rPr lang="id-ID" sz="2800">
                <a:solidFill>
                  <a:prstClr val="white">
                    <a:lumMod val="65000"/>
                  </a:prstClr>
                </a:solidFill>
                <a:latin typeface="Roboto Light"/>
              </a:rPr>
              <a:t>New</a:t>
            </a:r>
          </a:p>
        </p:txBody>
      </p:sp>
      <p:sp>
        <p:nvSpPr>
          <p:cNvPr id="43" name="Rectangle 42"/>
          <p:cNvSpPr/>
          <p:nvPr/>
        </p:nvSpPr>
        <p:spPr>
          <a:xfrm>
            <a:off x="2543399" y="4723459"/>
            <a:ext cx="5123215" cy="1569842"/>
          </a:xfrm>
          <a:prstGeom prst="rect">
            <a:avLst/>
          </a:prstGeom>
        </p:spPr>
        <p:txBody>
          <a:bodyPr wrap="square">
            <a:spAutoFit/>
          </a:bodyPr>
          <a:lstStyle/>
          <a:p>
            <a:pPr algn="r" defTabSz="2438584"/>
            <a:r>
              <a:rPr lang="en-US" sz="4000">
                <a:solidFill>
                  <a:srgbClr val="57565A"/>
                </a:solidFill>
                <a:latin typeface="Roboto Light"/>
              </a:rPr>
              <a:t>Key point</a:t>
            </a:r>
          </a:p>
          <a:p>
            <a:pPr algn="r" defTabSz="2438584"/>
            <a:r>
              <a:rPr lang="en-US" sz="2800" err="1">
                <a:solidFill>
                  <a:srgbClr val="57565A"/>
                </a:solidFill>
                <a:latin typeface="Roboto Light"/>
              </a:rPr>
              <a:t>Duis</a:t>
            </a:r>
            <a:r>
              <a:rPr lang="en-US" sz="2800">
                <a:solidFill>
                  <a:srgbClr val="57565A"/>
                </a:solidFill>
                <a:latin typeface="Roboto Light"/>
              </a:rPr>
              <a:t> </a:t>
            </a:r>
            <a:r>
              <a:rPr lang="en-US" sz="2800" err="1">
                <a:solidFill>
                  <a:srgbClr val="57565A"/>
                </a:solidFill>
                <a:latin typeface="Roboto Light"/>
              </a:rPr>
              <a:t>congue</a:t>
            </a:r>
            <a:r>
              <a:rPr lang="en-US" sz="2800">
                <a:solidFill>
                  <a:srgbClr val="57565A"/>
                </a:solidFill>
                <a:latin typeface="Roboto Light"/>
              </a:rPr>
              <a:t> </a:t>
            </a:r>
            <a:r>
              <a:rPr lang="en-US" sz="2800" err="1">
                <a:solidFill>
                  <a:srgbClr val="57565A"/>
                </a:solidFill>
                <a:latin typeface="Roboto Light"/>
              </a:rPr>
              <a:t>nisl</a:t>
            </a:r>
            <a:r>
              <a:rPr lang="en-US" sz="2800">
                <a:solidFill>
                  <a:srgbClr val="57565A"/>
                </a:solidFill>
                <a:latin typeface="Roboto Light"/>
              </a:rPr>
              <a:t> </a:t>
            </a:r>
            <a:r>
              <a:rPr lang="en-US" sz="2800" err="1">
                <a:solidFill>
                  <a:srgbClr val="57565A"/>
                </a:solidFill>
                <a:latin typeface="Roboto Light"/>
              </a:rPr>
              <a:t>vel</a:t>
            </a:r>
            <a:r>
              <a:rPr lang="en-US" sz="2800">
                <a:solidFill>
                  <a:srgbClr val="57565A"/>
                </a:solidFill>
                <a:latin typeface="Roboto Light"/>
              </a:rPr>
              <a:t> magna </a:t>
            </a:r>
            <a:r>
              <a:rPr lang="en-US" sz="2800" err="1">
                <a:solidFill>
                  <a:srgbClr val="57565A"/>
                </a:solidFill>
                <a:latin typeface="Roboto Light"/>
              </a:rPr>
              <a:t>ipsum</a:t>
            </a:r>
            <a:r>
              <a:rPr lang="en-US" sz="2800">
                <a:solidFill>
                  <a:srgbClr val="57565A"/>
                </a:solidFill>
                <a:latin typeface="Roboto Light"/>
              </a:rPr>
              <a:t> et </a:t>
            </a:r>
            <a:r>
              <a:rPr lang="en-US" sz="2800" err="1">
                <a:solidFill>
                  <a:srgbClr val="57565A"/>
                </a:solidFill>
                <a:latin typeface="Roboto Light"/>
              </a:rPr>
              <a:t>sollicitudin</a:t>
            </a:r>
            <a:r>
              <a:rPr lang="en-US" sz="2800">
                <a:solidFill>
                  <a:srgbClr val="57565A"/>
                </a:solidFill>
                <a:latin typeface="Roboto Light"/>
              </a:rPr>
              <a:t> </a:t>
            </a:r>
            <a:r>
              <a:rPr lang="en-US" sz="2800" err="1">
                <a:solidFill>
                  <a:srgbClr val="57565A"/>
                </a:solidFill>
                <a:latin typeface="Roboto Light"/>
              </a:rPr>
              <a:t>nisl</a:t>
            </a:r>
            <a:r>
              <a:rPr lang="en-US" sz="2800">
                <a:solidFill>
                  <a:srgbClr val="57565A"/>
                </a:solidFill>
                <a:latin typeface="Roboto Light"/>
              </a:rPr>
              <a:t> </a:t>
            </a:r>
            <a:r>
              <a:rPr lang="en-US" sz="2800" err="1">
                <a:solidFill>
                  <a:srgbClr val="57565A"/>
                </a:solidFill>
                <a:latin typeface="Roboto Light"/>
              </a:rPr>
              <a:t>vel</a:t>
            </a:r>
            <a:r>
              <a:rPr lang="en-US" sz="2800">
                <a:solidFill>
                  <a:srgbClr val="57565A"/>
                </a:solidFill>
                <a:latin typeface="Roboto Light"/>
              </a:rPr>
              <a:t> </a:t>
            </a:r>
          </a:p>
        </p:txBody>
      </p:sp>
      <p:sp>
        <p:nvSpPr>
          <p:cNvPr id="44" name="Rectangle 43"/>
          <p:cNvSpPr/>
          <p:nvPr/>
        </p:nvSpPr>
        <p:spPr>
          <a:xfrm>
            <a:off x="2623522" y="8810970"/>
            <a:ext cx="5123215" cy="1569842"/>
          </a:xfrm>
          <a:prstGeom prst="rect">
            <a:avLst/>
          </a:prstGeom>
        </p:spPr>
        <p:txBody>
          <a:bodyPr wrap="square">
            <a:spAutoFit/>
          </a:bodyPr>
          <a:lstStyle/>
          <a:p>
            <a:pPr algn="r" defTabSz="2438584"/>
            <a:r>
              <a:rPr lang="en-US" sz="4000">
                <a:solidFill>
                  <a:srgbClr val="57565A"/>
                </a:solidFill>
                <a:latin typeface="Roboto Light"/>
              </a:rPr>
              <a:t>Key point</a:t>
            </a:r>
          </a:p>
          <a:p>
            <a:pPr algn="r" defTabSz="2438584"/>
            <a:r>
              <a:rPr lang="en-US" sz="2800" err="1">
                <a:solidFill>
                  <a:srgbClr val="57565A"/>
                </a:solidFill>
                <a:latin typeface="Roboto Light"/>
              </a:rPr>
              <a:t>Duis</a:t>
            </a:r>
            <a:r>
              <a:rPr lang="en-US" sz="2800">
                <a:solidFill>
                  <a:srgbClr val="57565A"/>
                </a:solidFill>
                <a:latin typeface="Roboto Light"/>
              </a:rPr>
              <a:t> </a:t>
            </a:r>
            <a:r>
              <a:rPr lang="en-US" sz="2800" err="1">
                <a:solidFill>
                  <a:srgbClr val="57565A"/>
                </a:solidFill>
                <a:latin typeface="Roboto Light"/>
              </a:rPr>
              <a:t>congue</a:t>
            </a:r>
            <a:r>
              <a:rPr lang="en-US" sz="2800">
                <a:solidFill>
                  <a:srgbClr val="57565A"/>
                </a:solidFill>
                <a:latin typeface="Roboto Light"/>
              </a:rPr>
              <a:t> </a:t>
            </a:r>
            <a:r>
              <a:rPr lang="en-US" sz="2800" err="1">
                <a:solidFill>
                  <a:srgbClr val="57565A"/>
                </a:solidFill>
                <a:latin typeface="Roboto Light"/>
              </a:rPr>
              <a:t>nisl</a:t>
            </a:r>
            <a:r>
              <a:rPr lang="en-US" sz="2800">
                <a:solidFill>
                  <a:srgbClr val="57565A"/>
                </a:solidFill>
                <a:latin typeface="Roboto Light"/>
              </a:rPr>
              <a:t> </a:t>
            </a:r>
            <a:r>
              <a:rPr lang="en-US" sz="2800" err="1">
                <a:solidFill>
                  <a:srgbClr val="57565A"/>
                </a:solidFill>
                <a:latin typeface="Roboto Light"/>
              </a:rPr>
              <a:t>vel</a:t>
            </a:r>
            <a:r>
              <a:rPr lang="en-US" sz="2800">
                <a:solidFill>
                  <a:srgbClr val="57565A"/>
                </a:solidFill>
                <a:latin typeface="Roboto Light"/>
              </a:rPr>
              <a:t> magna </a:t>
            </a:r>
            <a:r>
              <a:rPr lang="en-US" sz="2800" err="1">
                <a:solidFill>
                  <a:srgbClr val="57565A"/>
                </a:solidFill>
                <a:latin typeface="Roboto Light"/>
              </a:rPr>
              <a:t>ipsum</a:t>
            </a:r>
            <a:r>
              <a:rPr lang="en-US" sz="2800">
                <a:solidFill>
                  <a:srgbClr val="57565A"/>
                </a:solidFill>
                <a:latin typeface="Roboto Light"/>
              </a:rPr>
              <a:t> et </a:t>
            </a:r>
            <a:r>
              <a:rPr lang="en-US" sz="2800" err="1">
                <a:solidFill>
                  <a:srgbClr val="57565A"/>
                </a:solidFill>
                <a:latin typeface="Roboto Light"/>
              </a:rPr>
              <a:t>sollicitudin</a:t>
            </a:r>
            <a:r>
              <a:rPr lang="en-US" sz="2800">
                <a:solidFill>
                  <a:srgbClr val="57565A"/>
                </a:solidFill>
                <a:latin typeface="Roboto Light"/>
              </a:rPr>
              <a:t> </a:t>
            </a:r>
            <a:r>
              <a:rPr lang="en-US" sz="2800" err="1">
                <a:solidFill>
                  <a:srgbClr val="57565A"/>
                </a:solidFill>
                <a:latin typeface="Roboto Light"/>
              </a:rPr>
              <a:t>nisl</a:t>
            </a:r>
            <a:r>
              <a:rPr lang="en-US" sz="2800">
                <a:solidFill>
                  <a:srgbClr val="57565A"/>
                </a:solidFill>
                <a:latin typeface="Roboto Light"/>
              </a:rPr>
              <a:t> </a:t>
            </a:r>
            <a:r>
              <a:rPr lang="en-US" sz="2800" err="1">
                <a:solidFill>
                  <a:srgbClr val="57565A"/>
                </a:solidFill>
                <a:latin typeface="Roboto Light"/>
              </a:rPr>
              <a:t>vel</a:t>
            </a:r>
            <a:r>
              <a:rPr lang="en-US" sz="2800">
                <a:solidFill>
                  <a:srgbClr val="57565A"/>
                </a:solidFill>
                <a:latin typeface="Roboto Light"/>
              </a:rPr>
              <a:t> </a:t>
            </a:r>
          </a:p>
        </p:txBody>
      </p:sp>
      <p:sp>
        <p:nvSpPr>
          <p:cNvPr id="45" name="Rectangle 44"/>
          <p:cNvSpPr/>
          <p:nvPr/>
        </p:nvSpPr>
        <p:spPr>
          <a:xfrm>
            <a:off x="16730865" y="4723459"/>
            <a:ext cx="5123215" cy="1569842"/>
          </a:xfrm>
          <a:prstGeom prst="rect">
            <a:avLst/>
          </a:prstGeom>
        </p:spPr>
        <p:txBody>
          <a:bodyPr wrap="square">
            <a:spAutoFit/>
          </a:bodyPr>
          <a:lstStyle/>
          <a:p>
            <a:pPr defTabSz="2438584"/>
            <a:r>
              <a:rPr lang="en-US" sz="4000">
                <a:solidFill>
                  <a:srgbClr val="57565A"/>
                </a:solidFill>
                <a:latin typeface="Roboto Light"/>
              </a:rPr>
              <a:t>Key point</a:t>
            </a:r>
          </a:p>
          <a:p>
            <a:pPr defTabSz="2438584"/>
            <a:r>
              <a:rPr lang="en-US" sz="2800" err="1">
                <a:solidFill>
                  <a:srgbClr val="57565A"/>
                </a:solidFill>
                <a:latin typeface="Roboto Light"/>
              </a:rPr>
              <a:t>Duis</a:t>
            </a:r>
            <a:r>
              <a:rPr lang="en-US" sz="2800">
                <a:solidFill>
                  <a:srgbClr val="57565A"/>
                </a:solidFill>
                <a:latin typeface="Roboto Light"/>
              </a:rPr>
              <a:t> </a:t>
            </a:r>
            <a:r>
              <a:rPr lang="en-US" sz="2800" err="1">
                <a:solidFill>
                  <a:srgbClr val="57565A"/>
                </a:solidFill>
                <a:latin typeface="Roboto Light"/>
              </a:rPr>
              <a:t>congue</a:t>
            </a:r>
            <a:r>
              <a:rPr lang="en-US" sz="2800">
                <a:solidFill>
                  <a:srgbClr val="57565A"/>
                </a:solidFill>
                <a:latin typeface="Roboto Light"/>
              </a:rPr>
              <a:t> </a:t>
            </a:r>
            <a:r>
              <a:rPr lang="en-US" sz="2800" err="1">
                <a:solidFill>
                  <a:srgbClr val="57565A"/>
                </a:solidFill>
                <a:latin typeface="Roboto Light"/>
              </a:rPr>
              <a:t>nisl</a:t>
            </a:r>
            <a:r>
              <a:rPr lang="en-US" sz="2800">
                <a:solidFill>
                  <a:srgbClr val="57565A"/>
                </a:solidFill>
                <a:latin typeface="Roboto Light"/>
              </a:rPr>
              <a:t> </a:t>
            </a:r>
            <a:r>
              <a:rPr lang="en-US" sz="2800" err="1">
                <a:solidFill>
                  <a:srgbClr val="57565A"/>
                </a:solidFill>
                <a:latin typeface="Roboto Light"/>
              </a:rPr>
              <a:t>vel</a:t>
            </a:r>
            <a:r>
              <a:rPr lang="en-US" sz="2800">
                <a:solidFill>
                  <a:srgbClr val="57565A"/>
                </a:solidFill>
                <a:latin typeface="Roboto Light"/>
              </a:rPr>
              <a:t> magna </a:t>
            </a:r>
            <a:r>
              <a:rPr lang="en-US" sz="2800" err="1">
                <a:solidFill>
                  <a:srgbClr val="57565A"/>
                </a:solidFill>
                <a:latin typeface="Roboto Light"/>
              </a:rPr>
              <a:t>ipsum</a:t>
            </a:r>
            <a:r>
              <a:rPr lang="en-US" sz="2800">
                <a:solidFill>
                  <a:srgbClr val="57565A"/>
                </a:solidFill>
                <a:latin typeface="Roboto Light"/>
              </a:rPr>
              <a:t> et </a:t>
            </a:r>
            <a:r>
              <a:rPr lang="en-US" sz="2800" err="1">
                <a:solidFill>
                  <a:srgbClr val="57565A"/>
                </a:solidFill>
                <a:latin typeface="Roboto Light"/>
              </a:rPr>
              <a:t>sollicitudin</a:t>
            </a:r>
            <a:r>
              <a:rPr lang="en-US" sz="2800">
                <a:solidFill>
                  <a:srgbClr val="57565A"/>
                </a:solidFill>
                <a:latin typeface="Roboto Light"/>
              </a:rPr>
              <a:t> </a:t>
            </a:r>
            <a:r>
              <a:rPr lang="en-US" sz="2800" err="1">
                <a:solidFill>
                  <a:srgbClr val="57565A"/>
                </a:solidFill>
                <a:latin typeface="Roboto Light"/>
              </a:rPr>
              <a:t>nisl</a:t>
            </a:r>
            <a:r>
              <a:rPr lang="en-US" sz="2800">
                <a:solidFill>
                  <a:srgbClr val="57565A"/>
                </a:solidFill>
                <a:latin typeface="Roboto Light"/>
              </a:rPr>
              <a:t> </a:t>
            </a:r>
            <a:r>
              <a:rPr lang="en-US" sz="2800" err="1">
                <a:solidFill>
                  <a:srgbClr val="57565A"/>
                </a:solidFill>
                <a:latin typeface="Roboto Light"/>
              </a:rPr>
              <a:t>vel</a:t>
            </a:r>
            <a:r>
              <a:rPr lang="en-US" sz="2800">
                <a:solidFill>
                  <a:srgbClr val="57565A"/>
                </a:solidFill>
                <a:latin typeface="Roboto Light"/>
              </a:rPr>
              <a:t> </a:t>
            </a:r>
          </a:p>
        </p:txBody>
      </p:sp>
      <p:sp>
        <p:nvSpPr>
          <p:cNvPr id="46" name="Rectangle 45"/>
          <p:cNvSpPr/>
          <p:nvPr/>
        </p:nvSpPr>
        <p:spPr>
          <a:xfrm>
            <a:off x="16676763" y="8762098"/>
            <a:ext cx="5123215" cy="1569842"/>
          </a:xfrm>
          <a:prstGeom prst="rect">
            <a:avLst/>
          </a:prstGeom>
        </p:spPr>
        <p:txBody>
          <a:bodyPr wrap="square">
            <a:spAutoFit/>
          </a:bodyPr>
          <a:lstStyle/>
          <a:p>
            <a:pPr defTabSz="2438584"/>
            <a:r>
              <a:rPr lang="en-US" sz="4000">
                <a:solidFill>
                  <a:srgbClr val="57565A"/>
                </a:solidFill>
                <a:latin typeface="Roboto Light"/>
              </a:rPr>
              <a:t>Key point</a:t>
            </a:r>
          </a:p>
          <a:p>
            <a:pPr defTabSz="2438584"/>
            <a:r>
              <a:rPr lang="en-US" sz="2800" err="1">
                <a:solidFill>
                  <a:srgbClr val="57565A"/>
                </a:solidFill>
                <a:latin typeface="Roboto Light"/>
              </a:rPr>
              <a:t>Duis</a:t>
            </a:r>
            <a:r>
              <a:rPr lang="en-US" sz="2800">
                <a:solidFill>
                  <a:srgbClr val="57565A"/>
                </a:solidFill>
                <a:latin typeface="Roboto Light"/>
              </a:rPr>
              <a:t> </a:t>
            </a:r>
            <a:r>
              <a:rPr lang="en-US" sz="2800" err="1">
                <a:solidFill>
                  <a:srgbClr val="57565A"/>
                </a:solidFill>
                <a:latin typeface="Roboto Light"/>
              </a:rPr>
              <a:t>congue</a:t>
            </a:r>
            <a:r>
              <a:rPr lang="en-US" sz="2800">
                <a:solidFill>
                  <a:srgbClr val="57565A"/>
                </a:solidFill>
                <a:latin typeface="Roboto Light"/>
              </a:rPr>
              <a:t> </a:t>
            </a:r>
            <a:r>
              <a:rPr lang="en-US" sz="2800" err="1">
                <a:solidFill>
                  <a:srgbClr val="57565A"/>
                </a:solidFill>
                <a:latin typeface="Roboto Light"/>
              </a:rPr>
              <a:t>nisl</a:t>
            </a:r>
            <a:r>
              <a:rPr lang="en-US" sz="2800">
                <a:solidFill>
                  <a:srgbClr val="57565A"/>
                </a:solidFill>
                <a:latin typeface="Roboto Light"/>
              </a:rPr>
              <a:t> </a:t>
            </a:r>
            <a:r>
              <a:rPr lang="en-US" sz="2800" err="1">
                <a:solidFill>
                  <a:srgbClr val="57565A"/>
                </a:solidFill>
                <a:latin typeface="Roboto Light"/>
              </a:rPr>
              <a:t>vel</a:t>
            </a:r>
            <a:r>
              <a:rPr lang="en-US" sz="2800">
                <a:solidFill>
                  <a:srgbClr val="57565A"/>
                </a:solidFill>
                <a:latin typeface="Roboto Light"/>
              </a:rPr>
              <a:t> magna </a:t>
            </a:r>
            <a:r>
              <a:rPr lang="en-US" sz="2800" err="1">
                <a:solidFill>
                  <a:srgbClr val="57565A"/>
                </a:solidFill>
                <a:latin typeface="Roboto Light"/>
              </a:rPr>
              <a:t>ipsum</a:t>
            </a:r>
            <a:r>
              <a:rPr lang="en-US" sz="2800">
                <a:solidFill>
                  <a:srgbClr val="57565A"/>
                </a:solidFill>
                <a:latin typeface="Roboto Light"/>
              </a:rPr>
              <a:t> et </a:t>
            </a:r>
            <a:r>
              <a:rPr lang="en-US" sz="2800" err="1">
                <a:solidFill>
                  <a:srgbClr val="57565A"/>
                </a:solidFill>
                <a:latin typeface="Roboto Light"/>
              </a:rPr>
              <a:t>sollicitudin</a:t>
            </a:r>
            <a:r>
              <a:rPr lang="en-US" sz="2800">
                <a:solidFill>
                  <a:srgbClr val="57565A"/>
                </a:solidFill>
                <a:latin typeface="Roboto Light"/>
              </a:rPr>
              <a:t> </a:t>
            </a:r>
            <a:r>
              <a:rPr lang="en-US" sz="2800" err="1">
                <a:solidFill>
                  <a:srgbClr val="57565A"/>
                </a:solidFill>
                <a:latin typeface="Roboto Light"/>
              </a:rPr>
              <a:t>nisl</a:t>
            </a:r>
            <a:r>
              <a:rPr lang="en-US" sz="2800">
                <a:solidFill>
                  <a:srgbClr val="57565A"/>
                </a:solidFill>
                <a:latin typeface="Roboto Light"/>
              </a:rPr>
              <a:t> </a:t>
            </a:r>
            <a:r>
              <a:rPr lang="en-US" sz="2800" err="1">
                <a:solidFill>
                  <a:srgbClr val="57565A"/>
                </a:solidFill>
                <a:latin typeface="Roboto Light"/>
              </a:rPr>
              <a:t>vel</a:t>
            </a:r>
            <a:r>
              <a:rPr lang="en-US" sz="2800">
                <a:solidFill>
                  <a:srgbClr val="57565A"/>
                </a:solidFill>
                <a:latin typeface="Roboto Light"/>
              </a:rPr>
              <a:t> </a:t>
            </a:r>
          </a:p>
        </p:txBody>
      </p:sp>
    </p:spTree>
    <p:extLst>
      <p:ext uri="{BB962C8B-B14F-4D97-AF65-F5344CB8AC3E}">
        <p14:creationId xmlns:p14="http://schemas.microsoft.com/office/powerpoint/2010/main" val="385435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300"/>
                                        <p:tgtEl>
                                          <p:spTgt spid="4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5"/>
                                        </p:tgtEl>
                                        <p:attrNameLst>
                                          <p:attrName>style.visibility</p:attrName>
                                        </p:attrNameLst>
                                      </p:cBhvr>
                                      <p:to>
                                        <p:strVal val="visible"/>
                                      </p:to>
                                    </p:set>
                                    <p:animEffect transition="in" filter="fade">
                                      <p:cBhvr>
                                        <p:cTn id="10" dur="300"/>
                                        <p:tgtEl>
                                          <p:spTgt spid="4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6"/>
                                        </p:tgtEl>
                                        <p:attrNameLst>
                                          <p:attrName>style.visibility</p:attrName>
                                        </p:attrNameLst>
                                      </p:cBhvr>
                                      <p:to>
                                        <p:strVal val="visible"/>
                                      </p:to>
                                    </p:set>
                                    <p:animEffect transition="in" filter="fade">
                                      <p:cBhvr>
                                        <p:cTn id="13" dur="300"/>
                                        <p:tgtEl>
                                          <p:spTgt spid="4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4"/>
                                        </p:tgtEl>
                                        <p:attrNameLst>
                                          <p:attrName>style.visibility</p:attrName>
                                        </p:attrNameLst>
                                      </p:cBhvr>
                                      <p:to>
                                        <p:strVal val="visible"/>
                                      </p:to>
                                    </p:set>
                                    <p:animEffect transition="in" filter="fade">
                                      <p:cBhvr>
                                        <p:cTn id="16" dur="3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4" grpId="0"/>
      <p:bldP spid="45" grpId="0"/>
      <p:bldP spid="4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solidFill>
                  <a:schemeClr val="bg1">
                    <a:lumMod val="50000"/>
                  </a:schemeClr>
                </a:solidFill>
              </a:rPr>
              <a:t>BCG MATRIX CHART</a:t>
            </a:r>
            <a:endParaRPr lang="en-US"/>
          </a:p>
        </p:txBody>
      </p:sp>
      <p:grpSp>
        <p:nvGrpSpPr>
          <p:cNvPr id="6" name="Group 5"/>
          <p:cNvGrpSpPr/>
          <p:nvPr/>
        </p:nvGrpSpPr>
        <p:grpSpPr>
          <a:xfrm>
            <a:off x="1644501" y="3293153"/>
            <a:ext cx="8261644" cy="8036434"/>
            <a:chOff x="1523492" y="1628800"/>
            <a:chExt cx="4130344" cy="4017752"/>
          </a:xfrm>
        </p:grpSpPr>
        <p:grpSp>
          <p:nvGrpSpPr>
            <p:cNvPr id="59" name="Group 58"/>
            <p:cNvGrpSpPr/>
            <p:nvPr/>
          </p:nvGrpSpPr>
          <p:grpSpPr>
            <a:xfrm>
              <a:off x="1523492" y="1628800"/>
              <a:ext cx="4130344" cy="4017752"/>
              <a:chOff x="5585825" y="1513438"/>
              <a:chExt cx="3729624" cy="3627955"/>
            </a:xfrm>
          </p:grpSpPr>
          <p:grpSp>
            <p:nvGrpSpPr>
              <p:cNvPr id="46" name="Group 45"/>
              <p:cNvGrpSpPr/>
              <p:nvPr/>
            </p:nvGrpSpPr>
            <p:grpSpPr>
              <a:xfrm>
                <a:off x="6157364" y="2124820"/>
                <a:ext cx="3033973" cy="3005320"/>
                <a:chOff x="6384042" y="2124820"/>
                <a:chExt cx="2807295" cy="2780783"/>
              </a:xfrm>
            </p:grpSpPr>
            <p:sp>
              <p:nvSpPr>
                <p:cNvPr id="40" name="Rounded Rectangle 7"/>
                <p:cNvSpPr/>
                <p:nvPr/>
              </p:nvSpPr>
              <p:spPr>
                <a:xfrm>
                  <a:off x="6390922" y="2130255"/>
                  <a:ext cx="1367145" cy="13671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438584"/>
                  <a:endParaRPr lang="id-ID">
                    <a:solidFill>
                      <a:prstClr val="white"/>
                    </a:solidFill>
                    <a:latin typeface="Roboto Light"/>
                  </a:endParaRPr>
                </a:p>
              </p:txBody>
            </p:sp>
            <p:sp>
              <p:nvSpPr>
                <p:cNvPr id="41" name="Rectangle 40"/>
                <p:cNvSpPr/>
                <p:nvPr/>
              </p:nvSpPr>
              <p:spPr>
                <a:xfrm>
                  <a:off x="7824192" y="2124820"/>
                  <a:ext cx="1367145" cy="137382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438584"/>
                  <a:endParaRPr lang="id-ID">
                    <a:solidFill>
                      <a:prstClr val="white"/>
                    </a:solidFill>
                    <a:latin typeface="Roboto Light"/>
                  </a:endParaRPr>
                </a:p>
              </p:txBody>
            </p:sp>
            <p:sp>
              <p:nvSpPr>
                <p:cNvPr id="42" name="Rectangle 41"/>
                <p:cNvSpPr/>
                <p:nvPr/>
              </p:nvSpPr>
              <p:spPr>
                <a:xfrm>
                  <a:off x="6384042" y="3538457"/>
                  <a:ext cx="1367145" cy="136714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438584"/>
                  <a:endParaRPr lang="id-ID">
                    <a:solidFill>
                      <a:prstClr val="white"/>
                    </a:solidFill>
                    <a:latin typeface="Roboto Light"/>
                  </a:endParaRPr>
                </a:p>
              </p:txBody>
            </p:sp>
            <p:sp>
              <p:nvSpPr>
                <p:cNvPr id="43" name="Rectangle 42"/>
                <p:cNvSpPr/>
                <p:nvPr/>
              </p:nvSpPr>
              <p:spPr>
                <a:xfrm>
                  <a:off x="7824191" y="3538457"/>
                  <a:ext cx="1367145" cy="136714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438584"/>
                  <a:endParaRPr lang="id-ID">
                    <a:solidFill>
                      <a:prstClr val="white"/>
                    </a:solidFill>
                    <a:latin typeface="Roboto Light"/>
                  </a:endParaRPr>
                </a:p>
              </p:txBody>
            </p:sp>
          </p:grpSp>
          <p:cxnSp>
            <p:nvCxnSpPr>
              <p:cNvPr id="44" name="Straight Connector 43"/>
              <p:cNvCxnSpPr/>
              <p:nvPr/>
            </p:nvCxnSpPr>
            <p:spPr>
              <a:xfrm>
                <a:off x="6257422" y="1916832"/>
                <a:ext cx="2589695" cy="0"/>
              </a:xfrm>
              <a:prstGeom prst="line">
                <a:avLst/>
              </a:prstGeom>
              <a:ln w="9525">
                <a:solidFill>
                  <a:schemeClr val="bg1">
                    <a:lumMod val="6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902036" y="2092611"/>
                <a:ext cx="0" cy="2800023"/>
              </a:xfrm>
              <a:prstGeom prst="line">
                <a:avLst/>
              </a:prstGeom>
              <a:ln w="9525">
                <a:solidFill>
                  <a:schemeClr val="bg1">
                    <a:lumMod val="6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585825" y="1752881"/>
                <a:ext cx="460444" cy="264020"/>
              </a:xfrm>
              <a:prstGeom prst="rect">
                <a:avLst/>
              </a:prstGeom>
              <a:noFill/>
            </p:spPr>
            <p:txBody>
              <a:bodyPr wrap="none" rtlCol="0">
                <a:spAutoFit/>
              </a:bodyPr>
              <a:lstStyle/>
              <a:p>
                <a:pPr defTabSz="2438584"/>
                <a:r>
                  <a:rPr lang="id-ID" sz="3200">
                    <a:solidFill>
                      <a:prstClr val="white">
                        <a:lumMod val="50000"/>
                      </a:prstClr>
                    </a:solidFill>
                    <a:latin typeface="Roboto Light"/>
                  </a:rPr>
                  <a:t>High</a:t>
                </a:r>
              </a:p>
            </p:txBody>
          </p:sp>
          <p:sp>
            <p:nvSpPr>
              <p:cNvPr id="48" name="TextBox 47"/>
              <p:cNvSpPr txBox="1"/>
              <p:nvPr/>
            </p:nvSpPr>
            <p:spPr>
              <a:xfrm>
                <a:off x="8933893" y="1745167"/>
                <a:ext cx="381556" cy="236229"/>
              </a:xfrm>
              <a:prstGeom prst="rect">
                <a:avLst/>
              </a:prstGeom>
              <a:noFill/>
            </p:spPr>
            <p:txBody>
              <a:bodyPr wrap="none" rtlCol="0">
                <a:spAutoFit/>
              </a:bodyPr>
              <a:lstStyle/>
              <a:p>
                <a:pPr defTabSz="2438584"/>
                <a:r>
                  <a:rPr lang="id-ID" sz="2800">
                    <a:solidFill>
                      <a:prstClr val="white">
                        <a:lumMod val="50000"/>
                      </a:prstClr>
                    </a:solidFill>
                    <a:latin typeface="Roboto Light"/>
                  </a:rPr>
                  <a:t>Low</a:t>
                </a:r>
              </a:p>
            </p:txBody>
          </p:sp>
          <p:sp>
            <p:nvSpPr>
              <p:cNvPr id="50" name="TextBox 49"/>
              <p:cNvSpPr txBox="1"/>
              <p:nvPr/>
            </p:nvSpPr>
            <p:spPr>
              <a:xfrm>
                <a:off x="5653123" y="4905164"/>
                <a:ext cx="381556" cy="236229"/>
              </a:xfrm>
              <a:prstGeom prst="rect">
                <a:avLst/>
              </a:prstGeom>
              <a:noFill/>
            </p:spPr>
            <p:txBody>
              <a:bodyPr wrap="none" rtlCol="0">
                <a:spAutoFit/>
              </a:bodyPr>
              <a:lstStyle/>
              <a:p>
                <a:pPr defTabSz="2438584"/>
                <a:r>
                  <a:rPr lang="id-ID" sz="2800">
                    <a:solidFill>
                      <a:prstClr val="white">
                        <a:lumMod val="50000"/>
                      </a:prstClr>
                    </a:solidFill>
                    <a:latin typeface="Roboto Light"/>
                  </a:rPr>
                  <a:t>Low</a:t>
                </a:r>
              </a:p>
            </p:txBody>
          </p:sp>
          <p:sp>
            <p:nvSpPr>
              <p:cNvPr id="52" name="TextBox 51"/>
              <p:cNvSpPr txBox="1"/>
              <p:nvPr/>
            </p:nvSpPr>
            <p:spPr>
              <a:xfrm>
                <a:off x="7010476" y="1513438"/>
                <a:ext cx="1164644" cy="264020"/>
              </a:xfrm>
              <a:prstGeom prst="rect">
                <a:avLst/>
              </a:prstGeom>
              <a:noFill/>
            </p:spPr>
            <p:txBody>
              <a:bodyPr wrap="none" rtlCol="0">
                <a:spAutoFit/>
              </a:bodyPr>
              <a:lstStyle/>
              <a:p>
                <a:pPr algn="ctr" defTabSz="2438584"/>
                <a:r>
                  <a:rPr lang="id-ID" sz="3200">
                    <a:solidFill>
                      <a:prstClr val="white">
                        <a:lumMod val="50000"/>
                      </a:prstClr>
                    </a:solidFill>
                    <a:latin typeface="Roboto Light"/>
                  </a:rPr>
                  <a:t>Market Share</a:t>
                </a:r>
              </a:p>
            </p:txBody>
          </p:sp>
          <p:sp>
            <p:nvSpPr>
              <p:cNvPr id="53" name="TextBox 52"/>
              <p:cNvSpPr txBox="1"/>
              <p:nvPr/>
            </p:nvSpPr>
            <p:spPr>
              <a:xfrm>
                <a:off x="6157365" y="3003544"/>
                <a:ext cx="1477536" cy="264020"/>
              </a:xfrm>
              <a:prstGeom prst="rect">
                <a:avLst/>
              </a:prstGeom>
              <a:noFill/>
            </p:spPr>
            <p:txBody>
              <a:bodyPr wrap="square" rtlCol="0">
                <a:spAutoFit/>
              </a:bodyPr>
              <a:lstStyle/>
              <a:p>
                <a:pPr algn="ctr" defTabSz="2438584"/>
                <a:r>
                  <a:rPr lang="id-ID" sz="3200">
                    <a:solidFill>
                      <a:prstClr val="white"/>
                    </a:solidFill>
                    <a:latin typeface="Roboto Light"/>
                  </a:rPr>
                  <a:t>STARS</a:t>
                </a:r>
              </a:p>
            </p:txBody>
          </p:sp>
          <p:sp>
            <p:nvSpPr>
              <p:cNvPr id="54" name="TextBox 53"/>
              <p:cNvSpPr txBox="1"/>
              <p:nvPr/>
            </p:nvSpPr>
            <p:spPr>
              <a:xfrm>
                <a:off x="7713800" y="3003544"/>
                <a:ext cx="1477537" cy="264020"/>
              </a:xfrm>
              <a:prstGeom prst="rect">
                <a:avLst/>
              </a:prstGeom>
              <a:noFill/>
            </p:spPr>
            <p:txBody>
              <a:bodyPr wrap="square" rtlCol="0">
                <a:spAutoFit/>
              </a:bodyPr>
              <a:lstStyle/>
              <a:p>
                <a:pPr algn="ctr" defTabSz="2438584"/>
                <a:r>
                  <a:rPr lang="id-ID" sz="3200">
                    <a:solidFill>
                      <a:prstClr val="white"/>
                    </a:solidFill>
                    <a:latin typeface="Roboto Light"/>
                  </a:rPr>
                  <a:t>QUESTION</a:t>
                </a:r>
              </a:p>
            </p:txBody>
          </p:sp>
          <p:sp>
            <p:nvSpPr>
              <p:cNvPr id="57" name="TextBox 56"/>
              <p:cNvSpPr txBox="1"/>
              <p:nvPr/>
            </p:nvSpPr>
            <p:spPr>
              <a:xfrm>
                <a:off x="6164800" y="4554080"/>
                <a:ext cx="1468109" cy="264020"/>
              </a:xfrm>
              <a:prstGeom prst="rect">
                <a:avLst/>
              </a:prstGeom>
              <a:noFill/>
            </p:spPr>
            <p:txBody>
              <a:bodyPr wrap="square" rtlCol="0">
                <a:spAutoFit/>
              </a:bodyPr>
              <a:lstStyle/>
              <a:p>
                <a:pPr algn="ctr" defTabSz="2438584"/>
                <a:r>
                  <a:rPr lang="id-ID" sz="3200">
                    <a:solidFill>
                      <a:prstClr val="white"/>
                    </a:solidFill>
                    <a:latin typeface="Roboto Light"/>
                  </a:rPr>
                  <a:t>CASH</a:t>
                </a:r>
              </a:p>
            </p:txBody>
          </p:sp>
          <p:sp>
            <p:nvSpPr>
              <p:cNvPr id="58" name="TextBox 57"/>
              <p:cNvSpPr txBox="1"/>
              <p:nvPr/>
            </p:nvSpPr>
            <p:spPr>
              <a:xfrm>
                <a:off x="7713800" y="4554080"/>
                <a:ext cx="1461661" cy="264020"/>
              </a:xfrm>
              <a:prstGeom prst="rect">
                <a:avLst/>
              </a:prstGeom>
              <a:noFill/>
            </p:spPr>
            <p:txBody>
              <a:bodyPr wrap="square" rtlCol="0">
                <a:spAutoFit/>
              </a:bodyPr>
              <a:lstStyle/>
              <a:p>
                <a:pPr algn="ctr" defTabSz="2438584"/>
                <a:r>
                  <a:rPr lang="id-ID" sz="3200">
                    <a:solidFill>
                      <a:prstClr val="white"/>
                    </a:solidFill>
                    <a:latin typeface="Roboto Light"/>
                  </a:rPr>
                  <a:t>DOGS</a:t>
                </a:r>
              </a:p>
            </p:txBody>
          </p:sp>
        </p:grpSp>
        <p:sp>
          <p:nvSpPr>
            <p:cNvPr id="24" name="Freeform 82"/>
            <p:cNvSpPr>
              <a:spLocks noEditPoints="1"/>
            </p:cNvSpPr>
            <p:nvPr/>
          </p:nvSpPr>
          <p:spPr bwMode="auto">
            <a:xfrm>
              <a:off x="4441371" y="4375968"/>
              <a:ext cx="489990" cy="414354"/>
            </a:xfrm>
            <a:custGeom>
              <a:avLst/>
              <a:gdLst>
                <a:gd name="T0" fmla="*/ 661 w 689"/>
                <a:gd name="T1" fmla="*/ 516 h 582"/>
                <a:gd name="T2" fmla="*/ 654 w 689"/>
                <a:gd name="T3" fmla="*/ 488 h 582"/>
                <a:gd name="T4" fmla="*/ 609 w 689"/>
                <a:gd name="T5" fmla="*/ 183 h 582"/>
                <a:gd name="T6" fmla="*/ 660 w 689"/>
                <a:gd name="T7" fmla="*/ 176 h 582"/>
                <a:gd name="T8" fmla="*/ 656 w 689"/>
                <a:gd name="T9" fmla="*/ 142 h 582"/>
                <a:gd name="T10" fmla="*/ 339 w 689"/>
                <a:gd name="T11" fmla="*/ 1 h 582"/>
                <a:gd name="T12" fmla="*/ 26 w 689"/>
                <a:gd name="T13" fmla="*/ 149 h 582"/>
                <a:gd name="T14" fmla="*/ 33 w 689"/>
                <a:gd name="T15" fmla="*/ 183 h 582"/>
                <a:gd name="T16" fmla="*/ 80 w 689"/>
                <a:gd name="T17" fmla="*/ 488 h 582"/>
                <a:gd name="T18" fmla="*/ 25 w 689"/>
                <a:gd name="T19" fmla="*/ 495 h 582"/>
                <a:gd name="T20" fmla="*/ 7 w 689"/>
                <a:gd name="T21" fmla="*/ 516 h 582"/>
                <a:gd name="T22" fmla="*/ 0 w 689"/>
                <a:gd name="T23" fmla="*/ 575 h 582"/>
                <a:gd name="T24" fmla="*/ 682 w 689"/>
                <a:gd name="T25" fmla="*/ 582 h 582"/>
                <a:gd name="T26" fmla="*/ 689 w 689"/>
                <a:gd name="T27" fmla="*/ 523 h 582"/>
                <a:gd name="T28" fmla="*/ 595 w 689"/>
                <a:gd name="T29" fmla="*/ 488 h 582"/>
                <a:gd name="T30" fmla="*/ 526 w 689"/>
                <a:gd name="T31" fmla="*/ 183 h 582"/>
                <a:gd name="T32" fmla="*/ 595 w 689"/>
                <a:gd name="T33" fmla="*/ 488 h 582"/>
                <a:gd name="T34" fmla="*/ 392 w 689"/>
                <a:gd name="T35" fmla="*/ 183 h 582"/>
                <a:gd name="T36" fmla="*/ 512 w 689"/>
                <a:gd name="T37" fmla="*/ 488 h 582"/>
                <a:gd name="T38" fmla="*/ 308 w 689"/>
                <a:gd name="T39" fmla="*/ 488 h 582"/>
                <a:gd name="T40" fmla="*/ 378 w 689"/>
                <a:gd name="T41" fmla="*/ 183 h 582"/>
                <a:gd name="T42" fmla="*/ 308 w 689"/>
                <a:gd name="T43" fmla="*/ 488 h 582"/>
                <a:gd name="T44" fmla="*/ 178 w 689"/>
                <a:gd name="T45" fmla="*/ 183 h 582"/>
                <a:gd name="T46" fmla="*/ 294 w 689"/>
                <a:gd name="T47" fmla="*/ 488 h 582"/>
                <a:gd name="T48" fmla="*/ 40 w 689"/>
                <a:gd name="T49" fmla="*/ 153 h 582"/>
                <a:gd name="T50" fmla="*/ 646 w 689"/>
                <a:gd name="T51" fmla="*/ 153 h 582"/>
                <a:gd name="T52" fmla="*/ 40 w 689"/>
                <a:gd name="T53" fmla="*/ 169 h 582"/>
                <a:gd name="T54" fmla="*/ 94 w 689"/>
                <a:gd name="T55" fmla="*/ 183 h 582"/>
                <a:gd name="T56" fmla="*/ 164 w 689"/>
                <a:gd name="T57" fmla="*/ 488 h 582"/>
                <a:gd name="T58" fmla="*/ 94 w 689"/>
                <a:gd name="T59" fmla="*/ 183 h 582"/>
                <a:gd name="T60" fmla="*/ 14 w 689"/>
                <a:gd name="T61" fmla="*/ 568 h 582"/>
                <a:gd name="T62" fmla="*/ 32 w 689"/>
                <a:gd name="T63" fmla="*/ 530 h 582"/>
                <a:gd name="T64" fmla="*/ 39 w 689"/>
                <a:gd name="T65" fmla="*/ 502 h 582"/>
                <a:gd name="T66" fmla="*/ 647 w 689"/>
                <a:gd name="T67" fmla="*/ 523 h 582"/>
                <a:gd name="T68" fmla="*/ 675 w 689"/>
                <a:gd name="T69" fmla="*/ 530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89" h="582">
                  <a:moveTo>
                    <a:pt x="682" y="516"/>
                  </a:moveTo>
                  <a:cubicBezTo>
                    <a:pt x="661" y="516"/>
                    <a:pt x="661" y="516"/>
                    <a:pt x="661" y="516"/>
                  </a:cubicBezTo>
                  <a:cubicBezTo>
                    <a:pt x="661" y="495"/>
                    <a:pt x="661" y="495"/>
                    <a:pt x="661" y="495"/>
                  </a:cubicBezTo>
                  <a:cubicBezTo>
                    <a:pt x="661" y="491"/>
                    <a:pt x="658" y="488"/>
                    <a:pt x="654" y="488"/>
                  </a:cubicBezTo>
                  <a:cubicBezTo>
                    <a:pt x="609" y="488"/>
                    <a:pt x="609" y="488"/>
                    <a:pt x="609" y="488"/>
                  </a:cubicBezTo>
                  <a:cubicBezTo>
                    <a:pt x="609" y="183"/>
                    <a:pt x="609" y="183"/>
                    <a:pt x="609" y="183"/>
                  </a:cubicBezTo>
                  <a:cubicBezTo>
                    <a:pt x="653" y="183"/>
                    <a:pt x="653" y="183"/>
                    <a:pt x="653" y="183"/>
                  </a:cubicBezTo>
                  <a:cubicBezTo>
                    <a:pt x="657" y="183"/>
                    <a:pt x="660" y="180"/>
                    <a:pt x="660" y="176"/>
                  </a:cubicBezTo>
                  <a:cubicBezTo>
                    <a:pt x="660" y="149"/>
                    <a:pt x="660" y="149"/>
                    <a:pt x="660" y="149"/>
                  </a:cubicBezTo>
                  <a:cubicBezTo>
                    <a:pt x="660" y="146"/>
                    <a:pt x="658" y="143"/>
                    <a:pt x="656" y="142"/>
                  </a:cubicBezTo>
                  <a:cubicBezTo>
                    <a:pt x="345" y="1"/>
                    <a:pt x="345" y="1"/>
                    <a:pt x="345" y="1"/>
                  </a:cubicBezTo>
                  <a:cubicBezTo>
                    <a:pt x="343" y="0"/>
                    <a:pt x="341" y="0"/>
                    <a:pt x="339" y="1"/>
                  </a:cubicBezTo>
                  <a:cubicBezTo>
                    <a:pt x="30" y="142"/>
                    <a:pt x="30" y="142"/>
                    <a:pt x="30" y="142"/>
                  </a:cubicBezTo>
                  <a:cubicBezTo>
                    <a:pt x="27" y="143"/>
                    <a:pt x="26" y="146"/>
                    <a:pt x="26" y="149"/>
                  </a:cubicBezTo>
                  <a:cubicBezTo>
                    <a:pt x="26" y="176"/>
                    <a:pt x="26" y="176"/>
                    <a:pt x="26" y="176"/>
                  </a:cubicBezTo>
                  <a:cubicBezTo>
                    <a:pt x="26" y="180"/>
                    <a:pt x="29" y="183"/>
                    <a:pt x="33" y="183"/>
                  </a:cubicBezTo>
                  <a:cubicBezTo>
                    <a:pt x="80" y="183"/>
                    <a:pt x="80" y="183"/>
                    <a:pt x="80" y="183"/>
                  </a:cubicBezTo>
                  <a:cubicBezTo>
                    <a:pt x="80" y="488"/>
                    <a:pt x="80" y="488"/>
                    <a:pt x="80" y="488"/>
                  </a:cubicBezTo>
                  <a:cubicBezTo>
                    <a:pt x="32" y="488"/>
                    <a:pt x="32" y="488"/>
                    <a:pt x="32" y="488"/>
                  </a:cubicBezTo>
                  <a:cubicBezTo>
                    <a:pt x="28" y="488"/>
                    <a:pt x="25" y="491"/>
                    <a:pt x="25" y="495"/>
                  </a:cubicBezTo>
                  <a:cubicBezTo>
                    <a:pt x="25" y="516"/>
                    <a:pt x="25" y="516"/>
                    <a:pt x="25" y="516"/>
                  </a:cubicBezTo>
                  <a:cubicBezTo>
                    <a:pt x="7" y="516"/>
                    <a:pt x="7" y="516"/>
                    <a:pt x="7" y="516"/>
                  </a:cubicBezTo>
                  <a:cubicBezTo>
                    <a:pt x="3" y="516"/>
                    <a:pt x="0" y="520"/>
                    <a:pt x="0" y="523"/>
                  </a:cubicBezTo>
                  <a:cubicBezTo>
                    <a:pt x="0" y="575"/>
                    <a:pt x="0" y="575"/>
                    <a:pt x="0" y="575"/>
                  </a:cubicBezTo>
                  <a:cubicBezTo>
                    <a:pt x="0" y="579"/>
                    <a:pt x="3" y="582"/>
                    <a:pt x="7" y="582"/>
                  </a:cubicBezTo>
                  <a:cubicBezTo>
                    <a:pt x="682" y="582"/>
                    <a:pt x="682" y="582"/>
                    <a:pt x="682" y="582"/>
                  </a:cubicBezTo>
                  <a:cubicBezTo>
                    <a:pt x="686" y="582"/>
                    <a:pt x="689" y="579"/>
                    <a:pt x="689" y="575"/>
                  </a:cubicBezTo>
                  <a:cubicBezTo>
                    <a:pt x="689" y="523"/>
                    <a:pt x="689" y="523"/>
                    <a:pt x="689" y="523"/>
                  </a:cubicBezTo>
                  <a:cubicBezTo>
                    <a:pt x="689" y="520"/>
                    <a:pt x="686" y="516"/>
                    <a:pt x="682" y="516"/>
                  </a:cubicBezTo>
                  <a:close/>
                  <a:moveTo>
                    <a:pt x="595" y="488"/>
                  </a:moveTo>
                  <a:cubicBezTo>
                    <a:pt x="526" y="488"/>
                    <a:pt x="526" y="488"/>
                    <a:pt x="526" y="488"/>
                  </a:cubicBezTo>
                  <a:cubicBezTo>
                    <a:pt x="526" y="183"/>
                    <a:pt x="526" y="183"/>
                    <a:pt x="526" y="183"/>
                  </a:cubicBezTo>
                  <a:cubicBezTo>
                    <a:pt x="595" y="183"/>
                    <a:pt x="595" y="183"/>
                    <a:pt x="595" y="183"/>
                  </a:cubicBezTo>
                  <a:lnTo>
                    <a:pt x="595" y="488"/>
                  </a:lnTo>
                  <a:close/>
                  <a:moveTo>
                    <a:pt x="392" y="488"/>
                  </a:moveTo>
                  <a:cubicBezTo>
                    <a:pt x="392" y="183"/>
                    <a:pt x="392" y="183"/>
                    <a:pt x="392" y="183"/>
                  </a:cubicBezTo>
                  <a:cubicBezTo>
                    <a:pt x="512" y="183"/>
                    <a:pt x="512" y="183"/>
                    <a:pt x="512" y="183"/>
                  </a:cubicBezTo>
                  <a:cubicBezTo>
                    <a:pt x="512" y="488"/>
                    <a:pt x="512" y="488"/>
                    <a:pt x="512" y="488"/>
                  </a:cubicBezTo>
                  <a:lnTo>
                    <a:pt x="392" y="488"/>
                  </a:lnTo>
                  <a:close/>
                  <a:moveTo>
                    <a:pt x="308" y="488"/>
                  </a:moveTo>
                  <a:cubicBezTo>
                    <a:pt x="308" y="183"/>
                    <a:pt x="308" y="183"/>
                    <a:pt x="308" y="183"/>
                  </a:cubicBezTo>
                  <a:cubicBezTo>
                    <a:pt x="378" y="183"/>
                    <a:pt x="378" y="183"/>
                    <a:pt x="378" y="183"/>
                  </a:cubicBezTo>
                  <a:cubicBezTo>
                    <a:pt x="378" y="488"/>
                    <a:pt x="378" y="488"/>
                    <a:pt x="378" y="488"/>
                  </a:cubicBezTo>
                  <a:lnTo>
                    <a:pt x="308" y="488"/>
                  </a:lnTo>
                  <a:close/>
                  <a:moveTo>
                    <a:pt x="178" y="488"/>
                  </a:moveTo>
                  <a:cubicBezTo>
                    <a:pt x="178" y="183"/>
                    <a:pt x="178" y="183"/>
                    <a:pt x="178" y="183"/>
                  </a:cubicBezTo>
                  <a:cubicBezTo>
                    <a:pt x="294" y="183"/>
                    <a:pt x="294" y="183"/>
                    <a:pt x="294" y="183"/>
                  </a:cubicBezTo>
                  <a:cubicBezTo>
                    <a:pt x="294" y="488"/>
                    <a:pt x="294" y="488"/>
                    <a:pt x="294" y="488"/>
                  </a:cubicBezTo>
                  <a:lnTo>
                    <a:pt x="178" y="488"/>
                  </a:lnTo>
                  <a:close/>
                  <a:moveTo>
                    <a:pt x="40" y="153"/>
                  </a:moveTo>
                  <a:cubicBezTo>
                    <a:pt x="342" y="15"/>
                    <a:pt x="342" y="15"/>
                    <a:pt x="342" y="15"/>
                  </a:cubicBezTo>
                  <a:cubicBezTo>
                    <a:pt x="646" y="153"/>
                    <a:pt x="646" y="153"/>
                    <a:pt x="646" y="153"/>
                  </a:cubicBezTo>
                  <a:cubicBezTo>
                    <a:pt x="646" y="169"/>
                    <a:pt x="646" y="169"/>
                    <a:pt x="646" y="169"/>
                  </a:cubicBezTo>
                  <a:cubicBezTo>
                    <a:pt x="40" y="169"/>
                    <a:pt x="40" y="169"/>
                    <a:pt x="40" y="169"/>
                  </a:cubicBezTo>
                  <a:lnTo>
                    <a:pt x="40" y="153"/>
                  </a:lnTo>
                  <a:close/>
                  <a:moveTo>
                    <a:pt x="94" y="183"/>
                  </a:moveTo>
                  <a:cubicBezTo>
                    <a:pt x="164" y="183"/>
                    <a:pt x="164" y="183"/>
                    <a:pt x="164" y="183"/>
                  </a:cubicBezTo>
                  <a:cubicBezTo>
                    <a:pt x="164" y="488"/>
                    <a:pt x="164" y="488"/>
                    <a:pt x="164" y="488"/>
                  </a:cubicBezTo>
                  <a:cubicBezTo>
                    <a:pt x="94" y="488"/>
                    <a:pt x="94" y="488"/>
                    <a:pt x="94" y="488"/>
                  </a:cubicBezTo>
                  <a:lnTo>
                    <a:pt x="94" y="183"/>
                  </a:lnTo>
                  <a:close/>
                  <a:moveTo>
                    <a:pt x="675" y="568"/>
                  </a:moveTo>
                  <a:cubicBezTo>
                    <a:pt x="14" y="568"/>
                    <a:pt x="14" y="568"/>
                    <a:pt x="14" y="568"/>
                  </a:cubicBezTo>
                  <a:cubicBezTo>
                    <a:pt x="14" y="530"/>
                    <a:pt x="14" y="530"/>
                    <a:pt x="14" y="530"/>
                  </a:cubicBezTo>
                  <a:cubicBezTo>
                    <a:pt x="32" y="530"/>
                    <a:pt x="32" y="530"/>
                    <a:pt x="32" y="530"/>
                  </a:cubicBezTo>
                  <a:cubicBezTo>
                    <a:pt x="36" y="530"/>
                    <a:pt x="39" y="527"/>
                    <a:pt x="39" y="523"/>
                  </a:cubicBezTo>
                  <a:cubicBezTo>
                    <a:pt x="39" y="502"/>
                    <a:pt x="39" y="502"/>
                    <a:pt x="39" y="502"/>
                  </a:cubicBezTo>
                  <a:cubicBezTo>
                    <a:pt x="647" y="502"/>
                    <a:pt x="647" y="502"/>
                    <a:pt x="647" y="502"/>
                  </a:cubicBezTo>
                  <a:cubicBezTo>
                    <a:pt x="647" y="523"/>
                    <a:pt x="647" y="523"/>
                    <a:pt x="647" y="523"/>
                  </a:cubicBezTo>
                  <a:cubicBezTo>
                    <a:pt x="647" y="527"/>
                    <a:pt x="650" y="530"/>
                    <a:pt x="654" y="530"/>
                  </a:cubicBezTo>
                  <a:cubicBezTo>
                    <a:pt x="675" y="530"/>
                    <a:pt x="675" y="530"/>
                    <a:pt x="675" y="530"/>
                  </a:cubicBezTo>
                  <a:lnTo>
                    <a:pt x="675" y="568"/>
                  </a:lnTo>
                  <a:close/>
                </a:path>
              </a:pathLst>
            </a:custGeom>
            <a:solidFill>
              <a:srgbClr val="FFFFFF"/>
            </a:solidFill>
            <a:ln>
              <a:noFill/>
            </a:ln>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25" name="Freeform 101"/>
            <p:cNvSpPr>
              <a:spLocks noEditPoints="1"/>
            </p:cNvSpPr>
            <p:nvPr/>
          </p:nvSpPr>
          <p:spPr bwMode="auto">
            <a:xfrm>
              <a:off x="4397829" y="2670556"/>
              <a:ext cx="671688" cy="389129"/>
            </a:xfrm>
            <a:custGeom>
              <a:avLst/>
              <a:gdLst>
                <a:gd name="T0" fmla="*/ 329 w 794"/>
                <a:gd name="T1" fmla="*/ 0 h 460"/>
                <a:gd name="T2" fmla="*/ 212 w 794"/>
                <a:gd name="T3" fmla="*/ 39 h 460"/>
                <a:gd name="T4" fmla="*/ 3 w 794"/>
                <a:gd name="T5" fmla="*/ 211 h 460"/>
                <a:gd name="T6" fmla="*/ 13 w 794"/>
                <a:gd name="T7" fmla="*/ 212 h 460"/>
                <a:gd name="T8" fmla="*/ 283 w 794"/>
                <a:gd name="T9" fmla="*/ 32 h 460"/>
                <a:gd name="T10" fmla="*/ 280 w 794"/>
                <a:gd name="T11" fmla="*/ 244 h 460"/>
                <a:gd name="T12" fmla="*/ 241 w 794"/>
                <a:gd name="T13" fmla="*/ 270 h 460"/>
                <a:gd name="T14" fmla="*/ 450 w 794"/>
                <a:gd name="T15" fmla="*/ 182 h 460"/>
                <a:gd name="T16" fmla="*/ 492 w 794"/>
                <a:gd name="T17" fmla="*/ 261 h 460"/>
                <a:gd name="T18" fmla="*/ 371 w 794"/>
                <a:gd name="T19" fmla="*/ 324 h 460"/>
                <a:gd name="T20" fmla="*/ 369 w 794"/>
                <a:gd name="T21" fmla="*/ 326 h 460"/>
                <a:gd name="T22" fmla="*/ 274 w 794"/>
                <a:gd name="T23" fmla="*/ 409 h 460"/>
                <a:gd name="T24" fmla="*/ 74 w 794"/>
                <a:gd name="T25" fmla="*/ 431 h 460"/>
                <a:gd name="T26" fmla="*/ 81 w 794"/>
                <a:gd name="T27" fmla="*/ 438 h 460"/>
                <a:gd name="T28" fmla="*/ 310 w 794"/>
                <a:gd name="T29" fmla="*/ 406 h 460"/>
                <a:gd name="T30" fmla="*/ 354 w 794"/>
                <a:gd name="T31" fmla="*/ 436 h 460"/>
                <a:gd name="T32" fmla="*/ 386 w 794"/>
                <a:gd name="T33" fmla="*/ 428 h 460"/>
                <a:gd name="T34" fmla="*/ 431 w 794"/>
                <a:gd name="T35" fmla="*/ 460 h 460"/>
                <a:gd name="T36" fmla="*/ 485 w 794"/>
                <a:gd name="T37" fmla="*/ 410 h 460"/>
                <a:gd name="T38" fmla="*/ 530 w 794"/>
                <a:gd name="T39" fmla="*/ 442 h 460"/>
                <a:gd name="T40" fmla="*/ 611 w 794"/>
                <a:gd name="T41" fmla="*/ 337 h 460"/>
                <a:gd name="T42" fmla="*/ 794 w 794"/>
                <a:gd name="T43" fmla="*/ 288 h 460"/>
                <a:gd name="T44" fmla="*/ 745 w 794"/>
                <a:gd name="T45" fmla="*/ 0 h 460"/>
                <a:gd name="T46" fmla="*/ 780 w 794"/>
                <a:gd name="T47" fmla="*/ 82 h 460"/>
                <a:gd name="T48" fmla="*/ 294 w 794"/>
                <a:gd name="T49" fmla="*/ 134 h 460"/>
                <a:gd name="T50" fmla="*/ 329 w 794"/>
                <a:gd name="T51" fmla="*/ 14 h 460"/>
                <a:gd name="T52" fmla="*/ 780 w 794"/>
                <a:gd name="T53" fmla="*/ 49 h 460"/>
                <a:gd name="T54" fmla="*/ 294 w 794"/>
                <a:gd name="T55" fmla="*/ 68 h 460"/>
                <a:gd name="T56" fmla="*/ 329 w 794"/>
                <a:gd name="T57" fmla="*/ 14 h 460"/>
                <a:gd name="T58" fmla="*/ 321 w 794"/>
                <a:gd name="T59" fmla="*/ 396 h 460"/>
                <a:gd name="T60" fmla="*/ 378 w 794"/>
                <a:gd name="T61" fmla="*/ 337 h 460"/>
                <a:gd name="T62" fmla="*/ 383 w 794"/>
                <a:gd name="T63" fmla="*/ 403 h 460"/>
                <a:gd name="T64" fmla="*/ 461 w 794"/>
                <a:gd name="T65" fmla="*/ 428 h 460"/>
                <a:gd name="T66" fmla="*/ 400 w 794"/>
                <a:gd name="T67" fmla="*/ 424 h 460"/>
                <a:gd name="T68" fmla="*/ 432 w 794"/>
                <a:gd name="T69" fmla="*/ 337 h 460"/>
                <a:gd name="T70" fmla="*/ 488 w 794"/>
                <a:gd name="T71" fmla="*/ 374 h 460"/>
                <a:gd name="T72" fmla="*/ 461 w 794"/>
                <a:gd name="T73" fmla="*/ 428 h 460"/>
                <a:gd name="T74" fmla="*/ 515 w 794"/>
                <a:gd name="T75" fmla="*/ 425 h 460"/>
                <a:gd name="T76" fmla="*/ 522 w 794"/>
                <a:gd name="T77" fmla="*/ 337 h 460"/>
                <a:gd name="T78" fmla="*/ 560 w 794"/>
                <a:gd name="T79" fmla="*/ 410 h 460"/>
                <a:gd name="T80" fmla="*/ 398 w 794"/>
                <a:gd name="T81" fmla="*/ 323 h 460"/>
                <a:gd name="T82" fmla="*/ 500 w 794"/>
                <a:gd name="T83" fmla="*/ 273 h 460"/>
                <a:gd name="T84" fmla="*/ 445 w 794"/>
                <a:gd name="T85" fmla="*/ 169 h 460"/>
                <a:gd name="T86" fmla="*/ 294 w 794"/>
                <a:gd name="T87" fmla="*/ 148 h 460"/>
                <a:gd name="T88" fmla="*/ 780 w 794"/>
                <a:gd name="T89" fmla="*/ 288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94" h="460">
                  <a:moveTo>
                    <a:pt x="745" y="0"/>
                  </a:moveTo>
                  <a:cubicBezTo>
                    <a:pt x="329" y="0"/>
                    <a:pt x="329" y="0"/>
                    <a:pt x="329" y="0"/>
                  </a:cubicBezTo>
                  <a:cubicBezTo>
                    <a:pt x="313" y="0"/>
                    <a:pt x="299" y="7"/>
                    <a:pt x="290" y="20"/>
                  </a:cubicBezTo>
                  <a:cubicBezTo>
                    <a:pt x="278" y="14"/>
                    <a:pt x="248" y="8"/>
                    <a:pt x="212" y="39"/>
                  </a:cubicBezTo>
                  <a:cubicBezTo>
                    <a:pt x="168" y="77"/>
                    <a:pt x="6" y="200"/>
                    <a:pt x="4" y="201"/>
                  </a:cubicBezTo>
                  <a:cubicBezTo>
                    <a:pt x="1" y="204"/>
                    <a:pt x="0" y="208"/>
                    <a:pt x="3" y="211"/>
                  </a:cubicBezTo>
                  <a:cubicBezTo>
                    <a:pt x="4" y="213"/>
                    <a:pt x="6" y="214"/>
                    <a:pt x="8" y="214"/>
                  </a:cubicBezTo>
                  <a:cubicBezTo>
                    <a:pt x="10" y="214"/>
                    <a:pt x="11" y="213"/>
                    <a:pt x="13" y="212"/>
                  </a:cubicBezTo>
                  <a:cubicBezTo>
                    <a:pt x="14" y="211"/>
                    <a:pt x="177" y="88"/>
                    <a:pt x="221" y="50"/>
                  </a:cubicBezTo>
                  <a:cubicBezTo>
                    <a:pt x="251" y="24"/>
                    <a:pt x="274" y="28"/>
                    <a:pt x="283" y="32"/>
                  </a:cubicBezTo>
                  <a:cubicBezTo>
                    <a:pt x="281" y="37"/>
                    <a:pt x="280" y="43"/>
                    <a:pt x="280" y="49"/>
                  </a:cubicBezTo>
                  <a:cubicBezTo>
                    <a:pt x="280" y="244"/>
                    <a:pt x="280" y="244"/>
                    <a:pt x="280" y="244"/>
                  </a:cubicBezTo>
                  <a:cubicBezTo>
                    <a:pt x="260" y="253"/>
                    <a:pt x="246" y="259"/>
                    <a:pt x="245" y="260"/>
                  </a:cubicBezTo>
                  <a:cubicBezTo>
                    <a:pt x="241" y="262"/>
                    <a:pt x="240" y="266"/>
                    <a:pt x="241" y="270"/>
                  </a:cubicBezTo>
                  <a:cubicBezTo>
                    <a:pt x="243" y="273"/>
                    <a:pt x="247" y="275"/>
                    <a:pt x="251" y="273"/>
                  </a:cubicBezTo>
                  <a:cubicBezTo>
                    <a:pt x="252" y="272"/>
                    <a:pt x="410" y="198"/>
                    <a:pt x="450" y="182"/>
                  </a:cubicBezTo>
                  <a:cubicBezTo>
                    <a:pt x="479" y="170"/>
                    <a:pt x="498" y="184"/>
                    <a:pt x="507" y="201"/>
                  </a:cubicBezTo>
                  <a:cubicBezTo>
                    <a:pt x="516" y="221"/>
                    <a:pt x="514" y="248"/>
                    <a:pt x="492" y="261"/>
                  </a:cubicBezTo>
                  <a:cubicBezTo>
                    <a:pt x="482" y="267"/>
                    <a:pt x="464" y="275"/>
                    <a:pt x="444" y="285"/>
                  </a:cubicBezTo>
                  <a:cubicBezTo>
                    <a:pt x="411" y="300"/>
                    <a:pt x="381" y="315"/>
                    <a:pt x="371" y="324"/>
                  </a:cubicBezTo>
                  <a:cubicBezTo>
                    <a:pt x="371" y="324"/>
                    <a:pt x="370" y="324"/>
                    <a:pt x="370" y="325"/>
                  </a:cubicBezTo>
                  <a:cubicBezTo>
                    <a:pt x="370" y="325"/>
                    <a:pt x="369" y="325"/>
                    <a:pt x="369" y="326"/>
                  </a:cubicBezTo>
                  <a:cubicBezTo>
                    <a:pt x="366" y="329"/>
                    <a:pt x="361" y="334"/>
                    <a:pt x="356" y="340"/>
                  </a:cubicBezTo>
                  <a:cubicBezTo>
                    <a:pt x="336" y="363"/>
                    <a:pt x="303" y="401"/>
                    <a:pt x="274" y="409"/>
                  </a:cubicBezTo>
                  <a:cubicBezTo>
                    <a:pt x="236" y="419"/>
                    <a:pt x="82" y="424"/>
                    <a:pt x="80" y="424"/>
                  </a:cubicBezTo>
                  <a:cubicBezTo>
                    <a:pt x="76" y="424"/>
                    <a:pt x="73" y="428"/>
                    <a:pt x="74" y="431"/>
                  </a:cubicBezTo>
                  <a:cubicBezTo>
                    <a:pt x="74" y="435"/>
                    <a:pt x="77" y="438"/>
                    <a:pt x="81" y="438"/>
                  </a:cubicBezTo>
                  <a:cubicBezTo>
                    <a:pt x="81" y="438"/>
                    <a:pt x="81" y="438"/>
                    <a:pt x="81" y="438"/>
                  </a:cubicBezTo>
                  <a:cubicBezTo>
                    <a:pt x="87" y="438"/>
                    <a:pt x="238" y="433"/>
                    <a:pt x="278" y="422"/>
                  </a:cubicBezTo>
                  <a:cubicBezTo>
                    <a:pt x="289" y="419"/>
                    <a:pt x="299" y="413"/>
                    <a:pt x="310" y="406"/>
                  </a:cubicBezTo>
                  <a:cubicBezTo>
                    <a:pt x="314" y="416"/>
                    <a:pt x="322" y="425"/>
                    <a:pt x="333" y="431"/>
                  </a:cubicBezTo>
                  <a:cubicBezTo>
                    <a:pt x="339" y="434"/>
                    <a:pt x="347" y="436"/>
                    <a:pt x="354" y="436"/>
                  </a:cubicBezTo>
                  <a:cubicBezTo>
                    <a:pt x="365" y="436"/>
                    <a:pt x="376" y="431"/>
                    <a:pt x="385" y="423"/>
                  </a:cubicBezTo>
                  <a:cubicBezTo>
                    <a:pt x="386" y="425"/>
                    <a:pt x="386" y="426"/>
                    <a:pt x="386" y="428"/>
                  </a:cubicBezTo>
                  <a:cubicBezTo>
                    <a:pt x="391" y="440"/>
                    <a:pt x="399" y="450"/>
                    <a:pt x="410" y="455"/>
                  </a:cubicBezTo>
                  <a:cubicBezTo>
                    <a:pt x="417" y="459"/>
                    <a:pt x="424" y="460"/>
                    <a:pt x="431" y="460"/>
                  </a:cubicBezTo>
                  <a:cubicBezTo>
                    <a:pt x="449" y="460"/>
                    <a:pt x="465" y="451"/>
                    <a:pt x="474" y="434"/>
                  </a:cubicBezTo>
                  <a:cubicBezTo>
                    <a:pt x="485" y="410"/>
                    <a:pt x="485" y="410"/>
                    <a:pt x="485" y="410"/>
                  </a:cubicBezTo>
                  <a:cubicBezTo>
                    <a:pt x="489" y="421"/>
                    <a:pt x="497" y="431"/>
                    <a:pt x="509" y="437"/>
                  </a:cubicBezTo>
                  <a:cubicBezTo>
                    <a:pt x="516" y="440"/>
                    <a:pt x="523" y="442"/>
                    <a:pt x="530" y="442"/>
                  </a:cubicBezTo>
                  <a:cubicBezTo>
                    <a:pt x="547" y="442"/>
                    <a:pt x="564" y="432"/>
                    <a:pt x="572" y="416"/>
                  </a:cubicBezTo>
                  <a:cubicBezTo>
                    <a:pt x="611" y="337"/>
                    <a:pt x="611" y="337"/>
                    <a:pt x="611" y="337"/>
                  </a:cubicBezTo>
                  <a:cubicBezTo>
                    <a:pt x="745" y="337"/>
                    <a:pt x="745" y="337"/>
                    <a:pt x="745" y="337"/>
                  </a:cubicBezTo>
                  <a:cubicBezTo>
                    <a:pt x="772" y="337"/>
                    <a:pt x="794" y="315"/>
                    <a:pt x="794" y="288"/>
                  </a:cubicBezTo>
                  <a:cubicBezTo>
                    <a:pt x="794" y="49"/>
                    <a:pt x="794" y="49"/>
                    <a:pt x="794" y="49"/>
                  </a:cubicBezTo>
                  <a:cubicBezTo>
                    <a:pt x="794" y="22"/>
                    <a:pt x="772" y="0"/>
                    <a:pt x="745" y="0"/>
                  </a:cubicBezTo>
                  <a:close/>
                  <a:moveTo>
                    <a:pt x="294" y="82"/>
                  </a:moveTo>
                  <a:cubicBezTo>
                    <a:pt x="780" y="82"/>
                    <a:pt x="780" y="82"/>
                    <a:pt x="780" y="82"/>
                  </a:cubicBezTo>
                  <a:cubicBezTo>
                    <a:pt x="780" y="134"/>
                    <a:pt x="780" y="134"/>
                    <a:pt x="780" y="134"/>
                  </a:cubicBezTo>
                  <a:cubicBezTo>
                    <a:pt x="294" y="134"/>
                    <a:pt x="294" y="134"/>
                    <a:pt x="294" y="134"/>
                  </a:cubicBezTo>
                  <a:lnTo>
                    <a:pt x="294" y="82"/>
                  </a:lnTo>
                  <a:close/>
                  <a:moveTo>
                    <a:pt x="329" y="14"/>
                  </a:moveTo>
                  <a:cubicBezTo>
                    <a:pt x="745" y="14"/>
                    <a:pt x="745" y="14"/>
                    <a:pt x="745" y="14"/>
                  </a:cubicBezTo>
                  <a:cubicBezTo>
                    <a:pt x="765" y="14"/>
                    <a:pt x="780" y="29"/>
                    <a:pt x="780" y="49"/>
                  </a:cubicBezTo>
                  <a:cubicBezTo>
                    <a:pt x="780" y="68"/>
                    <a:pt x="780" y="68"/>
                    <a:pt x="780" y="68"/>
                  </a:cubicBezTo>
                  <a:cubicBezTo>
                    <a:pt x="294" y="68"/>
                    <a:pt x="294" y="68"/>
                    <a:pt x="294" y="68"/>
                  </a:cubicBezTo>
                  <a:cubicBezTo>
                    <a:pt x="294" y="49"/>
                    <a:pt x="294" y="49"/>
                    <a:pt x="294" y="49"/>
                  </a:cubicBezTo>
                  <a:cubicBezTo>
                    <a:pt x="294" y="29"/>
                    <a:pt x="310" y="14"/>
                    <a:pt x="329" y="14"/>
                  </a:cubicBezTo>
                  <a:close/>
                  <a:moveTo>
                    <a:pt x="339" y="418"/>
                  </a:moveTo>
                  <a:cubicBezTo>
                    <a:pt x="330" y="414"/>
                    <a:pt x="324" y="406"/>
                    <a:pt x="321" y="396"/>
                  </a:cubicBezTo>
                  <a:cubicBezTo>
                    <a:pt x="338" y="382"/>
                    <a:pt x="354" y="364"/>
                    <a:pt x="366" y="350"/>
                  </a:cubicBezTo>
                  <a:cubicBezTo>
                    <a:pt x="371" y="345"/>
                    <a:pt x="375" y="340"/>
                    <a:pt x="378" y="337"/>
                  </a:cubicBezTo>
                  <a:cubicBezTo>
                    <a:pt x="416" y="337"/>
                    <a:pt x="416" y="337"/>
                    <a:pt x="416" y="337"/>
                  </a:cubicBezTo>
                  <a:cubicBezTo>
                    <a:pt x="383" y="403"/>
                    <a:pt x="383" y="403"/>
                    <a:pt x="383" y="403"/>
                  </a:cubicBezTo>
                  <a:cubicBezTo>
                    <a:pt x="375" y="420"/>
                    <a:pt x="355" y="426"/>
                    <a:pt x="339" y="418"/>
                  </a:cubicBezTo>
                  <a:close/>
                  <a:moveTo>
                    <a:pt x="461" y="428"/>
                  </a:moveTo>
                  <a:cubicBezTo>
                    <a:pt x="453" y="444"/>
                    <a:pt x="433" y="451"/>
                    <a:pt x="416" y="443"/>
                  </a:cubicBezTo>
                  <a:cubicBezTo>
                    <a:pt x="409" y="439"/>
                    <a:pt x="403" y="432"/>
                    <a:pt x="400" y="424"/>
                  </a:cubicBezTo>
                  <a:cubicBezTo>
                    <a:pt x="397" y="415"/>
                    <a:pt x="398" y="406"/>
                    <a:pt x="401" y="398"/>
                  </a:cubicBezTo>
                  <a:cubicBezTo>
                    <a:pt x="432" y="337"/>
                    <a:pt x="432" y="337"/>
                    <a:pt x="432" y="337"/>
                  </a:cubicBezTo>
                  <a:cubicBezTo>
                    <a:pt x="506" y="337"/>
                    <a:pt x="506" y="337"/>
                    <a:pt x="506" y="337"/>
                  </a:cubicBezTo>
                  <a:cubicBezTo>
                    <a:pt x="488" y="374"/>
                    <a:pt x="488" y="374"/>
                    <a:pt x="488" y="374"/>
                  </a:cubicBezTo>
                  <a:cubicBezTo>
                    <a:pt x="488" y="374"/>
                    <a:pt x="488" y="374"/>
                    <a:pt x="488" y="374"/>
                  </a:cubicBezTo>
                  <a:lnTo>
                    <a:pt x="461" y="428"/>
                  </a:lnTo>
                  <a:close/>
                  <a:moveTo>
                    <a:pt x="560" y="410"/>
                  </a:moveTo>
                  <a:cubicBezTo>
                    <a:pt x="552" y="426"/>
                    <a:pt x="532" y="433"/>
                    <a:pt x="515" y="425"/>
                  </a:cubicBezTo>
                  <a:cubicBezTo>
                    <a:pt x="499" y="416"/>
                    <a:pt x="492" y="397"/>
                    <a:pt x="500" y="380"/>
                  </a:cubicBezTo>
                  <a:cubicBezTo>
                    <a:pt x="522" y="337"/>
                    <a:pt x="522" y="337"/>
                    <a:pt x="522" y="337"/>
                  </a:cubicBezTo>
                  <a:cubicBezTo>
                    <a:pt x="596" y="337"/>
                    <a:pt x="596" y="337"/>
                    <a:pt x="596" y="337"/>
                  </a:cubicBezTo>
                  <a:lnTo>
                    <a:pt x="560" y="410"/>
                  </a:lnTo>
                  <a:close/>
                  <a:moveTo>
                    <a:pt x="745" y="323"/>
                  </a:moveTo>
                  <a:cubicBezTo>
                    <a:pt x="398" y="323"/>
                    <a:pt x="398" y="323"/>
                    <a:pt x="398" y="323"/>
                  </a:cubicBezTo>
                  <a:cubicBezTo>
                    <a:pt x="412" y="315"/>
                    <a:pt x="432" y="306"/>
                    <a:pt x="450" y="297"/>
                  </a:cubicBezTo>
                  <a:cubicBezTo>
                    <a:pt x="470" y="288"/>
                    <a:pt x="489" y="279"/>
                    <a:pt x="500" y="273"/>
                  </a:cubicBezTo>
                  <a:cubicBezTo>
                    <a:pt x="529" y="255"/>
                    <a:pt x="531" y="220"/>
                    <a:pt x="519" y="195"/>
                  </a:cubicBezTo>
                  <a:cubicBezTo>
                    <a:pt x="509" y="174"/>
                    <a:pt x="483" y="154"/>
                    <a:pt x="445" y="169"/>
                  </a:cubicBezTo>
                  <a:cubicBezTo>
                    <a:pt x="419" y="179"/>
                    <a:pt x="345" y="214"/>
                    <a:pt x="294" y="237"/>
                  </a:cubicBezTo>
                  <a:cubicBezTo>
                    <a:pt x="294" y="148"/>
                    <a:pt x="294" y="148"/>
                    <a:pt x="294" y="148"/>
                  </a:cubicBezTo>
                  <a:cubicBezTo>
                    <a:pt x="780" y="148"/>
                    <a:pt x="780" y="148"/>
                    <a:pt x="780" y="148"/>
                  </a:cubicBezTo>
                  <a:cubicBezTo>
                    <a:pt x="780" y="288"/>
                    <a:pt x="780" y="288"/>
                    <a:pt x="780" y="288"/>
                  </a:cubicBezTo>
                  <a:cubicBezTo>
                    <a:pt x="780" y="307"/>
                    <a:pt x="765" y="323"/>
                    <a:pt x="745" y="323"/>
                  </a:cubicBezTo>
                  <a:close/>
                </a:path>
              </a:pathLst>
            </a:custGeom>
            <a:solidFill>
              <a:srgbClr val="FFFFFF"/>
            </a:solidFill>
            <a:ln>
              <a:noFill/>
            </a:ln>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26" name="Freeform 104"/>
            <p:cNvSpPr>
              <a:spLocks noEditPoints="1"/>
            </p:cNvSpPr>
            <p:nvPr/>
          </p:nvSpPr>
          <p:spPr bwMode="auto">
            <a:xfrm>
              <a:off x="2739778" y="2546608"/>
              <a:ext cx="539148" cy="546757"/>
            </a:xfrm>
            <a:custGeom>
              <a:avLst/>
              <a:gdLst>
                <a:gd name="T0" fmla="*/ 404 w 574"/>
                <a:gd name="T1" fmla="*/ 0 h 581"/>
                <a:gd name="T2" fmla="*/ 234 w 574"/>
                <a:gd name="T3" fmla="*/ 63 h 581"/>
                <a:gd name="T4" fmla="*/ 170 w 574"/>
                <a:gd name="T5" fmla="*/ 206 h 581"/>
                <a:gd name="T6" fmla="*/ 0 w 574"/>
                <a:gd name="T7" fmla="*/ 268 h 581"/>
                <a:gd name="T8" fmla="*/ 52 w 574"/>
                <a:gd name="T9" fmla="*/ 565 h 581"/>
                <a:gd name="T10" fmla="*/ 288 w 574"/>
                <a:gd name="T11" fmla="*/ 565 h 581"/>
                <a:gd name="T12" fmla="*/ 340 w 574"/>
                <a:gd name="T13" fmla="*/ 467 h 581"/>
                <a:gd name="T14" fmla="*/ 522 w 574"/>
                <a:gd name="T15" fmla="*/ 455 h 581"/>
                <a:gd name="T16" fmla="*/ 574 w 574"/>
                <a:gd name="T17" fmla="*/ 63 h 581"/>
                <a:gd name="T18" fmla="*/ 560 w 574"/>
                <a:gd name="T19" fmla="*/ 329 h 581"/>
                <a:gd name="T20" fmla="*/ 340 w 574"/>
                <a:gd name="T21" fmla="*/ 372 h 581"/>
                <a:gd name="T22" fmla="*/ 404 w 574"/>
                <a:gd name="T23" fmla="*/ 305 h 581"/>
                <a:gd name="T24" fmla="*/ 560 w 574"/>
                <a:gd name="T25" fmla="*/ 269 h 581"/>
                <a:gd name="T26" fmla="*/ 326 w 574"/>
                <a:gd name="T27" fmla="*/ 294 h 581"/>
                <a:gd name="T28" fmla="*/ 170 w 574"/>
                <a:gd name="T29" fmla="*/ 406 h 581"/>
                <a:gd name="T30" fmla="*/ 14 w 574"/>
                <a:gd name="T31" fmla="*/ 294 h 581"/>
                <a:gd name="T32" fmla="*/ 170 w 574"/>
                <a:gd name="T33" fmla="*/ 331 h 581"/>
                <a:gd name="T34" fmla="*/ 326 w 574"/>
                <a:gd name="T35" fmla="*/ 294 h 581"/>
                <a:gd name="T36" fmla="*/ 52 w 574"/>
                <a:gd name="T37" fmla="*/ 403 h 581"/>
                <a:gd name="T38" fmla="*/ 288 w 574"/>
                <a:gd name="T39" fmla="*/ 403 h 581"/>
                <a:gd name="T40" fmla="*/ 326 w 574"/>
                <a:gd name="T41" fmla="*/ 438 h 581"/>
                <a:gd name="T42" fmla="*/ 14 w 574"/>
                <a:gd name="T43" fmla="*/ 438 h 581"/>
                <a:gd name="T44" fmla="*/ 560 w 574"/>
                <a:gd name="T45" fmla="*/ 158 h 581"/>
                <a:gd name="T46" fmla="*/ 248 w 574"/>
                <a:gd name="T47" fmla="*/ 158 h 581"/>
                <a:gd name="T48" fmla="*/ 287 w 574"/>
                <a:gd name="T49" fmla="*/ 108 h 581"/>
                <a:gd name="T50" fmla="*/ 522 w 574"/>
                <a:gd name="T51" fmla="*/ 108 h 581"/>
                <a:gd name="T52" fmla="*/ 560 w 574"/>
                <a:gd name="T53" fmla="*/ 158 h 581"/>
                <a:gd name="T54" fmla="*/ 560 w 574"/>
                <a:gd name="T55" fmla="*/ 63 h 581"/>
                <a:gd name="T56" fmla="*/ 248 w 574"/>
                <a:gd name="T57" fmla="*/ 63 h 581"/>
                <a:gd name="T58" fmla="*/ 248 w 574"/>
                <a:gd name="T59" fmla="*/ 183 h 581"/>
                <a:gd name="T60" fmla="*/ 404 w 574"/>
                <a:gd name="T61" fmla="*/ 220 h 581"/>
                <a:gd name="T62" fmla="*/ 560 w 574"/>
                <a:gd name="T63" fmla="*/ 183 h 581"/>
                <a:gd name="T64" fmla="*/ 404 w 574"/>
                <a:gd name="T65" fmla="*/ 291 h 581"/>
                <a:gd name="T66" fmla="*/ 340 w 574"/>
                <a:gd name="T67" fmla="*/ 268 h 581"/>
                <a:gd name="T68" fmla="*/ 248 w 574"/>
                <a:gd name="T69" fmla="*/ 213 h 581"/>
                <a:gd name="T70" fmla="*/ 170 w 574"/>
                <a:gd name="T71" fmla="*/ 220 h 581"/>
                <a:gd name="T72" fmla="*/ 240 w 574"/>
                <a:gd name="T73" fmla="*/ 226 h 581"/>
                <a:gd name="T74" fmla="*/ 170 w 574"/>
                <a:gd name="T75" fmla="*/ 317 h 581"/>
                <a:gd name="T76" fmla="*/ 170 w 574"/>
                <a:gd name="T77" fmla="*/ 220 h 581"/>
                <a:gd name="T78" fmla="*/ 14 w 574"/>
                <a:gd name="T79" fmla="*/ 519 h 581"/>
                <a:gd name="T80" fmla="*/ 52 w 574"/>
                <a:gd name="T81" fmla="*/ 484 h 581"/>
                <a:gd name="T82" fmla="*/ 288 w 574"/>
                <a:gd name="T83" fmla="*/ 484 h 581"/>
                <a:gd name="T84" fmla="*/ 326 w 574"/>
                <a:gd name="T85" fmla="*/ 519 h 581"/>
                <a:gd name="T86" fmla="*/ 404 w 574"/>
                <a:gd name="T87" fmla="*/ 458 h 581"/>
                <a:gd name="T88" fmla="*/ 340 w 574"/>
                <a:gd name="T89" fmla="*/ 387 h 581"/>
                <a:gd name="T90" fmla="*/ 522 w 574"/>
                <a:gd name="T91" fmla="*/ 374 h 581"/>
                <a:gd name="T92" fmla="*/ 560 w 574"/>
                <a:gd name="T93" fmla="*/ 410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74" h="581">
                  <a:moveTo>
                    <a:pt x="522" y="17"/>
                  </a:moveTo>
                  <a:cubicBezTo>
                    <a:pt x="490" y="6"/>
                    <a:pt x="449" y="0"/>
                    <a:pt x="404" y="0"/>
                  </a:cubicBezTo>
                  <a:cubicBezTo>
                    <a:pt x="360" y="0"/>
                    <a:pt x="318" y="6"/>
                    <a:pt x="287" y="17"/>
                  </a:cubicBezTo>
                  <a:cubicBezTo>
                    <a:pt x="252" y="29"/>
                    <a:pt x="234" y="44"/>
                    <a:pt x="234" y="63"/>
                  </a:cubicBezTo>
                  <a:cubicBezTo>
                    <a:pt x="234" y="210"/>
                    <a:pt x="234" y="210"/>
                    <a:pt x="234" y="210"/>
                  </a:cubicBezTo>
                  <a:cubicBezTo>
                    <a:pt x="214" y="208"/>
                    <a:pt x="192" y="206"/>
                    <a:pt x="170" y="206"/>
                  </a:cubicBezTo>
                  <a:cubicBezTo>
                    <a:pt x="126" y="206"/>
                    <a:pt x="84" y="212"/>
                    <a:pt x="52" y="223"/>
                  </a:cubicBezTo>
                  <a:cubicBezTo>
                    <a:pt x="18" y="234"/>
                    <a:pt x="0" y="250"/>
                    <a:pt x="0" y="268"/>
                  </a:cubicBezTo>
                  <a:cubicBezTo>
                    <a:pt x="0" y="519"/>
                    <a:pt x="0" y="519"/>
                    <a:pt x="0" y="519"/>
                  </a:cubicBezTo>
                  <a:cubicBezTo>
                    <a:pt x="0" y="537"/>
                    <a:pt x="18" y="553"/>
                    <a:pt x="52" y="565"/>
                  </a:cubicBezTo>
                  <a:cubicBezTo>
                    <a:pt x="84" y="575"/>
                    <a:pt x="126" y="581"/>
                    <a:pt x="170" y="581"/>
                  </a:cubicBezTo>
                  <a:cubicBezTo>
                    <a:pt x="214" y="581"/>
                    <a:pt x="256" y="575"/>
                    <a:pt x="288" y="565"/>
                  </a:cubicBezTo>
                  <a:cubicBezTo>
                    <a:pt x="322" y="553"/>
                    <a:pt x="340" y="537"/>
                    <a:pt x="340" y="519"/>
                  </a:cubicBezTo>
                  <a:cubicBezTo>
                    <a:pt x="340" y="467"/>
                    <a:pt x="340" y="467"/>
                    <a:pt x="340" y="467"/>
                  </a:cubicBezTo>
                  <a:cubicBezTo>
                    <a:pt x="360" y="470"/>
                    <a:pt x="382" y="472"/>
                    <a:pt x="404" y="472"/>
                  </a:cubicBezTo>
                  <a:cubicBezTo>
                    <a:pt x="449" y="472"/>
                    <a:pt x="490" y="466"/>
                    <a:pt x="522" y="455"/>
                  </a:cubicBezTo>
                  <a:cubicBezTo>
                    <a:pt x="556" y="444"/>
                    <a:pt x="574" y="428"/>
                    <a:pt x="574" y="410"/>
                  </a:cubicBezTo>
                  <a:cubicBezTo>
                    <a:pt x="574" y="63"/>
                    <a:pt x="574" y="63"/>
                    <a:pt x="574" y="63"/>
                  </a:cubicBezTo>
                  <a:cubicBezTo>
                    <a:pt x="574" y="44"/>
                    <a:pt x="556" y="29"/>
                    <a:pt x="522" y="17"/>
                  </a:cubicBezTo>
                  <a:close/>
                  <a:moveTo>
                    <a:pt x="560" y="329"/>
                  </a:moveTo>
                  <a:cubicBezTo>
                    <a:pt x="560" y="352"/>
                    <a:pt x="496" y="377"/>
                    <a:pt x="404" y="377"/>
                  </a:cubicBezTo>
                  <a:cubicBezTo>
                    <a:pt x="382" y="377"/>
                    <a:pt x="360" y="375"/>
                    <a:pt x="340" y="372"/>
                  </a:cubicBezTo>
                  <a:cubicBezTo>
                    <a:pt x="340" y="301"/>
                    <a:pt x="340" y="301"/>
                    <a:pt x="340" y="301"/>
                  </a:cubicBezTo>
                  <a:cubicBezTo>
                    <a:pt x="360" y="304"/>
                    <a:pt x="382" y="305"/>
                    <a:pt x="404" y="305"/>
                  </a:cubicBezTo>
                  <a:cubicBezTo>
                    <a:pt x="449" y="305"/>
                    <a:pt x="490" y="300"/>
                    <a:pt x="522" y="289"/>
                  </a:cubicBezTo>
                  <a:cubicBezTo>
                    <a:pt x="539" y="283"/>
                    <a:pt x="552" y="276"/>
                    <a:pt x="560" y="269"/>
                  </a:cubicBezTo>
                  <a:lnTo>
                    <a:pt x="560" y="329"/>
                  </a:lnTo>
                  <a:close/>
                  <a:moveTo>
                    <a:pt x="326" y="294"/>
                  </a:moveTo>
                  <a:cubicBezTo>
                    <a:pt x="326" y="358"/>
                    <a:pt x="326" y="358"/>
                    <a:pt x="326" y="358"/>
                  </a:cubicBezTo>
                  <a:cubicBezTo>
                    <a:pt x="326" y="380"/>
                    <a:pt x="262" y="406"/>
                    <a:pt x="170" y="406"/>
                  </a:cubicBezTo>
                  <a:cubicBezTo>
                    <a:pt x="78" y="406"/>
                    <a:pt x="14" y="380"/>
                    <a:pt x="14" y="358"/>
                  </a:cubicBezTo>
                  <a:cubicBezTo>
                    <a:pt x="14" y="294"/>
                    <a:pt x="14" y="294"/>
                    <a:pt x="14" y="294"/>
                  </a:cubicBezTo>
                  <a:cubicBezTo>
                    <a:pt x="23" y="302"/>
                    <a:pt x="36" y="308"/>
                    <a:pt x="52" y="314"/>
                  </a:cubicBezTo>
                  <a:cubicBezTo>
                    <a:pt x="84" y="325"/>
                    <a:pt x="126" y="331"/>
                    <a:pt x="170" y="331"/>
                  </a:cubicBezTo>
                  <a:cubicBezTo>
                    <a:pt x="214" y="331"/>
                    <a:pt x="256" y="325"/>
                    <a:pt x="288" y="314"/>
                  </a:cubicBezTo>
                  <a:cubicBezTo>
                    <a:pt x="304" y="308"/>
                    <a:pt x="317" y="302"/>
                    <a:pt x="326" y="294"/>
                  </a:cubicBezTo>
                  <a:close/>
                  <a:moveTo>
                    <a:pt x="14" y="383"/>
                  </a:moveTo>
                  <a:cubicBezTo>
                    <a:pt x="23" y="391"/>
                    <a:pt x="36" y="398"/>
                    <a:pt x="52" y="403"/>
                  </a:cubicBezTo>
                  <a:cubicBezTo>
                    <a:pt x="84" y="414"/>
                    <a:pt x="126" y="420"/>
                    <a:pt x="170" y="420"/>
                  </a:cubicBezTo>
                  <a:cubicBezTo>
                    <a:pt x="214" y="420"/>
                    <a:pt x="256" y="414"/>
                    <a:pt x="288" y="403"/>
                  </a:cubicBezTo>
                  <a:cubicBezTo>
                    <a:pt x="304" y="398"/>
                    <a:pt x="317" y="391"/>
                    <a:pt x="326" y="383"/>
                  </a:cubicBezTo>
                  <a:cubicBezTo>
                    <a:pt x="326" y="438"/>
                    <a:pt x="326" y="438"/>
                    <a:pt x="326" y="438"/>
                  </a:cubicBezTo>
                  <a:cubicBezTo>
                    <a:pt x="326" y="461"/>
                    <a:pt x="262" y="486"/>
                    <a:pt x="170" y="486"/>
                  </a:cubicBezTo>
                  <a:cubicBezTo>
                    <a:pt x="78" y="486"/>
                    <a:pt x="14" y="461"/>
                    <a:pt x="14" y="438"/>
                  </a:cubicBezTo>
                  <a:lnTo>
                    <a:pt x="14" y="383"/>
                  </a:lnTo>
                  <a:close/>
                  <a:moveTo>
                    <a:pt x="560" y="158"/>
                  </a:moveTo>
                  <a:cubicBezTo>
                    <a:pt x="560" y="180"/>
                    <a:pt x="496" y="206"/>
                    <a:pt x="404" y="206"/>
                  </a:cubicBezTo>
                  <a:cubicBezTo>
                    <a:pt x="312" y="206"/>
                    <a:pt x="248" y="180"/>
                    <a:pt x="248" y="158"/>
                  </a:cubicBezTo>
                  <a:cubicBezTo>
                    <a:pt x="248" y="89"/>
                    <a:pt x="248" y="89"/>
                    <a:pt x="248" y="89"/>
                  </a:cubicBezTo>
                  <a:cubicBezTo>
                    <a:pt x="257" y="96"/>
                    <a:pt x="270" y="103"/>
                    <a:pt x="287" y="108"/>
                  </a:cubicBezTo>
                  <a:cubicBezTo>
                    <a:pt x="318" y="119"/>
                    <a:pt x="360" y="125"/>
                    <a:pt x="404" y="125"/>
                  </a:cubicBezTo>
                  <a:cubicBezTo>
                    <a:pt x="449" y="125"/>
                    <a:pt x="490" y="119"/>
                    <a:pt x="522" y="108"/>
                  </a:cubicBezTo>
                  <a:cubicBezTo>
                    <a:pt x="539" y="103"/>
                    <a:pt x="552" y="96"/>
                    <a:pt x="560" y="89"/>
                  </a:cubicBezTo>
                  <a:lnTo>
                    <a:pt x="560" y="158"/>
                  </a:lnTo>
                  <a:close/>
                  <a:moveTo>
                    <a:pt x="404" y="14"/>
                  </a:moveTo>
                  <a:cubicBezTo>
                    <a:pt x="496" y="14"/>
                    <a:pt x="560" y="40"/>
                    <a:pt x="560" y="63"/>
                  </a:cubicBezTo>
                  <a:cubicBezTo>
                    <a:pt x="560" y="85"/>
                    <a:pt x="496" y="111"/>
                    <a:pt x="404" y="111"/>
                  </a:cubicBezTo>
                  <a:cubicBezTo>
                    <a:pt x="312" y="111"/>
                    <a:pt x="248" y="85"/>
                    <a:pt x="248" y="63"/>
                  </a:cubicBezTo>
                  <a:cubicBezTo>
                    <a:pt x="248" y="40"/>
                    <a:pt x="312" y="14"/>
                    <a:pt x="404" y="14"/>
                  </a:cubicBezTo>
                  <a:close/>
                  <a:moveTo>
                    <a:pt x="248" y="183"/>
                  </a:moveTo>
                  <a:cubicBezTo>
                    <a:pt x="257" y="191"/>
                    <a:pt x="270" y="198"/>
                    <a:pt x="287" y="203"/>
                  </a:cubicBezTo>
                  <a:cubicBezTo>
                    <a:pt x="318" y="214"/>
                    <a:pt x="360" y="220"/>
                    <a:pt x="404" y="220"/>
                  </a:cubicBezTo>
                  <a:cubicBezTo>
                    <a:pt x="449" y="220"/>
                    <a:pt x="490" y="214"/>
                    <a:pt x="522" y="203"/>
                  </a:cubicBezTo>
                  <a:cubicBezTo>
                    <a:pt x="539" y="198"/>
                    <a:pt x="552" y="191"/>
                    <a:pt x="560" y="183"/>
                  </a:cubicBezTo>
                  <a:cubicBezTo>
                    <a:pt x="560" y="243"/>
                    <a:pt x="560" y="243"/>
                    <a:pt x="560" y="243"/>
                  </a:cubicBezTo>
                  <a:cubicBezTo>
                    <a:pt x="560" y="266"/>
                    <a:pt x="496" y="291"/>
                    <a:pt x="404" y="291"/>
                  </a:cubicBezTo>
                  <a:cubicBezTo>
                    <a:pt x="382" y="291"/>
                    <a:pt x="360" y="290"/>
                    <a:pt x="340" y="287"/>
                  </a:cubicBezTo>
                  <a:cubicBezTo>
                    <a:pt x="340" y="268"/>
                    <a:pt x="340" y="268"/>
                    <a:pt x="340" y="268"/>
                  </a:cubicBezTo>
                  <a:cubicBezTo>
                    <a:pt x="340" y="250"/>
                    <a:pt x="322" y="234"/>
                    <a:pt x="288" y="223"/>
                  </a:cubicBezTo>
                  <a:cubicBezTo>
                    <a:pt x="276" y="219"/>
                    <a:pt x="262" y="215"/>
                    <a:pt x="248" y="213"/>
                  </a:cubicBezTo>
                  <a:lnTo>
                    <a:pt x="248" y="183"/>
                  </a:lnTo>
                  <a:close/>
                  <a:moveTo>
                    <a:pt x="170" y="220"/>
                  </a:moveTo>
                  <a:cubicBezTo>
                    <a:pt x="196" y="220"/>
                    <a:pt x="219" y="222"/>
                    <a:pt x="239" y="225"/>
                  </a:cubicBezTo>
                  <a:cubicBezTo>
                    <a:pt x="240" y="225"/>
                    <a:pt x="240" y="226"/>
                    <a:pt x="240" y="226"/>
                  </a:cubicBezTo>
                  <a:cubicBezTo>
                    <a:pt x="293" y="234"/>
                    <a:pt x="326" y="252"/>
                    <a:pt x="326" y="268"/>
                  </a:cubicBezTo>
                  <a:cubicBezTo>
                    <a:pt x="326" y="291"/>
                    <a:pt x="262" y="317"/>
                    <a:pt x="170" y="317"/>
                  </a:cubicBezTo>
                  <a:cubicBezTo>
                    <a:pt x="78" y="317"/>
                    <a:pt x="14" y="291"/>
                    <a:pt x="14" y="268"/>
                  </a:cubicBezTo>
                  <a:cubicBezTo>
                    <a:pt x="14" y="246"/>
                    <a:pt x="78" y="220"/>
                    <a:pt x="170" y="220"/>
                  </a:cubicBezTo>
                  <a:close/>
                  <a:moveTo>
                    <a:pt x="170" y="567"/>
                  </a:moveTo>
                  <a:cubicBezTo>
                    <a:pt x="78" y="567"/>
                    <a:pt x="14" y="542"/>
                    <a:pt x="14" y="519"/>
                  </a:cubicBezTo>
                  <a:cubicBezTo>
                    <a:pt x="14" y="464"/>
                    <a:pt x="14" y="464"/>
                    <a:pt x="14" y="464"/>
                  </a:cubicBezTo>
                  <a:cubicBezTo>
                    <a:pt x="23" y="472"/>
                    <a:pt x="36" y="478"/>
                    <a:pt x="52" y="484"/>
                  </a:cubicBezTo>
                  <a:cubicBezTo>
                    <a:pt x="84" y="495"/>
                    <a:pt x="126" y="500"/>
                    <a:pt x="170" y="500"/>
                  </a:cubicBezTo>
                  <a:cubicBezTo>
                    <a:pt x="214" y="500"/>
                    <a:pt x="256" y="495"/>
                    <a:pt x="288" y="484"/>
                  </a:cubicBezTo>
                  <a:cubicBezTo>
                    <a:pt x="304" y="478"/>
                    <a:pt x="317" y="472"/>
                    <a:pt x="326" y="464"/>
                  </a:cubicBezTo>
                  <a:cubicBezTo>
                    <a:pt x="326" y="519"/>
                    <a:pt x="326" y="519"/>
                    <a:pt x="326" y="519"/>
                  </a:cubicBezTo>
                  <a:cubicBezTo>
                    <a:pt x="326" y="542"/>
                    <a:pt x="262" y="567"/>
                    <a:pt x="170" y="567"/>
                  </a:cubicBezTo>
                  <a:close/>
                  <a:moveTo>
                    <a:pt x="404" y="458"/>
                  </a:moveTo>
                  <a:cubicBezTo>
                    <a:pt x="382" y="458"/>
                    <a:pt x="360" y="456"/>
                    <a:pt x="340" y="453"/>
                  </a:cubicBezTo>
                  <a:cubicBezTo>
                    <a:pt x="340" y="387"/>
                    <a:pt x="340" y="387"/>
                    <a:pt x="340" y="387"/>
                  </a:cubicBezTo>
                  <a:cubicBezTo>
                    <a:pt x="361" y="389"/>
                    <a:pt x="382" y="391"/>
                    <a:pt x="404" y="391"/>
                  </a:cubicBezTo>
                  <a:cubicBezTo>
                    <a:pt x="449" y="391"/>
                    <a:pt x="490" y="385"/>
                    <a:pt x="522" y="374"/>
                  </a:cubicBezTo>
                  <a:cubicBezTo>
                    <a:pt x="539" y="369"/>
                    <a:pt x="552" y="362"/>
                    <a:pt x="560" y="355"/>
                  </a:cubicBezTo>
                  <a:cubicBezTo>
                    <a:pt x="560" y="410"/>
                    <a:pt x="560" y="410"/>
                    <a:pt x="560" y="410"/>
                  </a:cubicBezTo>
                  <a:cubicBezTo>
                    <a:pt x="560" y="432"/>
                    <a:pt x="496" y="458"/>
                    <a:pt x="404" y="458"/>
                  </a:cubicBezTo>
                  <a:close/>
                </a:path>
              </a:pathLst>
            </a:custGeom>
            <a:solidFill>
              <a:srgbClr val="FFFFFF"/>
            </a:solidFill>
            <a:ln>
              <a:noFill/>
            </a:ln>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sp>
          <p:nvSpPr>
            <p:cNvPr id="27" name="Freeform 110"/>
            <p:cNvSpPr>
              <a:spLocks noEditPoints="1"/>
            </p:cNvSpPr>
            <p:nvPr/>
          </p:nvSpPr>
          <p:spPr bwMode="auto">
            <a:xfrm>
              <a:off x="2757714" y="4328968"/>
              <a:ext cx="428059" cy="479528"/>
            </a:xfrm>
            <a:custGeom>
              <a:avLst/>
              <a:gdLst>
                <a:gd name="T0" fmla="*/ 196 w 577"/>
                <a:gd name="T1" fmla="*/ 432 h 646"/>
                <a:gd name="T2" fmla="*/ 292 w 577"/>
                <a:gd name="T3" fmla="*/ 304 h 646"/>
                <a:gd name="T4" fmla="*/ 361 w 577"/>
                <a:gd name="T5" fmla="*/ 355 h 646"/>
                <a:gd name="T6" fmla="*/ 292 w 577"/>
                <a:gd name="T7" fmla="*/ 318 h 646"/>
                <a:gd name="T8" fmla="*/ 210 w 577"/>
                <a:gd name="T9" fmla="*/ 432 h 646"/>
                <a:gd name="T10" fmla="*/ 351 w 577"/>
                <a:gd name="T11" fmla="*/ 511 h 646"/>
                <a:gd name="T12" fmla="*/ 363 w 577"/>
                <a:gd name="T13" fmla="*/ 519 h 646"/>
                <a:gd name="T14" fmla="*/ 299 w 577"/>
                <a:gd name="T15" fmla="*/ 406 h 646"/>
                <a:gd name="T16" fmla="*/ 169 w 577"/>
                <a:gd name="T17" fmla="*/ 399 h 646"/>
                <a:gd name="T18" fmla="*/ 169 w 577"/>
                <a:gd name="T19" fmla="*/ 413 h 646"/>
                <a:gd name="T20" fmla="*/ 299 w 577"/>
                <a:gd name="T21" fmla="*/ 406 h 646"/>
                <a:gd name="T22" fmla="*/ 299 w 577"/>
                <a:gd name="T23" fmla="*/ 460 h 646"/>
                <a:gd name="T24" fmla="*/ 169 w 577"/>
                <a:gd name="T25" fmla="*/ 453 h 646"/>
                <a:gd name="T26" fmla="*/ 169 w 577"/>
                <a:gd name="T27" fmla="*/ 467 h 646"/>
                <a:gd name="T28" fmla="*/ 364 w 577"/>
                <a:gd name="T29" fmla="*/ 219 h 646"/>
                <a:gd name="T30" fmla="*/ 350 w 577"/>
                <a:gd name="T31" fmla="*/ 216 h 646"/>
                <a:gd name="T32" fmla="*/ 226 w 577"/>
                <a:gd name="T33" fmla="*/ 216 h 646"/>
                <a:gd name="T34" fmla="*/ 213 w 577"/>
                <a:gd name="T35" fmla="*/ 219 h 646"/>
                <a:gd name="T36" fmla="*/ 364 w 577"/>
                <a:gd name="T37" fmla="*/ 219 h 646"/>
                <a:gd name="T38" fmla="*/ 364 w 577"/>
                <a:gd name="T39" fmla="*/ 213 h 646"/>
                <a:gd name="T40" fmla="*/ 447 w 577"/>
                <a:gd name="T41" fmla="*/ 80 h 646"/>
                <a:gd name="T42" fmla="*/ 430 w 577"/>
                <a:gd name="T43" fmla="*/ 37 h 646"/>
                <a:gd name="T44" fmla="*/ 377 w 577"/>
                <a:gd name="T45" fmla="*/ 51 h 646"/>
                <a:gd name="T46" fmla="*/ 341 w 577"/>
                <a:gd name="T47" fmla="*/ 28 h 646"/>
                <a:gd name="T48" fmla="*/ 236 w 577"/>
                <a:gd name="T49" fmla="*/ 28 h 646"/>
                <a:gd name="T50" fmla="*/ 200 w 577"/>
                <a:gd name="T51" fmla="*/ 51 h 646"/>
                <a:gd name="T52" fmla="*/ 185 w 577"/>
                <a:gd name="T53" fmla="*/ 47 h 646"/>
                <a:gd name="T54" fmla="*/ 119 w 577"/>
                <a:gd name="T55" fmla="*/ 51 h 646"/>
                <a:gd name="T56" fmla="*/ 134 w 577"/>
                <a:gd name="T57" fmla="*/ 83 h 646"/>
                <a:gd name="T58" fmla="*/ 0 w 577"/>
                <a:gd name="T59" fmla="*/ 462 h 646"/>
                <a:gd name="T60" fmla="*/ 577 w 577"/>
                <a:gd name="T61" fmla="*/ 462 h 646"/>
                <a:gd name="T62" fmla="*/ 200 w 577"/>
                <a:gd name="T63" fmla="*/ 65 h 646"/>
                <a:gd name="T64" fmla="*/ 243 w 577"/>
                <a:gd name="T65" fmla="*/ 41 h 646"/>
                <a:gd name="T66" fmla="*/ 288 w 577"/>
                <a:gd name="T67" fmla="*/ 14 h 646"/>
                <a:gd name="T68" fmla="*/ 334 w 577"/>
                <a:gd name="T69" fmla="*/ 41 h 646"/>
                <a:gd name="T70" fmla="*/ 398 w 577"/>
                <a:gd name="T71" fmla="*/ 59 h 646"/>
                <a:gd name="T72" fmla="*/ 445 w 577"/>
                <a:gd name="T73" fmla="*/ 56 h 646"/>
                <a:gd name="T74" fmla="*/ 435 w 577"/>
                <a:gd name="T75" fmla="*/ 72 h 646"/>
                <a:gd name="T76" fmla="*/ 355 w 577"/>
                <a:gd name="T77" fmla="*/ 224 h 646"/>
                <a:gd name="T78" fmla="*/ 288 w 577"/>
                <a:gd name="T79" fmla="*/ 632 h 646"/>
                <a:gd name="T80" fmla="*/ 222 w 577"/>
                <a:gd name="T81" fmla="*/ 224 h 646"/>
                <a:gd name="T82" fmla="*/ 142 w 577"/>
                <a:gd name="T83" fmla="*/ 72 h 646"/>
                <a:gd name="T84" fmla="*/ 132 w 577"/>
                <a:gd name="T85" fmla="*/ 56 h 646"/>
                <a:gd name="T86" fmla="*/ 179 w 577"/>
                <a:gd name="T87" fmla="*/ 59 h 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77" h="646">
                  <a:moveTo>
                    <a:pt x="292" y="561"/>
                  </a:moveTo>
                  <a:cubicBezTo>
                    <a:pt x="233" y="561"/>
                    <a:pt x="196" y="510"/>
                    <a:pt x="196" y="432"/>
                  </a:cubicBezTo>
                  <a:cubicBezTo>
                    <a:pt x="196" y="395"/>
                    <a:pt x="204" y="363"/>
                    <a:pt x="221" y="340"/>
                  </a:cubicBezTo>
                  <a:cubicBezTo>
                    <a:pt x="238" y="316"/>
                    <a:pt x="263" y="304"/>
                    <a:pt x="292" y="304"/>
                  </a:cubicBezTo>
                  <a:cubicBezTo>
                    <a:pt x="320" y="304"/>
                    <a:pt x="344" y="317"/>
                    <a:pt x="363" y="345"/>
                  </a:cubicBezTo>
                  <a:cubicBezTo>
                    <a:pt x="365" y="348"/>
                    <a:pt x="364" y="353"/>
                    <a:pt x="361" y="355"/>
                  </a:cubicBezTo>
                  <a:cubicBezTo>
                    <a:pt x="358" y="357"/>
                    <a:pt x="354" y="356"/>
                    <a:pt x="351" y="353"/>
                  </a:cubicBezTo>
                  <a:cubicBezTo>
                    <a:pt x="335" y="329"/>
                    <a:pt x="316" y="318"/>
                    <a:pt x="292" y="318"/>
                  </a:cubicBezTo>
                  <a:cubicBezTo>
                    <a:pt x="267" y="318"/>
                    <a:pt x="247" y="328"/>
                    <a:pt x="232" y="348"/>
                  </a:cubicBezTo>
                  <a:cubicBezTo>
                    <a:pt x="218" y="369"/>
                    <a:pt x="210" y="398"/>
                    <a:pt x="210" y="432"/>
                  </a:cubicBezTo>
                  <a:cubicBezTo>
                    <a:pt x="210" y="502"/>
                    <a:pt x="242" y="547"/>
                    <a:pt x="292" y="547"/>
                  </a:cubicBezTo>
                  <a:cubicBezTo>
                    <a:pt x="316" y="547"/>
                    <a:pt x="335" y="535"/>
                    <a:pt x="351" y="511"/>
                  </a:cubicBezTo>
                  <a:cubicBezTo>
                    <a:pt x="354" y="508"/>
                    <a:pt x="358" y="507"/>
                    <a:pt x="361" y="509"/>
                  </a:cubicBezTo>
                  <a:cubicBezTo>
                    <a:pt x="364" y="512"/>
                    <a:pt x="365" y="516"/>
                    <a:pt x="363" y="519"/>
                  </a:cubicBezTo>
                  <a:cubicBezTo>
                    <a:pt x="344" y="547"/>
                    <a:pt x="320" y="561"/>
                    <a:pt x="292" y="561"/>
                  </a:cubicBezTo>
                  <a:close/>
                  <a:moveTo>
                    <a:pt x="299" y="406"/>
                  </a:moveTo>
                  <a:cubicBezTo>
                    <a:pt x="299" y="402"/>
                    <a:pt x="296" y="399"/>
                    <a:pt x="292" y="399"/>
                  </a:cubicBezTo>
                  <a:cubicBezTo>
                    <a:pt x="169" y="399"/>
                    <a:pt x="169" y="399"/>
                    <a:pt x="169" y="399"/>
                  </a:cubicBezTo>
                  <a:cubicBezTo>
                    <a:pt x="165" y="399"/>
                    <a:pt x="162" y="402"/>
                    <a:pt x="162" y="406"/>
                  </a:cubicBezTo>
                  <a:cubicBezTo>
                    <a:pt x="162" y="410"/>
                    <a:pt x="165" y="413"/>
                    <a:pt x="169" y="413"/>
                  </a:cubicBezTo>
                  <a:cubicBezTo>
                    <a:pt x="292" y="413"/>
                    <a:pt x="292" y="413"/>
                    <a:pt x="292" y="413"/>
                  </a:cubicBezTo>
                  <a:cubicBezTo>
                    <a:pt x="296" y="413"/>
                    <a:pt x="299" y="410"/>
                    <a:pt x="299" y="406"/>
                  </a:cubicBezTo>
                  <a:close/>
                  <a:moveTo>
                    <a:pt x="292" y="467"/>
                  </a:moveTo>
                  <a:cubicBezTo>
                    <a:pt x="296" y="467"/>
                    <a:pt x="299" y="464"/>
                    <a:pt x="299" y="460"/>
                  </a:cubicBezTo>
                  <a:cubicBezTo>
                    <a:pt x="299" y="456"/>
                    <a:pt x="296" y="453"/>
                    <a:pt x="292" y="453"/>
                  </a:cubicBezTo>
                  <a:cubicBezTo>
                    <a:pt x="169" y="453"/>
                    <a:pt x="169" y="453"/>
                    <a:pt x="169" y="453"/>
                  </a:cubicBezTo>
                  <a:cubicBezTo>
                    <a:pt x="165" y="453"/>
                    <a:pt x="162" y="456"/>
                    <a:pt x="162" y="460"/>
                  </a:cubicBezTo>
                  <a:cubicBezTo>
                    <a:pt x="162" y="464"/>
                    <a:pt x="165" y="467"/>
                    <a:pt x="169" y="467"/>
                  </a:cubicBezTo>
                  <a:lnTo>
                    <a:pt x="292" y="467"/>
                  </a:lnTo>
                  <a:close/>
                  <a:moveTo>
                    <a:pt x="364" y="219"/>
                  </a:moveTo>
                  <a:cubicBezTo>
                    <a:pt x="350" y="216"/>
                    <a:pt x="350" y="216"/>
                    <a:pt x="350" y="216"/>
                  </a:cubicBezTo>
                  <a:cubicBezTo>
                    <a:pt x="350" y="216"/>
                    <a:pt x="350" y="216"/>
                    <a:pt x="350" y="216"/>
                  </a:cubicBezTo>
                  <a:cubicBezTo>
                    <a:pt x="350" y="216"/>
                    <a:pt x="344" y="231"/>
                    <a:pt x="288" y="231"/>
                  </a:cubicBezTo>
                  <a:cubicBezTo>
                    <a:pt x="233" y="231"/>
                    <a:pt x="227" y="216"/>
                    <a:pt x="226" y="216"/>
                  </a:cubicBezTo>
                  <a:cubicBezTo>
                    <a:pt x="227" y="216"/>
                    <a:pt x="227" y="216"/>
                    <a:pt x="227" y="216"/>
                  </a:cubicBezTo>
                  <a:cubicBezTo>
                    <a:pt x="213" y="219"/>
                    <a:pt x="213" y="219"/>
                    <a:pt x="213" y="219"/>
                  </a:cubicBezTo>
                  <a:cubicBezTo>
                    <a:pt x="214" y="224"/>
                    <a:pt x="222" y="245"/>
                    <a:pt x="288" y="245"/>
                  </a:cubicBezTo>
                  <a:cubicBezTo>
                    <a:pt x="355" y="245"/>
                    <a:pt x="363" y="224"/>
                    <a:pt x="364" y="219"/>
                  </a:cubicBezTo>
                  <a:close/>
                  <a:moveTo>
                    <a:pt x="577" y="462"/>
                  </a:moveTo>
                  <a:cubicBezTo>
                    <a:pt x="577" y="344"/>
                    <a:pt x="452" y="245"/>
                    <a:pt x="364" y="213"/>
                  </a:cubicBezTo>
                  <a:cubicBezTo>
                    <a:pt x="366" y="181"/>
                    <a:pt x="381" y="134"/>
                    <a:pt x="443" y="83"/>
                  </a:cubicBezTo>
                  <a:cubicBezTo>
                    <a:pt x="445" y="81"/>
                    <a:pt x="447" y="80"/>
                    <a:pt x="447" y="80"/>
                  </a:cubicBezTo>
                  <a:cubicBezTo>
                    <a:pt x="461" y="67"/>
                    <a:pt x="461" y="57"/>
                    <a:pt x="458" y="51"/>
                  </a:cubicBezTo>
                  <a:cubicBezTo>
                    <a:pt x="455" y="42"/>
                    <a:pt x="444" y="37"/>
                    <a:pt x="430" y="37"/>
                  </a:cubicBezTo>
                  <a:cubicBezTo>
                    <a:pt x="418" y="37"/>
                    <a:pt x="405" y="41"/>
                    <a:pt x="392" y="47"/>
                  </a:cubicBezTo>
                  <a:cubicBezTo>
                    <a:pt x="387" y="49"/>
                    <a:pt x="382" y="51"/>
                    <a:pt x="377" y="51"/>
                  </a:cubicBezTo>
                  <a:cubicBezTo>
                    <a:pt x="365" y="51"/>
                    <a:pt x="355" y="43"/>
                    <a:pt x="344" y="31"/>
                  </a:cubicBezTo>
                  <a:cubicBezTo>
                    <a:pt x="341" y="28"/>
                    <a:pt x="341" y="28"/>
                    <a:pt x="341" y="28"/>
                  </a:cubicBezTo>
                  <a:cubicBezTo>
                    <a:pt x="328" y="15"/>
                    <a:pt x="314" y="0"/>
                    <a:pt x="288" y="0"/>
                  </a:cubicBezTo>
                  <a:cubicBezTo>
                    <a:pt x="263" y="0"/>
                    <a:pt x="249" y="15"/>
                    <a:pt x="236" y="28"/>
                  </a:cubicBezTo>
                  <a:cubicBezTo>
                    <a:pt x="233" y="31"/>
                    <a:pt x="233" y="31"/>
                    <a:pt x="233" y="31"/>
                  </a:cubicBezTo>
                  <a:cubicBezTo>
                    <a:pt x="222" y="43"/>
                    <a:pt x="212" y="51"/>
                    <a:pt x="200" y="51"/>
                  </a:cubicBezTo>
                  <a:cubicBezTo>
                    <a:pt x="200" y="51"/>
                    <a:pt x="200" y="51"/>
                    <a:pt x="200" y="51"/>
                  </a:cubicBezTo>
                  <a:cubicBezTo>
                    <a:pt x="195" y="51"/>
                    <a:pt x="190" y="49"/>
                    <a:pt x="185" y="47"/>
                  </a:cubicBezTo>
                  <a:cubicBezTo>
                    <a:pt x="172" y="41"/>
                    <a:pt x="159" y="37"/>
                    <a:pt x="147" y="37"/>
                  </a:cubicBezTo>
                  <a:cubicBezTo>
                    <a:pt x="133" y="37"/>
                    <a:pt x="122" y="42"/>
                    <a:pt x="119" y="51"/>
                  </a:cubicBezTo>
                  <a:cubicBezTo>
                    <a:pt x="116" y="57"/>
                    <a:pt x="116" y="67"/>
                    <a:pt x="130" y="80"/>
                  </a:cubicBezTo>
                  <a:cubicBezTo>
                    <a:pt x="130" y="80"/>
                    <a:pt x="132" y="81"/>
                    <a:pt x="134" y="83"/>
                  </a:cubicBezTo>
                  <a:cubicBezTo>
                    <a:pt x="196" y="134"/>
                    <a:pt x="211" y="181"/>
                    <a:pt x="213" y="213"/>
                  </a:cubicBezTo>
                  <a:cubicBezTo>
                    <a:pt x="125" y="245"/>
                    <a:pt x="0" y="344"/>
                    <a:pt x="0" y="462"/>
                  </a:cubicBezTo>
                  <a:cubicBezTo>
                    <a:pt x="0" y="579"/>
                    <a:pt x="47" y="646"/>
                    <a:pt x="288" y="646"/>
                  </a:cubicBezTo>
                  <a:cubicBezTo>
                    <a:pt x="530" y="646"/>
                    <a:pt x="577" y="579"/>
                    <a:pt x="577" y="462"/>
                  </a:cubicBezTo>
                  <a:close/>
                  <a:moveTo>
                    <a:pt x="179" y="59"/>
                  </a:moveTo>
                  <a:cubicBezTo>
                    <a:pt x="186" y="63"/>
                    <a:pt x="193" y="65"/>
                    <a:pt x="200" y="65"/>
                  </a:cubicBezTo>
                  <a:cubicBezTo>
                    <a:pt x="200" y="65"/>
                    <a:pt x="200" y="65"/>
                    <a:pt x="200" y="65"/>
                  </a:cubicBezTo>
                  <a:cubicBezTo>
                    <a:pt x="218" y="65"/>
                    <a:pt x="231" y="53"/>
                    <a:pt x="243" y="41"/>
                  </a:cubicBezTo>
                  <a:cubicBezTo>
                    <a:pt x="246" y="37"/>
                    <a:pt x="246" y="37"/>
                    <a:pt x="246" y="37"/>
                  </a:cubicBezTo>
                  <a:cubicBezTo>
                    <a:pt x="258" y="25"/>
                    <a:pt x="269" y="14"/>
                    <a:pt x="288" y="14"/>
                  </a:cubicBezTo>
                  <a:cubicBezTo>
                    <a:pt x="308" y="14"/>
                    <a:pt x="319" y="25"/>
                    <a:pt x="331" y="37"/>
                  </a:cubicBezTo>
                  <a:cubicBezTo>
                    <a:pt x="334" y="41"/>
                    <a:pt x="334" y="41"/>
                    <a:pt x="334" y="41"/>
                  </a:cubicBezTo>
                  <a:cubicBezTo>
                    <a:pt x="346" y="53"/>
                    <a:pt x="359" y="65"/>
                    <a:pt x="377" y="65"/>
                  </a:cubicBezTo>
                  <a:cubicBezTo>
                    <a:pt x="384" y="65"/>
                    <a:pt x="391" y="63"/>
                    <a:pt x="398" y="59"/>
                  </a:cubicBezTo>
                  <a:cubicBezTo>
                    <a:pt x="409" y="54"/>
                    <a:pt x="420" y="51"/>
                    <a:pt x="430" y="51"/>
                  </a:cubicBezTo>
                  <a:cubicBezTo>
                    <a:pt x="439" y="51"/>
                    <a:pt x="444" y="54"/>
                    <a:pt x="445" y="56"/>
                  </a:cubicBezTo>
                  <a:cubicBezTo>
                    <a:pt x="446" y="58"/>
                    <a:pt x="444" y="63"/>
                    <a:pt x="438" y="70"/>
                  </a:cubicBezTo>
                  <a:cubicBezTo>
                    <a:pt x="437" y="70"/>
                    <a:pt x="436" y="71"/>
                    <a:pt x="435" y="72"/>
                  </a:cubicBezTo>
                  <a:cubicBezTo>
                    <a:pt x="365" y="129"/>
                    <a:pt x="350" y="183"/>
                    <a:pt x="350" y="218"/>
                  </a:cubicBezTo>
                  <a:cubicBezTo>
                    <a:pt x="350" y="221"/>
                    <a:pt x="352" y="223"/>
                    <a:pt x="355" y="224"/>
                  </a:cubicBezTo>
                  <a:cubicBezTo>
                    <a:pt x="439" y="253"/>
                    <a:pt x="563" y="349"/>
                    <a:pt x="563" y="462"/>
                  </a:cubicBezTo>
                  <a:cubicBezTo>
                    <a:pt x="563" y="573"/>
                    <a:pt x="519" y="632"/>
                    <a:pt x="288" y="632"/>
                  </a:cubicBezTo>
                  <a:cubicBezTo>
                    <a:pt x="58" y="632"/>
                    <a:pt x="14" y="573"/>
                    <a:pt x="14" y="462"/>
                  </a:cubicBezTo>
                  <a:cubicBezTo>
                    <a:pt x="14" y="349"/>
                    <a:pt x="138" y="253"/>
                    <a:pt x="222" y="224"/>
                  </a:cubicBezTo>
                  <a:cubicBezTo>
                    <a:pt x="225" y="223"/>
                    <a:pt x="227" y="221"/>
                    <a:pt x="227" y="218"/>
                  </a:cubicBezTo>
                  <a:cubicBezTo>
                    <a:pt x="227" y="183"/>
                    <a:pt x="212" y="129"/>
                    <a:pt x="142" y="72"/>
                  </a:cubicBezTo>
                  <a:cubicBezTo>
                    <a:pt x="141" y="71"/>
                    <a:pt x="140" y="70"/>
                    <a:pt x="139" y="70"/>
                  </a:cubicBezTo>
                  <a:cubicBezTo>
                    <a:pt x="133" y="63"/>
                    <a:pt x="131" y="58"/>
                    <a:pt x="132" y="56"/>
                  </a:cubicBezTo>
                  <a:cubicBezTo>
                    <a:pt x="133" y="54"/>
                    <a:pt x="138" y="51"/>
                    <a:pt x="147" y="51"/>
                  </a:cubicBezTo>
                  <a:cubicBezTo>
                    <a:pt x="157" y="51"/>
                    <a:pt x="168" y="54"/>
                    <a:pt x="179" y="59"/>
                  </a:cubicBezTo>
                  <a:close/>
                </a:path>
              </a:pathLst>
            </a:custGeom>
            <a:solidFill>
              <a:srgbClr val="FFFFFF"/>
            </a:solidFill>
            <a:ln>
              <a:noFill/>
            </a:ln>
          </p:spPr>
          <p:txBody>
            <a:bodyPr vert="horz" wrap="square" lIns="182901" tIns="91451" rIns="182901" bIns="91451" numCol="1" anchor="t" anchorCtr="0" compatLnSpc="1">
              <a:prstTxWarp prst="textNoShape">
                <a:avLst/>
              </a:prstTxWarp>
            </a:bodyPr>
            <a:lstStyle/>
            <a:p>
              <a:pPr defTabSz="2438584"/>
              <a:endParaRPr lang="en-US">
                <a:solidFill>
                  <a:srgbClr val="57565A"/>
                </a:solidFill>
                <a:latin typeface="Roboto Light"/>
              </a:endParaRPr>
            </a:p>
          </p:txBody>
        </p:sp>
      </p:grpSp>
      <p:sp>
        <p:nvSpPr>
          <p:cNvPr id="5" name="Rectangle 4"/>
          <p:cNvSpPr/>
          <p:nvPr/>
        </p:nvSpPr>
        <p:spPr>
          <a:xfrm>
            <a:off x="11905522" y="3302590"/>
            <a:ext cx="10759297" cy="2218300"/>
          </a:xfrm>
          <a:prstGeom prst="rect">
            <a:avLst/>
          </a:prstGeom>
        </p:spPr>
        <p:txBody>
          <a:bodyPr wrap="square">
            <a:spAutoFit/>
          </a:bodyPr>
          <a:lstStyle/>
          <a:p>
            <a:pPr defTabSz="2438584">
              <a:lnSpc>
                <a:spcPct val="85000"/>
              </a:lnSpc>
            </a:pPr>
            <a:r>
              <a:rPr lang="en-US" sz="5601" dirty="0">
                <a:solidFill>
                  <a:srgbClr val="57565A"/>
                </a:solidFill>
                <a:latin typeface="Roboto Light"/>
              </a:rPr>
              <a:t>60% </a:t>
            </a:r>
            <a:r>
              <a:rPr lang="en-US" sz="5601" dirty="0" err="1">
                <a:solidFill>
                  <a:srgbClr val="57565A"/>
                </a:solidFill>
                <a:latin typeface="Roboto Light"/>
              </a:rPr>
              <a:t>lorem</a:t>
            </a:r>
            <a:endParaRPr lang="en-US" sz="5601" dirty="0">
              <a:solidFill>
                <a:srgbClr val="57565A"/>
              </a:solidFill>
              <a:latin typeface="Roboto Light"/>
            </a:endParaRPr>
          </a:p>
          <a:p>
            <a:pPr defTabSz="2438584">
              <a:lnSpc>
                <a:spcPct val="110000"/>
              </a:lnSpc>
            </a:pPr>
            <a:r>
              <a:rPr lang="en-US" sz="2800" dirty="0" err="1">
                <a:solidFill>
                  <a:srgbClr val="57565A"/>
                </a:solidFill>
                <a:latin typeface="Roboto Light"/>
              </a:rPr>
              <a:t>Lorem</a:t>
            </a:r>
            <a:r>
              <a:rPr lang="en-US" sz="2800" dirty="0">
                <a:solidFill>
                  <a:srgbClr val="57565A"/>
                </a:solidFill>
                <a:latin typeface="Roboto Light"/>
              </a:rPr>
              <a:t> </a:t>
            </a:r>
            <a:r>
              <a:rPr lang="en-US" sz="2800" dirty="0" err="1">
                <a:solidFill>
                  <a:srgbClr val="57565A"/>
                </a:solidFill>
                <a:latin typeface="Roboto Light"/>
              </a:rPr>
              <a:t>ipsum</a:t>
            </a:r>
            <a:r>
              <a:rPr lang="en-US" sz="2800" dirty="0">
                <a:solidFill>
                  <a:srgbClr val="57565A"/>
                </a:solidFill>
                <a:latin typeface="Roboto Light"/>
              </a:rPr>
              <a:t> dolor sit </a:t>
            </a:r>
            <a:r>
              <a:rPr lang="en-US" sz="2800" dirty="0" err="1">
                <a:solidFill>
                  <a:srgbClr val="57565A"/>
                </a:solidFill>
                <a:latin typeface="Roboto Light"/>
              </a:rPr>
              <a:t>amet</a:t>
            </a:r>
            <a:r>
              <a:rPr lang="en-US" sz="2800" dirty="0">
                <a:solidFill>
                  <a:srgbClr val="57565A"/>
                </a:solidFill>
                <a:latin typeface="Roboto Light"/>
              </a:rPr>
              <a:t>, </a:t>
            </a:r>
            <a:r>
              <a:rPr lang="en-US" sz="2800" dirty="0" err="1">
                <a:solidFill>
                  <a:srgbClr val="57565A"/>
                </a:solidFill>
                <a:latin typeface="Roboto Light"/>
              </a:rPr>
              <a:t>consectetur</a:t>
            </a:r>
            <a:r>
              <a:rPr lang="en-US" sz="2800" dirty="0">
                <a:solidFill>
                  <a:srgbClr val="57565A"/>
                </a:solidFill>
                <a:latin typeface="Roboto Light"/>
              </a:rPr>
              <a:t> </a:t>
            </a:r>
            <a:r>
              <a:rPr lang="en-US" sz="2800" dirty="0" err="1">
                <a:solidFill>
                  <a:srgbClr val="57565A"/>
                </a:solidFill>
                <a:latin typeface="Roboto Light"/>
              </a:rPr>
              <a:t>adipiscing</a:t>
            </a:r>
            <a:r>
              <a:rPr lang="en-US" sz="2800" dirty="0">
                <a:solidFill>
                  <a:srgbClr val="57565A"/>
                </a:solidFill>
                <a:latin typeface="Roboto Light"/>
              </a:rPr>
              <a:t> </a:t>
            </a:r>
            <a:r>
              <a:rPr lang="en-US" sz="2800" dirty="0" err="1">
                <a:solidFill>
                  <a:srgbClr val="57565A"/>
                </a:solidFill>
                <a:latin typeface="Roboto Light"/>
              </a:rPr>
              <a:t>elit</a:t>
            </a:r>
            <a:r>
              <a:rPr lang="en-US" sz="2800" dirty="0">
                <a:solidFill>
                  <a:srgbClr val="57565A"/>
                </a:solidFill>
                <a:latin typeface="Roboto Light"/>
              </a:rPr>
              <a:t>. </a:t>
            </a:r>
            <a:r>
              <a:rPr lang="en-US" sz="2800" dirty="0" err="1">
                <a:solidFill>
                  <a:srgbClr val="57565A"/>
                </a:solidFill>
                <a:latin typeface="Roboto Light"/>
              </a:rPr>
              <a:t>Nullam</a:t>
            </a:r>
            <a:r>
              <a:rPr lang="en-US" sz="2800" dirty="0">
                <a:solidFill>
                  <a:srgbClr val="57565A"/>
                </a:solidFill>
                <a:latin typeface="Roboto Light"/>
              </a:rPr>
              <a:t> ligula </a:t>
            </a:r>
            <a:r>
              <a:rPr lang="en-US" sz="2800" dirty="0" err="1">
                <a:solidFill>
                  <a:srgbClr val="57565A"/>
                </a:solidFill>
                <a:latin typeface="Roboto Light"/>
              </a:rPr>
              <a:t>risus</a:t>
            </a:r>
            <a:r>
              <a:rPr lang="en-US" sz="2800" dirty="0">
                <a:solidFill>
                  <a:srgbClr val="57565A"/>
                </a:solidFill>
                <a:latin typeface="Roboto Light"/>
              </a:rPr>
              <a:t>, </a:t>
            </a:r>
            <a:r>
              <a:rPr lang="en-US" sz="2800" dirty="0" err="1">
                <a:solidFill>
                  <a:srgbClr val="57565A"/>
                </a:solidFill>
                <a:latin typeface="Roboto Light"/>
              </a:rPr>
              <a:t>elementum</a:t>
            </a:r>
            <a:r>
              <a:rPr lang="en-US" sz="2800" dirty="0">
                <a:solidFill>
                  <a:srgbClr val="57565A"/>
                </a:solidFill>
                <a:latin typeface="Roboto Light"/>
              </a:rPr>
              <a:t> </a:t>
            </a:r>
            <a:r>
              <a:rPr lang="en-US" sz="2800" dirty="0" err="1">
                <a:solidFill>
                  <a:srgbClr val="57565A"/>
                </a:solidFill>
                <a:latin typeface="Roboto Light"/>
              </a:rPr>
              <a:t>ut</a:t>
            </a:r>
            <a:r>
              <a:rPr lang="en-US" sz="2800" dirty="0">
                <a:solidFill>
                  <a:srgbClr val="57565A"/>
                </a:solidFill>
                <a:latin typeface="Roboto Light"/>
              </a:rPr>
              <a:t> </a:t>
            </a:r>
            <a:r>
              <a:rPr lang="en-US" sz="2800" dirty="0" err="1">
                <a:solidFill>
                  <a:srgbClr val="57565A"/>
                </a:solidFill>
                <a:latin typeface="Roboto Light"/>
              </a:rPr>
              <a:t>ornare</a:t>
            </a:r>
            <a:r>
              <a:rPr lang="en-US" sz="2800" dirty="0">
                <a:solidFill>
                  <a:srgbClr val="57565A"/>
                </a:solidFill>
                <a:latin typeface="Roboto Light"/>
              </a:rPr>
              <a:t> </a:t>
            </a:r>
            <a:r>
              <a:rPr lang="en-US" sz="2800" dirty="0" err="1">
                <a:solidFill>
                  <a:srgbClr val="57565A"/>
                </a:solidFill>
                <a:latin typeface="Roboto Light"/>
              </a:rPr>
              <a:t>ut</a:t>
            </a:r>
            <a:r>
              <a:rPr lang="en-US" sz="2800" dirty="0">
                <a:solidFill>
                  <a:srgbClr val="57565A"/>
                </a:solidFill>
                <a:latin typeface="Roboto Light"/>
              </a:rPr>
              <a:t>, </a:t>
            </a:r>
            <a:r>
              <a:rPr lang="en-US" sz="2800" dirty="0" err="1">
                <a:solidFill>
                  <a:srgbClr val="57565A"/>
                </a:solidFill>
                <a:latin typeface="Roboto Light"/>
              </a:rPr>
              <a:t>consectetur</a:t>
            </a:r>
            <a:r>
              <a:rPr lang="en-US" sz="2800" dirty="0">
                <a:solidFill>
                  <a:srgbClr val="57565A"/>
                </a:solidFill>
                <a:latin typeface="Roboto Light"/>
              </a:rPr>
              <a:t> </a:t>
            </a:r>
            <a:r>
              <a:rPr lang="en-US" sz="2800" dirty="0" err="1">
                <a:solidFill>
                  <a:srgbClr val="57565A"/>
                </a:solidFill>
                <a:latin typeface="Roboto Light"/>
              </a:rPr>
              <a:t>quis</a:t>
            </a:r>
            <a:r>
              <a:rPr lang="en-US" sz="2800" dirty="0">
                <a:solidFill>
                  <a:srgbClr val="57565A"/>
                </a:solidFill>
                <a:latin typeface="Roboto Light"/>
              </a:rPr>
              <a:t> </a:t>
            </a:r>
            <a:r>
              <a:rPr lang="en-US" sz="2800" dirty="0" err="1">
                <a:solidFill>
                  <a:srgbClr val="57565A"/>
                </a:solidFill>
                <a:latin typeface="Roboto Light"/>
              </a:rPr>
              <a:t>tellus</a:t>
            </a:r>
            <a:r>
              <a:rPr lang="en-US" sz="2800" dirty="0">
                <a:solidFill>
                  <a:srgbClr val="57565A"/>
                </a:solidFill>
                <a:latin typeface="Roboto Light"/>
              </a:rPr>
              <a:t>. </a:t>
            </a:r>
            <a:r>
              <a:rPr lang="en-US" sz="2800" dirty="0" err="1">
                <a:solidFill>
                  <a:srgbClr val="57565A"/>
                </a:solidFill>
                <a:latin typeface="Roboto Light"/>
              </a:rPr>
              <a:t>Donec</a:t>
            </a:r>
            <a:r>
              <a:rPr lang="en-US" sz="2800" dirty="0">
                <a:solidFill>
                  <a:srgbClr val="57565A"/>
                </a:solidFill>
                <a:latin typeface="Roboto Light"/>
              </a:rPr>
              <a:t> </a:t>
            </a:r>
            <a:r>
              <a:rPr lang="en-US" sz="2800" dirty="0" err="1">
                <a:solidFill>
                  <a:srgbClr val="57565A"/>
                </a:solidFill>
                <a:latin typeface="Roboto Light"/>
              </a:rPr>
              <a:t>vel</a:t>
            </a:r>
            <a:r>
              <a:rPr lang="en-US" sz="2800" dirty="0">
                <a:solidFill>
                  <a:srgbClr val="57565A"/>
                </a:solidFill>
                <a:latin typeface="Roboto Light"/>
              </a:rPr>
              <a:t> </a:t>
            </a:r>
            <a:r>
              <a:rPr lang="en-US" sz="2800" dirty="0" err="1">
                <a:solidFill>
                  <a:srgbClr val="57565A"/>
                </a:solidFill>
                <a:latin typeface="Roboto Light"/>
              </a:rPr>
              <a:t>egestas</a:t>
            </a:r>
            <a:r>
              <a:rPr lang="en-US" sz="2800" dirty="0">
                <a:solidFill>
                  <a:srgbClr val="57565A"/>
                </a:solidFill>
                <a:latin typeface="Roboto Light"/>
              </a:rPr>
              <a:t> </a:t>
            </a:r>
            <a:r>
              <a:rPr lang="en-US" sz="2800" dirty="0" err="1">
                <a:solidFill>
                  <a:srgbClr val="57565A"/>
                </a:solidFill>
                <a:latin typeface="Roboto Light"/>
              </a:rPr>
              <a:t>tortor</a:t>
            </a:r>
            <a:r>
              <a:rPr lang="en-US" sz="2800" dirty="0">
                <a:solidFill>
                  <a:srgbClr val="57565A"/>
                </a:solidFill>
                <a:latin typeface="Roboto Light"/>
              </a:rPr>
              <a:t>, vitae </a:t>
            </a:r>
            <a:r>
              <a:rPr lang="en-US" sz="2800" dirty="0" err="1">
                <a:solidFill>
                  <a:srgbClr val="57565A"/>
                </a:solidFill>
                <a:latin typeface="Roboto Light"/>
              </a:rPr>
              <a:t>faucibus</a:t>
            </a:r>
            <a:r>
              <a:rPr lang="en-US" sz="2800" dirty="0">
                <a:solidFill>
                  <a:srgbClr val="57565A"/>
                </a:solidFill>
                <a:latin typeface="Roboto Light"/>
              </a:rPr>
              <a:t> </a:t>
            </a:r>
            <a:r>
              <a:rPr lang="en-US" sz="2800" dirty="0" err="1">
                <a:solidFill>
                  <a:srgbClr val="57565A"/>
                </a:solidFill>
                <a:latin typeface="Roboto Light"/>
              </a:rPr>
              <a:t>tellus</a:t>
            </a:r>
            <a:endParaRPr lang="en-US" sz="2800" dirty="0">
              <a:solidFill>
                <a:srgbClr val="57565A"/>
              </a:solidFill>
              <a:latin typeface="Roboto Light"/>
            </a:endParaRPr>
          </a:p>
        </p:txBody>
      </p:sp>
      <p:sp>
        <p:nvSpPr>
          <p:cNvPr id="28" name="TextBox 27"/>
          <p:cNvSpPr txBox="1"/>
          <p:nvPr/>
        </p:nvSpPr>
        <p:spPr>
          <a:xfrm>
            <a:off x="13345848" y="6301389"/>
            <a:ext cx="6841552" cy="954217"/>
          </a:xfrm>
          <a:prstGeom prst="rect">
            <a:avLst/>
          </a:prstGeom>
          <a:noFill/>
        </p:spPr>
        <p:txBody>
          <a:bodyPr wrap="square" rtlCol="0">
            <a:spAutoFit/>
          </a:bodyPr>
          <a:lstStyle/>
          <a:p>
            <a:pPr defTabSz="2438584"/>
            <a:r>
              <a:rPr lang="en-US" sz="2800" err="1">
                <a:solidFill>
                  <a:srgbClr val="57565A"/>
                </a:solidFill>
                <a:latin typeface="Roboto Light"/>
              </a:rPr>
              <a:t>Lorem</a:t>
            </a:r>
            <a:r>
              <a:rPr lang="en-US" sz="2800">
                <a:solidFill>
                  <a:srgbClr val="57565A"/>
                </a:solidFill>
                <a:latin typeface="Roboto Light"/>
              </a:rPr>
              <a:t> </a:t>
            </a:r>
            <a:r>
              <a:rPr lang="en-US" sz="2800" err="1">
                <a:solidFill>
                  <a:srgbClr val="57565A"/>
                </a:solidFill>
                <a:latin typeface="Roboto Light"/>
              </a:rPr>
              <a:t>ipsum</a:t>
            </a:r>
            <a:r>
              <a:rPr lang="en-US" sz="2800">
                <a:solidFill>
                  <a:srgbClr val="57565A"/>
                </a:solidFill>
                <a:latin typeface="Roboto Light"/>
              </a:rPr>
              <a:t> dolor sit </a:t>
            </a:r>
            <a:r>
              <a:rPr lang="en-US" sz="2800" err="1">
                <a:solidFill>
                  <a:srgbClr val="57565A"/>
                </a:solidFill>
                <a:latin typeface="Roboto Light"/>
              </a:rPr>
              <a:t>amet</a:t>
            </a:r>
            <a:r>
              <a:rPr lang="en-US" sz="2800">
                <a:solidFill>
                  <a:srgbClr val="57565A"/>
                </a:solidFill>
                <a:latin typeface="Roboto Light"/>
              </a:rPr>
              <a:t>, </a:t>
            </a:r>
            <a:r>
              <a:rPr lang="en-US" sz="2800" err="1">
                <a:solidFill>
                  <a:srgbClr val="57565A"/>
                </a:solidFill>
                <a:latin typeface="Roboto Light"/>
              </a:rPr>
              <a:t>consectetur</a:t>
            </a:r>
            <a:r>
              <a:rPr lang="en-US" sz="2800">
                <a:solidFill>
                  <a:srgbClr val="57565A"/>
                </a:solidFill>
                <a:latin typeface="Roboto Light"/>
              </a:rPr>
              <a:t> </a:t>
            </a:r>
            <a:r>
              <a:rPr lang="en-US" sz="2800" err="1">
                <a:solidFill>
                  <a:srgbClr val="57565A"/>
                </a:solidFill>
                <a:latin typeface="Roboto Light"/>
              </a:rPr>
              <a:t>adipiscing</a:t>
            </a:r>
            <a:r>
              <a:rPr lang="en-US" sz="2800">
                <a:solidFill>
                  <a:srgbClr val="57565A"/>
                </a:solidFill>
                <a:latin typeface="Roboto Light"/>
              </a:rPr>
              <a:t> </a:t>
            </a:r>
            <a:r>
              <a:rPr lang="en-US" sz="2800" err="1">
                <a:solidFill>
                  <a:srgbClr val="57565A"/>
                </a:solidFill>
                <a:latin typeface="Roboto Light"/>
              </a:rPr>
              <a:t>elit</a:t>
            </a:r>
            <a:r>
              <a:rPr lang="en-US" sz="2800">
                <a:solidFill>
                  <a:srgbClr val="57565A"/>
                </a:solidFill>
                <a:latin typeface="Roboto Light"/>
              </a:rPr>
              <a:t> is </a:t>
            </a:r>
            <a:r>
              <a:rPr lang="en-US" sz="2800" err="1">
                <a:solidFill>
                  <a:srgbClr val="57565A"/>
                </a:solidFill>
                <a:latin typeface="Roboto Light"/>
              </a:rPr>
              <a:t>ria</a:t>
            </a:r>
            <a:r>
              <a:rPr lang="en-US" sz="2800">
                <a:solidFill>
                  <a:srgbClr val="57565A"/>
                </a:solidFill>
                <a:latin typeface="Roboto Light"/>
              </a:rPr>
              <a:t> qui del </a:t>
            </a:r>
            <a:r>
              <a:rPr lang="en-US" sz="2800" err="1">
                <a:solidFill>
                  <a:srgbClr val="57565A"/>
                </a:solidFill>
                <a:latin typeface="Roboto Light"/>
              </a:rPr>
              <a:t>ium</a:t>
            </a:r>
            <a:r>
              <a:rPr lang="en-US" sz="2800">
                <a:solidFill>
                  <a:srgbClr val="57565A"/>
                </a:solidFill>
                <a:latin typeface="Roboto Light"/>
              </a:rPr>
              <a:t> </a:t>
            </a:r>
            <a:r>
              <a:rPr lang="en-US" sz="2800" err="1">
                <a:solidFill>
                  <a:srgbClr val="57565A"/>
                </a:solidFill>
                <a:latin typeface="Roboto Light"/>
              </a:rPr>
              <a:t>aut</a:t>
            </a:r>
            <a:r>
              <a:rPr lang="en-US" sz="2800">
                <a:solidFill>
                  <a:srgbClr val="57565A"/>
                </a:solidFill>
                <a:latin typeface="Roboto Light"/>
              </a:rPr>
              <a:t> ex</a:t>
            </a:r>
          </a:p>
        </p:txBody>
      </p:sp>
      <p:sp>
        <p:nvSpPr>
          <p:cNvPr id="3" name="TextBox 2"/>
          <p:cNvSpPr txBox="1"/>
          <p:nvPr/>
        </p:nvSpPr>
        <p:spPr>
          <a:xfrm>
            <a:off x="11884999" y="6210648"/>
            <a:ext cx="1207522" cy="1200468"/>
          </a:xfrm>
          <a:prstGeom prst="rect">
            <a:avLst/>
          </a:prstGeom>
          <a:noFill/>
        </p:spPr>
        <p:txBody>
          <a:bodyPr wrap="none" rtlCol="0">
            <a:spAutoFit/>
          </a:bodyPr>
          <a:lstStyle/>
          <a:p>
            <a:pPr defTabSz="2438584"/>
            <a:r>
              <a:rPr lang="en-US" sz="7201">
                <a:solidFill>
                  <a:srgbClr val="1798D2"/>
                </a:solidFill>
                <a:latin typeface="Roboto Light"/>
              </a:rPr>
              <a:t>01</a:t>
            </a:r>
          </a:p>
        </p:txBody>
      </p:sp>
      <p:sp>
        <p:nvSpPr>
          <p:cNvPr id="34" name="TextBox 33"/>
          <p:cNvSpPr txBox="1"/>
          <p:nvPr/>
        </p:nvSpPr>
        <p:spPr>
          <a:xfrm>
            <a:off x="13345848" y="7774466"/>
            <a:ext cx="6841552" cy="954217"/>
          </a:xfrm>
          <a:prstGeom prst="rect">
            <a:avLst/>
          </a:prstGeom>
          <a:noFill/>
        </p:spPr>
        <p:txBody>
          <a:bodyPr wrap="square" rtlCol="0">
            <a:spAutoFit/>
          </a:bodyPr>
          <a:lstStyle/>
          <a:p>
            <a:pPr defTabSz="2438584"/>
            <a:r>
              <a:rPr lang="en-US" sz="2800" err="1">
                <a:solidFill>
                  <a:srgbClr val="57565A"/>
                </a:solidFill>
                <a:latin typeface="Roboto Light"/>
              </a:rPr>
              <a:t>Lorem</a:t>
            </a:r>
            <a:r>
              <a:rPr lang="en-US" sz="2800">
                <a:solidFill>
                  <a:srgbClr val="57565A"/>
                </a:solidFill>
                <a:latin typeface="Roboto Light"/>
              </a:rPr>
              <a:t> </a:t>
            </a:r>
            <a:r>
              <a:rPr lang="en-US" sz="2800" err="1">
                <a:solidFill>
                  <a:srgbClr val="57565A"/>
                </a:solidFill>
                <a:latin typeface="Roboto Light"/>
              </a:rPr>
              <a:t>ipsum</a:t>
            </a:r>
            <a:r>
              <a:rPr lang="en-US" sz="2800">
                <a:solidFill>
                  <a:srgbClr val="57565A"/>
                </a:solidFill>
                <a:latin typeface="Roboto Light"/>
              </a:rPr>
              <a:t> dolor sit </a:t>
            </a:r>
            <a:r>
              <a:rPr lang="en-US" sz="2800" err="1">
                <a:solidFill>
                  <a:srgbClr val="57565A"/>
                </a:solidFill>
                <a:latin typeface="Roboto Light"/>
              </a:rPr>
              <a:t>amet</a:t>
            </a:r>
            <a:r>
              <a:rPr lang="en-US" sz="2800">
                <a:solidFill>
                  <a:srgbClr val="57565A"/>
                </a:solidFill>
                <a:latin typeface="Roboto Light"/>
              </a:rPr>
              <a:t>, </a:t>
            </a:r>
            <a:r>
              <a:rPr lang="en-US" sz="2800" err="1">
                <a:solidFill>
                  <a:srgbClr val="57565A"/>
                </a:solidFill>
                <a:latin typeface="Roboto Light"/>
              </a:rPr>
              <a:t>consectetur</a:t>
            </a:r>
            <a:r>
              <a:rPr lang="en-US" sz="2800">
                <a:solidFill>
                  <a:srgbClr val="57565A"/>
                </a:solidFill>
                <a:latin typeface="Roboto Light"/>
              </a:rPr>
              <a:t> </a:t>
            </a:r>
            <a:r>
              <a:rPr lang="en-US" sz="2800" err="1">
                <a:solidFill>
                  <a:srgbClr val="57565A"/>
                </a:solidFill>
                <a:latin typeface="Roboto Light"/>
              </a:rPr>
              <a:t>adipiscing</a:t>
            </a:r>
            <a:r>
              <a:rPr lang="en-US" sz="2800">
                <a:solidFill>
                  <a:srgbClr val="57565A"/>
                </a:solidFill>
                <a:latin typeface="Roboto Light"/>
              </a:rPr>
              <a:t> </a:t>
            </a:r>
            <a:r>
              <a:rPr lang="en-US" sz="2800" err="1">
                <a:solidFill>
                  <a:srgbClr val="57565A"/>
                </a:solidFill>
                <a:latin typeface="Roboto Light"/>
              </a:rPr>
              <a:t>elit</a:t>
            </a:r>
            <a:r>
              <a:rPr lang="en-US" sz="2800">
                <a:solidFill>
                  <a:srgbClr val="57565A"/>
                </a:solidFill>
                <a:latin typeface="Roboto Light"/>
              </a:rPr>
              <a:t> is </a:t>
            </a:r>
            <a:r>
              <a:rPr lang="en-US" sz="2800" err="1">
                <a:solidFill>
                  <a:srgbClr val="57565A"/>
                </a:solidFill>
                <a:latin typeface="Roboto Light"/>
              </a:rPr>
              <a:t>ria</a:t>
            </a:r>
            <a:r>
              <a:rPr lang="en-US" sz="2800">
                <a:solidFill>
                  <a:srgbClr val="57565A"/>
                </a:solidFill>
                <a:latin typeface="Roboto Light"/>
              </a:rPr>
              <a:t> qui del </a:t>
            </a:r>
            <a:r>
              <a:rPr lang="en-US" sz="2800" err="1">
                <a:solidFill>
                  <a:srgbClr val="57565A"/>
                </a:solidFill>
                <a:latin typeface="Roboto Light"/>
              </a:rPr>
              <a:t>ium</a:t>
            </a:r>
            <a:r>
              <a:rPr lang="en-US" sz="2800">
                <a:solidFill>
                  <a:srgbClr val="57565A"/>
                </a:solidFill>
                <a:latin typeface="Roboto Light"/>
              </a:rPr>
              <a:t> </a:t>
            </a:r>
            <a:r>
              <a:rPr lang="en-US" sz="2800" err="1">
                <a:solidFill>
                  <a:srgbClr val="57565A"/>
                </a:solidFill>
                <a:latin typeface="Roboto Light"/>
              </a:rPr>
              <a:t>aut</a:t>
            </a:r>
            <a:r>
              <a:rPr lang="en-US" sz="2800">
                <a:solidFill>
                  <a:srgbClr val="57565A"/>
                </a:solidFill>
                <a:latin typeface="Roboto Light"/>
              </a:rPr>
              <a:t> ex</a:t>
            </a:r>
          </a:p>
        </p:txBody>
      </p:sp>
      <p:sp>
        <p:nvSpPr>
          <p:cNvPr id="36" name="TextBox 35"/>
          <p:cNvSpPr txBox="1"/>
          <p:nvPr/>
        </p:nvSpPr>
        <p:spPr>
          <a:xfrm>
            <a:off x="11884999" y="7683725"/>
            <a:ext cx="1207522" cy="1200468"/>
          </a:xfrm>
          <a:prstGeom prst="rect">
            <a:avLst/>
          </a:prstGeom>
          <a:noFill/>
        </p:spPr>
        <p:txBody>
          <a:bodyPr wrap="none" rtlCol="0">
            <a:spAutoFit/>
          </a:bodyPr>
          <a:lstStyle/>
          <a:p>
            <a:pPr defTabSz="2438584"/>
            <a:r>
              <a:rPr lang="en-US" sz="7201">
                <a:solidFill>
                  <a:srgbClr val="7ECEF2"/>
                </a:solidFill>
                <a:latin typeface="Roboto Light"/>
              </a:rPr>
              <a:t>02</a:t>
            </a:r>
          </a:p>
        </p:txBody>
      </p:sp>
      <p:sp>
        <p:nvSpPr>
          <p:cNvPr id="39" name="TextBox 38"/>
          <p:cNvSpPr txBox="1"/>
          <p:nvPr/>
        </p:nvSpPr>
        <p:spPr>
          <a:xfrm>
            <a:off x="13345848" y="9275917"/>
            <a:ext cx="6841552" cy="954217"/>
          </a:xfrm>
          <a:prstGeom prst="rect">
            <a:avLst/>
          </a:prstGeom>
          <a:noFill/>
        </p:spPr>
        <p:txBody>
          <a:bodyPr wrap="square" rtlCol="0">
            <a:spAutoFit/>
          </a:bodyPr>
          <a:lstStyle/>
          <a:p>
            <a:pPr defTabSz="2438584"/>
            <a:r>
              <a:rPr lang="en-US" sz="2800" err="1">
                <a:solidFill>
                  <a:srgbClr val="57565A"/>
                </a:solidFill>
                <a:latin typeface="Roboto Light"/>
              </a:rPr>
              <a:t>Lorem</a:t>
            </a:r>
            <a:r>
              <a:rPr lang="en-US" sz="2800">
                <a:solidFill>
                  <a:srgbClr val="57565A"/>
                </a:solidFill>
                <a:latin typeface="Roboto Light"/>
              </a:rPr>
              <a:t> </a:t>
            </a:r>
            <a:r>
              <a:rPr lang="en-US" sz="2800" err="1">
                <a:solidFill>
                  <a:srgbClr val="57565A"/>
                </a:solidFill>
                <a:latin typeface="Roboto Light"/>
              </a:rPr>
              <a:t>ipsum</a:t>
            </a:r>
            <a:r>
              <a:rPr lang="en-US" sz="2800">
                <a:solidFill>
                  <a:srgbClr val="57565A"/>
                </a:solidFill>
                <a:latin typeface="Roboto Light"/>
              </a:rPr>
              <a:t> dolor sit </a:t>
            </a:r>
            <a:r>
              <a:rPr lang="en-US" sz="2800" err="1">
                <a:solidFill>
                  <a:srgbClr val="57565A"/>
                </a:solidFill>
                <a:latin typeface="Roboto Light"/>
              </a:rPr>
              <a:t>amet</a:t>
            </a:r>
            <a:r>
              <a:rPr lang="en-US" sz="2800">
                <a:solidFill>
                  <a:srgbClr val="57565A"/>
                </a:solidFill>
                <a:latin typeface="Roboto Light"/>
              </a:rPr>
              <a:t>, </a:t>
            </a:r>
            <a:r>
              <a:rPr lang="en-US" sz="2800" err="1">
                <a:solidFill>
                  <a:srgbClr val="57565A"/>
                </a:solidFill>
                <a:latin typeface="Roboto Light"/>
              </a:rPr>
              <a:t>consectetur</a:t>
            </a:r>
            <a:r>
              <a:rPr lang="en-US" sz="2800">
                <a:solidFill>
                  <a:srgbClr val="57565A"/>
                </a:solidFill>
                <a:latin typeface="Roboto Light"/>
              </a:rPr>
              <a:t> </a:t>
            </a:r>
            <a:r>
              <a:rPr lang="en-US" sz="2800" err="1">
                <a:solidFill>
                  <a:srgbClr val="57565A"/>
                </a:solidFill>
                <a:latin typeface="Roboto Light"/>
              </a:rPr>
              <a:t>adipiscing</a:t>
            </a:r>
            <a:r>
              <a:rPr lang="en-US" sz="2800">
                <a:solidFill>
                  <a:srgbClr val="57565A"/>
                </a:solidFill>
                <a:latin typeface="Roboto Light"/>
              </a:rPr>
              <a:t> </a:t>
            </a:r>
            <a:r>
              <a:rPr lang="en-US" sz="2800" err="1">
                <a:solidFill>
                  <a:srgbClr val="57565A"/>
                </a:solidFill>
                <a:latin typeface="Roboto Light"/>
              </a:rPr>
              <a:t>elit</a:t>
            </a:r>
            <a:r>
              <a:rPr lang="en-US" sz="2800">
                <a:solidFill>
                  <a:srgbClr val="57565A"/>
                </a:solidFill>
                <a:latin typeface="Roboto Light"/>
              </a:rPr>
              <a:t> is </a:t>
            </a:r>
            <a:r>
              <a:rPr lang="en-US" sz="2800" err="1">
                <a:solidFill>
                  <a:srgbClr val="57565A"/>
                </a:solidFill>
                <a:latin typeface="Roboto Light"/>
              </a:rPr>
              <a:t>ria</a:t>
            </a:r>
            <a:r>
              <a:rPr lang="en-US" sz="2800">
                <a:solidFill>
                  <a:srgbClr val="57565A"/>
                </a:solidFill>
                <a:latin typeface="Roboto Light"/>
              </a:rPr>
              <a:t> qui del </a:t>
            </a:r>
            <a:r>
              <a:rPr lang="en-US" sz="2800" err="1">
                <a:solidFill>
                  <a:srgbClr val="57565A"/>
                </a:solidFill>
                <a:latin typeface="Roboto Light"/>
              </a:rPr>
              <a:t>ium</a:t>
            </a:r>
            <a:r>
              <a:rPr lang="en-US" sz="2800">
                <a:solidFill>
                  <a:srgbClr val="57565A"/>
                </a:solidFill>
                <a:latin typeface="Roboto Light"/>
              </a:rPr>
              <a:t> </a:t>
            </a:r>
            <a:r>
              <a:rPr lang="en-US" sz="2800" err="1">
                <a:solidFill>
                  <a:srgbClr val="57565A"/>
                </a:solidFill>
                <a:latin typeface="Roboto Light"/>
              </a:rPr>
              <a:t>aut</a:t>
            </a:r>
            <a:r>
              <a:rPr lang="en-US" sz="2800">
                <a:solidFill>
                  <a:srgbClr val="57565A"/>
                </a:solidFill>
                <a:latin typeface="Roboto Light"/>
              </a:rPr>
              <a:t> ex</a:t>
            </a:r>
          </a:p>
        </p:txBody>
      </p:sp>
      <p:sp>
        <p:nvSpPr>
          <p:cNvPr id="49" name="TextBox 48"/>
          <p:cNvSpPr txBox="1"/>
          <p:nvPr/>
        </p:nvSpPr>
        <p:spPr>
          <a:xfrm>
            <a:off x="11884999" y="9185177"/>
            <a:ext cx="1207522" cy="1200468"/>
          </a:xfrm>
          <a:prstGeom prst="rect">
            <a:avLst/>
          </a:prstGeom>
          <a:noFill/>
        </p:spPr>
        <p:txBody>
          <a:bodyPr wrap="none" rtlCol="0">
            <a:spAutoFit/>
          </a:bodyPr>
          <a:lstStyle/>
          <a:p>
            <a:pPr defTabSz="2438584"/>
            <a:r>
              <a:rPr lang="en-US" sz="7201">
                <a:solidFill>
                  <a:srgbClr val="BFDB7F"/>
                </a:solidFill>
                <a:latin typeface="Roboto Light"/>
              </a:rPr>
              <a:t>03</a:t>
            </a:r>
          </a:p>
        </p:txBody>
      </p:sp>
      <p:sp>
        <p:nvSpPr>
          <p:cNvPr id="55" name="TextBox 54"/>
          <p:cNvSpPr txBox="1"/>
          <p:nvPr/>
        </p:nvSpPr>
        <p:spPr>
          <a:xfrm>
            <a:off x="13345848" y="10748994"/>
            <a:ext cx="6841552" cy="954217"/>
          </a:xfrm>
          <a:prstGeom prst="rect">
            <a:avLst/>
          </a:prstGeom>
          <a:noFill/>
        </p:spPr>
        <p:txBody>
          <a:bodyPr wrap="square" rtlCol="0">
            <a:spAutoFit/>
          </a:bodyPr>
          <a:lstStyle/>
          <a:p>
            <a:pPr defTabSz="2438584"/>
            <a:r>
              <a:rPr lang="en-US" sz="2800" err="1">
                <a:solidFill>
                  <a:srgbClr val="57565A"/>
                </a:solidFill>
                <a:latin typeface="Roboto Light"/>
              </a:rPr>
              <a:t>Lorem</a:t>
            </a:r>
            <a:r>
              <a:rPr lang="en-US" sz="2800">
                <a:solidFill>
                  <a:srgbClr val="57565A"/>
                </a:solidFill>
                <a:latin typeface="Roboto Light"/>
              </a:rPr>
              <a:t> </a:t>
            </a:r>
            <a:r>
              <a:rPr lang="en-US" sz="2800" err="1">
                <a:solidFill>
                  <a:srgbClr val="57565A"/>
                </a:solidFill>
                <a:latin typeface="Roboto Light"/>
              </a:rPr>
              <a:t>ipsum</a:t>
            </a:r>
            <a:r>
              <a:rPr lang="en-US" sz="2800">
                <a:solidFill>
                  <a:srgbClr val="57565A"/>
                </a:solidFill>
                <a:latin typeface="Roboto Light"/>
              </a:rPr>
              <a:t> dolor sit </a:t>
            </a:r>
            <a:r>
              <a:rPr lang="en-US" sz="2800" err="1">
                <a:solidFill>
                  <a:srgbClr val="57565A"/>
                </a:solidFill>
                <a:latin typeface="Roboto Light"/>
              </a:rPr>
              <a:t>amet</a:t>
            </a:r>
            <a:r>
              <a:rPr lang="en-US" sz="2800">
                <a:solidFill>
                  <a:srgbClr val="57565A"/>
                </a:solidFill>
                <a:latin typeface="Roboto Light"/>
              </a:rPr>
              <a:t>, </a:t>
            </a:r>
            <a:r>
              <a:rPr lang="en-US" sz="2800" err="1">
                <a:solidFill>
                  <a:srgbClr val="57565A"/>
                </a:solidFill>
                <a:latin typeface="Roboto Light"/>
              </a:rPr>
              <a:t>consectetur</a:t>
            </a:r>
            <a:r>
              <a:rPr lang="en-US" sz="2800">
                <a:solidFill>
                  <a:srgbClr val="57565A"/>
                </a:solidFill>
                <a:latin typeface="Roboto Light"/>
              </a:rPr>
              <a:t> </a:t>
            </a:r>
            <a:r>
              <a:rPr lang="en-US" sz="2800" err="1">
                <a:solidFill>
                  <a:srgbClr val="57565A"/>
                </a:solidFill>
                <a:latin typeface="Roboto Light"/>
              </a:rPr>
              <a:t>adipiscing</a:t>
            </a:r>
            <a:r>
              <a:rPr lang="en-US" sz="2800">
                <a:solidFill>
                  <a:srgbClr val="57565A"/>
                </a:solidFill>
                <a:latin typeface="Roboto Light"/>
              </a:rPr>
              <a:t> </a:t>
            </a:r>
            <a:r>
              <a:rPr lang="en-US" sz="2800" err="1">
                <a:solidFill>
                  <a:srgbClr val="57565A"/>
                </a:solidFill>
                <a:latin typeface="Roboto Light"/>
              </a:rPr>
              <a:t>elit</a:t>
            </a:r>
            <a:r>
              <a:rPr lang="en-US" sz="2800">
                <a:solidFill>
                  <a:srgbClr val="57565A"/>
                </a:solidFill>
                <a:latin typeface="Roboto Light"/>
              </a:rPr>
              <a:t> is </a:t>
            </a:r>
            <a:r>
              <a:rPr lang="en-US" sz="2800" err="1">
                <a:solidFill>
                  <a:srgbClr val="57565A"/>
                </a:solidFill>
                <a:latin typeface="Roboto Light"/>
              </a:rPr>
              <a:t>ria</a:t>
            </a:r>
            <a:r>
              <a:rPr lang="en-US" sz="2800">
                <a:solidFill>
                  <a:srgbClr val="57565A"/>
                </a:solidFill>
                <a:latin typeface="Roboto Light"/>
              </a:rPr>
              <a:t> qui del </a:t>
            </a:r>
            <a:r>
              <a:rPr lang="en-US" sz="2800" err="1">
                <a:solidFill>
                  <a:srgbClr val="57565A"/>
                </a:solidFill>
                <a:latin typeface="Roboto Light"/>
              </a:rPr>
              <a:t>ium</a:t>
            </a:r>
            <a:r>
              <a:rPr lang="en-US" sz="2800">
                <a:solidFill>
                  <a:srgbClr val="57565A"/>
                </a:solidFill>
                <a:latin typeface="Roboto Light"/>
              </a:rPr>
              <a:t> </a:t>
            </a:r>
            <a:r>
              <a:rPr lang="en-US" sz="2800" err="1">
                <a:solidFill>
                  <a:srgbClr val="57565A"/>
                </a:solidFill>
                <a:latin typeface="Roboto Light"/>
              </a:rPr>
              <a:t>aut</a:t>
            </a:r>
            <a:r>
              <a:rPr lang="en-US" sz="2800">
                <a:solidFill>
                  <a:srgbClr val="57565A"/>
                </a:solidFill>
                <a:latin typeface="Roboto Light"/>
              </a:rPr>
              <a:t> ex</a:t>
            </a:r>
          </a:p>
        </p:txBody>
      </p:sp>
      <p:sp>
        <p:nvSpPr>
          <p:cNvPr id="56" name="TextBox 55"/>
          <p:cNvSpPr txBox="1"/>
          <p:nvPr/>
        </p:nvSpPr>
        <p:spPr>
          <a:xfrm>
            <a:off x="11884999" y="10658253"/>
            <a:ext cx="1207522" cy="1200468"/>
          </a:xfrm>
          <a:prstGeom prst="rect">
            <a:avLst/>
          </a:prstGeom>
          <a:noFill/>
        </p:spPr>
        <p:txBody>
          <a:bodyPr wrap="none" rtlCol="0">
            <a:spAutoFit/>
          </a:bodyPr>
          <a:lstStyle/>
          <a:p>
            <a:pPr defTabSz="2438584"/>
            <a:r>
              <a:rPr lang="en-US" sz="7201">
                <a:solidFill>
                  <a:srgbClr val="9DC93C"/>
                </a:solidFill>
                <a:latin typeface="Roboto Light"/>
              </a:rPr>
              <a:t>04</a:t>
            </a:r>
          </a:p>
        </p:txBody>
      </p:sp>
    </p:spTree>
    <p:extLst>
      <p:ext uri="{BB962C8B-B14F-4D97-AF65-F5344CB8AC3E}">
        <p14:creationId xmlns:p14="http://schemas.microsoft.com/office/powerpoint/2010/main" val="2571370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300"/>
                                        <p:tgtEl>
                                          <p:spTgt spid="5"/>
                                        </p:tgtEl>
                                      </p:cBhvr>
                                    </p:animEffect>
                                  </p:childTnLst>
                                </p:cTn>
                              </p:par>
                            </p:childTnLst>
                          </p:cTn>
                        </p:par>
                        <p:par>
                          <p:cTn id="8" fill="hold">
                            <p:stCondLst>
                              <p:cond delay="3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300"/>
                                        <p:tgtEl>
                                          <p:spTgt spid="3"/>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8"/>
                                        </p:tgtEl>
                                        <p:attrNameLst>
                                          <p:attrName>style.visibility</p:attrName>
                                        </p:attrNameLst>
                                      </p:cBhvr>
                                      <p:to>
                                        <p:strVal val="visible"/>
                                      </p:to>
                                    </p:set>
                                    <p:animEffect transition="in" filter="fade">
                                      <p:cBhvr>
                                        <p:cTn id="14" dur="300"/>
                                        <p:tgtEl>
                                          <p:spTgt spid="28"/>
                                        </p:tgtEl>
                                      </p:cBhvr>
                                    </p:animEffect>
                                  </p:childTnLst>
                                </p:cTn>
                              </p:par>
                            </p:childTnLst>
                          </p:cTn>
                        </p:par>
                        <p:par>
                          <p:cTn id="15" fill="hold">
                            <p:stCondLst>
                              <p:cond delay="600"/>
                            </p:stCondLst>
                            <p:childTnLst>
                              <p:par>
                                <p:cTn id="16" presetID="10" presetClass="entr" presetSubtype="0" fill="hold" grpId="0" nodeType="afterEffect">
                                  <p:stCondLst>
                                    <p:cond delay="0"/>
                                  </p:stCondLst>
                                  <p:childTnLst>
                                    <p:set>
                                      <p:cBhvr>
                                        <p:cTn id="17" dur="1" fill="hold">
                                          <p:stCondLst>
                                            <p:cond delay="0"/>
                                          </p:stCondLst>
                                        </p:cTn>
                                        <p:tgtEl>
                                          <p:spTgt spid="36"/>
                                        </p:tgtEl>
                                        <p:attrNameLst>
                                          <p:attrName>style.visibility</p:attrName>
                                        </p:attrNameLst>
                                      </p:cBhvr>
                                      <p:to>
                                        <p:strVal val="visible"/>
                                      </p:to>
                                    </p:set>
                                    <p:animEffect transition="in" filter="fade">
                                      <p:cBhvr>
                                        <p:cTn id="18" dur="300"/>
                                        <p:tgtEl>
                                          <p:spTgt spid="3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fade">
                                      <p:cBhvr>
                                        <p:cTn id="21" dur="300"/>
                                        <p:tgtEl>
                                          <p:spTgt spid="34"/>
                                        </p:tgtEl>
                                      </p:cBhvr>
                                    </p:animEffect>
                                  </p:childTnLst>
                                </p:cTn>
                              </p:par>
                            </p:childTnLst>
                          </p:cTn>
                        </p:par>
                        <p:par>
                          <p:cTn id="22" fill="hold">
                            <p:stCondLst>
                              <p:cond delay="900"/>
                            </p:stCondLst>
                            <p:childTnLst>
                              <p:par>
                                <p:cTn id="23" presetID="10" presetClass="entr" presetSubtype="0" fill="hold" grpId="0" nodeType="afterEffect">
                                  <p:stCondLst>
                                    <p:cond delay="0"/>
                                  </p:stCondLst>
                                  <p:childTnLst>
                                    <p:set>
                                      <p:cBhvr>
                                        <p:cTn id="24" dur="1" fill="hold">
                                          <p:stCondLst>
                                            <p:cond delay="0"/>
                                          </p:stCondLst>
                                        </p:cTn>
                                        <p:tgtEl>
                                          <p:spTgt spid="49"/>
                                        </p:tgtEl>
                                        <p:attrNameLst>
                                          <p:attrName>style.visibility</p:attrName>
                                        </p:attrNameLst>
                                      </p:cBhvr>
                                      <p:to>
                                        <p:strVal val="visible"/>
                                      </p:to>
                                    </p:set>
                                    <p:animEffect transition="in" filter="fade">
                                      <p:cBhvr>
                                        <p:cTn id="25" dur="300"/>
                                        <p:tgtEl>
                                          <p:spTgt spid="4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9"/>
                                        </p:tgtEl>
                                        <p:attrNameLst>
                                          <p:attrName>style.visibility</p:attrName>
                                        </p:attrNameLst>
                                      </p:cBhvr>
                                      <p:to>
                                        <p:strVal val="visible"/>
                                      </p:to>
                                    </p:set>
                                    <p:animEffect transition="in" filter="fade">
                                      <p:cBhvr>
                                        <p:cTn id="28" dur="300"/>
                                        <p:tgtEl>
                                          <p:spTgt spid="39"/>
                                        </p:tgtEl>
                                      </p:cBhvr>
                                    </p:animEffect>
                                  </p:childTnLst>
                                </p:cTn>
                              </p:par>
                            </p:childTnLst>
                          </p:cTn>
                        </p:par>
                        <p:par>
                          <p:cTn id="29" fill="hold">
                            <p:stCondLst>
                              <p:cond delay="1200"/>
                            </p:stCondLst>
                            <p:childTnLst>
                              <p:par>
                                <p:cTn id="30" presetID="10" presetClass="entr" presetSubtype="0" fill="hold" grpId="0" nodeType="afterEffect">
                                  <p:stCondLst>
                                    <p:cond delay="0"/>
                                  </p:stCondLst>
                                  <p:childTnLst>
                                    <p:set>
                                      <p:cBhvr>
                                        <p:cTn id="31" dur="1" fill="hold">
                                          <p:stCondLst>
                                            <p:cond delay="0"/>
                                          </p:stCondLst>
                                        </p:cTn>
                                        <p:tgtEl>
                                          <p:spTgt spid="56"/>
                                        </p:tgtEl>
                                        <p:attrNameLst>
                                          <p:attrName>style.visibility</p:attrName>
                                        </p:attrNameLst>
                                      </p:cBhvr>
                                      <p:to>
                                        <p:strVal val="visible"/>
                                      </p:to>
                                    </p:set>
                                    <p:animEffect transition="in" filter="fade">
                                      <p:cBhvr>
                                        <p:cTn id="32" dur="300"/>
                                        <p:tgtEl>
                                          <p:spTgt spid="56"/>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55"/>
                                        </p:tgtEl>
                                        <p:attrNameLst>
                                          <p:attrName>style.visibility</p:attrName>
                                        </p:attrNameLst>
                                      </p:cBhvr>
                                      <p:to>
                                        <p:strVal val="visible"/>
                                      </p:to>
                                    </p:set>
                                    <p:animEffect transition="in" filter="fade">
                                      <p:cBhvr>
                                        <p:cTn id="35" dur="3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8" grpId="0"/>
      <p:bldP spid="3" grpId="0"/>
      <p:bldP spid="34" grpId="0"/>
      <p:bldP spid="36" grpId="0"/>
      <p:bldP spid="39" grpId="0"/>
      <p:bldP spid="49" grpId="0"/>
      <p:bldP spid="55" grpId="0"/>
      <p:bldP spid="5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4" name="Slide Number"/>
          <p:cNvSpPr txBox="1">
            <a:spLocks noGrp="1"/>
          </p:cNvSpPr>
          <p:nvPr>
            <p:ph type="sldNum" sz="quarter" idx="2"/>
          </p:nvPr>
        </p:nvSpPr>
        <p:spPr>
          <a:xfrm>
            <a:off x="22787706" y="814404"/>
            <a:ext cx="436300" cy="430849"/>
          </a:xfrm>
          <a:prstGeom prst="rect">
            <a:avLst/>
          </a:prstGeom>
          <a:ln w="12700">
            <a:miter lim="400000"/>
          </a:ln>
          <a:extLst>
            <a:ext uri="{C572A759-6A51-4108-AA02-DFA0A04FC94B}">
              <ma14:wrappingTextBoxFlag xmlns="" xmlns:ma14="http://schemas.microsoft.com/office/mac/drawingml/2011/main" val="1"/>
            </a:ext>
          </a:extLst>
        </p:spPr>
        <p:txBody>
          <a:bodyPr wrap="none" lIns="91421" tIns="91421" rIns="91421" bIns="91421" anchor="ctr">
            <a:spAutoFit/>
          </a:bodyPr>
          <a:lstStyle>
            <a:defPPr>
              <a:defRPr lang="en-US"/>
            </a:defPPr>
            <a:lvl1pPr marL="0" algn="ctr" defTabSz="457200" rtl="0" eaLnBrk="1" latinLnBrk="0" hangingPunct="1">
              <a:defRPr sz="16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1828616" hangingPunct="0"/>
            <a:fld id="{86CB4B4D-7CA3-9044-876B-883B54F8677D}" type="slidenum">
              <a:rPr lang="en-US" smtClean="0"/>
              <a:pPr defTabSz="1828616" hangingPunct="0"/>
              <a:t>9</a:t>
            </a:fld>
            <a:endParaRPr kern="0">
              <a:latin typeface="Helvetica"/>
              <a:sym typeface="Helvetica"/>
            </a:endParaRPr>
          </a:p>
        </p:txBody>
      </p:sp>
      <p:sp>
        <p:nvSpPr>
          <p:cNvPr id="1125" name="Strengths"/>
          <p:cNvSpPr txBox="1"/>
          <p:nvPr/>
        </p:nvSpPr>
        <p:spPr>
          <a:xfrm>
            <a:off x="2587533" y="6252306"/>
            <a:ext cx="4441651" cy="941329"/>
          </a:xfrm>
          <a:prstGeom prst="rect">
            <a:avLst/>
          </a:prstGeom>
          <a:solidFill>
            <a:srgbClr val="000000"/>
          </a:solidFill>
          <a:ln w="28575">
            <a:solidFill>
              <a:srgbClr val="000000"/>
            </a:solidFill>
          </a:ln>
          <a:extLst>
            <a:ext uri="{C572A759-6A51-4108-AA02-DFA0A04FC94B}">
              <ma14:wrappingTextBoxFlag xmlns="" xmlns:ma14="http://schemas.microsoft.com/office/mac/drawingml/2011/main" val="1"/>
            </a:ext>
          </a:extLst>
        </p:spPr>
        <p:txBody>
          <a:bodyPr lIns="121934" tIns="121934" rIns="121934" bIns="121934" anchor="b">
            <a:spAutoFit/>
          </a:bodyPr>
          <a:lstStyle>
            <a:lvl1pPr algn="ctr">
              <a:lnSpc>
                <a:spcPts val="6000"/>
              </a:lnSpc>
              <a:defRPr sz="4000">
                <a:solidFill>
                  <a:srgbClr val="FFFFFF"/>
                </a:solidFill>
              </a:defRPr>
            </a:lvl1pPr>
          </a:lstStyle>
          <a:p>
            <a:pPr defTabSz="1828616" hangingPunct="0"/>
            <a:r>
              <a:rPr kern="0">
                <a:latin typeface="Helvetica"/>
                <a:sym typeface="Helvetica"/>
              </a:rPr>
              <a:t>Strengths</a:t>
            </a:r>
          </a:p>
        </p:txBody>
      </p:sp>
      <p:grpSp>
        <p:nvGrpSpPr>
          <p:cNvPr id="1128" name="Group"/>
          <p:cNvGrpSpPr/>
          <p:nvPr/>
        </p:nvGrpSpPr>
        <p:grpSpPr>
          <a:xfrm>
            <a:off x="2590432" y="7193638"/>
            <a:ext cx="4438751" cy="3830616"/>
            <a:chOff x="0" y="0"/>
            <a:chExt cx="4438236" cy="3830172"/>
          </a:xfrm>
        </p:grpSpPr>
        <p:sp>
          <p:nvSpPr>
            <p:cNvPr id="1126" name="Rectangle"/>
            <p:cNvSpPr/>
            <p:nvPr/>
          </p:nvSpPr>
          <p:spPr>
            <a:xfrm>
              <a:off x="0" y="-1"/>
              <a:ext cx="4438237" cy="3830174"/>
            </a:xfrm>
            <a:prstGeom prst="rect">
              <a:avLst/>
            </a:prstGeom>
            <a:noFill/>
            <a:ln w="28575" cap="flat">
              <a:solidFill>
                <a:srgbClr val="000000"/>
              </a:solidFill>
              <a:prstDash val="solid"/>
              <a:round/>
            </a:ln>
            <a:effectLst/>
          </p:spPr>
          <p:txBody>
            <a:bodyPr wrap="square" lIns="45724" tIns="45724" rIns="45724" bIns="45724" numCol="1" anchor="t">
              <a:noAutofit/>
            </a:bodyPr>
            <a:lstStyle/>
            <a:p>
              <a:pPr algn="ctr" defTabSz="1828616" hangingPunct="0">
                <a:lnSpc>
                  <a:spcPts val="5001"/>
                </a:lnSpc>
                <a:defRPr sz="2800"/>
              </a:pPr>
              <a:endParaRPr sz="2800" kern="0">
                <a:solidFill>
                  <a:srgbClr val="7F7F7F"/>
                </a:solidFill>
                <a:latin typeface="Helvetica"/>
                <a:sym typeface="Helvetica"/>
              </a:endParaRPr>
            </a:p>
          </p:txBody>
        </p:sp>
        <p:sp>
          <p:nvSpPr>
            <p:cNvPr id="1127" name="A company is an association or collection of individuals, whether natural."/>
            <p:cNvSpPr txBox="1"/>
            <p:nvPr/>
          </p:nvSpPr>
          <p:spPr>
            <a:xfrm>
              <a:off x="0" y="-1"/>
              <a:ext cx="4438237" cy="273862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121934" tIns="121934" rIns="121934" bIns="121934" numCol="1" anchor="t">
              <a:spAutoFit/>
            </a:bodyPr>
            <a:lstStyle>
              <a:lvl1pPr algn="ctr">
                <a:lnSpc>
                  <a:spcPts val="5000"/>
                </a:lnSpc>
                <a:defRPr sz="2800"/>
              </a:lvl1pPr>
            </a:lstStyle>
            <a:p>
              <a:pPr defTabSz="1828616" hangingPunct="0"/>
              <a:r>
                <a:rPr kern="0">
                  <a:solidFill>
                    <a:srgbClr val="7F7F7F"/>
                  </a:solidFill>
                  <a:latin typeface="Helvetica"/>
                  <a:sym typeface="Helvetica"/>
                </a:rPr>
                <a:t>A company is an association or collection of individuals, whether natural.</a:t>
              </a:r>
            </a:p>
          </p:txBody>
        </p:sp>
      </p:grpSp>
      <p:sp>
        <p:nvSpPr>
          <p:cNvPr id="1129" name="Weaknesses"/>
          <p:cNvSpPr txBox="1"/>
          <p:nvPr/>
        </p:nvSpPr>
        <p:spPr>
          <a:xfrm>
            <a:off x="7674470" y="6252306"/>
            <a:ext cx="4441650" cy="941329"/>
          </a:xfrm>
          <a:prstGeom prst="rect">
            <a:avLst/>
          </a:prstGeom>
          <a:solidFill>
            <a:schemeClr val="accent2"/>
          </a:solidFill>
          <a:ln w="28575">
            <a:solidFill>
              <a:schemeClr val="accent2"/>
            </a:solidFill>
          </a:ln>
          <a:extLst>
            <a:ext uri="{C572A759-6A51-4108-AA02-DFA0A04FC94B}">
              <ma14:wrappingTextBoxFlag xmlns="" xmlns:ma14="http://schemas.microsoft.com/office/mac/drawingml/2011/main" val="1"/>
            </a:ext>
          </a:extLst>
        </p:spPr>
        <p:txBody>
          <a:bodyPr lIns="121934" tIns="121934" rIns="121934" bIns="121934" anchor="b">
            <a:spAutoFit/>
          </a:bodyPr>
          <a:lstStyle>
            <a:lvl1pPr algn="ctr">
              <a:lnSpc>
                <a:spcPts val="6000"/>
              </a:lnSpc>
              <a:defRPr sz="4000">
                <a:solidFill>
                  <a:srgbClr val="FFFFFF"/>
                </a:solidFill>
              </a:defRPr>
            </a:lvl1pPr>
          </a:lstStyle>
          <a:p>
            <a:pPr defTabSz="1828616" hangingPunct="0"/>
            <a:r>
              <a:rPr kern="0">
                <a:latin typeface="Helvetica"/>
                <a:sym typeface="Helvetica"/>
              </a:rPr>
              <a:t>Weaknesses</a:t>
            </a:r>
          </a:p>
        </p:txBody>
      </p:sp>
      <p:grpSp>
        <p:nvGrpSpPr>
          <p:cNvPr id="1132" name="Group"/>
          <p:cNvGrpSpPr/>
          <p:nvPr/>
        </p:nvGrpSpPr>
        <p:grpSpPr>
          <a:xfrm>
            <a:off x="7677371" y="7193638"/>
            <a:ext cx="4438751" cy="3830616"/>
            <a:chOff x="0" y="0"/>
            <a:chExt cx="4438236" cy="3830172"/>
          </a:xfrm>
        </p:grpSpPr>
        <p:sp>
          <p:nvSpPr>
            <p:cNvPr id="1130" name="Rectangle"/>
            <p:cNvSpPr/>
            <p:nvPr/>
          </p:nvSpPr>
          <p:spPr>
            <a:xfrm>
              <a:off x="0" y="-1"/>
              <a:ext cx="4438237" cy="3830174"/>
            </a:xfrm>
            <a:prstGeom prst="rect">
              <a:avLst/>
            </a:prstGeom>
            <a:noFill/>
            <a:ln w="28575" cap="flat">
              <a:solidFill>
                <a:schemeClr val="accent2"/>
              </a:solidFill>
              <a:prstDash val="solid"/>
              <a:round/>
            </a:ln>
            <a:effectLst/>
          </p:spPr>
          <p:txBody>
            <a:bodyPr wrap="square" lIns="45724" tIns="45724" rIns="45724" bIns="45724" numCol="1" anchor="t">
              <a:noAutofit/>
            </a:bodyPr>
            <a:lstStyle/>
            <a:p>
              <a:pPr algn="ctr" defTabSz="1828616" hangingPunct="0">
                <a:lnSpc>
                  <a:spcPts val="5001"/>
                </a:lnSpc>
              </a:pPr>
              <a:endParaRPr sz="3600" kern="0">
                <a:solidFill>
                  <a:srgbClr val="7F7F7F"/>
                </a:solidFill>
                <a:latin typeface="Helvetica"/>
                <a:sym typeface="Helvetica"/>
              </a:endParaRPr>
            </a:p>
          </p:txBody>
        </p:sp>
        <p:sp>
          <p:nvSpPr>
            <p:cNvPr id="1131" name="But what plays the mischief with this masterly code is the admirable brevity."/>
            <p:cNvSpPr txBox="1"/>
            <p:nvPr/>
          </p:nvSpPr>
          <p:spPr>
            <a:xfrm>
              <a:off x="0" y="-1"/>
              <a:ext cx="4438237" cy="273862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121934" tIns="121934" rIns="121934" bIns="121934" numCol="1" anchor="t">
              <a:spAutoFit/>
            </a:bodyPr>
            <a:lstStyle>
              <a:lvl1pPr algn="ctr">
                <a:lnSpc>
                  <a:spcPts val="5000"/>
                </a:lnSpc>
                <a:defRPr sz="2800"/>
              </a:lvl1pPr>
            </a:lstStyle>
            <a:p>
              <a:pPr defTabSz="1828616" hangingPunct="0"/>
              <a:r>
                <a:rPr kern="0">
                  <a:solidFill>
                    <a:srgbClr val="7F7F7F"/>
                  </a:solidFill>
                  <a:latin typeface="Helvetica"/>
                  <a:sym typeface="Helvetica"/>
                </a:rPr>
                <a:t>But what plays the mischief with this masterly code is the admirable brevity.</a:t>
              </a:r>
            </a:p>
          </p:txBody>
        </p:sp>
      </p:grpSp>
      <p:sp>
        <p:nvSpPr>
          <p:cNvPr id="1133" name="Opportunities"/>
          <p:cNvSpPr txBox="1"/>
          <p:nvPr/>
        </p:nvSpPr>
        <p:spPr>
          <a:xfrm>
            <a:off x="12761409" y="6252306"/>
            <a:ext cx="4441650" cy="941329"/>
          </a:xfrm>
          <a:prstGeom prst="rect">
            <a:avLst/>
          </a:prstGeom>
          <a:solidFill>
            <a:srgbClr val="000000"/>
          </a:solidFill>
          <a:ln w="28575">
            <a:solidFill>
              <a:srgbClr val="000000"/>
            </a:solidFill>
          </a:ln>
          <a:extLst>
            <a:ext uri="{C572A759-6A51-4108-AA02-DFA0A04FC94B}">
              <ma14:wrappingTextBoxFlag xmlns="" xmlns:ma14="http://schemas.microsoft.com/office/mac/drawingml/2011/main" val="1"/>
            </a:ext>
          </a:extLst>
        </p:spPr>
        <p:txBody>
          <a:bodyPr lIns="121934" tIns="121934" rIns="121934" bIns="121934" anchor="b">
            <a:spAutoFit/>
          </a:bodyPr>
          <a:lstStyle>
            <a:lvl1pPr algn="ctr">
              <a:lnSpc>
                <a:spcPts val="6000"/>
              </a:lnSpc>
              <a:defRPr sz="4000">
                <a:solidFill>
                  <a:srgbClr val="FFFFFF"/>
                </a:solidFill>
              </a:defRPr>
            </a:lvl1pPr>
          </a:lstStyle>
          <a:p>
            <a:pPr defTabSz="1828616" hangingPunct="0"/>
            <a:r>
              <a:rPr kern="0">
                <a:latin typeface="Helvetica"/>
                <a:sym typeface="Helvetica"/>
              </a:rPr>
              <a:t>Opportunities</a:t>
            </a:r>
          </a:p>
        </p:txBody>
      </p:sp>
      <p:grpSp>
        <p:nvGrpSpPr>
          <p:cNvPr id="1136" name="Group"/>
          <p:cNvGrpSpPr/>
          <p:nvPr/>
        </p:nvGrpSpPr>
        <p:grpSpPr>
          <a:xfrm>
            <a:off x="12764309" y="7193638"/>
            <a:ext cx="4438751" cy="3830616"/>
            <a:chOff x="0" y="0"/>
            <a:chExt cx="4438236" cy="3830172"/>
          </a:xfrm>
        </p:grpSpPr>
        <p:sp>
          <p:nvSpPr>
            <p:cNvPr id="1134" name="Rectangle"/>
            <p:cNvSpPr/>
            <p:nvPr/>
          </p:nvSpPr>
          <p:spPr>
            <a:xfrm>
              <a:off x="0" y="-1"/>
              <a:ext cx="4438237" cy="3830174"/>
            </a:xfrm>
            <a:prstGeom prst="rect">
              <a:avLst/>
            </a:prstGeom>
            <a:noFill/>
            <a:ln w="28575" cap="flat">
              <a:solidFill>
                <a:srgbClr val="000000"/>
              </a:solidFill>
              <a:prstDash val="solid"/>
              <a:round/>
            </a:ln>
            <a:effectLst/>
          </p:spPr>
          <p:txBody>
            <a:bodyPr wrap="square" lIns="45724" tIns="45724" rIns="45724" bIns="45724" numCol="1" anchor="t">
              <a:noAutofit/>
            </a:bodyPr>
            <a:lstStyle/>
            <a:p>
              <a:pPr algn="ctr" defTabSz="1828616" hangingPunct="0">
                <a:lnSpc>
                  <a:spcPts val="5001"/>
                </a:lnSpc>
              </a:pPr>
              <a:endParaRPr sz="3600" kern="0">
                <a:solidFill>
                  <a:srgbClr val="7F7F7F"/>
                </a:solidFill>
                <a:latin typeface="Helvetica"/>
                <a:sym typeface="Helvetica"/>
              </a:endParaRPr>
            </a:p>
          </p:txBody>
        </p:sp>
        <p:sp>
          <p:nvSpPr>
            <p:cNvPr id="1135" name="But what plays the mischief with this masterly code is the admirable brevity."/>
            <p:cNvSpPr txBox="1"/>
            <p:nvPr/>
          </p:nvSpPr>
          <p:spPr>
            <a:xfrm>
              <a:off x="0" y="-1"/>
              <a:ext cx="4438237" cy="273862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121934" tIns="121934" rIns="121934" bIns="121934" numCol="1" anchor="t">
              <a:spAutoFit/>
            </a:bodyPr>
            <a:lstStyle>
              <a:lvl1pPr algn="ctr">
                <a:lnSpc>
                  <a:spcPts val="5000"/>
                </a:lnSpc>
                <a:defRPr sz="2800"/>
              </a:lvl1pPr>
            </a:lstStyle>
            <a:p>
              <a:pPr defTabSz="1828616" hangingPunct="0"/>
              <a:r>
                <a:rPr kern="0">
                  <a:solidFill>
                    <a:srgbClr val="7F7F7F"/>
                  </a:solidFill>
                  <a:latin typeface="Helvetica"/>
                  <a:sym typeface="Helvetica"/>
                </a:rPr>
                <a:t>But what plays the mischief with this masterly code is the admirable brevity.</a:t>
              </a:r>
            </a:p>
          </p:txBody>
        </p:sp>
      </p:grpSp>
      <p:sp>
        <p:nvSpPr>
          <p:cNvPr id="1137" name="Threats"/>
          <p:cNvSpPr txBox="1"/>
          <p:nvPr/>
        </p:nvSpPr>
        <p:spPr>
          <a:xfrm>
            <a:off x="17848347" y="6252306"/>
            <a:ext cx="4441650" cy="941329"/>
          </a:xfrm>
          <a:prstGeom prst="rect">
            <a:avLst/>
          </a:prstGeom>
          <a:solidFill>
            <a:schemeClr val="accent4"/>
          </a:solidFill>
          <a:ln w="28575">
            <a:solidFill>
              <a:schemeClr val="accent4"/>
            </a:solidFill>
          </a:ln>
          <a:extLst>
            <a:ext uri="{C572A759-6A51-4108-AA02-DFA0A04FC94B}">
              <ma14:wrappingTextBoxFlag xmlns="" xmlns:ma14="http://schemas.microsoft.com/office/mac/drawingml/2011/main" val="1"/>
            </a:ext>
          </a:extLst>
        </p:spPr>
        <p:txBody>
          <a:bodyPr lIns="121934" tIns="121934" rIns="121934" bIns="121934" anchor="b">
            <a:spAutoFit/>
          </a:bodyPr>
          <a:lstStyle>
            <a:lvl1pPr algn="ctr">
              <a:lnSpc>
                <a:spcPts val="6000"/>
              </a:lnSpc>
              <a:defRPr sz="4000">
                <a:solidFill>
                  <a:srgbClr val="FFFFFF"/>
                </a:solidFill>
              </a:defRPr>
            </a:lvl1pPr>
          </a:lstStyle>
          <a:p>
            <a:pPr defTabSz="1828616" hangingPunct="0"/>
            <a:r>
              <a:rPr kern="0">
                <a:latin typeface="Helvetica"/>
                <a:sym typeface="Helvetica"/>
              </a:rPr>
              <a:t>Threats</a:t>
            </a:r>
          </a:p>
        </p:txBody>
      </p:sp>
      <p:grpSp>
        <p:nvGrpSpPr>
          <p:cNvPr id="1140" name="Group"/>
          <p:cNvGrpSpPr/>
          <p:nvPr/>
        </p:nvGrpSpPr>
        <p:grpSpPr>
          <a:xfrm>
            <a:off x="17851245" y="7193638"/>
            <a:ext cx="4438752" cy="3830616"/>
            <a:chOff x="0" y="0"/>
            <a:chExt cx="4438236" cy="3830172"/>
          </a:xfrm>
        </p:grpSpPr>
        <p:sp>
          <p:nvSpPr>
            <p:cNvPr id="1138" name="Rectangle"/>
            <p:cNvSpPr/>
            <p:nvPr/>
          </p:nvSpPr>
          <p:spPr>
            <a:xfrm>
              <a:off x="0" y="-1"/>
              <a:ext cx="4438237" cy="3830174"/>
            </a:xfrm>
            <a:prstGeom prst="rect">
              <a:avLst/>
            </a:prstGeom>
            <a:noFill/>
            <a:ln w="28575" cap="flat">
              <a:solidFill>
                <a:schemeClr val="accent4"/>
              </a:solidFill>
              <a:prstDash val="solid"/>
              <a:round/>
            </a:ln>
            <a:effectLst/>
          </p:spPr>
          <p:txBody>
            <a:bodyPr wrap="square" lIns="45724" tIns="45724" rIns="45724" bIns="45724" numCol="1" anchor="t">
              <a:noAutofit/>
            </a:bodyPr>
            <a:lstStyle/>
            <a:p>
              <a:pPr algn="ctr" defTabSz="1828616" hangingPunct="0">
                <a:lnSpc>
                  <a:spcPts val="5001"/>
                </a:lnSpc>
              </a:pPr>
              <a:endParaRPr sz="3600" kern="0">
                <a:solidFill>
                  <a:srgbClr val="7F7F7F"/>
                </a:solidFill>
                <a:latin typeface="Helvetica"/>
                <a:sym typeface="Helvetica"/>
              </a:endParaRPr>
            </a:p>
          </p:txBody>
        </p:sp>
        <p:sp>
          <p:nvSpPr>
            <p:cNvPr id="1139" name="But what plays the mischief with this masterly code is the admirable brevity."/>
            <p:cNvSpPr txBox="1"/>
            <p:nvPr/>
          </p:nvSpPr>
          <p:spPr>
            <a:xfrm>
              <a:off x="0" y="-1"/>
              <a:ext cx="4438237" cy="273862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121934" tIns="121934" rIns="121934" bIns="121934" numCol="1" anchor="t">
              <a:spAutoFit/>
            </a:bodyPr>
            <a:lstStyle>
              <a:lvl1pPr algn="ctr">
                <a:lnSpc>
                  <a:spcPts val="5000"/>
                </a:lnSpc>
                <a:defRPr sz="2800"/>
              </a:lvl1pPr>
            </a:lstStyle>
            <a:p>
              <a:pPr defTabSz="1828616" hangingPunct="0"/>
              <a:r>
                <a:rPr kern="0">
                  <a:solidFill>
                    <a:srgbClr val="7F7F7F"/>
                  </a:solidFill>
                  <a:latin typeface="Helvetica"/>
                  <a:sym typeface="Helvetica"/>
                </a:rPr>
                <a:t>But what plays the mischief with this masterly code is the admirable brevity.</a:t>
              </a:r>
            </a:p>
          </p:txBody>
        </p:sp>
      </p:grpSp>
      <p:sp>
        <p:nvSpPr>
          <p:cNvPr id="1141" name="S"/>
          <p:cNvSpPr txBox="1"/>
          <p:nvPr/>
        </p:nvSpPr>
        <p:spPr>
          <a:xfrm>
            <a:off x="2621404" y="3546426"/>
            <a:ext cx="4441651" cy="2564546"/>
          </a:xfrm>
          <a:prstGeom prst="rect">
            <a:avLst/>
          </a:prstGeom>
          <a:ln w="12700">
            <a:miter lim="400000"/>
          </a:ln>
          <a:extLst>
            <a:ext uri="{C572A759-6A51-4108-AA02-DFA0A04FC94B}">
              <ma14:wrappingTextBoxFlag xmlns="" xmlns:ma14="http://schemas.microsoft.com/office/mac/drawingml/2011/main" val="1"/>
            </a:ext>
          </a:extLst>
        </p:spPr>
        <p:txBody>
          <a:bodyPr lIns="121913" tIns="121913" rIns="121913" bIns="121913" anchor="ctr">
            <a:spAutoFit/>
          </a:bodyPr>
          <a:lstStyle>
            <a:lvl1pPr algn="ctr">
              <a:lnSpc>
                <a:spcPct val="120000"/>
              </a:lnSpc>
              <a:defRPr sz="13800">
                <a:solidFill>
                  <a:srgbClr val="000000"/>
                </a:solidFill>
              </a:defRPr>
            </a:lvl1pPr>
          </a:lstStyle>
          <a:p>
            <a:pPr defTabSz="1828616" hangingPunct="0"/>
            <a:r>
              <a:rPr sz="13801" kern="0">
                <a:latin typeface="Helvetica"/>
                <a:sym typeface="Helvetica"/>
              </a:rPr>
              <a:t>S</a:t>
            </a:r>
          </a:p>
        </p:txBody>
      </p:sp>
      <p:sp>
        <p:nvSpPr>
          <p:cNvPr id="1142" name="W"/>
          <p:cNvSpPr txBox="1"/>
          <p:nvPr/>
        </p:nvSpPr>
        <p:spPr>
          <a:xfrm>
            <a:off x="7708341" y="3546426"/>
            <a:ext cx="4441651" cy="2564546"/>
          </a:xfrm>
          <a:prstGeom prst="rect">
            <a:avLst/>
          </a:prstGeom>
          <a:ln w="12700">
            <a:miter lim="400000"/>
          </a:ln>
          <a:extLst>
            <a:ext uri="{C572A759-6A51-4108-AA02-DFA0A04FC94B}">
              <ma14:wrappingTextBoxFlag xmlns="" xmlns:ma14="http://schemas.microsoft.com/office/mac/drawingml/2011/main" val="1"/>
            </a:ext>
          </a:extLst>
        </p:spPr>
        <p:txBody>
          <a:bodyPr lIns="121913" tIns="121913" rIns="121913" bIns="121913" anchor="ctr">
            <a:spAutoFit/>
          </a:bodyPr>
          <a:lstStyle>
            <a:lvl1pPr algn="ctr">
              <a:lnSpc>
                <a:spcPct val="120000"/>
              </a:lnSpc>
              <a:defRPr sz="13800">
                <a:solidFill>
                  <a:schemeClr val="accent2"/>
                </a:solidFill>
              </a:defRPr>
            </a:lvl1pPr>
          </a:lstStyle>
          <a:p>
            <a:pPr defTabSz="1828616" hangingPunct="0"/>
            <a:r>
              <a:rPr sz="13801" kern="0">
                <a:solidFill>
                  <a:srgbClr val="B0B1B3"/>
                </a:solidFill>
                <a:latin typeface="Helvetica"/>
                <a:sym typeface="Helvetica"/>
              </a:rPr>
              <a:t>W</a:t>
            </a:r>
          </a:p>
        </p:txBody>
      </p:sp>
      <p:sp>
        <p:nvSpPr>
          <p:cNvPr id="1143" name="O"/>
          <p:cNvSpPr txBox="1"/>
          <p:nvPr/>
        </p:nvSpPr>
        <p:spPr>
          <a:xfrm>
            <a:off x="12795280" y="3546426"/>
            <a:ext cx="4441651" cy="2564546"/>
          </a:xfrm>
          <a:prstGeom prst="rect">
            <a:avLst/>
          </a:prstGeom>
          <a:ln w="12700">
            <a:miter lim="400000"/>
          </a:ln>
          <a:extLst>
            <a:ext uri="{C572A759-6A51-4108-AA02-DFA0A04FC94B}">
              <ma14:wrappingTextBoxFlag xmlns="" xmlns:ma14="http://schemas.microsoft.com/office/mac/drawingml/2011/main" val="1"/>
            </a:ext>
          </a:extLst>
        </p:spPr>
        <p:txBody>
          <a:bodyPr lIns="121913" tIns="121913" rIns="121913" bIns="121913" anchor="ctr">
            <a:spAutoFit/>
          </a:bodyPr>
          <a:lstStyle>
            <a:lvl1pPr algn="ctr">
              <a:lnSpc>
                <a:spcPct val="120000"/>
              </a:lnSpc>
              <a:defRPr sz="13800">
                <a:solidFill>
                  <a:srgbClr val="000000"/>
                </a:solidFill>
              </a:defRPr>
            </a:lvl1pPr>
          </a:lstStyle>
          <a:p>
            <a:pPr defTabSz="1828616" hangingPunct="0"/>
            <a:r>
              <a:rPr sz="13801" kern="0">
                <a:latin typeface="Helvetica"/>
                <a:sym typeface="Helvetica"/>
              </a:rPr>
              <a:t>O</a:t>
            </a:r>
          </a:p>
        </p:txBody>
      </p:sp>
      <p:sp>
        <p:nvSpPr>
          <p:cNvPr id="1144" name="T"/>
          <p:cNvSpPr txBox="1"/>
          <p:nvPr/>
        </p:nvSpPr>
        <p:spPr>
          <a:xfrm>
            <a:off x="17882219" y="3546426"/>
            <a:ext cx="4441651" cy="2564546"/>
          </a:xfrm>
          <a:prstGeom prst="rect">
            <a:avLst/>
          </a:prstGeom>
          <a:ln w="12700">
            <a:miter lim="400000"/>
          </a:ln>
          <a:extLst>
            <a:ext uri="{C572A759-6A51-4108-AA02-DFA0A04FC94B}">
              <ma14:wrappingTextBoxFlag xmlns="" xmlns:ma14="http://schemas.microsoft.com/office/mac/drawingml/2011/main" val="1"/>
            </a:ext>
          </a:extLst>
        </p:spPr>
        <p:txBody>
          <a:bodyPr lIns="121913" tIns="121913" rIns="121913" bIns="121913" anchor="ctr">
            <a:spAutoFit/>
          </a:bodyPr>
          <a:lstStyle>
            <a:lvl1pPr algn="ctr">
              <a:lnSpc>
                <a:spcPct val="120000"/>
              </a:lnSpc>
              <a:defRPr sz="13800">
                <a:solidFill>
                  <a:schemeClr val="accent4"/>
                </a:solidFill>
              </a:defRPr>
            </a:lvl1pPr>
          </a:lstStyle>
          <a:p>
            <a:pPr defTabSz="1828616" hangingPunct="0"/>
            <a:r>
              <a:rPr sz="13801" kern="0">
                <a:solidFill>
                  <a:srgbClr val="91969B"/>
                </a:solidFill>
                <a:latin typeface="Helvetica"/>
                <a:sym typeface="Helvetica"/>
              </a:rPr>
              <a:t>T</a:t>
            </a:r>
          </a:p>
        </p:txBody>
      </p:sp>
      <p:sp>
        <p:nvSpPr>
          <p:cNvPr id="1145" name="VENN DIAGRAM"/>
          <p:cNvSpPr txBox="1"/>
          <p:nvPr/>
        </p:nvSpPr>
        <p:spPr>
          <a:xfrm>
            <a:off x="8435268" y="1390167"/>
            <a:ext cx="7551978" cy="1108124"/>
          </a:xfrm>
          <a:prstGeom prst="rect">
            <a:avLst/>
          </a:prstGeom>
          <a:ln w="12700">
            <a:miter lim="400000"/>
          </a:ln>
          <a:extLst>
            <a:ext uri="{C572A759-6A51-4108-AA02-DFA0A04FC94B}">
              <ma14:wrappingTextBoxFlag xmlns="" xmlns:ma14="http://schemas.microsoft.com/office/mac/drawingml/2011/main" val="1"/>
            </a:ext>
          </a:extLst>
        </p:spPr>
        <p:txBody>
          <a:bodyPr wrap="none" lIns="45724" rIns="45724">
            <a:spAutoFit/>
          </a:bodyPr>
          <a:lstStyle>
            <a:lvl1pPr algn="ctr">
              <a:defRPr sz="6600" spc="600">
                <a:solidFill>
                  <a:srgbClr val="000000"/>
                </a:solidFill>
              </a:defRPr>
            </a:lvl1pPr>
          </a:lstStyle>
          <a:p>
            <a:pPr defTabSz="1828616" hangingPunct="0"/>
            <a:r>
              <a:rPr sz="6601" kern="0">
                <a:latin typeface="Helvetica"/>
                <a:sym typeface="Helvetica"/>
              </a:rPr>
              <a:t>VENN DIAGRAM</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Тема Office">
  <a:themeElements>
    <a:clrScheme name="Custom 17">
      <a:dk1>
        <a:srgbClr val="000000"/>
      </a:dk1>
      <a:lt1>
        <a:srgbClr val="FFFFFF"/>
      </a:lt1>
      <a:dk2>
        <a:srgbClr val="5E6970"/>
      </a:dk2>
      <a:lt2>
        <a:srgbClr val="FFFFFF"/>
      </a:lt2>
      <a:accent1>
        <a:srgbClr val="0074CF"/>
      </a:accent1>
      <a:accent2>
        <a:srgbClr val="E98300"/>
      </a:accent2>
      <a:accent3>
        <a:srgbClr val="00B299"/>
      </a:accent3>
      <a:accent4>
        <a:srgbClr val="F0AB00"/>
      </a:accent4>
      <a:accent5>
        <a:srgbClr val="009B3A"/>
      </a:accent5>
      <a:accent6>
        <a:srgbClr val="8D248D"/>
      </a:accent6>
      <a:hlink>
        <a:srgbClr val="0073CF"/>
      </a:hlink>
      <a:folHlink>
        <a:srgbClr val="394957"/>
      </a:folHlink>
    </a:clrScheme>
    <a:fontScheme name="Custom 57">
      <a:majorFont>
        <a:latin typeface="Montserrat "/>
        <a:ea typeface=""/>
        <a:cs typeface=""/>
      </a:majorFont>
      <a:minorFont>
        <a:latin typeface="Montserrat Light "/>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Тема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73843</TotalTime>
  <Words>1534</Words>
  <Application>Microsoft Office PowerPoint</Application>
  <PresentationFormat>Custom</PresentationFormat>
  <Paragraphs>270</Paragraphs>
  <Slides>21</Slides>
  <Notes>8</Notes>
  <HiddenSlides>0</HiddenSlides>
  <MMClips>0</MMClips>
  <ScaleCrop>false</ScaleCrop>
  <HeadingPairs>
    <vt:vector size="6" baseType="variant">
      <vt:variant>
        <vt:lpstr>Fonts Used</vt:lpstr>
      </vt:variant>
      <vt:variant>
        <vt:i4>20</vt:i4>
      </vt:variant>
      <vt:variant>
        <vt:lpstr>Theme</vt:lpstr>
      </vt:variant>
      <vt:variant>
        <vt:i4>1</vt:i4>
      </vt:variant>
      <vt:variant>
        <vt:lpstr>Slide Titles</vt:lpstr>
      </vt:variant>
      <vt:variant>
        <vt:i4>21</vt:i4>
      </vt:variant>
    </vt:vector>
  </HeadingPairs>
  <TitlesOfParts>
    <vt:vector size="42" baseType="lpstr">
      <vt:lpstr>Arial</vt:lpstr>
      <vt:lpstr>Calibri</vt:lpstr>
      <vt:lpstr>Flaticon</vt:lpstr>
      <vt:lpstr>Gill Sans</vt:lpstr>
      <vt:lpstr>Helvetica</vt:lpstr>
      <vt:lpstr>Lato Black</vt:lpstr>
      <vt:lpstr>Lato Light</vt:lpstr>
      <vt:lpstr>Lato Regular</vt:lpstr>
      <vt:lpstr>Montserrat</vt:lpstr>
      <vt:lpstr>Montserrat </vt:lpstr>
      <vt:lpstr>Montserrat Extra Bold</vt:lpstr>
      <vt:lpstr>Montserrat Light </vt:lpstr>
      <vt:lpstr>Montserrat Semi</vt:lpstr>
      <vt:lpstr>Montserrat Semi Bold</vt:lpstr>
      <vt:lpstr>Poppins</vt:lpstr>
      <vt:lpstr>Poppins Light</vt:lpstr>
      <vt:lpstr>Poppins SemiBold</vt:lpstr>
      <vt:lpstr>Questrial</vt:lpstr>
      <vt:lpstr>Roboto Light</vt:lpstr>
      <vt:lpstr>Tahoma</vt:lpstr>
      <vt:lpstr>Тема Office</vt:lpstr>
      <vt:lpstr>SWOT Analysis</vt:lpstr>
      <vt:lpstr>SWOT Analysis</vt:lpstr>
      <vt:lpstr>SWOT Analysis</vt:lpstr>
      <vt:lpstr>SWOT Analysis</vt:lpstr>
      <vt:lpstr>SWOT Analysis</vt:lpstr>
      <vt:lpstr>SWOT INFOGRAPHICS</vt:lpstr>
      <vt:lpstr>Relationship Matrix Chart</vt:lpstr>
      <vt:lpstr>BCG MATRIX CHART</vt:lpstr>
      <vt:lpstr>PowerPoint Presentation</vt:lpstr>
      <vt:lpstr>RELATIONSHIP MATRIX CHART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федотов</dc:creator>
  <cp:lastModifiedBy>reza kabir</cp:lastModifiedBy>
  <cp:revision>3500</cp:revision>
  <cp:lastPrinted>2019-03-12T17:45:51Z</cp:lastPrinted>
  <dcterms:created xsi:type="dcterms:W3CDTF">2015-06-18T17:56:23Z</dcterms:created>
  <dcterms:modified xsi:type="dcterms:W3CDTF">2020-06-12T14:50:08Z</dcterms:modified>
</cp:coreProperties>
</file>